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6"/>
  </p:notesMasterIdLst>
  <p:sldIdLst>
    <p:sldId id="257" r:id="rId5"/>
    <p:sldId id="259" r:id="rId6"/>
    <p:sldId id="267" r:id="rId7"/>
    <p:sldId id="260" r:id="rId8"/>
    <p:sldId id="261" r:id="rId9"/>
    <p:sldId id="263" r:id="rId10"/>
    <p:sldId id="262" r:id="rId11"/>
    <p:sldId id="264" r:id="rId12"/>
    <p:sldId id="265" r:id="rId13"/>
    <p:sldId id="266" r:id="rId14"/>
    <p:sldId id="25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05AC0EE-98C2-4516-A0B9-B9A2CBB7C96A}" v="11" dt="2026-07-13T00:08:38.7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530"/>
    <p:restoredTop sz="94689"/>
  </p:normalViewPr>
  <p:slideViewPr>
    <p:cSldViewPr snapToGrid="0" showGuides="1">
      <p:cViewPr>
        <p:scale>
          <a:sx n="66" d="100"/>
          <a:sy n="66" d="100"/>
        </p:scale>
        <p:origin x="1118" y="31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honde Dorcas (2510718)" userId="80a7ff49-f187-474d-ae19-f8b994332569" providerId="ADAL" clId="{0CC3D8A1-135D-4F73-A67A-6F0F389E0320}"/>
    <pc:docChg chg="undo custSel addSld delSld modSld sldOrd">
      <pc:chgData name="Khonde Dorcas (2510718)" userId="80a7ff49-f187-474d-ae19-f8b994332569" providerId="ADAL" clId="{0CC3D8A1-135D-4F73-A67A-6F0F389E0320}" dt="2026-07-13T12:50:06.660" v="6617" actId="20577"/>
      <pc:docMkLst>
        <pc:docMk/>
      </pc:docMkLst>
      <pc:sldChg chg="addSp delSp modSp mod setBg">
        <pc:chgData name="Khonde Dorcas (2510718)" userId="80a7ff49-f187-474d-ae19-f8b994332569" providerId="ADAL" clId="{0CC3D8A1-135D-4F73-A67A-6F0F389E0320}" dt="2026-07-13T12:49:37.282" v="6612" actId="5793"/>
        <pc:sldMkLst>
          <pc:docMk/>
          <pc:sldMk cId="2465510357" sldId="257"/>
        </pc:sldMkLst>
        <pc:spChg chg="mod">
          <ac:chgData name="Khonde Dorcas (2510718)" userId="80a7ff49-f187-474d-ae19-f8b994332569" providerId="ADAL" clId="{0CC3D8A1-135D-4F73-A67A-6F0F389E0320}" dt="2026-07-09T15:24:46.256" v="4676" actId="20577"/>
          <ac:spMkLst>
            <pc:docMk/>
            <pc:sldMk cId="2465510357" sldId="257"/>
            <ac:spMk id="2" creationId="{DA2D9CAF-62E4-A56C-BC72-03583E71A03A}"/>
          </ac:spMkLst>
        </pc:spChg>
        <pc:spChg chg="mod ord">
          <ac:chgData name="Khonde Dorcas (2510718)" userId="80a7ff49-f187-474d-ae19-f8b994332569" providerId="ADAL" clId="{0CC3D8A1-135D-4F73-A67A-6F0F389E0320}" dt="2026-07-13T12:49:37.282" v="6612" actId="5793"/>
          <ac:spMkLst>
            <pc:docMk/>
            <pc:sldMk cId="2465510357" sldId="257"/>
            <ac:spMk id="4" creationId="{0DB5D689-0DBF-6610-F166-1771F1505D35}"/>
          </ac:spMkLst>
        </pc:spChg>
        <pc:spChg chg="add">
          <ac:chgData name="Khonde Dorcas (2510718)" userId="80a7ff49-f187-474d-ae19-f8b994332569" providerId="ADAL" clId="{0CC3D8A1-135D-4F73-A67A-6F0F389E0320}" dt="2026-07-09T14:32:48.477" v="4575" actId="26606"/>
          <ac:spMkLst>
            <pc:docMk/>
            <pc:sldMk cId="2465510357" sldId="257"/>
            <ac:spMk id="1046" creationId="{D1942232-83D0-49E2-AF9B-1F97E3C1EF8E}"/>
          </ac:spMkLst>
        </pc:spChg>
        <pc:spChg chg="add">
          <ac:chgData name="Khonde Dorcas (2510718)" userId="80a7ff49-f187-474d-ae19-f8b994332569" providerId="ADAL" clId="{0CC3D8A1-135D-4F73-A67A-6F0F389E0320}" dt="2026-07-09T14:32:48.477" v="4575" actId="26606"/>
          <ac:spMkLst>
            <pc:docMk/>
            <pc:sldMk cId="2465510357" sldId="257"/>
            <ac:spMk id="1047" creationId="{E9E70D72-6E23-4015-A4A6-85C120C19167}"/>
          </ac:spMkLst>
        </pc:spChg>
        <pc:grpChg chg="add">
          <ac:chgData name="Khonde Dorcas (2510718)" userId="80a7ff49-f187-474d-ae19-f8b994332569" providerId="ADAL" clId="{0CC3D8A1-135D-4F73-A67A-6F0F389E0320}" dt="2026-07-09T14:32:48.477" v="4575" actId="26606"/>
          <ac:grpSpMkLst>
            <pc:docMk/>
            <pc:sldMk cId="2465510357" sldId="257"/>
            <ac:grpSpMk id="1041" creationId="{C78D9229-E61D-4FEE-8321-2F8B64A8CADF}"/>
          </ac:grpSpMkLst>
        </pc:grpChg>
        <pc:grpChg chg="add">
          <ac:chgData name="Khonde Dorcas (2510718)" userId="80a7ff49-f187-474d-ae19-f8b994332569" providerId="ADAL" clId="{0CC3D8A1-135D-4F73-A67A-6F0F389E0320}" dt="2026-07-09T14:32:48.477" v="4575" actId="26606"/>
          <ac:grpSpMkLst>
            <pc:docMk/>
            <pc:sldMk cId="2465510357" sldId="257"/>
            <ac:grpSpMk id="1048" creationId="{C28A977F-B603-4D81-B0FC-C8DE048A7931}"/>
          </ac:grpSpMkLst>
        </pc:grpChg>
        <pc:picChg chg="mod">
          <ac:chgData name="Khonde Dorcas (2510718)" userId="80a7ff49-f187-474d-ae19-f8b994332569" providerId="ADAL" clId="{0CC3D8A1-135D-4F73-A67A-6F0F389E0320}" dt="2026-07-09T14:32:48.477" v="4575" actId="26606"/>
          <ac:picMkLst>
            <pc:docMk/>
            <pc:sldMk cId="2465510357" sldId="257"/>
            <ac:picMk id="1026" creationId="{DB4E5486-661A-3A58-C6BA-CF20E456C34A}"/>
          </ac:picMkLst>
        </pc:picChg>
      </pc:sldChg>
      <pc:sldChg chg="modSp mod">
        <pc:chgData name="Khonde Dorcas (2510718)" userId="80a7ff49-f187-474d-ae19-f8b994332569" providerId="ADAL" clId="{0CC3D8A1-135D-4F73-A67A-6F0F389E0320}" dt="2026-07-13T00:08:38.708" v="6530" actId="20577"/>
        <pc:sldMkLst>
          <pc:docMk/>
          <pc:sldMk cId="4116388871" sldId="258"/>
        </pc:sldMkLst>
        <pc:spChg chg="mod">
          <ac:chgData name="Khonde Dorcas (2510718)" userId="80a7ff49-f187-474d-ae19-f8b994332569" providerId="ADAL" clId="{0CC3D8A1-135D-4F73-A67A-6F0F389E0320}" dt="2026-07-13T00:08:38.708" v="6530" actId="20577"/>
          <ac:spMkLst>
            <pc:docMk/>
            <pc:sldMk cId="4116388871" sldId="258"/>
            <ac:spMk id="3" creationId="{0C0A1F15-2B6F-3DC4-0A13-B27D439F2F08}"/>
          </ac:spMkLst>
        </pc:spChg>
      </pc:sldChg>
      <pc:sldChg chg="addSp delSp modSp mod setBg addAnim delAnim">
        <pc:chgData name="Khonde Dorcas (2510718)" userId="80a7ff49-f187-474d-ae19-f8b994332569" providerId="ADAL" clId="{0CC3D8A1-135D-4F73-A67A-6F0F389E0320}" dt="2026-07-13T12:50:06.660" v="6617" actId="20577"/>
        <pc:sldMkLst>
          <pc:docMk/>
          <pc:sldMk cId="2390117350" sldId="259"/>
        </pc:sldMkLst>
        <pc:spChg chg="mod">
          <ac:chgData name="Khonde Dorcas (2510718)" userId="80a7ff49-f187-474d-ae19-f8b994332569" providerId="ADAL" clId="{0CC3D8A1-135D-4F73-A67A-6F0F389E0320}" dt="2026-07-12T23:24:23.584" v="5497" actId="26606"/>
          <ac:spMkLst>
            <pc:docMk/>
            <pc:sldMk cId="2390117350" sldId="259"/>
            <ac:spMk id="2" creationId="{6DA3F0F3-A943-03FA-BD6B-E6E6B03FEB21}"/>
          </ac:spMkLst>
        </pc:spChg>
        <pc:spChg chg="mod ord">
          <ac:chgData name="Khonde Dorcas (2510718)" userId="80a7ff49-f187-474d-ae19-f8b994332569" providerId="ADAL" clId="{0CC3D8A1-135D-4F73-A67A-6F0F389E0320}" dt="2026-07-12T23:24:23.584" v="5497" actId="26606"/>
          <ac:spMkLst>
            <pc:docMk/>
            <pc:sldMk cId="2390117350" sldId="259"/>
            <ac:spMk id="9" creationId="{C57E7828-FF27-B6E1-B8C4-A79BD2AED337}"/>
          </ac:spMkLst>
        </pc:spChg>
        <pc:spChg chg="mod">
          <ac:chgData name="Khonde Dorcas (2510718)" userId="80a7ff49-f187-474d-ae19-f8b994332569" providerId="ADAL" clId="{0CC3D8A1-135D-4F73-A67A-6F0F389E0320}" dt="2026-07-13T12:50:06.660" v="6617" actId="20577"/>
          <ac:spMkLst>
            <pc:docMk/>
            <pc:sldMk cId="2390117350" sldId="259"/>
            <ac:spMk id="11" creationId="{124FEB18-087E-4249-BDAD-363133316E78}"/>
          </ac:spMkLst>
        </pc:spChg>
        <pc:spChg chg="add del">
          <ac:chgData name="Khonde Dorcas (2510718)" userId="80a7ff49-f187-474d-ae19-f8b994332569" providerId="ADAL" clId="{0CC3D8A1-135D-4F73-A67A-6F0F389E0320}" dt="2026-07-12T23:24:23.567" v="5496" actId="26606"/>
          <ac:spMkLst>
            <pc:docMk/>
            <pc:sldMk cId="2390117350" sldId="259"/>
            <ac:spMk id="16" creationId="{C7D023E4-8DE1-436E-9847-ED6A4B4B04FD}"/>
          </ac:spMkLst>
        </pc:spChg>
        <pc:spChg chg="add del">
          <ac:chgData name="Khonde Dorcas (2510718)" userId="80a7ff49-f187-474d-ae19-f8b994332569" providerId="ADAL" clId="{0CC3D8A1-135D-4F73-A67A-6F0F389E0320}" dt="2026-07-12T23:24:23.567" v="5496" actId="26606"/>
          <ac:spMkLst>
            <pc:docMk/>
            <pc:sldMk cId="2390117350" sldId="259"/>
            <ac:spMk id="18" creationId="{63C1F321-BB96-4700-B3CE-1A6156067F44}"/>
          </ac:spMkLst>
        </pc:spChg>
        <pc:spChg chg="add">
          <ac:chgData name="Khonde Dorcas (2510718)" userId="80a7ff49-f187-474d-ae19-f8b994332569" providerId="ADAL" clId="{0CC3D8A1-135D-4F73-A67A-6F0F389E0320}" dt="2026-07-12T23:24:23.584" v="5497" actId="26606"/>
          <ac:spMkLst>
            <pc:docMk/>
            <pc:sldMk cId="2390117350" sldId="259"/>
            <ac:spMk id="33" creationId="{1C799903-48D5-4A31-A1A2-541072D9771E}"/>
          </ac:spMkLst>
        </pc:spChg>
        <pc:spChg chg="add">
          <ac:chgData name="Khonde Dorcas (2510718)" userId="80a7ff49-f187-474d-ae19-f8b994332569" providerId="ADAL" clId="{0CC3D8A1-135D-4F73-A67A-6F0F389E0320}" dt="2026-07-12T23:24:23.584" v="5497" actId="26606"/>
          <ac:spMkLst>
            <pc:docMk/>
            <pc:sldMk cId="2390117350" sldId="259"/>
            <ac:spMk id="34" creationId="{8EFFF109-FC58-4FD3-BE05-9775A1310F55}"/>
          </ac:spMkLst>
        </pc:spChg>
        <pc:spChg chg="add">
          <ac:chgData name="Khonde Dorcas (2510718)" userId="80a7ff49-f187-474d-ae19-f8b994332569" providerId="ADAL" clId="{0CC3D8A1-135D-4F73-A67A-6F0F389E0320}" dt="2026-07-12T23:24:23.584" v="5497" actId="26606"/>
          <ac:spMkLst>
            <pc:docMk/>
            <pc:sldMk cId="2390117350" sldId="259"/>
            <ac:spMk id="35" creationId="{E1B96AD6-92A9-4273-A62B-96A1C3E0BA95}"/>
          </ac:spMkLst>
        </pc:spChg>
        <pc:spChg chg="add">
          <ac:chgData name="Khonde Dorcas (2510718)" userId="80a7ff49-f187-474d-ae19-f8b994332569" providerId="ADAL" clId="{0CC3D8A1-135D-4F73-A67A-6F0F389E0320}" dt="2026-07-12T23:24:23.584" v="5497" actId="26606"/>
          <ac:spMkLst>
            <pc:docMk/>
            <pc:sldMk cId="2390117350" sldId="259"/>
            <ac:spMk id="36" creationId="{463EEC44-1BA3-44ED-81FC-A644B04B2A44}"/>
          </ac:spMkLst>
        </pc:spChg>
        <pc:grpChg chg="add del">
          <ac:chgData name="Khonde Dorcas (2510718)" userId="80a7ff49-f187-474d-ae19-f8b994332569" providerId="ADAL" clId="{0CC3D8A1-135D-4F73-A67A-6F0F389E0320}" dt="2026-07-12T23:24:23.567" v="5496" actId="26606"/>
          <ac:grpSpMkLst>
            <pc:docMk/>
            <pc:sldMk cId="2390117350" sldId="259"/>
            <ac:grpSpMk id="20" creationId="{3FA1AD64-F15F-417D-956C-B2C211FC905E}"/>
          </ac:grpSpMkLst>
        </pc:grpChg>
        <pc:grpChg chg="add del">
          <ac:chgData name="Khonde Dorcas (2510718)" userId="80a7ff49-f187-474d-ae19-f8b994332569" providerId="ADAL" clId="{0CC3D8A1-135D-4F73-A67A-6F0F389E0320}" dt="2026-07-12T23:24:23.567" v="5496" actId="26606"/>
          <ac:grpSpMkLst>
            <pc:docMk/>
            <pc:sldMk cId="2390117350" sldId="259"/>
            <ac:grpSpMk id="24" creationId="{43F5E015-E085-4624-B431-B42414448684}"/>
          </ac:grpSpMkLst>
        </pc:grpChg>
      </pc:sldChg>
      <pc:sldChg chg="addSp delSp modSp mod ord setBg">
        <pc:chgData name="Khonde Dorcas (2510718)" userId="80a7ff49-f187-474d-ae19-f8b994332569" providerId="ADAL" clId="{0CC3D8A1-135D-4F73-A67A-6F0F389E0320}" dt="2026-07-12T22:32:59.225" v="5341" actId="20577"/>
        <pc:sldMkLst>
          <pc:docMk/>
          <pc:sldMk cId="1851759532" sldId="260"/>
        </pc:sldMkLst>
        <pc:spChg chg="mod">
          <ac:chgData name="Khonde Dorcas (2510718)" userId="80a7ff49-f187-474d-ae19-f8b994332569" providerId="ADAL" clId="{0CC3D8A1-135D-4F73-A67A-6F0F389E0320}" dt="2026-07-09T14:23:43.716" v="4529" actId="26606"/>
          <ac:spMkLst>
            <pc:docMk/>
            <pc:sldMk cId="1851759532" sldId="260"/>
            <ac:spMk id="2" creationId="{A4D766DD-BFA8-CA6D-388A-DD1342AE7079}"/>
          </ac:spMkLst>
        </pc:spChg>
        <pc:spChg chg="mod">
          <ac:chgData name="Khonde Dorcas (2510718)" userId="80a7ff49-f187-474d-ae19-f8b994332569" providerId="ADAL" clId="{0CC3D8A1-135D-4F73-A67A-6F0F389E0320}" dt="2026-07-11T21:42:33.329" v="5221" actId="5793"/>
          <ac:spMkLst>
            <pc:docMk/>
            <pc:sldMk cId="1851759532" sldId="260"/>
            <ac:spMk id="5" creationId="{D1CC5D47-026C-8C1E-437E-33F67FE27AB1}"/>
          </ac:spMkLst>
        </pc:spChg>
        <pc:spChg chg="mod ord">
          <ac:chgData name="Khonde Dorcas (2510718)" userId="80a7ff49-f187-474d-ae19-f8b994332569" providerId="ADAL" clId="{0CC3D8A1-135D-4F73-A67A-6F0F389E0320}" dt="2026-07-09T14:23:43.716" v="4529" actId="26606"/>
          <ac:spMkLst>
            <pc:docMk/>
            <pc:sldMk cId="1851759532" sldId="260"/>
            <ac:spMk id="7" creationId="{04343E80-AFA8-DD2B-E5DF-62D2D0A22C60}"/>
          </ac:spMkLst>
        </pc:spChg>
        <pc:spChg chg="add mod">
          <ac:chgData name="Khonde Dorcas (2510718)" userId="80a7ff49-f187-474d-ae19-f8b994332569" providerId="ADAL" clId="{0CC3D8A1-135D-4F73-A67A-6F0F389E0320}" dt="2026-07-12T22:32:59.225" v="5341" actId="20577"/>
          <ac:spMkLst>
            <pc:docMk/>
            <pc:sldMk cId="1851759532" sldId="260"/>
            <ac:spMk id="9" creationId="{E9507D1D-9303-A504-A118-47EF92D57077}"/>
          </ac:spMkLst>
        </pc:spChg>
        <pc:grpChg chg="add">
          <ac:chgData name="Khonde Dorcas (2510718)" userId="80a7ff49-f187-474d-ae19-f8b994332569" providerId="ADAL" clId="{0CC3D8A1-135D-4F73-A67A-6F0F389E0320}" dt="2026-07-09T14:23:43.716" v="4529" actId="26606"/>
          <ac:grpSpMkLst>
            <pc:docMk/>
            <pc:sldMk cId="1851759532" sldId="260"/>
            <ac:grpSpMk id="12" creationId="{6258F736-B256-8039-9DC6-F4E49A5C5AD5}"/>
          </ac:grpSpMkLst>
        </pc:grpChg>
        <pc:picChg chg="add mod">
          <ac:chgData name="Khonde Dorcas (2510718)" userId="80a7ff49-f187-474d-ae19-f8b994332569" providerId="ADAL" clId="{0CC3D8A1-135D-4F73-A67A-6F0F389E0320}" dt="2026-07-09T14:23:43.716" v="4529" actId="26606"/>
          <ac:picMkLst>
            <pc:docMk/>
            <pc:sldMk cId="1851759532" sldId="260"/>
            <ac:picMk id="6" creationId="{B8C9B1EE-2FC8-6834-FB2C-472891CD8ACB}"/>
          </ac:picMkLst>
        </pc:picChg>
      </pc:sldChg>
      <pc:sldChg chg="addSp delSp modSp mod ord setBg">
        <pc:chgData name="Khonde Dorcas (2510718)" userId="80a7ff49-f187-474d-ae19-f8b994332569" providerId="ADAL" clId="{0CC3D8A1-135D-4F73-A67A-6F0F389E0320}" dt="2026-07-12T22:32:38.452" v="5336" actId="1076"/>
        <pc:sldMkLst>
          <pc:docMk/>
          <pc:sldMk cId="75175899" sldId="261"/>
        </pc:sldMkLst>
        <pc:spChg chg="mod">
          <ac:chgData name="Khonde Dorcas (2510718)" userId="80a7ff49-f187-474d-ae19-f8b994332569" providerId="ADAL" clId="{0CC3D8A1-135D-4F73-A67A-6F0F389E0320}" dt="2026-07-09T14:35:57.618" v="4630" actId="26606"/>
          <ac:spMkLst>
            <pc:docMk/>
            <pc:sldMk cId="75175899" sldId="261"/>
            <ac:spMk id="2" creationId="{7B2456ED-6DAB-31EB-3438-EF75E77620E3}"/>
          </ac:spMkLst>
        </pc:spChg>
        <pc:spChg chg="add mod">
          <ac:chgData name="Khonde Dorcas (2510718)" userId="80a7ff49-f187-474d-ae19-f8b994332569" providerId="ADAL" clId="{0CC3D8A1-135D-4F73-A67A-6F0F389E0320}" dt="2026-07-09T14:35:57.618" v="4630" actId="26606"/>
          <ac:spMkLst>
            <pc:docMk/>
            <pc:sldMk cId="75175899" sldId="261"/>
            <ac:spMk id="3" creationId="{C6B7A7F9-71E1-2A17-E155-9C5165346898}"/>
          </ac:spMkLst>
        </pc:spChg>
        <pc:spChg chg="add">
          <ac:chgData name="Khonde Dorcas (2510718)" userId="80a7ff49-f187-474d-ae19-f8b994332569" providerId="ADAL" clId="{0CC3D8A1-135D-4F73-A67A-6F0F389E0320}" dt="2026-07-09T14:35:57.618" v="4630" actId="26606"/>
          <ac:spMkLst>
            <pc:docMk/>
            <pc:sldMk cId="75175899" sldId="261"/>
            <ac:spMk id="10" creationId="{FA69AAE0-49D5-4C8B-8BA2-55898C00E05E}"/>
          </ac:spMkLst>
        </pc:spChg>
        <pc:spChg chg="add mod">
          <ac:chgData name="Khonde Dorcas (2510718)" userId="80a7ff49-f187-474d-ae19-f8b994332569" providerId="ADAL" clId="{0CC3D8A1-135D-4F73-A67A-6F0F389E0320}" dt="2026-07-12T22:32:38.452" v="5336" actId="1076"/>
          <ac:spMkLst>
            <pc:docMk/>
            <pc:sldMk cId="75175899" sldId="261"/>
            <ac:spMk id="30" creationId="{9EB108EA-85AC-DF23-14ED-74DF02F9E27C}"/>
          </ac:spMkLst>
        </pc:spChg>
        <pc:graphicFrameChg chg="add mod modGraphic">
          <ac:chgData name="Khonde Dorcas (2510718)" userId="80a7ff49-f187-474d-ae19-f8b994332569" providerId="ADAL" clId="{0CC3D8A1-135D-4F73-A67A-6F0F389E0320}" dt="2026-07-12T21:58:10.130" v="5325" actId="20577"/>
          <ac:graphicFrameMkLst>
            <pc:docMk/>
            <pc:sldMk cId="75175899" sldId="261"/>
            <ac:graphicFrameMk id="13" creationId="{9508C721-9A60-D42F-3F1D-5CB873C7674E}"/>
          </ac:graphicFrameMkLst>
        </pc:graphicFrameChg>
        <pc:picChg chg="add mod modCrop">
          <ac:chgData name="Khonde Dorcas (2510718)" userId="80a7ff49-f187-474d-ae19-f8b994332569" providerId="ADAL" clId="{0CC3D8A1-135D-4F73-A67A-6F0F389E0320}" dt="2026-07-09T14:38:58.398" v="4641" actId="1076"/>
          <ac:picMkLst>
            <pc:docMk/>
            <pc:sldMk cId="75175899" sldId="261"/>
            <ac:picMk id="6" creationId="{B563AD0D-F3A8-5D54-6539-93CA0014BFFA}"/>
          </ac:picMkLst>
        </pc:picChg>
      </pc:sldChg>
      <pc:sldChg chg="addSp delSp modSp mod ord setBg">
        <pc:chgData name="Khonde Dorcas (2510718)" userId="80a7ff49-f187-474d-ae19-f8b994332569" providerId="ADAL" clId="{0CC3D8A1-135D-4F73-A67A-6F0F389E0320}" dt="2026-07-12T22:41:14.018" v="5460" actId="20577"/>
        <pc:sldMkLst>
          <pc:docMk/>
          <pc:sldMk cId="3128499082" sldId="262"/>
        </pc:sldMkLst>
        <pc:spChg chg="mod">
          <ac:chgData name="Khonde Dorcas (2510718)" userId="80a7ff49-f187-474d-ae19-f8b994332569" providerId="ADAL" clId="{0CC3D8A1-135D-4F73-A67A-6F0F389E0320}" dt="2026-07-12T22:41:14.018" v="5460" actId="20577"/>
          <ac:spMkLst>
            <pc:docMk/>
            <pc:sldMk cId="3128499082" sldId="262"/>
            <ac:spMk id="2" creationId="{BF940C2A-F63D-3F95-05BA-A7570D2AF02C}"/>
          </ac:spMkLst>
        </pc:spChg>
        <pc:spChg chg="add del mod">
          <ac:chgData name="Khonde Dorcas (2510718)" userId="80a7ff49-f187-474d-ae19-f8b994332569" providerId="ADAL" clId="{0CC3D8A1-135D-4F73-A67A-6F0F389E0320}" dt="2026-07-12T22:36:15.703" v="5342" actId="26606"/>
          <ac:spMkLst>
            <pc:docMk/>
            <pc:sldMk cId="3128499082" sldId="262"/>
            <ac:spMk id="4" creationId="{14FF0FBC-0CCF-EB44-4991-00713F3E1856}"/>
          </ac:spMkLst>
        </pc:spChg>
        <pc:spChg chg="add">
          <ac:chgData name="Khonde Dorcas (2510718)" userId="80a7ff49-f187-474d-ae19-f8b994332569" providerId="ADAL" clId="{0CC3D8A1-135D-4F73-A67A-6F0F389E0320}" dt="2026-07-12T22:36:15.703" v="5342" actId="26606"/>
          <ac:spMkLst>
            <pc:docMk/>
            <pc:sldMk cId="3128499082" sldId="262"/>
            <ac:spMk id="10" creationId="{2E442304-DDBD-4F7B-8017-36BCC863FB40}"/>
          </ac:spMkLst>
        </pc:spChg>
        <pc:spChg chg="add">
          <ac:chgData name="Khonde Dorcas (2510718)" userId="80a7ff49-f187-474d-ae19-f8b994332569" providerId="ADAL" clId="{0CC3D8A1-135D-4F73-A67A-6F0F389E0320}" dt="2026-07-12T22:36:15.703" v="5342" actId="26606"/>
          <ac:spMkLst>
            <pc:docMk/>
            <pc:sldMk cId="3128499082" sldId="262"/>
            <ac:spMk id="12" creationId="{5E107275-3853-46FD-A241-DE4355A42675}"/>
          </ac:spMkLst>
        </pc:spChg>
        <pc:graphicFrameChg chg="add mod modGraphic">
          <ac:chgData name="Khonde Dorcas (2510718)" userId="80a7ff49-f187-474d-ae19-f8b994332569" providerId="ADAL" clId="{0CC3D8A1-135D-4F73-A67A-6F0F389E0320}" dt="2026-07-12T22:40:51.933" v="5455" actId="20577"/>
          <ac:graphicFrameMkLst>
            <pc:docMk/>
            <pc:sldMk cId="3128499082" sldId="262"/>
            <ac:graphicFrameMk id="6" creationId="{93A854AB-3014-5D18-665D-160D46CF9954}"/>
          </ac:graphicFrameMkLst>
        </pc:graphicFrameChg>
      </pc:sldChg>
      <pc:sldChg chg="addSp delSp modSp mod setBg">
        <pc:chgData name="Khonde Dorcas (2510718)" userId="80a7ff49-f187-474d-ae19-f8b994332569" providerId="ADAL" clId="{0CC3D8A1-135D-4F73-A67A-6F0F389E0320}" dt="2026-07-13T00:03:53.311" v="6500" actId="20577"/>
        <pc:sldMkLst>
          <pc:docMk/>
          <pc:sldMk cId="4176907812" sldId="263"/>
        </pc:sldMkLst>
        <pc:spChg chg="mod">
          <ac:chgData name="Khonde Dorcas (2510718)" userId="80a7ff49-f187-474d-ae19-f8b994332569" providerId="ADAL" clId="{0CC3D8A1-135D-4F73-A67A-6F0F389E0320}" dt="2026-07-11T21:55:04.687" v="5228" actId="26606"/>
          <ac:spMkLst>
            <pc:docMk/>
            <pc:sldMk cId="4176907812" sldId="263"/>
            <ac:spMk id="2" creationId="{D6AD7406-170C-AE62-C328-F7E4D369F02A}"/>
          </ac:spMkLst>
        </pc:spChg>
        <pc:spChg chg="mod ord">
          <ac:chgData name="Khonde Dorcas (2510718)" userId="80a7ff49-f187-474d-ae19-f8b994332569" providerId="ADAL" clId="{0CC3D8A1-135D-4F73-A67A-6F0F389E0320}" dt="2026-07-11T22:02:20.135" v="5245" actId="1076"/>
          <ac:spMkLst>
            <pc:docMk/>
            <pc:sldMk cId="4176907812" sldId="263"/>
            <ac:spMk id="5" creationId="{7BEB5DEA-C024-7E8C-0396-432AE029F986}"/>
          </ac:spMkLst>
        </pc:spChg>
        <pc:spChg chg="add mod">
          <ac:chgData name="Khonde Dorcas (2510718)" userId="80a7ff49-f187-474d-ae19-f8b994332569" providerId="ADAL" clId="{0CC3D8A1-135D-4F73-A67A-6F0F389E0320}" dt="2026-07-12T23:00:21.405" v="5471" actId="1076"/>
          <ac:spMkLst>
            <pc:docMk/>
            <pc:sldMk cId="4176907812" sldId="263"/>
            <ac:spMk id="7" creationId="{05299E3C-3549-1571-41CD-DCB09A442D23}"/>
          </ac:spMkLst>
        </pc:spChg>
        <pc:spChg chg="mod">
          <ac:chgData name="Khonde Dorcas (2510718)" userId="80a7ff49-f187-474d-ae19-f8b994332569" providerId="ADAL" clId="{0CC3D8A1-135D-4F73-A67A-6F0F389E0320}" dt="2026-07-13T00:03:53.311" v="6500" actId="20577"/>
          <ac:spMkLst>
            <pc:docMk/>
            <pc:sldMk cId="4176907812" sldId="263"/>
            <ac:spMk id="9" creationId="{CDC8AAE1-E55A-7E19-01BB-87736BE6E664}"/>
          </ac:spMkLst>
        </pc:spChg>
        <pc:picChg chg="add mod ord modCrop">
          <ac:chgData name="Khonde Dorcas (2510718)" userId="80a7ff49-f187-474d-ae19-f8b994332569" providerId="ADAL" clId="{0CC3D8A1-135D-4F73-A67A-6F0F389E0320}" dt="2026-07-11T22:03:14.040" v="5255" actId="1076"/>
          <ac:picMkLst>
            <pc:docMk/>
            <pc:sldMk cId="4176907812" sldId="263"/>
            <ac:picMk id="4" creationId="{3920B5E3-D296-D40D-9BF0-40CD724F6EE3}"/>
          </ac:picMkLst>
        </pc:picChg>
      </pc:sldChg>
      <pc:sldChg chg="addSp delSp modSp mod setBg">
        <pc:chgData name="Khonde Dorcas (2510718)" userId="80a7ff49-f187-474d-ae19-f8b994332569" providerId="ADAL" clId="{0CC3D8A1-135D-4F73-A67A-6F0F389E0320}" dt="2026-07-13T00:09:38.129" v="6531" actId="2711"/>
        <pc:sldMkLst>
          <pc:docMk/>
          <pc:sldMk cId="1485943101" sldId="264"/>
        </pc:sldMkLst>
        <pc:spChg chg="mod">
          <ac:chgData name="Khonde Dorcas (2510718)" userId="80a7ff49-f187-474d-ae19-f8b994332569" providerId="ADAL" clId="{0CC3D8A1-135D-4F73-A67A-6F0F389E0320}" dt="2026-07-12T23:11:33.551" v="5479" actId="26606"/>
          <ac:spMkLst>
            <pc:docMk/>
            <pc:sldMk cId="1485943101" sldId="264"/>
            <ac:spMk id="2" creationId="{4E537F12-666A-7C2A-9ACD-5F54E720EEED}"/>
          </ac:spMkLst>
        </pc:spChg>
        <pc:spChg chg="add mod">
          <ac:chgData name="Khonde Dorcas (2510718)" userId="80a7ff49-f187-474d-ae19-f8b994332569" providerId="ADAL" clId="{0CC3D8A1-135D-4F73-A67A-6F0F389E0320}" dt="2026-07-12T23:19:54.086" v="5484" actId="1076"/>
          <ac:spMkLst>
            <pc:docMk/>
            <pc:sldMk cId="1485943101" sldId="264"/>
            <ac:spMk id="4" creationId="{F863E0F0-1754-4435-5366-1B2861370A31}"/>
          </ac:spMkLst>
        </pc:spChg>
        <pc:spChg chg="mod">
          <ac:chgData name="Khonde Dorcas (2510718)" userId="80a7ff49-f187-474d-ae19-f8b994332569" providerId="ADAL" clId="{0CC3D8A1-135D-4F73-A67A-6F0F389E0320}" dt="2026-07-13T00:09:38.129" v="6531" actId="2711"/>
          <ac:spMkLst>
            <pc:docMk/>
            <pc:sldMk cId="1485943101" sldId="264"/>
            <ac:spMk id="5" creationId="{0C134238-3583-36A1-D001-957A508E06BF}"/>
          </ac:spMkLst>
        </pc:spChg>
        <pc:spChg chg="add">
          <ac:chgData name="Khonde Dorcas (2510718)" userId="80a7ff49-f187-474d-ae19-f8b994332569" providerId="ADAL" clId="{0CC3D8A1-135D-4F73-A67A-6F0F389E0320}" dt="2026-07-12T23:11:33.551" v="5479" actId="26606"/>
          <ac:spMkLst>
            <pc:docMk/>
            <pc:sldMk cId="1485943101" sldId="264"/>
            <ac:spMk id="11" creationId="{C0763A76-9F1C-4FC5-82B7-DD475DA461B2}"/>
          </ac:spMkLst>
        </pc:spChg>
        <pc:spChg chg="add">
          <ac:chgData name="Khonde Dorcas (2510718)" userId="80a7ff49-f187-474d-ae19-f8b994332569" providerId="ADAL" clId="{0CC3D8A1-135D-4F73-A67A-6F0F389E0320}" dt="2026-07-12T23:11:33.551" v="5479" actId="26606"/>
          <ac:spMkLst>
            <pc:docMk/>
            <pc:sldMk cId="1485943101" sldId="264"/>
            <ac:spMk id="13" creationId="{E81BF4F6-F2CF-4984-9D14-D6966D92F99F}"/>
          </ac:spMkLst>
        </pc:spChg>
        <pc:picChg chg="add del">
          <ac:chgData name="Khonde Dorcas (2510718)" userId="80a7ff49-f187-474d-ae19-f8b994332569" providerId="ADAL" clId="{0CC3D8A1-135D-4F73-A67A-6F0F389E0320}" dt="2026-07-12T23:11:38.215" v="5480" actId="478"/>
          <ac:picMkLst>
            <pc:docMk/>
            <pc:sldMk cId="1485943101" sldId="264"/>
            <ac:picMk id="7" creationId="{1DD8F07B-2F83-F62D-5E43-E97DF34876D0}"/>
          </ac:picMkLst>
        </pc:picChg>
        <pc:picChg chg="add mod modCrop">
          <ac:chgData name="Khonde Dorcas (2510718)" userId="80a7ff49-f187-474d-ae19-f8b994332569" providerId="ADAL" clId="{0CC3D8A1-135D-4F73-A67A-6F0F389E0320}" dt="2026-07-12T23:22:21.762" v="5493" actId="1076"/>
          <ac:picMkLst>
            <pc:docMk/>
            <pc:sldMk cId="1485943101" sldId="264"/>
            <ac:picMk id="8" creationId="{34A3866E-6083-6EA5-2E0A-FE50DF173108}"/>
          </ac:picMkLst>
        </pc:picChg>
      </pc:sldChg>
      <pc:sldChg chg="addSp delSp modSp mod">
        <pc:chgData name="Khonde Dorcas (2510718)" userId="80a7ff49-f187-474d-ae19-f8b994332569" providerId="ADAL" clId="{0CC3D8A1-135D-4F73-A67A-6F0F389E0320}" dt="2026-07-13T12:48:51.237" v="6610" actId="20577"/>
        <pc:sldMkLst>
          <pc:docMk/>
          <pc:sldMk cId="3055936991" sldId="265"/>
        </pc:sldMkLst>
        <pc:spChg chg="add del mod">
          <ac:chgData name="Khonde Dorcas (2510718)" userId="80a7ff49-f187-474d-ae19-f8b994332569" providerId="ADAL" clId="{0CC3D8A1-135D-4F73-A67A-6F0F389E0320}" dt="2026-07-12T23:33:32.876" v="5734"/>
          <ac:spMkLst>
            <pc:docMk/>
            <pc:sldMk cId="3055936991" sldId="265"/>
            <ac:spMk id="3" creationId="{3648A805-D07A-2ABD-D633-F6F9C9C04DDF}"/>
          </ac:spMkLst>
        </pc:spChg>
        <pc:spChg chg="add mod">
          <ac:chgData name="Khonde Dorcas (2510718)" userId="80a7ff49-f187-474d-ae19-f8b994332569" providerId="ADAL" clId="{0CC3D8A1-135D-4F73-A67A-6F0F389E0320}" dt="2026-07-13T12:48:51.237" v="6610" actId="20577"/>
          <ac:spMkLst>
            <pc:docMk/>
            <pc:sldMk cId="3055936991" sldId="265"/>
            <ac:spMk id="4" creationId="{505BAD8E-A9A5-8338-2DA6-EDB7353663FF}"/>
          </ac:spMkLst>
        </pc:spChg>
        <pc:spChg chg="del">
          <ac:chgData name="Khonde Dorcas (2510718)" userId="80a7ff49-f187-474d-ae19-f8b994332569" providerId="ADAL" clId="{0CC3D8A1-135D-4F73-A67A-6F0F389E0320}" dt="2026-07-12T23:32:18.254" v="5729" actId="478"/>
          <ac:spMkLst>
            <pc:docMk/>
            <pc:sldMk cId="3055936991" sldId="265"/>
            <ac:spMk id="5" creationId="{0D1BB83A-FF61-D8C0-F1AB-FE368D4E6D95}"/>
          </ac:spMkLst>
        </pc:spChg>
        <pc:spChg chg="del mod">
          <ac:chgData name="Khonde Dorcas (2510718)" userId="80a7ff49-f187-474d-ae19-f8b994332569" providerId="ADAL" clId="{0CC3D8A1-135D-4F73-A67A-6F0F389E0320}" dt="2026-07-12T23:32:27.715" v="5731" actId="478"/>
          <ac:spMkLst>
            <pc:docMk/>
            <pc:sldMk cId="3055936991" sldId="265"/>
            <ac:spMk id="7" creationId="{277A7502-7D62-430F-1E99-E057F0CC07F4}"/>
          </ac:spMkLst>
        </pc:spChg>
        <pc:spChg chg="add mod">
          <ac:chgData name="Khonde Dorcas (2510718)" userId="80a7ff49-f187-474d-ae19-f8b994332569" providerId="ADAL" clId="{0CC3D8A1-135D-4F73-A67A-6F0F389E0320}" dt="2026-07-12T23:49:30.491" v="6139" actId="1076"/>
          <ac:spMkLst>
            <pc:docMk/>
            <pc:sldMk cId="3055936991" sldId="265"/>
            <ac:spMk id="8" creationId="{36827234-5E78-DB7A-F78D-F3B510D44066}"/>
          </ac:spMkLst>
        </pc:spChg>
        <pc:spChg chg="del mod">
          <ac:chgData name="Khonde Dorcas (2510718)" userId="80a7ff49-f187-474d-ae19-f8b994332569" providerId="ADAL" clId="{0CC3D8A1-135D-4F73-A67A-6F0F389E0320}" dt="2026-07-12T23:32:15.819" v="5728" actId="478"/>
          <ac:spMkLst>
            <pc:docMk/>
            <pc:sldMk cId="3055936991" sldId="265"/>
            <ac:spMk id="9" creationId="{5DF27AFB-4AD0-1D3E-1132-73823F49B330}"/>
          </ac:spMkLst>
        </pc:spChg>
        <pc:picChg chg="add mod">
          <ac:chgData name="Khonde Dorcas (2510718)" userId="80a7ff49-f187-474d-ae19-f8b994332569" providerId="ADAL" clId="{0CC3D8A1-135D-4F73-A67A-6F0F389E0320}" dt="2026-07-12T23:52:43.963" v="6144" actId="1076"/>
          <ac:picMkLst>
            <pc:docMk/>
            <pc:sldMk cId="3055936991" sldId="265"/>
            <ac:picMk id="11" creationId="{1A0D1D2E-035D-3088-634D-AC8E3B079E95}"/>
          </ac:picMkLst>
        </pc:picChg>
      </pc:sldChg>
      <pc:sldChg chg="addSp delSp modSp mod setBg">
        <pc:chgData name="Khonde Dorcas (2510718)" userId="80a7ff49-f187-474d-ae19-f8b994332569" providerId="ADAL" clId="{0CC3D8A1-135D-4F73-A67A-6F0F389E0320}" dt="2026-07-13T00:02:38.033" v="6495" actId="26606"/>
        <pc:sldMkLst>
          <pc:docMk/>
          <pc:sldMk cId="635308948" sldId="266"/>
        </pc:sldMkLst>
        <pc:spChg chg="mod">
          <ac:chgData name="Khonde Dorcas (2510718)" userId="80a7ff49-f187-474d-ae19-f8b994332569" providerId="ADAL" clId="{0CC3D8A1-135D-4F73-A67A-6F0F389E0320}" dt="2026-07-13T00:02:38.033" v="6495" actId="26606"/>
          <ac:spMkLst>
            <pc:docMk/>
            <pc:sldMk cId="635308948" sldId="266"/>
            <ac:spMk id="2" creationId="{68F82266-40BB-EC39-9375-A41DFA84D3FB}"/>
          </ac:spMkLst>
        </pc:spChg>
        <pc:spChg chg="add del mod">
          <ac:chgData name="Khonde Dorcas (2510718)" userId="80a7ff49-f187-474d-ae19-f8b994332569" providerId="ADAL" clId="{0CC3D8A1-135D-4F73-A67A-6F0F389E0320}" dt="2026-07-13T00:02:38.033" v="6495" actId="26606"/>
          <ac:spMkLst>
            <pc:docMk/>
            <pc:sldMk cId="635308948" sldId="266"/>
            <ac:spMk id="3" creationId="{ECE56884-A5C6-F929-8106-285243802B41}"/>
          </ac:spMkLst>
        </pc:spChg>
        <pc:spChg chg="del mod">
          <ac:chgData name="Khonde Dorcas (2510718)" userId="80a7ff49-f187-474d-ae19-f8b994332569" providerId="ADAL" clId="{0CC3D8A1-135D-4F73-A67A-6F0F389E0320}" dt="2026-07-12T23:53:56.871" v="6147"/>
          <ac:spMkLst>
            <pc:docMk/>
            <pc:sldMk cId="635308948" sldId="266"/>
            <ac:spMk id="5" creationId="{F266FF70-AC46-9FFB-C3DF-5943440E24B6}"/>
          </ac:spMkLst>
        </pc:spChg>
        <pc:spChg chg="add del">
          <ac:chgData name="Khonde Dorcas (2510718)" userId="80a7ff49-f187-474d-ae19-f8b994332569" providerId="ADAL" clId="{0CC3D8A1-135D-4F73-A67A-6F0F389E0320}" dt="2026-07-13T00:02:37.901" v="6494" actId="26606"/>
          <ac:spMkLst>
            <pc:docMk/>
            <pc:sldMk cId="635308948" sldId="266"/>
            <ac:spMk id="9" creationId="{BACC6370-2D7E-4714-9D71-7542949D7D5D}"/>
          </ac:spMkLst>
        </pc:spChg>
        <pc:spChg chg="add del">
          <ac:chgData name="Khonde Dorcas (2510718)" userId="80a7ff49-f187-474d-ae19-f8b994332569" providerId="ADAL" clId="{0CC3D8A1-135D-4F73-A67A-6F0F389E0320}" dt="2026-07-13T00:02:37.901" v="6494" actId="26606"/>
          <ac:spMkLst>
            <pc:docMk/>
            <pc:sldMk cId="635308948" sldId="266"/>
            <ac:spMk id="11" creationId="{F68B3F68-107C-434F-AA38-110D5EA91B85}"/>
          </ac:spMkLst>
        </pc:spChg>
        <pc:spChg chg="add del">
          <ac:chgData name="Khonde Dorcas (2510718)" userId="80a7ff49-f187-474d-ae19-f8b994332569" providerId="ADAL" clId="{0CC3D8A1-135D-4F73-A67A-6F0F389E0320}" dt="2026-07-13T00:02:37.901" v="6494" actId="26606"/>
          <ac:spMkLst>
            <pc:docMk/>
            <pc:sldMk cId="635308948" sldId="266"/>
            <ac:spMk id="13" creationId="{AAD0DBB9-1A4B-4391-81D4-CB19F9AB918A}"/>
          </ac:spMkLst>
        </pc:spChg>
        <pc:spChg chg="add del">
          <ac:chgData name="Khonde Dorcas (2510718)" userId="80a7ff49-f187-474d-ae19-f8b994332569" providerId="ADAL" clId="{0CC3D8A1-135D-4F73-A67A-6F0F389E0320}" dt="2026-07-13T00:02:37.901" v="6494" actId="26606"/>
          <ac:spMkLst>
            <pc:docMk/>
            <pc:sldMk cId="635308948" sldId="266"/>
            <ac:spMk id="15" creationId="{063BBA22-50EA-4C4D-BE05-F1CE4E63AA56}"/>
          </ac:spMkLst>
        </pc:spChg>
        <pc:spChg chg="add">
          <ac:chgData name="Khonde Dorcas (2510718)" userId="80a7ff49-f187-474d-ae19-f8b994332569" providerId="ADAL" clId="{0CC3D8A1-135D-4F73-A67A-6F0F389E0320}" dt="2026-07-13T00:02:38.033" v="6495" actId="26606"/>
          <ac:spMkLst>
            <pc:docMk/>
            <pc:sldMk cId="635308948" sldId="266"/>
            <ac:spMk id="16" creationId="{D5B0017B-2ECA-49AF-B397-DC140825DF8D}"/>
          </ac:spMkLst>
        </pc:spChg>
        <pc:spChg chg="add">
          <ac:chgData name="Khonde Dorcas (2510718)" userId="80a7ff49-f187-474d-ae19-f8b994332569" providerId="ADAL" clId="{0CC3D8A1-135D-4F73-A67A-6F0F389E0320}" dt="2026-07-13T00:02:38.033" v="6495" actId="26606"/>
          <ac:spMkLst>
            <pc:docMk/>
            <pc:sldMk cId="635308948" sldId="266"/>
            <ac:spMk id="17" creationId="{56E9B3E6-E277-4D68-BA48-9CB43FFBD6E2}"/>
          </ac:spMkLst>
        </pc:spChg>
        <pc:grpChg chg="add">
          <ac:chgData name="Khonde Dorcas (2510718)" userId="80a7ff49-f187-474d-ae19-f8b994332569" providerId="ADAL" clId="{0CC3D8A1-135D-4F73-A67A-6F0F389E0320}" dt="2026-07-13T00:02:38.033" v="6495" actId="26606"/>
          <ac:grpSpMkLst>
            <pc:docMk/>
            <pc:sldMk cId="635308948" sldId="266"/>
            <ac:grpSpMk id="19" creationId="{AE1C45F0-260A-458C-96ED-C1F6D2151219}"/>
          </ac:grpSpMkLst>
        </pc:grpChg>
        <pc:graphicFrameChg chg="add del">
          <ac:chgData name="Khonde Dorcas (2510718)" userId="80a7ff49-f187-474d-ae19-f8b994332569" providerId="ADAL" clId="{0CC3D8A1-135D-4F73-A67A-6F0F389E0320}" dt="2026-07-13T00:02:37.901" v="6494" actId="26606"/>
          <ac:graphicFrameMkLst>
            <pc:docMk/>
            <pc:sldMk cId="635308948" sldId="266"/>
            <ac:graphicFrameMk id="6" creationId="{A30E093E-0085-7E4A-8D07-DBF9C6E9BC5F}"/>
          </ac:graphicFrameMkLst>
        </pc:graphicFrameChg>
        <pc:graphicFrameChg chg="add">
          <ac:chgData name="Khonde Dorcas (2510718)" userId="80a7ff49-f187-474d-ae19-f8b994332569" providerId="ADAL" clId="{0CC3D8A1-135D-4F73-A67A-6F0F389E0320}" dt="2026-07-13T00:02:38.033" v="6495" actId="26606"/>
          <ac:graphicFrameMkLst>
            <pc:docMk/>
            <pc:sldMk cId="635308948" sldId="266"/>
            <ac:graphicFrameMk id="21" creationId="{50B93F8F-0140-AB0B-0EA8-6AAE65C2D8DE}"/>
          </ac:graphicFrameMkLst>
        </pc:graphicFrameChg>
        <pc:cxnChg chg="add">
          <ac:chgData name="Khonde Dorcas (2510718)" userId="80a7ff49-f187-474d-ae19-f8b994332569" providerId="ADAL" clId="{0CC3D8A1-135D-4F73-A67A-6F0F389E0320}" dt="2026-07-13T00:02:38.033" v="6495" actId="26606"/>
          <ac:cxnSpMkLst>
            <pc:docMk/>
            <pc:sldMk cId="635308948" sldId="266"/>
            <ac:cxnSpMk id="18" creationId="{6CF1BAF6-AD41-4082-B212-8A1F9A2E8779}"/>
          </ac:cxnSpMkLst>
        </pc:cxnChg>
      </pc:sldChg>
      <pc:sldChg chg="addSp delSp modSp new mod setBg">
        <pc:chgData name="Khonde Dorcas (2510718)" userId="80a7ff49-f187-474d-ae19-f8b994332569" providerId="ADAL" clId="{0CC3D8A1-135D-4F73-A67A-6F0F389E0320}" dt="2026-07-12T22:47:27.236" v="5469" actId="26606"/>
        <pc:sldMkLst>
          <pc:docMk/>
          <pc:sldMk cId="3560164078" sldId="267"/>
        </pc:sldMkLst>
        <pc:spChg chg="mod">
          <ac:chgData name="Khonde Dorcas (2510718)" userId="80a7ff49-f187-474d-ae19-f8b994332569" providerId="ADAL" clId="{0CC3D8A1-135D-4F73-A67A-6F0F389E0320}" dt="2026-07-12T22:47:27.236" v="5469" actId="26606"/>
          <ac:spMkLst>
            <pc:docMk/>
            <pc:sldMk cId="3560164078" sldId="267"/>
            <ac:spMk id="2" creationId="{7F71ABBE-3BAE-F9CB-AE2C-E99B6D0C2823}"/>
          </ac:spMkLst>
        </pc:spChg>
        <pc:spChg chg="mod ord">
          <ac:chgData name="Khonde Dorcas (2510718)" userId="80a7ff49-f187-474d-ae19-f8b994332569" providerId="ADAL" clId="{0CC3D8A1-135D-4F73-A67A-6F0F389E0320}" dt="2026-07-12T22:47:27.236" v="5469" actId="26606"/>
          <ac:spMkLst>
            <pc:docMk/>
            <pc:sldMk cId="3560164078" sldId="267"/>
            <ac:spMk id="3" creationId="{5A144F34-C05C-A936-1377-47A123858319}"/>
          </ac:spMkLst>
        </pc:spChg>
        <pc:spChg chg="add del">
          <ac:chgData name="Khonde Dorcas (2510718)" userId="80a7ff49-f187-474d-ae19-f8b994332569" providerId="ADAL" clId="{0CC3D8A1-135D-4F73-A67A-6F0F389E0320}" dt="2026-07-12T22:44:38.923" v="5465" actId="26606"/>
          <ac:spMkLst>
            <pc:docMk/>
            <pc:sldMk cId="3560164078" sldId="267"/>
            <ac:spMk id="10" creationId="{2C61293E-6EBE-43EF-A52C-9BEBFD7679D4}"/>
          </ac:spMkLst>
        </pc:spChg>
        <pc:spChg chg="add del">
          <ac:chgData name="Khonde Dorcas (2510718)" userId="80a7ff49-f187-474d-ae19-f8b994332569" providerId="ADAL" clId="{0CC3D8A1-135D-4F73-A67A-6F0F389E0320}" dt="2026-07-12T22:44:38.923" v="5465" actId="26606"/>
          <ac:spMkLst>
            <pc:docMk/>
            <pc:sldMk cId="3560164078" sldId="267"/>
            <ac:spMk id="12" creationId="{21540236-BFD5-4A9D-8840-4703E7F76825}"/>
          </ac:spMkLst>
        </pc:spChg>
        <pc:spChg chg="add del">
          <ac:chgData name="Khonde Dorcas (2510718)" userId="80a7ff49-f187-474d-ae19-f8b994332569" providerId="ADAL" clId="{0CC3D8A1-135D-4F73-A67A-6F0F389E0320}" dt="2026-07-12T22:47:27.236" v="5469" actId="26606"/>
          <ac:spMkLst>
            <pc:docMk/>
            <pc:sldMk cId="3560164078" sldId="267"/>
            <ac:spMk id="14" creationId="{45D37F4E-DDB4-456B-97E0-9937730A039F}"/>
          </ac:spMkLst>
        </pc:spChg>
        <pc:spChg chg="add del">
          <ac:chgData name="Khonde Dorcas (2510718)" userId="80a7ff49-f187-474d-ae19-f8b994332569" providerId="ADAL" clId="{0CC3D8A1-135D-4F73-A67A-6F0F389E0320}" dt="2026-07-12T22:47:27.236" v="5469" actId="26606"/>
          <ac:spMkLst>
            <pc:docMk/>
            <pc:sldMk cId="3560164078" sldId="267"/>
            <ac:spMk id="15" creationId="{B2DD41CD-8F47-4F56-AD12-4E2FF7696987}"/>
          </ac:spMkLst>
        </pc:spChg>
        <pc:spChg chg="add">
          <ac:chgData name="Khonde Dorcas (2510718)" userId="80a7ff49-f187-474d-ae19-f8b994332569" providerId="ADAL" clId="{0CC3D8A1-135D-4F73-A67A-6F0F389E0320}" dt="2026-07-12T22:47:27.236" v="5469" actId="26606"/>
          <ac:spMkLst>
            <pc:docMk/>
            <pc:sldMk cId="3560164078" sldId="267"/>
            <ac:spMk id="20" creationId="{D2B783EE-0239-4717-BBEA-8C9EAC61C824}"/>
          </ac:spMkLst>
        </pc:spChg>
        <pc:spChg chg="add">
          <ac:chgData name="Khonde Dorcas (2510718)" userId="80a7ff49-f187-474d-ae19-f8b994332569" providerId="ADAL" clId="{0CC3D8A1-135D-4F73-A67A-6F0F389E0320}" dt="2026-07-12T22:47:27.236" v="5469" actId="26606"/>
          <ac:spMkLst>
            <pc:docMk/>
            <pc:sldMk cId="3560164078" sldId="267"/>
            <ac:spMk id="22" creationId="{A7B99495-F43F-4D80-A44F-2CB4764EB90B}"/>
          </ac:spMkLst>
        </pc:spChg>
        <pc:spChg chg="add">
          <ac:chgData name="Khonde Dorcas (2510718)" userId="80a7ff49-f187-474d-ae19-f8b994332569" providerId="ADAL" clId="{0CC3D8A1-135D-4F73-A67A-6F0F389E0320}" dt="2026-07-12T22:47:27.236" v="5469" actId="26606"/>
          <ac:spMkLst>
            <pc:docMk/>
            <pc:sldMk cId="3560164078" sldId="267"/>
            <ac:spMk id="24" creationId="{70BEB1E7-2F88-40BC-B73D-42E5B6F80BFC}"/>
          </ac:spMkLst>
        </pc:spChg>
        <pc:picChg chg="add mod">
          <ac:chgData name="Khonde Dorcas (2510718)" userId="80a7ff49-f187-474d-ae19-f8b994332569" providerId="ADAL" clId="{0CC3D8A1-135D-4F73-A67A-6F0F389E0320}" dt="2026-07-12T22:47:27.236" v="5469" actId="26606"/>
          <ac:picMkLst>
            <pc:docMk/>
            <pc:sldMk cId="3560164078" sldId="267"/>
            <ac:picMk id="5" creationId="{D69C6A1D-A131-E3BF-52A6-EE9B365D4E08}"/>
          </ac:picMkLst>
        </pc:picChg>
        <pc:picChg chg="add mod">
          <ac:chgData name="Khonde Dorcas (2510718)" userId="80a7ff49-f187-474d-ae19-f8b994332569" providerId="ADAL" clId="{0CC3D8A1-135D-4F73-A67A-6F0F389E0320}" dt="2026-07-12T22:47:27.236" v="5469" actId="26606"/>
          <ac:picMkLst>
            <pc:docMk/>
            <pc:sldMk cId="3560164078" sldId="267"/>
            <ac:picMk id="7" creationId="{C1872584-C348-1D0F-2B1B-A17355F8096F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580103-7B74-492F-9DF5-91BE349BC70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54F53F7-0268-4CCB-A154-58CE7CFC452F}">
      <dgm:prSet/>
      <dgm:spPr/>
      <dgm:t>
        <a:bodyPr/>
        <a:lstStyle/>
        <a:p>
          <a:r>
            <a:rPr lang="en-GB"/>
            <a:t>The theory helps explain why:</a:t>
          </a:r>
          <a:endParaRPr lang="en-US"/>
        </a:p>
      </dgm:t>
    </dgm:pt>
    <dgm:pt modelId="{3897918F-3516-4984-9D44-A53B5511E21D}" type="parTrans" cxnId="{88EC1562-D25F-424B-AAF9-872EBDB691DD}">
      <dgm:prSet/>
      <dgm:spPr/>
      <dgm:t>
        <a:bodyPr/>
        <a:lstStyle/>
        <a:p>
          <a:endParaRPr lang="en-US"/>
        </a:p>
      </dgm:t>
    </dgm:pt>
    <dgm:pt modelId="{795A7BEE-844D-4D31-B902-CF2B14F2808A}" type="sibTrans" cxnId="{88EC1562-D25F-424B-AAF9-872EBDB691DD}">
      <dgm:prSet/>
      <dgm:spPr/>
      <dgm:t>
        <a:bodyPr/>
        <a:lstStyle/>
        <a:p>
          <a:endParaRPr lang="en-US"/>
        </a:p>
      </dgm:t>
    </dgm:pt>
    <dgm:pt modelId="{2AC07C43-C714-46C6-BAD8-8838B5268845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Separation anxiety - Isaac gets upset when his mum leaves because he may not feel secure without her.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3A9EA76-CFF0-4300-9129-D340BE21E0C6}" type="parTrans" cxnId="{CD62AA9F-D6BF-44B8-99CF-0C674D57612B}">
      <dgm:prSet/>
      <dgm:spPr/>
      <dgm:t>
        <a:bodyPr/>
        <a:lstStyle/>
        <a:p>
          <a:endParaRPr lang="en-US"/>
        </a:p>
      </dgm:t>
    </dgm:pt>
    <dgm:pt modelId="{CBF46569-0BA1-463B-87C8-467CEF022716}" type="sibTrans" cxnId="{CD62AA9F-D6BF-44B8-99CF-0C674D57612B}">
      <dgm:prSet/>
      <dgm:spPr/>
      <dgm:t>
        <a:bodyPr/>
        <a:lstStyle/>
        <a:p>
          <a:endParaRPr lang="en-US"/>
        </a:p>
      </dgm:t>
    </dgm:pt>
    <dgm:pt modelId="{2C509B04-6DD6-42F2-8E47-E545ED313F22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Withdrawn - He chooses to play alone and finds it difficult to interact with other children.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A87A962-01B3-434E-A99C-4DF8C3A3E078}" type="parTrans" cxnId="{8711B74C-A57D-4BDC-9CCF-08AD8A0647EE}">
      <dgm:prSet/>
      <dgm:spPr/>
      <dgm:t>
        <a:bodyPr/>
        <a:lstStyle/>
        <a:p>
          <a:endParaRPr lang="en-US"/>
        </a:p>
      </dgm:t>
    </dgm:pt>
    <dgm:pt modelId="{AD319CB7-77BF-43C9-BCED-E7086EB8D70B}" type="sibTrans" cxnId="{8711B74C-A57D-4BDC-9CCF-08AD8A0647EE}">
      <dgm:prSet/>
      <dgm:spPr/>
      <dgm:t>
        <a:bodyPr/>
        <a:lstStyle/>
        <a:p>
          <a:endParaRPr lang="en-US"/>
        </a:p>
      </dgm:t>
    </dgm:pt>
    <dgm:pt modelId="{7520705B-A7A7-4E66-8649-08A6BD622A8B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Group activities - He may find it overwhelming and hard to build relationship with others.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217CF29-906C-4E40-B902-4173EBD2E033}" type="parTrans" cxnId="{C966B8AD-C559-44ED-A04E-57E6DBC45C30}">
      <dgm:prSet/>
      <dgm:spPr/>
      <dgm:t>
        <a:bodyPr/>
        <a:lstStyle/>
        <a:p>
          <a:endParaRPr lang="en-US"/>
        </a:p>
      </dgm:t>
    </dgm:pt>
    <dgm:pt modelId="{799C002A-3957-42EA-A008-9476A6790EE7}" type="sibTrans" cxnId="{C966B8AD-C559-44ED-A04E-57E6DBC45C30}">
      <dgm:prSet/>
      <dgm:spPr/>
      <dgm:t>
        <a:bodyPr/>
        <a:lstStyle/>
        <a:p>
          <a:endParaRPr lang="en-US"/>
        </a:p>
      </dgm:t>
    </dgm:pt>
    <dgm:pt modelId="{343F74CB-34A2-4328-9366-54A1C8A7913B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Delayed language development - Low communication and interaction in his early years affected his speech and language development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2A4F272-9CD3-4D0B-9064-9638A7592E4D}" type="parTrans" cxnId="{3E9E539E-1F5F-4340-9B0D-1997D25C0042}">
      <dgm:prSet/>
      <dgm:spPr/>
      <dgm:t>
        <a:bodyPr/>
        <a:lstStyle/>
        <a:p>
          <a:endParaRPr lang="en-US"/>
        </a:p>
      </dgm:t>
    </dgm:pt>
    <dgm:pt modelId="{9819C631-1B67-4E40-9298-71C77BFFFFE9}" type="sibTrans" cxnId="{3E9E539E-1F5F-4340-9B0D-1997D25C0042}">
      <dgm:prSet/>
      <dgm:spPr/>
      <dgm:t>
        <a:bodyPr/>
        <a:lstStyle/>
        <a:p>
          <a:endParaRPr lang="en-US"/>
        </a:p>
      </dgm:t>
    </dgm:pt>
    <dgm:pt modelId="{6A8034F6-F6DC-461C-9395-A551F2364F70}" type="pres">
      <dgm:prSet presAssocID="{90580103-7B74-492F-9DF5-91BE349BC70D}" presName="linear" presStyleCnt="0">
        <dgm:presLayoutVars>
          <dgm:animLvl val="lvl"/>
          <dgm:resizeHandles val="exact"/>
        </dgm:presLayoutVars>
      </dgm:prSet>
      <dgm:spPr/>
    </dgm:pt>
    <dgm:pt modelId="{D2553899-EE3E-43C6-BAC8-4CCD935F36AA}" type="pres">
      <dgm:prSet presAssocID="{254F53F7-0268-4CCB-A154-58CE7CFC452F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54F5B545-D233-4C68-A570-78FF9EED7445}" type="pres">
      <dgm:prSet presAssocID="{254F53F7-0268-4CCB-A154-58CE7CFC452F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59E95508-A0E9-4D75-A167-53E28E3FE337}" type="presOf" srcId="{254F53F7-0268-4CCB-A154-58CE7CFC452F}" destId="{D2553899-EE3E-43C6-BAC8-4CCD935F36AA}" srcOrd="0" destOrd="0" presId="urn:microsoft.com/office/officeart/2005/8/layout/vList2"/>
    <dgm:cxn modelId="{524C1B11-18C3-494D-8A32-BDC0F9034DA4}" type="presOf" srcId="{7520705B-A7A7-4E66-8649-08A6BD622A8B}" destId="{54F5B545-D233-4C68-A570-78FF9EED7445}" srcOrd="0" destOrd="2" presId="urn:microsoft.com/office/officeart/2005/8/layout/vList2"/>
    <dgm:cxn modelId="{23B88414-251C-4AD3-8E98-93335D7685F2}" type="presOf" srcId="{90580103-7B74-492F-9DF5-91BE349BC70D}" destId="{6A8034F6-F6DC-461C-9395-A551F2364F70}" srcOrd="0" destOrd="0" presId="urn:microsoft.com/office/officeart/2005/8/layout/vList2"/>
    <dgm:cxn modelId="{88EC1562-D25F-424B-AAF9-872EBDB691DD}" srcId="{90580103-7B74-492F-9DF5-91BE349BC70D}" destId="{254F53F7-0268-4CCB-A154-58CE7CFC452F}" srcOrd="0" destOrd="0" parTransId="{3897918F-3516-4984-9D44-A53B5511E21D}" sibTransId="{795A7BEE-844D-4D31-B902-CF2B14F2808A}"/>
    <dgm:cxn modelId="{4C5D9E46-D71B-4495-83FB-C2BBFE9FB224}" type="presOf" srcId="{2C509B04-6DD6-42F2-8E47-E545ED313F22}" destId="{54F5B545-D233-4C68-A570-78FF9EED7445}" srcOrd="0" destOrd="1" presId="urn:microsoft.com/office/officeart/2005/8/layout/vList2"/>
    <dgm:cxn modelId="{8711B74C-A57D-4BDC-9CCF-08AD8A0647EE}" srcId="{254F53F7-0268-4CCB-A154-58CE7CFC452F}" destId="{2C509B04-6DD6-42F2-8E47-E545ED313F22}" srcOrd="1" destOrd="0" parTransId="{7A87A962-01B3-434E-A99C-4DF8C3A3E078}" sibTransId="{AD319CB7-77BF-43C9-BCED-E7086EB8D70B}"/>
    <dgm:cxn modelId="{3E9E539E-1F5F-4340-9B0D-1997D25C0042}" srcId="{254F53F7-0268-4CCB-A154-58CE7CFC452F}" destId="{343F74CB-34A2-4328-9366-54A1C8A7913B}" srcOrd="3" destOrd="0" parTransId="{E2A4F272-9CD3-4D0B-9064-9638A7592E4D}" sibTransId="{9819C631-1B67-4E40-9298-71C77BFFFFE9}"/>
    <dgm:cxn modelId="{CD62AA9F-D6BF-44B8-99CF-0C674D57612B}" srcId="{254F53F7-0268-4CCB-A154-58CE7CFC452F}" destId="{2AC07C43-C714-46C6-BAD8-8838B5268845}" srcOrd="0" destOrd="0" parTransId="{A3A9EA76-CFF0-4300-9129-D340BE21E0C6}" sibTransId="{CBF46569-0BA1-463B-87C8-467CEF022716}"/>
    <dgm:cxn modelId="{C966B8AD-C559-44ED-A04E-57E6DBC45C30}" srcId="{254F53F7-0268-4CCB-A154-58CE7CFC452F}" destId="{7520705B-A7A7-4E66-8649-08A6BD622A8B}" srcOrd="2" destOrd="0" parTransId="{2217CF29-906C-4E40-B902-4173EBD2E033}" sibTransId="{799C002A-3957-42EA-A008-9476A6790EE7}"/>
    <dgm:cxn modelId="{14A59AB1-77D5-4C88-AB91-EAEC28D0E537}" type="presOf" srcId="{2AC07C43-C714-46C6-BAD8-8838B5268845}" destId="{54F5B545-D233-4C68-A570-78FF9EED7445}" srcOrd="0" destOrd="0" presId="urn:microsoft.com/office/officeart/2005/8/layout/vList2"/>
    <dgm:cxn modelId="{B3C645FC-4D64-498A-BC9F-4CA9C0F3D1E8}" type="presOf" srcId="{343F74CB-34A2-4328-9366-54A1C8A7913B}" destId="{54F5B545-D233-4C68-A570-78FF9EED7445}" srcOrd="0" destOrd="3" presId="urn:microsoft.com/office/officeart/2005/8/layout/vList2"/>
    <dgm:cxn modelId="{A865DA68-A415-4261-A8CE-2223B27FE4F0}" type="presParOf" srcId="{6A8034F6-F6DC-461C-9395-A551F2364F70}" destId="{D2553899-EE3E-43C6-BAC8-4CCD935F36AA}" srcOrd="0" destOrd="0" presId="urn:microsoft.com/office/officeart/2005/8/layout/vList2"/>
    <dgm:cxn modelId="{D64FB712-E401-4978-8A31-53904AFD34CE}" type="presParOf" srcId="{6A8034F6-F6DC-461C-9395-A551F2364F70}" destId="{54F5B545-D233-4C68-A570-78FF9EED7445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43339D8-3A8B-45EC-B56E-E5DB243C7E91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013E23F-4A7B-4A75-821B-354997D2C412}">
      <dgm:prSet/>
      <dgm:spPr/>
      <dgm:t>
        <a:bodyPr/>
        <a:lstStyle/>
        <a:p>
          <a:r>
            <a:rPr lang="en-GB" dirty="0"/>
            <a:t>1.One main key worker  to help Isaac feel safe</a:t>
          </a:r>
          <a:endParaRPr lang="en-US" dirty="0"/>
        </a:p>
      </dgm:t>
    </dgm:pt>
    <dgm:pt modelId="{4BDB4FF1-4EF5-4725-A0FF-F92E819F3201}" type="parTrans" cxnId="{F3DF50F1-1D6B-4794-998F-CB75F9083FDB}">
      <dgm:prSet/>
      <dgm:spPr/>
      <dgm:t>
        <a:bodyPr/>
        <a:lstStyle/>
        <a:p>
          <a:endParaRPr lang="en-US"/>
        </a:p>
      </dgm:t>
    </dgm:pt>
    <dgm:pt modelId="{7276F9DC-0111-4843-BE87-7C03DD246574}" type="sibTrans" cxnId="{F3DF50F1-1D6B-4794-998F-CB75F9083FDB}">
      <dgm:prSet/>
      <dgm:spPr/>
      <dgm:t>
        <a:bodyPr/>
        <a:lstStyle/>
        <a:p>
          <a:endParaRPr lang="en-US"/>
        </a:p>
      </dgm:t>
    </dgm:pt>
    <dgm:pt modelId="{16411450-81B3-45CC-918E-49088DA2C5A8}">
      <dgm:prSet/>
      <dgm:spPr/>
      <dgm:t>
        <a:bodyPr/>
        <a:lstStyle/>
        <a:p>
          <a:r>
            <a:rPr lang="en-GB" dirty="0"/>
            <a:t>2. Build a trusting relationship by offering one-to-one support and reassurance</a:t>
          </a:r>
          <a:endParaRPr lang="en-US" dirty="0"/>
        </a:p>
      </dgm:t>
    </dgm:pt>
    <dgm:pt modelId="{ECDEB5EA-982C-4B27-8CF9-63AC6CCC3199}" type="parTrans" cxnId="{774547CF-8A66-4F9F-97F6-85B05F87E46C}">
      <dgm:prSet/>
      <dgm:spPr/>
      <dgm:t>
        <a:bodyPr/>
        <a:lstStyle/>
        <a:p>
          <a:endParaRPr lang="en-US"/>
        </a:p>
      </dgm:t>
    </dgm:pt>
    <dgm:pt modelId="{8085FF06-2316-43C4-A242-5B40BFF34A64}" type="sibTrans" cxnId="{774547CF-8A66-4F9F-97F6-85B05F87E46C}">
      <dgm:prSet/>
      <dgm:spPr/>
      <dgm:t>
        <a:bodyPr/>
        <a:lstStyle/>
        <a:p>
          <a:endParaRPr lang="en-US"/>
        </a:p>
      </dgm:t>
    </dgm:pt>
    <dgm:pt modelId="{C80D9A60-DD84-4057-93FC-5F6747B043FC}">
      <dgm:prSet/>
      <dgm:spPr/>
      <dgm:t>
        <a:bodyPr/>
        <a:lstStyle/>
        <a:p>
          <a:r>
            <a:rPr lang="en-GB" dirty="0"/>
            <a:t>3. Consistent routine to reduces anxiety and provide stability</a:t>
          </a:r>
          <a:endParaRPr lang="en-US" dirty="0"/>
        </a:p>
      </dgm:t>
    </dgm:pt>
    <dgm:pt modelId="{DD36803F-B102-4CAE-AE25-20E2A7989063}" type="parTrans" cxnId="{9BF64B91-4F6E-4B80-9558-7E3472DF7160}">
      <dgm:prSet/>
      <dgm:spPr/>
      <dgm:t>
        <a:bodyPr/>
        <a:lstStyle/>
        <a:p>
          <a:endParaRPr lang="en-US"/>
        </a:p>
      </dgm:t>
    </dgm:pt>
    <dgm:pt modelId="{A35E9F05-2427-4658-B6E1-3A18559820D4}" type="sibTrans" cxnId="{9BF64B91-4F6E-4B80-9558-7E3472DF7160}">
      <dgm:prSet/>
      <dgm:spPr/>
      <dgm:t>
        <a:bodyPr/>
        <a:lstStyle/>
        <a:p>
          <a:endParaRPr lang="en-US"/>
        </a:p>
      </dgm:t>
    </dgm:pt>
    <dgm:pt modelId="{CC0F7ED1-3619-4B8D-8EA8-BBF4405E4C95}">
      <dgm:prSet/>
      <dgm:spPr/>
      <dgm:t>
        <a:bodyPr/>
        <a:lstStyle/>
        <a:p>
          <a:r>
            <a:rPr lang="en-GB" dirty="0"/>
            <a:t>4. Encourage social play to build confidence and friendships</a:t>
          </a:r>
          <a:endParaRPr lang="en-US" dirty="0"/>
        </a:p>
      </dgm:t>
    </dgm:pt>
    <dgm:pt modelId="{980370DD-C52A-41F8-9504-117B7EA39455}" type="parTrans" cxnId="{2317AF9A-02CF-4EEA-BD73-90221F7369E4}">
      <dgm:prSet/>
      <dgm:spPr/>
      <dgm:t>
        <a:bodyPr/>
        <a:lstStyle/>
        <a:p>
          <a:endParaRPr lang="en-US"/>
        </a:p>
      </dgm:t>
    </dgm:pt>
    <dgm:pt modelId="{702535AC-58D7-43D4-8DC9-DFAB48386530}" type="sibTrans" cxnId="{2317AF9A-02CF-4EEA-BD73-90221F7369E4}">
      <dgm:prSet/>
      <dgm:spPr/>
      <dgm:t>
        <a:bodyPr/>
        <a:lstStyle/>
        <a:p>
          <a:endParaRPr lang="en-US"/>
        </a:p>
      </dgm:t>
    </dgm:pt>
    <dgm:pt modelId="{86DE3D1C-0E93-4960-8851-7DFF0D14F041}">
      <dgm:prSet/>
      <dgm:spPr/>
      <dgm:t>
        <a:bodyPr/>
        <a:lstStyle/>
        <a:p>
          <a:r>
            <a:rPr lang="en-GB" dirty="0"/>
            <a:t>5.Work with his mum and professionals to ensure Isaac receive the right support at home and in the Children’s centre</a:t>
          </a:r>
          <a:endParaRPr lang="en-US" dirty="0"/>
        </a:p>
      </dgm:t>
    </dgm:pt>
    <dgm:pt modelId="{9F89C61A-A8B2-4C32-8D29-21A4FF70912A}" type="parTrans" cxnId="{739B683D-FAD5-49C2-A382-0B7201C5C343}">
      <dgm:prSet/>
      <dgm:spPr/>
      <dgm:t>
        <a:bodyPr/>
        <a:lstStyle/>
        <a:p>
          <a:endParaRPr lang="en-US"/>
        </a:p>
      </dgm:t>
    </dgm:pt>
    <dgm:pt modelId="{523DF9BD-5EEF-456F-BE1A-30574C45C830}" type="sibTrans" cxnId="{739B683D-FAD5-49C2-A382-0B7201C5C343}">
      <dgm:prSet/>
      <dgm:spPr/>
      <dgm:t>
        <a:bodyPr/>
        <a:lstStyle/>
        <a:p>
          <a:endParaRPr lang="en-US"/>
        </a:p>
      </dgm:t>
    </dgm:pt>
    <dgm:pt modelId="{A0D8A481-3B19-46AC-93B0-248AA34319B7}" type="pres">
      <dgm:prSet presAssocID="{643339D8-3A8B-45EC-B56E-E5DB243C7E91}" presName="diagram" presStyleCnt="0">
        <dgm:presLayoutVars>
          <dgm:dir/>
          <dgm:resizeHandles val="exact"/>
        </dgm:presLayoutVars>
      </dgm:prSet>
      <dgm:spPr/>
    </dgm:pt>
    <dgm:pt modelId="{1932F23B-6736-44A7-A48D-D14E3C7967BD}" type="pres">
      <dgm:prSet presAssocID="{4013E23F-4A7B-4A75-821B-354997D2C412}" presName="node" presStyleLbl="node1" presStyleIdx="0" presStyleCnt="5">
        <dgm:presLayoutVars>
          <dgm:bulletEnabled val="1"/>
        </dgm:presLayoutVars>
      </dgm:prSet>
      <dgm:spPr/>
    </dgm:pt>
    <dgm:pt modelId="{8B5C8306-170F-4D06-8F1E-5C7DE6AAE8E6}" type="pres">
      <dgm:prSet presAssocID="{7276F9DC-0111-4843-BE87-7C03DD246574}" presName="sibTrans" presStyleCnt="0"/>
      <dgm:spPr/>
    </dgm:pt>
    <dgm:pt modelId="{B8E61870-1626-4E5A-820E-142FDAFB508B}" type="pres">
      <dgm:prSet presAssocID="{16411450-81B3-45CC-918E-49088DA2C5A8}" presName="node" presStyleLbl="node1" presStyleIdx="1" presStyleCnt="5">
        <dgm:presLayoutVars>
          <dgm:bulletEnabled val="1"/>
        </dgm:presLayoutVars>
      </dgm:prSet>
      <dgm:spPr/>
    </dgm:pt>
    <dgm:pt modelId="{C953FDEA-E46D-4897-8B23-A111CE137B07}" type="pres">
      <dgm:prSet presAssocID="{8085FF06-2316-43C4-A242-5B40BFF34A64}" presName="sibTrans" presStyleCnt="0"/>
      <dgm:spPr/>
    </dgm:pt>
    <dgm:pt modelId="{913E7100-9B50-4100-B867-A7161A681C93}" type="pres">
      <dgm:prSet presAssocID="{C80D9A60-DD84-4057-93FC-5F6747B043FC}" presName="node" presStyleLbl="node1" presStyleIdx="2" presStyleCnt="5">
        <dgm:presLayoutVars>
          <dgm:bulletEnabled val="1"/>
        </dgm:presLayoutVars>
      </dgm:prSet>
      <dgm:spPr/>
    </dgm:pt>
    <dgm:pt modelId="{DE4D7891-C604-4CCC-A148-557E87ABF8F9}" type="pres">
      <dgm:prSet presAssocID="{A35E9F05-2427-4658-B6E1-3A18559820D4}" presName="sibTrans" presStyleCnt="0"/>
      <dgm:spPr/>
    </dgm:pt>
    <dgm:pt modelId="{647EF470-6DE4-4922-8E90-6ED981449BC3}" type="pres">
      <dgm:prSet presAssocID="{CC0F7ED1-3619-4B8D-8EA8-BBF4405E4C95}" presName="node" presStyleLbl="node1" presStyleIdx="3" presStyleCnt="5">
        <dgm:presLayoutVars>
          <dgm:bulletEnabled val="1"/>
        </dgm:presLayoutVars>
      </dgm:prSet>
      <dgm:spPr/>
    </dgm:pt>
    <dgm:pt modelId="{24664B24-5B37-4692-BC0D-9115FA8732CF}" type="pres">
      <dgm:prSet presAssocID="{702535AC-58D7-43D4-8DC9-DFAB48386530}" presName="sibTrans" presStyleCnt="0"/>
      <dgm:spPr/>
    </dgm:pt>
    <dgm:pt modelId="{E4722C9D-BB42-490D-9C8F-7E8B59385AA3}" type="pres">
      <dgm:prSet presAssocID="{86DE3D1C-0E93-4960-8851-7DFF0D14F041}" presName="node" presStyleLbl="node1" presStyleIdx="4" presStyleCnt="5">
        <dgm:presLayoutVars>
          <dgm:bulletEnabled val="1"/>
        </dgm:presLayoutVars>
      </dgm:prSet>
      <dgm:spPr/>
    </dgm:pt>
  </dgm:ptLst>
  <dgm:cxnLst>
    <dgm:cxn modelId="{98619503-46FE-47A0-9739-FAB6D17E359C}" type="presOf" srcId="{16411450-81B3-45CC-918E-49088DA2C5A8}" destId="{B8E61870-1626-4E5A-820E-142FDAFB508B}" srcOrd="0" destOrd="0" presId="urn:microsoft.com/office/officeart/2005/8/layout/default"/>
    <dgm:cxn modelId="{B1A2701A-26CC-42D1-8F29-680691B554EA}" type="presOf" srcId="{643339D8-3A8B-45EC-B56E-E5DB243C7E91}" destId="{A0D8A481-3B19-46AC-93B0-248AA34319B7}" srcOrd="0" destOrd="0" presId="urn:microsoft.com/office/officeart/2005/8/layout/default"/>
    <dgm:cxn modelId="{99252F20-6B0C-4557-A71E-073A8B79A706}" type="presOf" srcId="{CC0F7ED1-3619-4B8D-8EA8-BBF4405E4C95}" destId="{647EF470-6DE4-4922-8E90-6ED981449BC3}" srcOrd="0" destOrd="0" presId="urn:microsoft.com/office/officeart/2005/8/layout/default"/>
    <dgm:cxn modelId="{739B683D-FAD5-49C2-A382-0B7201C5C343}" srcId="{643339D8-3A8B-45EC-B56E-E5DB243C7E91}" destId="{86DE3D1C-0E93-4960-8851-7DFF0D14F041}" srcOrd="4" destOrd="0" parTransId="{9F89C61A-A8B2-4C32-8D29-21A4FF70912A}" sibTransId="{523DF9BD-5EEF-456F-BE1A-30574C45C830}"/>
    <dgm:cxn modelId="{760ABD58-36F3-4A1D-B2E8-33A1B3CC69BD}" type="presOf" srcId="{C80D9A60-DD84-4057-93FC-5F6747B043FC}" destId="{913E7100-9B50-4100-B867-A7161A681C93}" srcOrd="0" destOrd="0" presId="urn:microsoft.com/office/officeart/2005/8/layout/default"/>
    <dgm:cxn modelId="{FC62A782-E4EC-4916-961E-595C421C5E51}" type="presOf" srcId="{86DE3D1C-0E93-4960-8851-7DFF0D14F041}" destId="{E4722C9D-BB42-490D-9C8F-7E8B59385AA3}" srcOrd="0" destOrd="0" presId="urn:microsoft.com/office/officeart/2005/8/layout/default"/>
    <dgm:cxn modelId="{9BF64B91-4F6E-4B80-9558-7E3472DF7160}" srcId="{643339D8-3A8B-45EC-B56E-E5DB243C7E91}" destId="{C80D9A60-DD84-4057-93FC-5F6747B043FC}" srcOrd="2" destOrd="0" parTransId="{DD36803F-B102-4CAE-AE25-20E2A7989063}" sibTransId="{A35E9F05-2427-4658-B6E1-3A18559820D4}"/>
    <dgm:cxn modelId="{2317AF9A-02CF-4EEA-BD73-90221F7369E4}" srcId="{643339D8-3A8B-45EC-B56E-E5DB243C7E91}" destId="{CC0F7ED1-3619-4B8D-8EA8-BBF4405E4C95}" srcOrd="3" destOrd="0" parTransId="{980370DD-C52A-41F8-9504-117B7EA39455}" sibTransId="{702535AC-58D7-43D4-8DC9-DFAB48386530}"/>
    <dgm:cxn modelId="{7557E9BC-B12E-4A75-BE06-71ADA5ED908A}" type="presOf" srcId="{4013E23F-4A7B-4A75-821B-354997D2C412}" destId="{1932F23B-6736-44A7-A48D-D14E3C7967BD}" srcOrd="0" destOrd="0" presId="urn:microsoft.com/office/officeart/2005/8/layout/default"/>
    <dgm:cxn modelId="{774547CF-8A66-4F9F-97F6-85B05F87E46C}" srcId="{643339D8-3A8B-45EC-B56E-E5DB243C7E91}" destId="{16411450-81B3-45CC-918E-49088DA2C5A8}" srcOrd="1" destOrd="0" parTransId="{ECDEB5EA-982C-4B27-8CF9-63AC6CCC3199}" sibTransId="{8085FF06-2316-43C4-A242-5B40BFF34A64}"/>
    <dgm:cxn modelId="{F3DF50F1-1D6B-4794-998F-CB75F9083FDB}" srcId="{643339D8-3A8B-45EC-B56E-E5DB243C7E91}" destId="{4013E23F-4A7B-4A75-821B-354997D2C412}" srcOrd="0" destOrd="0" parTransId="{4BDB4FF1-4EF5-4725-A0FF-F92E819F3201}" sibTransId="{7276F9DC-0111-4843-BE87-7C03DD246574}"/>
    <dgm:cxn modelId="{B3750900-A211-4250-B0DF-94AF3736D7A6}" type="presParOf" srcId="{A0D8A481-3B19-46AC-93B0-248AA34319B7}" destId="{1932F23B-6736-44A7-A48D-D14E3C7967BD}" srcOrd="0" destOrd="0" presId="urn:microsoft.com/office/officeart/2005/8/layout/default"/>
    <dgm:cxn modelId="{B350AB4B-FB40-4935-9090-91703B1F891D}" type="presParOf" srcId="{A0D8A481-3B19-46AC-93B0-248AA34319B7}" destId="{8B5C8306-170F-4D06-8F1E-5C7DE6AAE8E6}" srcOrd="1" destOrd="0" presId="urn:microsoft.com/office/officeart/2005/8/layout/default"/>
    <dgm:cxn modelId="{56F8ABD2-A1F0-41F1-A7E8-BD96ACECB47D}" type="presParOf" srcId="{A0D8A481-3B19-46AC-93B0-248AA34319B7}" destId="{B8E61870-1626-4E5A-820E-142FDAFB508B}" srcOrd="2" destOrd="0" presId="urn:microsoft.com/office/officeart/2005/8/layout/default"/>
    <dgm:cxn modelId="{8787C895-B2BE-497C-8695-DA2B7D109A62}" type="presParOf" srcId="{A0D8A481-3B19-46AC-93B0-248AA34319B7}" destId="{C953FDEA-E46D-4897-8B23-A111CE137B07}" srcOrd="3" destOrd="0" presId="urn:microsoft.com/office/officeart/2005/8/layout/default"/>
    <dgm:cxn modelId="{A396C9D1-94FF-4B04-B870-5015CF982D69}" type="presParOf" srcId="{A0D8A481-3B19-46AC-93B0-248AA34319B7}" destId="{913E7100-9B50-4100-B867-A7161A681C93}" srcOrd="4" destOrd="0" presId="urn:microsoft.com/office/officeart/2005/8/layout/default"/>
    <dgm:cxn modelId="{A92CAB7E-FF79-4346-986F-1EC2474C8ADD}" type="presParOf" srcId="{A0D8A481-3B19-46AC-93B0-248AA34319B7}" destId="{DE4D7891-C604-4CCC-A148-557E87ABF8F9}" srcOrd="5" destOrd="0" presId="urn:microsoft.com/office/officeart/2005/8/layout/default"/>
    <dgm:cxn modelId="{9F8992C6-7102-4399-9AB0-16217DC2B016}" type="presParOf" srcId="{A0D8A481-3B19-46AC-93B0-248AA34319B7}" destId="{647EF470-6DE4-4922-8E90-6ED981449BC3}" srcOrd="6" destOrd="0" presId="urn:microsoft.com/office/officeart/2005/8/layout/default"/>
    <dgm:cxn modelId="{75D61250-7900-44A7-B5BE-D4666BFB6E80}" type="presParOf" srcId="{A0D8A481-3B19-46AC-93B0-248AA34319B7}" destId="{24664B24-5B37-4692-BC0D-9115FA8732CF}" srcOrd="7" destOrd="0" presId="urn:microsoft.com/office/officeart/2005/8/layout/default"/>
    <dgm:cxn modelId="{BAC4E2A4-EDFB-47C1-BC9A-EAD94E90B7C8}" type="presParOf" srcId="{A0D8A481-3B19-46AC-93B0-248AA34319B7}" destId="{E4722C9D-BB42-490D-9C8F-7E8B59385AA3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8D46E33-3A73-42FD-9FA4-1C3CCC992404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AE2F3B4-E026-4539-B2BC-4DBC54C30D8F}">
      <dgm:prSet/>
      <dgm:spPr/>
      <dgm:t>
        <a:bodyPr/>
        <a:lstStyle/>
        <a:p>
          <a:r>
            <a:rPr lang="en-GB" dirty="0"/>
            <a:t>Bowlby’s theory helps explain Isaac’s emotional, social and language development</a:t>
          </a:r>
          <a:endParaRPr lang="en-US" dirty="0"/>
        </a:p>
      </dgm:t>
    </dgm:pt>
    <dgm:pt modelId="{C2C3B444-44DE-4AE6-A0AC-DEBF0935CF66}" type="parTrans" cxnId="{16E88135-D28D-470E-BCC8-A824177927C7}">
      <dgm:prSet/>
      <dgm:spPr/>
      <dgm:t>
        <a:bodyPr/>
        <a:lstStyle/>
        <a:p>
          <a:endParaRPr lang="en-US"/>
        </a:p>
      </dgm:t>
    </dgm:pt>
    <dgm:pt modelId="{9314E5A2-980C-4D7B-A255-7EA5077F7104}" type="sibTrans" cxnId="{16E88135-D28D-470E-BCC8-A824177927C7}">
      <dgm:prSet/>
      <dgm:spPr/>
      <dgm:t>
        <a:bodyPr/>
        <a:lstStyle/>
        <a:p>
          <a:endParaRPr lang="en-US"/>
        </a:p>
      </dgm:t>
    </dgm:pt>
    <dgm:pt modelId="{BFDBE3AF-F1C0-4B1E-9ECD-0797300F577E}">
      <dgm:prSet/>
      <dgm:spPr/>
      <dgm:t>
        <a:bodyPr/>
        <a:lstStyle/>
        <a:p>
          <a:r>
            <a:rPr lang="en-GB"/>
            <a:t>It shows the importance of secure and consistent relationships </a:t>
          </a:r>
          <a:endParaRPr lang="en-US"/>
        </a:p>
      </dgm:t>
    </dgm:pt>
    <dgm:pt modelId="{A16CC68C-A897-410B-BFC9-046E1158A40C}" type="parTrans" cxnId="{29ADBB9B-A89A-4072-B707-0C9039D5EA0C}">
      <dgm:prSet/>
      <dgm:spPr/>
      <dgm:t>
        <a:bodyPr/>
        <a:lstStyle/>
        <a:p>
          <a:endParaRPr lang="en-US"/>
        </a:p>
      </dgm:t>
    </dgm:pt>
    <dgm:pt modelId="{5D929276-9279-435C-BE55-FE9F9751E6C9}" type="sibTrans" cxnId="{29ADBB9B-A89A-4072-B707-0C9039D5EA0C}">
      <dgm:prSet/>
      <dgm:spPr/>
      <dgm:t>
        <a:bodyPr/>
        <a:lstStyle/>
        <a:p>
          <a:endParaRPr lang="en-US"/>
        </a:p>
      </dgm:t>
    </dgm:pt>
    <dgm:pt modelId="{B5D44068-EB7A-41E8-AAFE-1FB11F0CEC2C}">
      <dgm:prSet/>
      <dgm:spPr/>
      <dgm:t>
        <a:bodyPr/>
        <a:lstStyle/>
        <a:p>
          <a:r>
            <a:rPr lang="en-GB" dirty="0"/>
            <a:t>With the right support, Isaac can build confidence, improve his wellbeing and improve his language development </a:t>
          </a:r>
          <a:endParaRPr lang="en-US" dirty="0"/>
        </a:p>
      </dgm:t>
    </dgm:pt>
    <dgm:pt modelId="{AC88B0BA-EA7B-4F24-836A-9AF0298D2203}" type="parTrans" cxnId="{71A1345B-10C6-4116-A1AD-6DE1BE5E615B}">
      <dgm:prSet/>
      <dgm:spPr/>
      <dgm:t>
        <a:bodyPr/>
        <a:lstStyle/>
        <a:p>
          <a:endParaRPr lang="en-US"/>
        </a:p>
      </dgm:t>
    </dgm:pt>
    <dgm:pt modelId="{4E41EAC6-5115-4C7C-9216-D8F45AC3A137}" type="sibTrans" cxnId="{71A1345B-10C6-4116-A1AD-6DE1BE5E615B}">
      <dgm:prSet/>
      <dgm:spPr/>
      <dgm:t>
        <a:bodyPr/>
        <a:lstStyle/>
        <a:p>
          <a:endParaRPr lang="en-US"/>
        </a:p>
      </dgm:t>
    </dgm:pt>
    <dgm:pt modelId="{D21A77B8-F5E9-4DF3-932F-CDCA82E68EB5}" type="pres">
      <dgm:prSet presAssocID="{E8D46E33-3A73-42FD-9FA4-1C3CCC99240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95DC392-F2A0-421E-A5DC-932CBB945E75}" type="pres">
      <dgm:prSet presAssocID="{AAE2F3B4-E026-4539-B2BC-4DBC54C30D8F}" presName="hierRoot1" presStyleCnt="0"/>
      <dgm:spPr/>
    </dgm:pt>
    <dgm:pt modelId="{FFB733AF-2F1C-4BE4-A9EA-84DC9972820C}" type="pres">
      <dgm:prSet presAssocID="{AAE2F3B4-E026-4539-B2BC-4DBC54C30D8F}" presName="composite" presStyleCnt="0"/>
      <dgm:spPr/>
    </dgm:pt>
    <dgm:pt modelId="{E824E71A-2EA2-433A-9868-F8978DE97A91}" type="pres">
      <dgm:prSet presAssocID="{AAE2F3B4-E026-4539-B2BC-4DBC54C30D8F}" presName="background" presStyleLbl="node0" presStyleIdx="0" presStyleCnt="3"/>
      <dgm:spPr/>
    </dgm:pt>
    <dgm:pt modelId="{C4965D07-C3C0-43DE-94C3-76A7C34219EB}" type="pres">
      <dgm:prSet presAssocID="{AAE2F3B4-E026-4539-B2BC-4DBC54C30D8F}" presName="text" presStyleLbl="fgAcc0" presStyleIdx="0" presStyleCnt="3">
        <dgm:presLayoutVars>
          <dgm:chPref val="3"/>
        </dgm:presLayoutVars>
      </dgm:prSet>
      <dgm:spPr/>
    </dgm:pt>
    <dgm:pt modelId="{EB6CCB9A-835E-4C79-91BC-6467EE5590C3}" type="pres">
      <dgm:prSet presAssocID="{AAE2F3B4-E026-4539-B2BC-4DBC54C30D8F}" presName="hierChild2" presStyleCnt="0"/>
      <dgm:spPr/>
    </dgm:pt>
    <dgm:pt modelId="{5C443A2A-5E97-4A8E-AF81-85B9602FFBB3}" type="pres">
      <dgm:prSet presAssocID="{BFDBE3AF-F1C0-4B1E-9ECD-0797300F577E}" presName="hierRoot1" presStyleCnt="0"/>
      <dgm:spPr/>
    </dgm:pt>
    <dgm:pt modelId="{AF8C7347-4432-438B-83E4-2B2BC3D1F0E0}" type="pres">
      <dgm:prSet presAssocID="{BFDBE3AF-F1C0-4B1E-9ECD-0797300F577E}" presName="composite" presStyleCnt="0"/>
      <dgm:spPr/>
    </dgm:pt>
    <dgm:pt modelId="{ACD94E75-8B09-4B50-9429-15F7A025C8D5}" type="pres">
      <dgm:prSet presAssocID="{BFDBE3AF-F1C0-4B1E-9ECD-0797300F577E}" presName="background" presStyleLbl="node0" presStyleIdx="1" presStyleCnt="3"/>
      <dgm:spPr/>
    </dgm:pt>
    <dgm:pt modelId="{494533B5-9B88-4FFF-9064-8CB1384D8A6C}" type="pres">
      <dgm:prSet presAssocID="{BFDBE3AF-F1C0-4B1E-9ECD-0797300F577E}" presName="text" presStyleLbl="fgAcc0" presStyleIdx="1" presStyleCnt="3">
        <dgm:presLayoutVars>
          <dgm:chPref val="3"/>
        </dgm:presLayoutVars>
      </dgm:prSet>
      <dgm:spPr/>
    </dgm:pt>
    <dgm:pt modelId="{4033AB1D-D930-45A4-8EC5-7F3F484EFEEB}" type="pres">
      <dgm:prSet presAssocID="{BFDBE3AF-F1C0-4B1E-9ECD-0797300F577E}" presName="hierChild2" presStyleCnt="0"/>
      <dgm:spPr/>
    </dgm:pt>
    <dgm:pt modelId="{997662BB-50E5-4530-9117-6191B9F6EE4F}" type="pres">
      <dgm:prSet presAssocID="{B5D44068-EB7A-41E8-AAFE-1FB11F0CEC2C}" presName="hierRoot1" presStyleCnt="0"/>
      <dgm:spPr/>
    </dgm:pt>
    <dgm:pt modelId="{601B48EE-A07A-4960-9037-8AB090803185}" type="pres">
      <dgm:prSet presAssocID="{B5D44068-EB7A-41E8-AAFE-1FB11F0CEC2C}" presName="composite" presStyleCnt="0"/>
      <dgm:spPr/>
    </dgm:pt>
    <dgm:pt modelId="{42444F1B-889A-4751-8564-E8BBC7D6842A}" type="pres">
      <dgm:prSet presAssocID="{B5D44068-EB7A-41E8-AAFE-1FB11F0CEC2C}" presName="background" presStyleLbl="node0" presStyleIdx="2" presStyleCnt="3"/>
      <dgm:spPr/>
    </dgm:pt>
    <dgm:pt modelId="{0D1D10DD-F9B5-41BA-9418-FA68BB7AC870}" type="pres">
      <dgm:prSet presAssocID="{B5D44068-EB7A-41E8-AAFE-1FB11F0CEC2C}" presName="text" presStyleLbl="fgAcc0" presStyleIdx="2" presStyleCnt="3">
        <dgm:presLayoutVars>
          <dgm:chPref val="3"/>
        </dgm:presLayoutVars>
      </dgm:prSet>
      <dgm:spPr/>
    </dgm:pt>
    <dgm:pt modelId="{BA6FAA86-17AB-4151-B492-E97C8920B8D8}" type="pres">
      <dgm:prSet presAssocID="{B5D44068-EB7A-41E8-AAFE-1FB11F0CEC2C}" presName="hierChild2" presStyleCnt="0"/>
      <dgm:spPr/>
    </dgm:pt>
  </dgm:ptLst>
  <dgm:cxnLst>
    <dgm:cxn modelId="{16E88135-D28D-470E-BCC8-A824177927C7}" srcId="{E8D46E33-3A73-42FD-9FA4-1C3CCC992404}" destId="{AAE2F3B4-E026-4539-B2BC-4DBC54C30D8F}" srcOrd="0" destOrd="0" parTransId="{C2C3B444-44DE-4AE6-A0AC-DEBF0935CF66}" sibTransId="{9314E5A2-980C-4D7B-A255-7EA5077F7104}"/>
    <dgm:cxn modelId="{71A1345B-10C6-4116-A1AD-6DE1BE5E615B}" srcId="{E8D46E33-3A73-42FD-9FA4-1C3CCC992404}" destId="{B5D44068-EB7A-41E8-AAFE-1FB11F0CEC2C}" srcOrd="2" destOrd="0" parTransId="{AC88B0BA-EA7B-4F24-836A-9AF0298D2203}" sibTransId="{4E41EAC6-5115-4C7C-9216-D8F45AC3A137}"/>
    <dgm:cxn modelId="{D9C74F49-C584-4C86-9A98-B3524CDF2524}" type="presOf" srcId="{BFDBE3AF-F1C0-4B1E-9ECD-0797300F577E}" destId="{494533B5-9B88-4FFF-9064-8CB1384D8A6C}" srcOrd="0" destOrd="0" presId="urn:microsoft.com/office/officeart/2005/8/layout/hierarchy1"/>
    <dgm:cxn modelId="{1C2B957F-2AE9-42A4-9D97-2A325819D87C}" type="presOf" srcId="{AAE2F3B4-E026-4539-B2BC-4DBC54C30D8F}" destId="{C4965D07-C3C0-43DE-94C3-76A7C34219EB}" srcOrd="0" destOrd="0" presId="urn:microsoft.com/office/officeart/2005/8/layout/hierarchy1"/>
    <dgm:cxn modelId="{F7137680-BA96-4FD4-A1B0-9915F2695DBD}" type="presOf" srcId="{E8D46E33-3A73-42FD-9FA4-1C3CCC992404}" destId="{D21A77B8-F5E9-4DF3-932F-CDCA82E68EB5}" srcOrd="0" destOrd="0" presId="urn:microsoft.com/office/officeart/2005/8/layout/hierarchy1"/>
    <dgm:cxn modelId="{29ADBB9B-A89A-4072-B707-0C9039D5EA0C}" srcId="{E8D46E33-3A73-42FD-9FA4-1C3CCC992404}" destId="{BFDBE3AF-F1C0-4B1E-9ECD-0797300F577E}" srcOrd="1" destOrd="0" parTransId="{A16CC68C-A897-410B-BFC9-046E1158A40C}" sibTransId="{5D929276-9279-435C-BE55-FE9F9751E6C9}"/>
    <dgm:cxn modelId="{363FCEB0-D355-4A9A-9C10-99ADDAC6FB04}" type="presOf" srcId="{B5D44068-EB7A-41E8-AAFE-1FB11F0CEC2C}" destId="{0D1D10DD-F9B5-41BA-9418-FA68BB7AC870}" srcOrd="0" destOrd="0" presId="urn:microsoft.com/office/officeart/2005/8/layout/hierarchy1"/>
    <dgm:cxn modelId="{9558B641-DDE7-4637-AA27-8BEDED6FEB95}" type="presParOf" srcId="{D21A77B8-F5E9-4DF3-932F-CDCA82E68EB5}" destId="{695DC392-F2A0-421E-A5DC-932CBB945E75}" srcOrd="0" destOrd="0" presId="urn:microsoft.com/office/officeart/2005/8/layout/hierarchy1"/>
    <dgm:cxn modelId="{2168D425-FC3B-4D00-B3FE-526815CACC87}" type="presParOf" srcId="{695DC392-F2A0-421E-A5DC-932CBB945E75}" destId="{FFB733AF-2F1C-4BE4-A9EA-84DC9972820C}" srcOrd="0" destOrd="0" presId="urn:microsoft.com/office/officeart/2005/8/layout/hierarchy1"/>
    <dgm:cxn modelId="{87225FC3-9E22-4E15-BC01-3AE892B34A89}" type="presParOf" srcId="{FFB733AF-2F1C-4BE4-A9EA-84DC9972820C}" destId="{E824E71A-2EA2-433A-9868-F8978DE97A91}" srcOrd="0" destOrd="0" presId="urn:microsoft.com/office/officeart/2005/8/layout/hierarchy1"/>
    <dgm:cxn modelId="{BAC3BBCA-8F2B-4EBD-AB24-AEE051CD0386}" type="presParOf" srcId="{FFB733AF-2F1C-4BE4-A9EA-84DC9972820C}" destId="{C4965D07-C3C0-43DE-94C3-76A7C34219EB}" srcOrd="1" destOrd="0" presId="urn:microsoft.com/office/officeart/2005/8/layout/hierarchy1"/>
    <dgm:cxn modelId="{BDB67991-2054-4E1C-8D7C-F2D1A2D97E22}" type="presParOf" srcId="{695DC392-F2A0-421E-A5DC-932CBB945E75}" destId="{EB6CCB9A-835E-4C79-91BC-6467EE5590C3}" srcOrd="1" destOrd="0" presId="urn:microsoft.com/office/officeart/2005/8/layout/hierarchy1"/>
    <dgm:cxn modelId="{5DC78651-FA5A-4254-A8A0-D17861CB3B25}" type="presParOf" srcId="{D21A77B8-F5E9-4DF3-932F-CDCA82E68EB5}" destId="{5C443A2A-5E97-4A8E-AF81-85B9602FFBB3}" srcOrd="1" destOrd="0" presId="urn:microsoft.com/office/officeart/2005/8/layout/hierarchy1"/>
    <dgm:cxn modelId="{B5009040-F8A7-4D9D-99A0-B8CEF36C06DC}" type="presParOf" srcId="{5C443A2A-5E97-4A8E-AF81-85B9602FFBB3}" destId="{AF8C7347-4432-438B-83E4-2B2BC3D1F0E0}" srcOrd="0" destOrd="0" presId="urn:microsoft.com/office/officeart/2005/8/layout/hierarchy1"/>
    <dgm:cxn modelId="{D7DAC3DE-4915-4ECE-8661-C5BB0A0C5937}" type="presParOf" srcId="{AF8C7347-4432-438B-83E4-2B2BC3D1F0E0}" destId="{ACD94E75-8B09-4B50-9429-15F7A025C8D5}" srcOrd="0" destOrd="0" presId="urn:microsoft.com/office/officeart/2005/8/layout/hierarchy1"/>
    <dgm:cxn modelId="{C39A838F-8B8B-4C11-A87C-12BC66F2EAD0}" type="presParOf" srcId="{AF8C7347-4432-438B-83E4-2B2BC3D1F0E0}" destId="{494533B5-9B88-4FFF-9064-8CB1384D8A6C}" srcOrd="1" destOrd="0" presId="urn:microsoft.com/office/officeart/2005/8/layout/hierarchy1"/>
    <dgm:cxn modelId="{B8C3F43C-7EE1-4FDC-91A7-9830620FF441}" type="presParOf" srcId="{5C443A2A-5E97-4A8E-AF81-85B9602FFBB3}" destId="{4033AB1D-D930-45A4-8EC5-7F3F484EFEEB}" srcOrd="1" destOrd="0" presId="urn:microsoft.com/office/officeart/2005/8/layout/hierarchy1"/>
    <dgm:cxn modelId="{16BCF644-CF17-4B0B-A438-6D84D3C5AF45}" type="presParOf" srcId="{D21A77B8-F5E9-4DF3-932F-CDCA82E68EB5}" destId="{997662BB-50E5-4530-9117-6191B9F6EE4F}" srcOrd="2" destOrd="0" presId="urn:microsoft.com/office/officeart/2005/8/layout/hierarchy1"/>
    <dgm:cxn modelId="{BE518E7A-F355-4AEC-A0F0-176D6D38BE69}" type="presParOf" srcId="{997662BB-50E5-4530-9117-6191B9F6EE4F}" destId="{601B48EE-A07A-4960-9037-8AB090803185}" srcOrd="0" destOrd="0" presId="urn:microsoft.com/office/officeart/2005/8/layout/hierarchy1"/>
    <dgm:cxn modelId="{DB4A6937-5E98-41C6-97A1-855312639D64}" type="presParOf" srcId="{601B48EE-A07A-4960-9037-8AB090803185}" destId="{42444F1B-889A-4751-8564-E8BBC7D6842A}" srcOrd="0" destOrd="0" presId="urn:microsoft.com/office/officeart/2005/8/layout/hierarchy1"/>
    <dgm:cxn modelId="{800C8307-7742-4B4E-B700-3EBC21E5550D}" type="presParOf" srcId="{601B48EE-A07A-4960-9037-8AB090803185}" destId="{0D1D10DD-F9B5-41BA-9418-FA68BB7AC870}" srcOrd="1" destOrd="0" presId="urn:microsoft.com/office/officeart/2005/8/layout/hierarchy1"/>
    <dgm:cxn modelId="{43D61967-9CB6-4CD3-85FB-1509EBDB8C85}" type="presParOf" srcId="{997662BB-50E5-4530-9117-6191B9F6EE4F}" destId="{BA6FAA86-17AB-4151-B492-E97C8920B8D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553899-EE3E-43C6-BAC8-4CCD935F36AA}">
      <dsp:nvSpPr>
        <dsp:cNvPr id="0" name=""/>
        <dsp:cNvSpPr/>
      </dsp:nvSpPr>
      <dsp:spPr>
        <a:xfrm>
          <a:off x="0" y="201652"/>
          <a:ext cx="6209870" cy="6633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The theory helps explain why:</a:t>
          </a:r>
          <a:endParaRPr lang="en-US" sz="2700" kern="1200"/>
        </a:p>
      </dsp:txBody>
      <dsp:txXfrm>
        <a:off x="32384" y="234036"/>
        <a:ext cx="6145102" cy="598621"/>
      </dsp:txXfrm>
    </dsp:sp>
    <dsp:sp modelId="{54F5B545-D233-4C68-A570-78FF9EED7445}">
      <dsp:nvSpPr>
        <dsp:cNvPr id="0" name=""/>
        <dsp:cNvSpPr/>
      </dsp:nvSpPr>
      <dsp:spPr>
        <a:xfrm>
          <a:off x="0" y="865042"/>
          <a:ext cx="6209870" cy="3297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7163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 dirty="0">
              <a:latin typeface="Arial" panose="020B0604020202020204" pitchFamily="34" charset="0"/>
              <a:cs typeface="Arial" panose="020B0604020202020204" pitchFamily="34" charset="0"/>
            </a:rPr>
            <a:t> Separation anxiety - Isaac gets upset when his mum leaves because he may not feel secure without her.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 dirty="0">
              <a:latin typeface="Arial" panose="020B0604020202020204" pitchFamily="34" charset="0"/>
              <a:cs typeface="Arial" panose="020B0604020202020204" pitchFamily="34" charset="0"/>
            </a:rPr>
            <a:t>Withdrawn - He chooses to play alone and finds it difficult to interact with other children.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 dirty="0">
              <a:latin typeface="Arial" panose="020B0604020202020204" pitchFamily="34" charset="0"/>
              <a:cs typeface="Arial" panose="020B0604020202020204" pitchFamily="34" charset="0"/>
            </a:rPr>
            <a:t>Group activities - He may find it overwhelming and hard to build relationship with others. 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 dirty="0">
              <a:latin typeface="Arial" panose="020B0604020202020204" pitchFamily="34" charset="0"/>
              <a:cs typeface="Arial" panose="020B0604020202020204" pitchFamily="34" charset="0"/>
            </a:rPr>
            <a:t>Delayed language development - Low communication and interaction in his early years affected his speech and language development 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865042"/>
        <a:ext cx="6209870" cy="329750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32F23B-6736-44A7-A48D-D14E3C7967BD}">
      <dsp:nvSpPr>
        <dsp:cNvPr id="0" name=""/>
        <dsp:cNvSpPr/>
      </dsp:nvSpPr>
      <dsp:spPr>
        <a:xfrm>
          <a:off x="545672" y="1800"/>
          <a:ext cx="2766269" cy="165976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1.One main key worker  to help Isaac feel safe</a:t>
          </a:r>
          <a:endParaRPr lang="en-US" sz="1900" kern="1200" dirty="0"/>
        </a:p>
      </dsp:txBody>
      <dsp:txXfrm>
        <a:off x="545672" y="1800"/>
        <a:ext cx="2766269" cy="1659761"/>
      </dsp:txXfrm>
    </dsp:sp>
    <dsp:sp modelId="{B8E61870-1626-4E5A-820E-142FDAFB508B}">
      <dsp:nvSpPr>
        <dsp:cNvPr id="0" name=""/>
        <dsp:cNvSpPr/>
      </dsp:nvSpPr>
      <dsp:spPr>
        <a:xfrm>
          <a:off x="3588569" y="1800"/>
          <a:ext cx="2766269" cy="1659761"/>
        </a:xfrm>
        <a:prstGeom prst="rect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2. Build a trusting relationship by offering one-to-one support and reassurance</a:t>
          </a:r>
          <a:endParaRPr lang="en-US" sz="1900" kern="1200" dirty="0"/>
        </a:p>
      </dsp:txBody>
      <dsp:txXfrm>
        <a:off x="3588569" y="1800"/>
        <a:ext cx="2766269" cy="1659761"/>
      </dsp:txXfrm>
    </dsp:sp>
    <dsp:sp modelId="{913E7100-9B50-4100-B867-A7161A681C93}">
      <dsp:nvSpPr>
        <dsp:cNvPr id="0" name=""/>
        <dsp:cNvSpPr/>
      </dsp:nvSpPr>
      <dsp:spPr>
        <a:xfrm>
          <a:off x="545672" y="1938189"/>
          <a:ext cx="2766269" cy="1659761"/>
        </a:xfrm>
        <a:prstGeom prst="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3. Consistent routine to reduces anxiety and provide stability</a:t>
          </a:r>
          <a:endParaRPr lang="en-US" sz="1900" kern="1200" dirty="0"/>
        </a:p>
      </dsp:txBody>
      <dsp:txXfrm>
        <a:off x="545672" y="1938189"/>
        <a:ext cx="2766269" cy="1659761"/>
      </dsp:txXfrm>
    </dsp:sp>
    <dsp:sp modelId="{647EF470-6DE4-4922-8E90-6ED981449BC3}">
      <dsp:nvSpPr>
        <dsp:cNvPr id="0" name=""/>
        <dsp:cNvSpPr/>
      </dsp:nvSpPr>
      <dsp:spPr>
        <a:xfrm>
          <a:off x="3588569" y="1938189"/>
          <a:ext cx="2766269" cy="1659761"/>
        </a:xfrm>
        <a:prstGeom prst="rect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4. Encourage social play to build confidence and friendships</a:t>
          </a:r>
          <a:endParaRPr lang="en-US" sz="1900" kern="1200" dirty="0"/>
        </a:p>
      </dsp:txBody>
      <dsp:txXfrm>
        <a:off x="3588569" y="1938189"/>
        <a:ext cx="2766269" cy="1659761"/>
      </dsp:txXfrm>
    </dsp:sp>
    <dsp:sp modelId="{E4722C9D-BB42-490D-9C8F-7E8B59385AA3}">
      <dsp:nvSpPr>
        <dsp:cNvPr id="0" name=""/>
        <dsp:cNvSpPr/>
      </dsp:nvSpPr>
      <dsp:spPr>
        <a:xfrm>
          <a:off x="2067121" y="3874578"/>
          <a:ext cx="2766269" cy="1659761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5.Work with his mum and professionals to ensure Isaac receive the right support at home and in the Children’s centre</a:t>
          </a:r>
          <a:endParaRPr lang="en-US" sz="1900" kern="1200" dirty="0"/>
        </a:p>
      </dsp:txBody>
      <dsp:txXfrm>
        <a:off x="2067121" y="3874578"/>
        <a:ext cx="2766269" cy="165976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24E71A-2EA2-433A-9868-F8978DE97A91}">
      <dsp:nvSpPr>
        <dsp:cNvPr id="0" name=""/>
        <dsp:cNvSpPr/>
      </dsp:nvSpPr>
      <dsp:spPr>
        <a:xfrm>
          <a:off x="0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965D07-C3C0-43DE-94C3-76A7C34219EB}">
      <dsp:nvSpPr>
        <dsp:cNvPr id="0" name=""/>
        <dsp:cNvSpPr/>
      </dsp:nvSpPr>
      <dsp:spPr>
        <a:xfrm>
          <a:off x="324326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Bowlby’s theory helps explain Isaac’s emotional, social and language development</a:t>
          </a:r>
          <a:endParaRPr lang="en-US" sz="1900" kern="1200" dirty="0"/>
        </a:p>
      </dsp:txBody>
      <dsp:txXfrm>
        <a:off x="378614" y="886531"/>
        <a:ext cx="2810360" cy="1744948"/>
      </dsp:txXfrm>
    </dsp:sp>
    <dsp:sp modelId="{ACD94E75-8B09-4B50-9429-15F7A025C8D5}">
      <dsp:nvSpPr>
        <dsp:cNvPr id="0" name=""/>
        <dsp:cNvSpPr/>
      </dsp:nvSpPr>
      <dsp:spPr>
        <a:xfrm>
          <a:off x="3567588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4533B5-9B88-4FFF-9064-8CB1384D8A6C}">
      <dsp:nvSpPr>
        <dsp:cNvPr id="0" name=""/>
        <dsp:cNvSpPr/>
      </dsp:nvSpPr>
      <dsp:spPr>
        <a:xfrm>
          <a:off x="3891915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It shows the importance of secure and consistent relationships </a:t>
          </a:r>
          <a:endParaRPr lang="en-US" sz="1900" kern="1200"/>
        </a:p>
      </dsp:txBody>
      <dsp:txXfrm>
        <a:off x="3946203" y="886531"/>
        <a:ext cx="2810360" cy="1744948"/>
      </dsp:txXfrm>
    </dsp:sp>
    <dsp:sp modelId="{42444F1B-889A-4751-8564-E8BBC7D6842A}">
      <dsp:nvSpPr>
        <dsp:cNvPr id="0" name=""/>
        <dsp:cNvSpPr/>
      </dsp:nvSpPr>
      <dsp:spPr>
        <a:xfrm>
          <a:off x="7135177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1D10DD-F9B5-41BA-9418-FA68BB7AC870}">
      <dsp:nvSpPr>
        <dsp:cNvPr id="0" name=""/>
        <dsp:cNvSpPr/>
      </dsp:nvSpPr>
      <dsp:spPr>
        <a:xfrm>
          <a:off x="7459503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With the right support, Isaac can build confidence, improve his wellbeing and improve his language development </a:t>
          </a:r>
          <a:endParaRPr lang="en-US" sz="1900" kern="1200" dirty="0"/>
        </a:p>
      </dsp:txBody>
      <dsp:txXfrm>
        <a:off x="7513791" y="886531"/>
        <a:ext cx="2810360" cy="17449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BB792D-7D45-4066-8FE6-05BCA632137F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EFE128-CA45-4896-AC27-283A12397B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0365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EFE128-CA45-4896-AC27-283A12397B7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246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EFE128-CA45-4896-AC27-283A12397B7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2548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0CC42-808F-2CCD-A3B7-D5749DD322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3865A4-408E-074B-699E-C114C7C7A1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DCF238-6C45-67D1-3BDB-70F722450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ECEACF-7E31-E59F-D3C0-E3920B0A3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84EB35-8398-C701-BD34-A4600B20C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02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9ADA0-752E-5085-9260-CD957E82BA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DEF25-9036-5029-2C69-FE82F33128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DB7DD5-7256-2038-1257-85238511B8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56E32C-5AFC-65E6-B9CA-6E4153CF6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AB0160-E0A3-EA39-496C-B480A8D69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2745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90656-9002-7BE6-D578-58CBBF1EF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24E418-0697-21BE-4EF9-57E1D9F8DB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5A3436-85AC-9998-8432-E23D910F3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B3B488-D143-DA76-81A4-409ABCF51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5A72BA-F43C-F1D7-3905-207B5CA47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5974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6A984-410A-E89F-251C-E0D1EE75E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0A796-B2A1-9BBB-E151-640BBB0CF8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D9EE35-E278-28BB-DED7-DE30A0246E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DE36BA-70E3-CFC8-5A31-9F3751722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8C244D-0519-6904-4D07-8EF185EF41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CE7DB-F670-B5E1-6E0D-70E8A7AAF3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4885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AAF91-9F4E-6142-AC9C-2E5BD0106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07E359-D523-43F7-FECC-270EB0F91B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EE4E04-F4B4-9AE6-1AE4-7115D5287A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E4068F-12E8-73B7-85CA-E960E4E5B4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6D68F7-B4F6-00F7-C366-5507CF6488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61EA94-3C5E-8B16-8A72-6F8B331768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E5227C-80C1-11AE-21C0-21F5EF8A3E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B22750-F746-BCB5-5249-51ADB17AC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029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5072-A408-62B9-5309-75C2D0998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E7167D-45E0-9D81-866A-3DB9A40FE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62D9CC-B3D3-370B-C5A9-207C0C6DF6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1ADE64-0020-C37F-E98A-89794398B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294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5785793-17BA-9612-1E2C-1BADC5C9C2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FC386E-BE0D-0D19-F082-D30B2BA5B2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1364C6-71D2-EB16-D321-A203CA416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422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F3028-E3AA-12F5-00B3-724937C06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1DDAB-441E-08B3-C88B-2850D31B87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3FA943-9CEE-C9A1-3A4D-4BAEB93F80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3DCA1C-D700-1D67-1F52-14A61CCBE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5700BC-80FE-B0FC-270D-C73B6BDAA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02D6B9-4A44-8428-FCE2-D22276126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891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7B0A3-5D8F-88AD-D47A-8C1547864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4F7AD5-C927-8428-97FD-6532B00153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D7BD74-8CD3-58FD-B9D6-994B172563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0D7F4C-DC3A-D7CF-4F5A-6B2C955AAF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98141B-1421-001F-BEF3-5D7DF9F1D9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6E85ED-1DCB-75AE-777A-4CC33436D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322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3BF90-F186-952D-8720-DEE297566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0278E0-4BC9-CC19-2A3B-F31F746679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456413-F833-C7E3-B991-852522984F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EEC61E-BE6A-758B-D5B3-BD7E13FA98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57092-7AB0-C3B8-3583-79FED627C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4026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4A1B76D-1F2B-5518-E691-D94AD19146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E8209C-2120-B9D2-8EFE-69C0B09496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F7C464-5685-7CDE-FFC3-B35E5AA4B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F16323-D7B8-5EB0-0272-C030A2690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7D3419-8297-82BB-75E2-1B82B11AF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330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A5478A-C627-90F6-FF0F-5FDD1A1DE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AC349D-231F-1D2B-8BB1-404088F6BB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84E9BD-F54C-A39C-46F7-6F07EDB272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CB274E-F41A-6412-79FF-240E070353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2CD336-E469-A974-392B-2B502DF00C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592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arlyyears.tv/john-bowlbys-attachment-theory-and-developmental-phases/" TargetMode="External"/><Relationship Id="rId2" Type="http://schemas.openxmlformats.org/officeDocument/2006/relationships/hyperlink" Target="https://learning.nspcc.org.uk/child-health-development/attachment-early-years?ac=23060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neurolaunch.com/nature-and-nurture-psychology/" TargetMode="External"/><Relationship Id="rId5" Type="http://schemas.openxmlformats.org/officeDocument/2006/relationships/hyperlink" Target="https://www.simplypsychology.org/bowlby.html" TargetMode="External"/><Relationship Id="rId4" Type="http://schemas.openxmlformats.org/officeDocument/2006/relationships/hyperlink" Target="https://positivepsychology.com/attachment-theor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6" name="Rectangle 1045">
            <a:extLst>
              <a:ext uri="{FF2B5EF4-FFF2-40B4-BE49-F238E27FC236}">
                <a16:creationId xmlns:a16="http://schemas.microsoft.com/office/drawing/2014/main" id="{D1942232-83D0-49E2-AF9B-1F97E3C1E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7" name="Rectangle 1046">
            <a:extLst>
              <a:ext uri="{FF2B5EF4-FFF2-40B4-BE49-F238E27FC236}">
                <a16:creationId xmlns:a16="http://schemas.microsoft.com/office/drawing/2014/main" id="{E9E70D72-6E23-4015-A4A6-85C120C1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2D9CAF-62E4-A56C-BC72-03583E71A0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79576" y="1163848"/>
            <a:ext cx="9829800" cy="132588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br>
              <a:rPr lang="en-US" sz="14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27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27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Student name: Dorcas Khonde </a:t>
            </a:r>
            <a:br>
              <a:rPr lang="en-US" sz="27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27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Student number: 2510718</a:t>
            </a:r>
            <a:br>
              <a:rPr lang="en-US" sz="27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27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Lecturer’s name: </a:t>
            </a:r>
            <a:r>
              <a:rPr lang="en-US" sz="2700" dirty="0">
                <a:solidFill>
                  <a:schemeClr val="tx2"/>
                </a:solidFill>
              </a:rPr>
              <a:t>Odette Jack</a:t>
            </a:r>
            <a:br>
              <a:rPr lang="en-US" sz="27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en-US" sz="140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1048" name="Group 1047">
            <a:extLst>
              <a:ext uri="{FF2B5EF4-FFF2-40B4-BE49-F238E27FC236}">
                <a16:creationId xmlns:a16="http://schemas.microsoft.com/office/drawing/2014/main" id="{C28A977F-B603-4D81-B0FC-C8DE048A7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8"/>
            <a:chOff x="-305" y="-1"/>
            <a:chExt cx="3832880" cy="2876136"/>
          </a:xfrm>
        </p:grpSpPr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0183CE8C-E039-4B2F-A36E-5FD5CD5DE1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" name="Freeform: Shape 1048">
              <a:extLst>
                <a:ext uri="{FF2B5EF4-FFF2-40B4-BE49-F238E27FC236}">
                  <a16:creationId xmlns:a16="http://schemas.microsoft.com/office/drawing/2014/main" id="{3EB77281-FAB4-40D0-B3F3-264EC4AB20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815E59F3-75FC-494F-8737-5F00A4964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50" name="Freeform: Shape 1049">
              <a:extLst>
                <a:ext uri="{FF2B5EF4-FFF2-40B4-BE49-F238E27FC236}">
                  <a16:creationId xmlns:a16="http://schemas.microsoft.com/office/drawing/2014/main" id="{43ADDCFA-B066-4D79-AB71-062E66E58F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026" name="Picture 2" descr="UWTSD logo | Discover Dylan Thomas">
            <a:extLst>
              <a:ext uri="{FF2B5EF4-FFF2-40B4-BE49-F238E27FC236}">
                <a16:creationId xmlns:a16="http://schemas.microsoft.com/office/drawing/2014/main" id="{DB4E5486-661A-3A58-C6BA-CF20E456C3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4671" y="3455440"/>
            <a:ext cx="4954693" cy="1981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DB5D689-0DBF-6610-F166-1771F1505D35}"/>
              </a:ext>
            </a:extLst>
          </p:cNvPr>
          <p:cNvSpPr txBox="1"/>
          <p:nvPr/>
        </p:nvSpPr>
        <p:spPr>
          <a:xfrm>
            <a:off x="6354871" y="2827419"/>
            <a:ext cx="5029200" cy="322762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solidFill>
                  <a:schemeClr val="tx2"/>
                </a:solidFill>
              </a:rPr>
              <a:t>LCHS4010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solidFill>
                  <a:schemeClr val="tx2"/>
                </a:solidFill>
              </a:rPr>
              <a:t>Psychology in Health and Social Care</a:t>
            </a:r>
            <a:endParaRPr lang="en-US" dirty="0">
              <a:solidFill>
                <a:schemeClr val="tx2"/>
              </a:solidFill>
            </a:endParaRPr>
          </a:p>
        </p:txBody>
      </p:sp>
      <p:grpSp>
        <p:nvGrpSpPr>
          <p:cNvPr id="1041" name="Group 1040">
            <a:extLst>
              <a:ext uri="{FF2B5EF4-FFF2-40B4-BE49-F238E27FC236}">
                <a16:creationId xmlns:a16="http://schemas.microsoft.com/office/drawing/2014/main" id="{C78D9229-E61D-4FEE-8321-2F8B64A8C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6037" y="4852038"/>
            <a:ext cx="2151670" cy="1860256"/>
            <a:chOff x="-305" y="-4155"/>
            <a:chExt cx="2514948" cy="2174333"/>
          </a:xfrm>
        </p:grpSpPr>
        <p:sp>
          <p:nvSpPr>
            <p:cNvPr id="1042" name="Freeform: Shape 1041">
              <a:extLst>
                <a:ext uri="{FF2B5EF4-FFF2-40B4-BE49-F238E27FC236}">
                  <a16:creationId xmlns:a16="http://schemas.microsoft.com/office/drawing/2014/main" id="{1FDD3CCB-26A3-4D79-AEB6-7A60CF980D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3" name="Freeform: Shape 1042">
              <a:extLst>
                <a:ext uri="{FF2B5EF4-FFF2-40B4-BE49-F238E27FC236}">
                  <a16:creationId xmlns:a16="http://schemas.microsoft.com/office/drawing/2014/main" id="{E9AC4470-5113-4709-B29F-CDB937F254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4" name="Freeform: Shape 1043">
              <a:extLst>
                <a:ext uri="{FF2B5EF4-FFF2-40B4-BE49-F238E27FC236}">
                  <a16:creationId xmlns:a16="http://schemas.microsoft.com/office/drawing/2014/main" id="{3E0D146C-9DAB-421E-AE88-5F854BF3F7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045" name="Freeform: Shape 1044">
              <a:extLst>
                <a:ext uri="{FF2B5EF4-FFF2-40B4-BE49-F238E27FC236}">
                  <a16:creationId xmlns:a16="http://schemas.microsoft.com/office/drawing/2014/main" id="{12EB32A5-4408-4F6C-84B2-F9A908237A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465510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4" name="Freeform: Shape 33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508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5" name="Freeform: Shape 34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A3F0F3-A943-03FA-BD6B-E6E6B03FEB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24FEB18-087E-4249-BDAD-363133316E78}"/>
              </a:ext>
            </a:extLst>
          </p:cNvPr>
          <p:cNvSpPr txBox="1"/>
          <p:nvPr/>
        </p:nvSpPr>
        <p:spPr>
          <a:xfrm>
            <a:off x="5434149" y="932688"/>
            <a:ext cx="5916603" cy="49926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Bowlby’s attachment theory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Case study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Apply to case study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Nurture &amp; Nature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Strategies to help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Strength and Limitations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Conclusion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57E7828-FF27-B6E1-B8C4-A79BD2AED337}"/>
              </a:ext>
            </a:extLst>
          </p:cNvPr>
          <p:cNvSpPr txBox="1"/>
          <p:nvPr/>
        </p:nvSpPr>
        <p:spPr>
          <a:xfrm>
            <a:off x="325694" y="1533794"/>
            <a:ext cx="49456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buNone/>
            </a:pPr>
            <a:r>
              <a:rPr lang="en-GB" b="1"/>
              <a:t>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117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1ABBE-3BAE-F9CB-AE2C-E99B6D0C2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>
            <a:normAutofit/>
          </a:bodyPr>
          <a:lstStyle/>
          <a:p>
            <a:r>
              <a:rPr lang="en-GB"/>
              <a:t>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144F34-C05C-A936-1377-47A1238583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5092194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Isaac is a 4 years old boy who attends a Children’s Centre in London. He lives with his mother, who has experienced post-natal depression. Staff have noticed that he is shy, gets upset when separated from his mother,  has delayed language skills and struggles to play with other children. 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69C6A1D-A131-E3BF-52A6-EE9B365D4E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11" r="1799" b="-1"/>
          <a:stretch>
            <a:fillRect/>
          </a:stretch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24" name="Arc 23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1872584-C348-1D0F-2B1B-A17355F8096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774" r="20770" b="-2"/>
          <a:stretch>
            <a:fillRect/>
          </a:stretch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601640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766DD-BFA8-CA6D-388A-DD1342AE70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3455821" cy="161620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Bowlby’s Attachment Theory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CC5D47-026C-8C1E-437E-33F67FE27AB1}"/>
              </a:ext>
            </a:extLst>
          </p:cNvPr>
          <p:cNvSpPr txBox="1"/>
          <p:nvPr/>
        </p:nvSpPr>
        <p:spPr>
          <a:xfrm>
            <a:off x="157316" y="2533475"/>
            <a:ext cx="5014451" cy="358313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Bowlby’s Attachment Theory believes that: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child’s early relationship with their main caregiver is very important for healthy development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Children need a secure attachment to feel safe, loved and confident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secure attachment helps children develop emotionally, socially and mentally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If a child does not develop a secure attachment, they may struggle with emotions, behaviour, confidence and relationships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8C9B1EE-2FC8-6834-FB2C-472891CD8A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7672" y="1229331"/>
            <a:ext cx="6389346" cy="4408648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04343E80-AFA8-DD2B-E5DF-62D2D0A22C60}"/>
              </a:ext>
            </a:extLst>
          </p:cNvPr>
          <p:cNvSpPr txBox="1"/>
          <p:nvPr/>
        </p:nvSpPr>
        <p:spPr>
          <a:xfrm>
            <a:off x="4065638" y="2475954"/>
            <a:ext cx="370676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b="1" dirty="0"/>
              <a:t> </a:t>
            </a:r>
            <a:endParaRPr lang="en-GB" b="1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507D1D-9303-A504-A118-47EF92D57077}"/>
              </a:ext>
            </a:extLst>
          </p:cNvPr>
          <p:cNvSpPr txBox="1"/>
          <p:nvPr/>
        </p:nvSpPr>
        <p:spPr>
          <a:xfrm>
            <a:off x="512180" y="6286091"/>
            <a:ext cx="60940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(McGarvie,2024)</a:t>
            </a:r>
          </a:p>
        </p:txBody>
      </p:sp>
    </p:spTree>
    <p:extLst>
      <p:ext uri="{BB962C8B-B14F-4D97-AF65-F5344CB8AC3E}">
        <p14:creationId xmlns:p14="http://schemas.microsoft.com/office/powerpoint/2010/main" val="18517595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A69AAE0-49D5-4C8B-8BA2-55898C00E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2456ED-6DAB-31EB-3438-EF75E7762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3650" y="3962400"/>
            <a:ext cx="5505814" cy="16904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6B7A7F9-71E1-2A17-E155-9C5165346898}"/>
              </a:ext>
            </a:extLst>
          </p:cNvPr>
          <p:cNvSpPr txBox="1"/>
          <p:nvPr/>
        </p:nvSpPr>
        <p:spPr>
          <a:xfrm>
            <a:off x="1095153" y="713816"/>
            <a:ext cx="963309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5400" b="1" dirty="0"/>
              <a:t>Applying the theory to Isaac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563AD0D-F3A8-5D54-6539-93CA0014BF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148" b="-2287"/>
          <a:stretch>
            <a:fillRect/>
          </a:stretch>
        </p:blipFill>
        <p:spPr>
          <a:xfrm>
            <a:off x="6911162" y="1728109"/>
            <a:ext cx="4199860" cy="3532031"/>
          </a:xfrm>
          <a:prstGeom prst="rect">
            <a:avLst/>
          </a:prstGeom>
        </p:spPr>
      </p:pic>
      <p:graphicFrame>
        <p:nvGraphicFramePr>
          <p:cNvPr id="13" name="TextBox 4">
            <a:extLst>
              <a:ext uri="{FF2B5EF4-FFF2-40B4-BE49-F238E27FC236}">
                <a16:creationId xmlns:a16="http://schemas.microsoft.com/office/drawing/2014/main" id="{9508C721-9A60-D42F-3F1D-5CB873C7674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91623988"/>
              </p:ext>
            </p:extLst>
          </p:nvPr>
        </p:nvGraphicFramePr>
        <p:xfrm>
          <a:off x="701292" y="2105420"/>
          <a:ext cx="6209870" cy="43642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0" name="TextBox 29">
            <a:extLst>
              <a:ext uri="{FF2B5EF4-FFF2-40B4-BE49-F238E27FC236}">
                <a16:creationId xmlns:a16="http://schemas.microsoft.com/office/drawing/2014/main" id="{9EB108EA-85AC-DF23-14ED-74DF02F9E27C}"/>
              </a:ext>
            </a:extLst>
          </p:cNvPr>
          <p:cNvSpPr txBox="1"/>
          <p:nvPr/>
        </p:nvSpPr>
        <p:spPr>
          <a:xfrm>
            <a:off x="3644181" y="6349484"/>
            <a:ext cx="60940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(Brodie,2024)</a:t>
            </a:r>
          </a:p>
        </p:txBody>
      </p:sp>
    </p:spTree>
    <p:extLst>
      <p:ext uri="{BB962C8B-B14F-4D97-AF65-F5344CB8AC3E}">
        <p14:creationId xmlns:p14="http://schemas.microsoft.com/office/powerpoint/2010/main" val="751758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920B5E3-D296-D40D-9BF0-40CD724F6E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398" t="35171" r="25398" b="8066"/>
          <a:stretch>
            <a:fillRect/>
          </a:stretch>
        </p:blipFill>
        <p:spPr>
          <a:xfrm>
            <a:off x="4444680" y="4138034"/>
            <a:ext cx="3892862" cy="267551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AD7406-170C-AE62-C328-F7E4D369F0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FACTORS AFFECTING DEVELOPMENT: Environmental and Biological Factors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EB5DEA-C024-7E8C-0396-432AE029F986}"/>
              </a:ext>
            </a:extLst>
          </p:cNvPr>
          <p:cNvSpPr txBox="1"/>
          <p:nvPr/>
        </p:nvSpPr>
        <p:spPr>
          <a:xfrm>
            <a:off x="7465828" y="1416567"/>
            <a:ext cx="4726172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Environment factors ( Nurture)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His mum experienced post-natal depression, this could have affected their early bonding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Living in a single parent home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Changes in childcare made it difficult for him to build secure relationship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Limited social interaction affected his confidence and language development  </a:t>
            </a:r>
          </a:p>
          <a:p>
            <a:pPr>
              <a:buNone/>
            </a:pPr>
            <a:endParaRPr lang="en-GB" sz="2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DC8AAE1-E55A-7E19-01BB-87736BE6E664}"/>
              </a:ext>
            </a:extLst>
          </p:cNvPr>
          <p:cNvSpPr txBox="1"/>
          <p:nvPr/>
        </p:nvSpPr>
        <p:spPr>
          <a:xfrm>
            <a:off x="343443" y="1982801"/>
            <a:ext cx="4611328" cy="32008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dirty="0"/>
              <a:t>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Biological factors (Nature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His brain development may have been affected by stress during his early years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Genetics can influence how children develop and respond to different situations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Some children develop at different rates, which may have contributed to Isaac’s delayed speech, language, or emotional development </a:t>
            </a:r>
          </a:p>
          <a:p>
            <a:pPr>
              <a:buNone/>
            </a:pPr>
            <a:endParaRPr lang="en-GB" sz="2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5299E3C-3549-1571-41CD-DCB09A442D23}"/>
              </a:ext>
            </a:extLst>
          </p:cNvPr>
          <p:cNvSpPr txBox="1"/>
          <p:nvPr/>
        </p:nvSpPr>
        <p:spPr>
          <a:xfrm>
            <a:off x="8423477" y="6123543"/>
            <a:ext cx="61287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(NeuroLaunch editorial team)</a:t>
            </a:r>
          </a:p>
        </p:txBody>
      </p:sp>
    </p:spTree>
    <p:extLst>
      <p:ext uri="{BB962C8B-B14F-4D97-AF65-F5344CB8AC3E}">
        <p14:creationId xmlns:p14="http://schemas.microsoft.com/office/powerpoint/2010/main" val="41769078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940C2A-F63D-3F95-05BA-A7570D2AF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STRATEGIES TO HEL</a:t>
            </a:r>
            <a:r>
              <a:rPr lang="en-US" sz="4600" b="1" dirty="0"/>
              <a:t>P</a:t>
            </a:r>
            <a:endParaRPr lang="en-US" sz="46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93A854AB-3014-5D18-665D-160D46CF995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9971221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284990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537F12-666A-7C2A-9ACD-5F54E720E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/>
              <a:t>STRENGTHS OF THEORY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C134238-3583-36A1-D001-957A508E06BF}"/>
              </a:ext>
            </a:extLst>
          </p:cNvPr>
          <p:cNvSpPr txBox="1"/>
          <p:nvPr/>
        </p:nvSpPr>
        <p:spPr>
          <a:xfrm>
            <a:off x="761802" y="2743200"/>
            <a:ext cx="4646905" cy="36131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Strengths of Bowlby’s Theory: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The theory helps explain why Isaac is clingy, withdrawn, and becomes upset when separated from his mother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It shows how his mother’s post-natal depression may have affected his emotional development and sense of security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It  encourages practitioners to provide a consistent key worker, emotional reassurance, and stable routines to help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63E0F0-1754-4435-5366-1B2861370A31}"/>
              </a:ext>
            </a:extLst>
          </p:cNvPr>
          <p:cNvSpPr txBox="1"/>
          <p:nvPr/>
        </p:nvSpPr>
        <p:spPr>
          <a:xfrm>
            <a:off x="4794814" y="6171683"/>
            <a:ext cx="62561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(“Attachment and Child Development”)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4A3866E-6083-6EA5-2E0A-FE50DF1731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0644"/>
          <a:stretch>
            <a:fillRect/>
          </a:stretch>
        </p:blipFill>
        <p:spPr>
          <a:xfrm>
            <a:off x="5585099" y="999693"/>
            <a:ext cx="5874695" cy="3487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59431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F771F-32BB-C6A6-EEF1-20FACE9CB6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LIMITATIONS OF THEORY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5BAD8E-A9A5-8338-2DA6-EDB7353663FF}"/>
              </a:ext>
            </a:extLst>
          </p:cNvPr>
          <p:cNvSpPr txBox="1"/>
          <p:nvPr/>
        </p:nvSpPr>
        <p:spPr>
          <a:xfrm>
            <a:off x="1064871" y="2326511"/>
            <a:ext cx="368074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Limitations of Bowlby’s Theory: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Focuses mainly on one caregiver but children can also form strong attachments with other individuals, grandparents, and other caregivers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Genetics and temperament can also influence a child’s development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Children respond differently, not every child with an insecure attachment will have the same difficulties 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827234-5E78-DB7A-F78D-F3B510D44066}"/>
              </a:ext>
            </a:extLst>
          </p:cNvPr>
          <p:cNvSpPr txBox="1"/>
          <p:nvPr/>
        </p:nvSpPr>
        <p:spPr>
          <a:xfrm>
            <a:off x="2780818" y="6025152"/>
            <a:ext cx="60940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(McLeod)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A0D1D2E-035D-3088-634D-AC8E3B079E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0652" y="1950014"/>
            <a:ext cx="6389707" cy="4259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59369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F82266-40BB-EC39-9375-A41DFA84D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" name="TextBox 2">
            <a:extLst>
              <a:ext uri="{FF2B5EF4-FFF2-40B4-BE49-F238E27FC236}">
                <a16:creationId xmlns:a16="http://schemas.microsoft.com/office/drawing/2014/main" id="{50B93F8F-0140-AB0B-0EA8-6AAE65C2D8D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59954620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353089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AD9C4-2521-DCB7-1E6E-1EC3A3E54A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A1F15-2B6F-3DC4-0A13-B27D439F2F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172" y="1825625"/>
            <a:ext cx="11249628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“Attachment and Child Development.” NSPCC Learning,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https://learning.nspcc.org.uk/child-health-development/attachment-early-years?ac=230601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. Accessed 5 July 2026.</a:t>
            </a: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Brodie, Kathy. “John Bowlby’s Attachment Theory and Developmental Phases.” Early Years TV, 24 July 2024,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https://www.earlyyears.tv/john-bowlbys-attachment-theory-and-developmental-phases/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. Accessed 24 June 2026.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McGarvie, Susan. “Attachment Theory, Bowlby’s Stages &amp; Attachment Styles.” Positive Psychology, 28 Nov. 2024,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https://positivepsychology.com/attachment-theory/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 Accessed 23 June 2026.</a:t>
            </a: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McLeod, Saul. “John Bowlby’s Attachment Theory.” Simply Psychology, 20 Apr. 2025,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https://www.simplypsychology.org/bowlby.html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Accessed 2 July 2026.</a:t>
            </a: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---. Simply Psychology, 20 Apr. 2025,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https://www.simplypsychology.org/bowlby.html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 Accessed 10 July 2026.</a:t>
            </a:r>
          </a:p>
          <a:p>
            <a:pPr marL="0" indent="0">
              <a:buNone/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NeuroLaunch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editorial team. “Nature Vs Nurture in Psychology: Unraveling the Complex Interplay of Genes and Environment.”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NeuroLaunch.Com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15 Sept. 2024,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https://neurolaunch.com/nature-and-nurture-psychology/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 Accessed 4 July 2026.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63888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C7AA10F5A1D3A4F887C4BB63AD5C124" ma:contentTypeVersion="5" ma:contentTypeDescription="Create a new document." ma:contentTypeScope="" ma:versionID="fe99c14d15a9f3547a794b07f21be6eb">
  <xsd:schema xmlns:xsd="http://www.w3.org/2001/XMLSchema" xmlns:xs="http://www.w3.org/2001/XMLSchema" xmlns:p="http://schemas.microsoft.com/office/2006/metadata/properties" xmlns:ns3="716bca3a-9bc9-4129-a185-7ea87f9d73cc" targetNamespace="http://schemas.microsoft.com/office/2006/metadata/properties" ma:root="true" ma:fieldsID="cd37cf9c78e15a4c2fec5606007b5337" ns3:_="">
    <xsd:import namespace="716bca3a-9bc9-4129-a185-7ea87f9d73c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6bca3a-9bc9-4129-a185-7ea87f9d73c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716bca3a-9bc9-4129-a185-7ea87f9d73cc" xsi:nil="true"/>
  </documentManagement>
</p:properties>
</file>

<file path=customXml/itemProps1.xml><?xml version="1.0" encoding="utf-8"?>
<ds:datastoreItem xmlns:ds="http://schemas.openxmlformats.org/officeDocument/2006/customXml" ds:itemID="{1F2AFB68-537F-4973-B12B-F679A11B645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AB1EB4B-EF9F-4964-B63C-CA8EBB30B1E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6bca3a-9bc9-4129-a185-7ea87f9d73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287CD88-E4A5-41CE-A6FA-D590B4A69983}">
  <ds:schemaRefs>
    <ds:schemaRef ds:uri="http://purl.org/dc/elements/1.1/"/>
    <ds:schemaRef ds:uri="http://purl.org/dc/dcmitype/"/>
    <ds:schemaRef ds:uri="http://purl.org/dc/terms/"/>
    <ds:schemaRef ds:uri="716bca3a-9bc9-4129-a185-7ea87f9d73cc"/>
    <ds:schemaRef ds:uri="http://www.w3.org/XML/1998/namespace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19693</TotalTime>
  <Words>816</Words>
  <Application>Microsoft Office PowerPoint</Application>
  <PresentationFormat>Widescreen</PresentationFormat>
  <Paragraphs>73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Office Theme</vt:lpstr>
      <vt:lpstr>  Student name: Dorcas Khonde  Student number: 2510718 Lecturer’s name: Odette Jack </vt:lpstr>
      <vt:lpstr>INTRODUCTION</vt:lpstr>
      <vt:lpstr>Case study</vt:lpstr>
      <vt:lpstr>Bowlby’s Attachment Theory</vt:lpstr>
      <vt:lpstr> </vt:lpstr>
      <vt:lpstr>FACTORS AFFECTING DEVELOPMENT: Environmental and Biological Factors</vt:lpstr>
      <vt:lpstr>STRATEGIES TO HELP</vt:lpstr>
      <vt:lpstr>STRENGTHS OF THEORY</vt:lpstr>
      <vt:lpstr>LIMITATIONS OF THEORY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Khonde Dorcas (2510718)</cp:lastModifiedBy>
  <cp:revision>8</cp:revision>
  <dcterms:created xsi:type="dcterms:W3CDTF">2025-10-14T20:52:47Z</dcterms:created>
  <dcterms:modified xsi:type="dcterms:W3CDTF">2026-07-13T12:50:13Z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0x010100EC7AA10F5A1D3A4F887C4BB63AD5C124</vt:lpwstr>
  </property>
</Properties>
</file>