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EF1E9"/>
          </a:solidFill>
        </a:fill>
      </a:tcStyle>
    </a:wholeTbl>
    <a:band1H>
      <a:tcStyle>
        <a:tcBdr/>
        <a:fill>
          <a:solidFill>
            <a:srgbClr val="DBE1D0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DBE1D0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8FA751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8FA751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8FA751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8FA75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3" d="100"/>
          <a:sy n="63" d="100"/>
        </p:scale>
        <p:origin x="996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Brickwork-HD-R1a.jpg">
            <a:extLst>
              <a:ext uri="{FF2B5EF4-FFF2-40B4-BE49-F238E27FC236}">
                <a16:creationId xmlns:a16="http://schemas.microsoft.com/office/drawing/2014/main" id="{E1C3A31C-5498-4D5A-8228-D61F99741D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Freeform 11">
            <a:extLst>
              <a:ext uri="{FF2B5EF4-FFF2-40B4-BE49-F238E27FC236}">
                <a16:creationId xmlns:a16="http://schemas.microsoft.com/office/drawing/2014/main" id="{3111FFFB-39D4-4A9A-8BB8-B01B72A94A5D}"/>
              </a:ext>
            </a:extLst>
          </p:cNvPr>
          <p:cNvSpPr/>
          <p:nvPr/>
        </p:nvSpPr>
        <p:spPr>
          <a:xfrm>
            <a:off x="-15873" y="0"/>
            <a:ext cx="11683810" cy="6588123"/>
          </a:xfrm>
          <a:custGeom>
            <a:avLst/>
            <a:gdLst>
              <a:gd name="f0" fmla="val w"/>
              <a:gd name="f1" fmla="val h"/>
              <a:gd name="f2" fmla="val 0"/>
              <a:gd name="f3" fmla="val 11683810"/>
              <a:gd name="f4" fmla="val 6588125"/>
              <a:gd name="f5" fmla="val 11318691"/>
              <a:gd name="f6" fmla="val 5976938"/>
              <a:gd name="f7" fmla="val 15875"/>
              <a:gd name="f8" fmla="val 10583"/>
              <a:gd name="f9" fmla="val 4386792"/>
              <a:gd name="f10" fmla="val 5292"/>
              <a:gd name="f11" fmla="val 2185458"/>
              <a:gd name="f12" fmla="*/ f0 1 11683810"/>
              <a:gd name="f13" fmla="*/ f1 1 6588125"/>
              <a:gd name="f14" fmla="+- f4 0 f2"/>
              <a:gd name="f15" fmla="+- f3 0 f2"/>
              <a:gd name="f16" fmla="*/ f15 1 11683810"/>
              <a:gd name="f17" fmla="*/ f14 1 6588125"/>
              <a:gd name="f18" fmla="*/ f2 1 f16"/>
              <a:gd name="f19" fmla="*/ f3 1 f16"/>
              <a:gd name="f20" fmla="*/ f2 1 f17"/>
              <a:gd name="f21" fmla="*/ f4 1 f17"/>
              <a:gd name="f22" fmla="*/ f18 f12 1"/>
              <a:gd name="f23" fmla="*/ f19 f12 1"/>
              <a:gd name="f24" fmla="*/ f21 f13 1"/>
              <a:gd name="f25" fmla="*/ f20 f13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22" t="f25" r="f23" b="f24"/>
            <a:pathLst>
              <a:path w="11683810" h="6588125">
                <a:moveTo>
                  <a:pt x="f2" y="f2"/>
                </a:moveTo>
                <a:lnTo>
                  <a:pt x="f5" y="f2"/>
                </a:lnTo>
                <a:lnTo>
                  <a:pt x="f3" y="f6"/>
                </a:lnTo>
                <a:lnTo>
                  <a:pt x="f7" y="f4"/>
                </a:lnTo>
                <a:cubicBezTo>
                  <a:pt x="f8" y="f9"/>
                  <a:pt x="f10" y="f11"/>
                  <a:pt x="f2" y="f2"/>
                </a:cubicBezTo>
                <a:close/>
              </a:path>
            </a:pathLst>
          </a:custGeom>
          <a:blipFill>
            <a:blip r:embed="rId3">
              <a:alphaModFix/>
            </a:blip>
            <a:stretch>
              <a:fillRect/>
            </a:stretch>
          </a:blipFill>
          <a:ln cap="flat">
            <a:noFill/>
            <a:prstDash val="solid"/>
          </a:ln>
          <a:effectLst>
            <a:outerShdw dist="152396" dir="4379963" algn="tl">
              <a:srgbClr val="000000">
                <a:alpha val="43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" name="Freeform 13">
            <a:extLst>
              <a:ext uri="{FF2B5EF4-FFF2-40B4-BE49-F238E27FC236}">
                <a16:creationId xmlns:a16="http://schemas.microsoft.com/office/drawing/2014/main" id="{F6901FDF-064D-48DD-A311-285AD64983D3}"/>
              </a:ext>
            </a:extLst>
          </p:cNvPr>
          <p:cNvSpPr/>
          <p:nvPr/>
        </p:nvSpPr>
        <p:spPr>
          <a:xfrm>
            <a:off x="0" y="4282254"/>
            <a:ext cx="11329260" cy="2028843"/>
          </a:xfrm>
          <a:custGeom>
            <a:avLst/>
            <a:gdLst>
              <a:gd name="f0" fmla="val w"/>
              <a:gd name="f1" fmla="val h"/>
              <a:gd name="f2" fmla="val 0"/>
              <a:gd name="f3" fmla="val 11329257"/>
              <a:gd name="f4" fmla="val 2028845"/>
              <a:gd name="f5" fmla="val 588520"/>
              <a:gd name="f6" fmla="val 11244075"/>
              <a:gd name="f7" fmla="val 1424838"/>
              <a:gd name="f8" fmla="*/ f0 1 11329257"/>
              <a:gd name="f9" fmla="*/ f1 1 2028845"/>
              <a:gd name="f10" fmla="+- f4 0 f2"/>
              <a:gd name="f11" fmla="+- f3 0 f2"/>
              <a:gd name="f12" fmla="*/ f11 1 11329257"/>
              <a:gd name="f13" fmla="*/ f10 1 2028845"/>
              <a:gd name="f14" fmla="*/ f2 1 f12"/>
              <a:gd name="f15" fmla="*/ f3 1 f12"/>
              <a:gd name="f16" fmla="*/ f2 1 f13"/>
              <a:gd name="f17" fmla="*/ f4 1 f13"/>
              <a:gd name="f18" fmla="*/ f14 f8 1"/>
              <a:gd name="f19" fmla="*/ f15 f8 1"/>
              <a:gd name="f20" fmla="*/ f17 f9 1"/>
              <a:gd name="f21" fmla="*/ f16 f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8" t="f21" r="f19" b="f20"/>
            <a:pathLst>
              <a:path w="11329257" h="2028845">
                <a:moveTo>
                  <a:pt x="f2" y="f5"/>
                </a:moveTo>
                <a:lnTo>
                  <a:pt x="f6" y="f2"/>
                </a:lnTo>
                <a:lnTo>
                  <a:pt x="f3" y="f7"/>
                </a:lnTo>
                <a:lnTo>
                  <a:pt x="f2" y="f4"/>
                </a:lnTo>
                <a:lnTo>
                  <a:pt x="f2" y="f5"/>
                </a:lnTo>
                <a:close/>
              </a:path>
            </a:pathLst>
          </a:custGeom>
          <a:gradFill>
            <a:gsLst>
              <a:gs pos="0">
                <a:srgbClr val="629D7D"/>
              </a:gs>
              <a:gs pos="100000">
                <a:srgbClr val="314E3F"/>
              </a:gs>
            </a:gsLst>
            <a:path path="circle">
              <a:fillToRect l="50000" t="50000" r="50000" b="50000"/>
            </a:path>
          </a:gra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5" name="Freeform 25">
            <a:extLst>
              <a:ext uri="{FF2B5EF4-FFF2-40B4-BE49-F238E27FC236}">
                <a16:creationId xmlns:a16="http://schemas.microsoft.com/office/drawing/2014/main" id="{07ED2594-8C1F-48F8-8AD7-01AB67CEB6D2}"/>
              </a:ext>
            </a:extLst>
          </p:cNvPr>
          <p:cNvSpPr/>
          <p:nvPr/>
        </p:nvSpPr>
        <p:spPr>
          <a:xfrm>
            <a:off x="0" y="0"/>
            <a:ext cx="8719581" cy="456879"/>
          </a:xfrm>
          <a:custGeom>
            <a:avLst/>
            <a:gdLst>
              <a:gd name="f0" fmla="val w"/>
              <a:gd name="f1" fmla="val h"/>
              <a:gd name="f2" fmla="val 0"/>
              <a:gd name="f3" fmla="val 8719579"/>
              <a:gd name="f4" fmla="val 456877"/>
              <a:gd name="f5" fmla="*/ f0 1 8719579"/>
              <a:gd name="f6" fmla="*/ f1 1 456877"/>
              <a:gd name="f7" fmla="+- f4 0 f2"/>
              <a:gd name="f8" fmla="+- f3 0 f2"/>
              <a:gd name="f9" fmla="*/ f8 1 8719579"/>
              <a:gd name="f10" fmla="*/ f7 1 456877"/>
              <a:gd name="f11" fmla="*/ f2 1 f9"/>
              <a:gd name="f12" fmla="*/ f3 1 f9"/>
              <a:gd name="f13" fmla="*/ f2 1 f10"/>
              <a:gd name="f14" fmla="*/ f4 1 f10"/>
              <a:gd name="f15" fmla="*/ f11 f5 1"/>
              <a:gd name="f16" fmla="*/ f12 f5 1"/>
              <a:gd name="f17" fmla="*/ f14 f6 1"/>
              <a:gd name="f18" fmla="*/ f13 f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5" t="f18" r="f16" b="f17"/>
            <a:pathLst>
              <a:path w="8719579" h="456877">
                <a:moveTo>
                  <a:pt x="f2" y="f2"/>
                </a:moveTo>
                <a:lnTo>
                  <a:pt x="f3" y="f2"/>
                </a:lnTo>
                <a:lnTo>
                  <a:pt x="f2" y="f4"/>
                </a:lnTo>
                <a:lnTo>
                  <a:pt x="f2" y="f2"/>
                </a:lnTo>
                <a:close/>
              </a:path>
            </a:pathLst>
          </a:custGeom>
          <a:gradFill>
            <a:gsLst>
              <a:gs pos="0">
                <a:srgbClr val="629D7D"/>
              </a:gs>
              <a:gs pos="100000">
                <a:srgbClr val="314E3F"/>
              </a:gs>
            </a:gsLst>
            <a:path path="circle">
              <a:fillToRect l="50000" t="50000" r="50000" b="50000"/>
            </a:path>
          </a:gra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6" name="Freeform 14">
            <a:extLst>
              <a:ext uri="{FF2B5EF4-FFF2-40B4-BE49-F238E27FC236}">
                <a16:creationId xmlns:a16="http://schemas.microsoft.com/office/drawing/2014/main" id="{8B38FD67-76F4-4812-8DC9-8A59F2A41E94}"/>
              </a:ext>
            </a:extLst>
          </p:cNvPr>
          <p:cNvSpPr/>
          <p:nvPr/>
        </p:nvSpPr>
        <p:spPr>
          <a:xfrm rot="21420016">
            <a:off x="-161794" y="293320"/>
            <a:ext cx="11367116" cy="5751804"/>
          </a:xfrm>
          <a:custGeom>
            <a:avLst/>
            <a:gdLst>
              <a:gd name="f0" fmla="val w"/>
              <a:gd name="f1" fmla="val h"/>
              <a:gd name="f2" fmla="val 0"/>
              <a:gd name="f3" fmla="val 11367116"/>
              <a:gd name="f4" fmla="val 5751804"/>
              <a:gd name="f5" fmla="val 11346705"/>
              <a:gd name="f6" fmla="val 11353509"/>
              <a:gd name="f7" fmla="val 1915114"/>
              <a:gd name="f8" fmla="val 11360312"/>
              <a:gd name="f9" fmla="val 3830229"/>
              <a:gd name="f10" fmla="val 5745343"/>
              <a:gd name="f11" fmla="*/ f0 1 11367116"/>
              <a:gd name="f12" fmla="*/ f1 1 5751804"/>
              <a:gd name="f13" fmla="+- f4 0 f2"/>
              <a:gd name="f14" fmla="+- f3 0 f2"/>
              <a:gd name="f15" fmla="*/ f14 1 11367116"/>
              <a:gd name="f16" fmla="*/ f13 1 5751804"/>
              <a:gd name="f17" fmla="*/ f2 1 f15"/>
              <a:gd name="f18" fmla="*/ f3 1 f15"/>
              <a:gd name="f19" fmla="*/ f2 1 f16"/>
              <a:gd name="f20" fmla="*/ f4 1 f16"/>
              <a:gd name="f21" fmla="*/ f17 f11 1"/>
              <a:gd name="f22" fmla="*/ f18 f11 1"/>
              <a:gd name="f23" fmla="*/ f20 f12 1"/>
              <a:gd name="f24" fmla="*/ f19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21" t="f24" r="f22" b="f23"/>
            <a:pathLst>
              <a:path w="11367116" h="5751804">
                <a:moveTo>
                  <a:pt x="f5" y="f2"/>
                </a:moveTo>
                <a:cubicBezTo>
                  <a:pt x="f6" y="f7"/>
                  <a:pt x="f8" y="f9"/>
                  <a:pt x="f3" y="f10"/>
                </a:cubicBezTo>
                <a:lnTo>
                  <a:pt x="f2" y="f4"/>
                </a:lnTo>
              </a:path>
            </a:pathLst>
          </a:custGeom>
          <a:noFill/>
          <a:ln w="82552" cap="flat">
            <a:solidFill>
              <a:srgbClr val="7F7F7F"/>
            </a:solidFill>
            <a:prstDash val="solid"/>
            <a:miter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77014033-D724-4E05-8FC7-905C725DD4AA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 rot="21420016">
            <a:off x="891203" y="662666"/>
            <a:ext cx="9755184" cy="2766526"/>
          </a:xfrm>
        </p:spPr>
        <p:txBody>
          <a:bodyPr anchor="b"/>
          <a:lstStyle>
            <a:lvl1pPr algn="r">
              <a:defRPr sz="8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4CDC8316-92ED-4D65-8EFC-E56F98201DB7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 rot="21420016">
            <a:off x="983062" y="3505206"/>
            <a:ext cx="9755184" cy="550331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16B01FB8-79D1-4107-A3FC-BEEEF0996FA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21420016">
            <a:off x="4948540" y="4578465"/>
            <a:ext cx="6143652" cy="1163107"/>
          </a:xfrm>
        </p:spPr>
        <p:txBody>
          <a:bodyPr anchorCtr="1"/>
          <a:lstStyle>
            <a:lvl1pPr algn="ctr">
              <a:defRPr sz="5400"/>
            </a:lvl1pPr>
          </a:lstStyle>
          <a:p>
            <a:pPr lvl="0"/>
            <a:fld id="{E83D9BBF-B37B-4658-AD78-C7A3548CF6D7}" type="datetime1">
              <a:rPr lang="en-GB"/>
              <a:pPr lvl="0"/>
              <a:t>22/04/2018</a:t>
            </a:fld>
            <a:endParaRPr lang="en-GB"/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7FDB7207-5B7A-4931-BED8-760341C212C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 rot="21420016">
            <a:off x="-9143" y="4882896"/>
            <a:ext cx="4050792" cy="1197864"/>
          </a:xfrm>
        </p:spPr>
        <p:txBody>
          <a:bodyPr/>
          <a:lstStyle>
            <a:lvl1pPr algn="r">
              <a:defRPr sz="5400"/>
            </a:lvl1pPr>
          </a:lstStyle>
          <a:p>
            <a:pPr lvl="0"/>
            <a:endParaRPr lang="en-GB"/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DA5D677E-4808-48CC-BC6C-CBC2F7964FD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 rot="21420016">
            <a:off x="9851754" y="3832643"/>
            <a:ext cx="907185" cy="498466"/>
          </a:xfrm>
        </p:spPr>
        <p:txBody>
          <a:bodyPr/>
          <a:lstStyle>
            <a:lvl1pPr>
              <a:defRPr sz="2400">
                <a:solidFill>
                  <a:srgbClr val="404040"/>
                </a:solidFill>
              </a:defRPr>
            </a:lvl1pPr>
          </a:lstStyle>
          <a:p>
            <a:pPr lvl="0"/>
            <a:fld id="{42681899-7427-45EF-8EC6-01C5740CA6CC}" type="slidenum">
              <a:t>‹#›</a:t>
            </a:fld>
            <a:endParaRPr lang="en-GB"/>
          </a:p>
        </p:txBody>
      </p:sp>
      <p:sp>
        <p:nvSpPr>
          <p:cNvPr id="12" name="5-Point Star 24">
            <a:extLst>
              <a:ext uri="{FF2B5EF4-FFF2-40B4-BE49-F238E27FC236}">
                <a16:creationId xmlns:a16="http://schemas.microsoft.com/office/drawing/2014/main" id="{7B7492AC-8AA3-46C3-A4FA-1D1E75161143}"/>
              </a:ext>
            </a:extLst>
          </p:cNvPr>
          <p:cNvSpPr/>
          <p:nvPr/>
        </p:nvSpPr>
        <p:spPr>
          <a:xfrm rot="21420016">
            <a:off x="4221382" y="5111349"/>
            <a:ext cx="515383" cy="51538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105146"/>
              <a:gd name="f9" fmla="val 110557"/>
              <a:gd name="f10" fmla="val 26693"/>
              <a:gd name="f11" fmla="+- 0 0 -270"/>
              <a:gd name="f12" fmla="+- 0 0 -180"/>
              <a:gd name="f13" fmla="+- 0 0 -90"/>
              <a:gd name="f14" fmla="abs f3"/>
              <a:gd name="f15" fmla="abs f4"/>
              <a:gd name="f16" fmla="abs f5"/>
              <a:gd name="f17" fmla="+- 1080000 f1 0"/>
              <a:gd name="f18" fmla="+- 18360000 f1 0"/>
              <a:gd name="f19" fmla="+- 20520000 f1 0"/>
              <a:gd name="f20" fmla="+- 3240000 f1 0"/>
              <a:gd name="f21" fmla="*/ f11 f0 1"/>
              <a:gd name="f22" fmla="*/ f12 f0 1"/>
              <a:gd name="f23" fmla="*/ f13 f0 1"/>
              <a:gd name="f24" fmla="?: f14 f3 1"/>
              <a:gd name="f25" fmla="?: f15 f4 1"/>
              <a:gd name="f26" fmla="?: f16 f5 1"/>
              <a:gd name="f27" fmla="+- f17 0 f1"/>
              <a:gd name="f28" fmla="+- f18 0 f1"/>
              <a:gd name="f29" fmla="+- f19 0 f1"/>
              <a:gd name="f30" fmla="+- f20 0 f1"/>
              <a:gd name="f31" fmla="*/ f21 1 f2"/>
              <a:gd name="f32" fmla="*/ f22 1 f2"/>
              <a:gd name="f33" fmla="*/ f23 1 f2"/>
              <a:gd name="f34" fmla="*/ f24 1 21600"/>
              <a:gd name="f35" fmla="*/ f25 1 21600"/>
              <a:gd name="f36" fmla="*/ 21600 f24 1"/>
              <a:gd name="f37" fmla="*/ 21600 f25 1"/>
              <a:gd name="f38" fmla="+- f27 f1 0"/>
              <a:gd name="f39" fmla="+- f28 f1 0"/>
              <a:gd name="f40" fmla="+- f29 f1 0"/>
              <a:gd name="f41" fmla="+- f30 f1 0"/>
              <a:gd name="f42" fmla="+- f31 0 f1"/>
              <a:gd name="f43" fmla="+- f32 0 f1"/>
              <a:gd name="f44" fmla="+- f33 0 f1"/>
              <a:gd name="f45" fmla="min f35 f34"/>
              <a:gd name="f46" fmla="*/ f36 1 f26"/>
              <a:gd name="f47" fmla="*/ f37 1 f26"/>
              <a:gd name="f48" fmla="*/ f38 f7 1"/>
              <a:gd name="f49" fmla="*/ f39 f7 1"/>
              <a:gd name="f50" fmla="*/ f40 f7 1"/>
              <a:gd name="f51" fmla="*/ f41 f7 1"/>
              <a:gd name="f52" fmla="val f46"/>
              <a:gd name="f53" fmla="val f47"/>
              <a:gd name="f54" fmla="*/ f48 1 f0"/>
              <a:gd name="f55" fmla="*/ f49 1 f0"/>
              <a:gd name="f56" fmla="*/ f50 1 f0"/>
              <a:gd name="f57" fmla="*/ f51 1 f0"/>
              <a:gd name="f58" fmla="*/ f6 f45 1"/>
              <a:gd name="f59" fmla="+- f53 0 f6"/>
              <a:gd name="f60" fmla="+- f52 0 f6"/>
              <a:gd name="f61" fmla="+- 0 0 f54"/>
              <a:gd name="f62" fmla="+- 0 0 f55"/>
              <a:gd name="f63" fmla="+- 0 0 f56"/>
              <a:gd name="f64" fmla="+- 0 0 f57"/>
              <a:gd name="f65" fmla="*/ f59 1 2"/>
              <a:gd name="f66" fmla="*/ f60 1 2"/>
              <a:gd name="f67" fmla="+- 0 0 f61"/>
              <a:gd name="f68" fmla="+- 0 0 f62"/>
              <a:gd name="f69" fmla="+- 0 0 f63"/>
              <a:gd name="f70" fmla="+- 0 0 f64"/>
              <a:gd name="f71" fmla="+- f6 f65 0"/>
              <a:gd name="f72" fmla="+- f6 f66 0"/>
              <a:gd name="f73" fmla="*/ f66 f8 1"/>
              <a:gd name="f74" fmla="*/ f65 f9 1"/>
              <a:gd name="f75" fmla="*/ f67 f0 1"/>
              <a:gd name="f76" fmla="*/ f68 f0 1"/>
              <a:gd name="f77" fmla="*/ f69 f0 1"/>
              <a:gd name="f78" fmla="*/ f70 f0 1"/>
              <a:gd name="f79" fmla="*/ f73 1 100000"/>
              <a:gd name="f80" fmla="*/ f74 1 100000"/>
              <a:gd name="f81" fmla="*/ f71 f9 1"/>
              <a:gd name="f82" fmla="*/ f75 1 f7"/>
              <a:gd name="f83" fmla="*/ f76 1 f7"/>
              <a:gd name="f84" fmla="*/ f77 1 f7"/>
              <a:gd name="f85" fmla="*/ f78 1 f7"/>
              <a:gd name="f86" fmla="*/ f72 f45 1"/>
              <a:gd name="f87" fmla="+- f82 0 f1"/>
              <a:gd name="f88" fmla="+- f83 0 f1"/>
              <a:gd name="f89" fmla="+- f84 0 f1"/>
              <a:gd name="f90" fmla="+- f85 0 f1"/>
              <a:gd name="f91" fmla="*/ f81 1 100000"/>
              <a:gd name="f92" fmla="*/ f79 f10 1"/>
              <a:gd name="f93" fmla="*/ f80 f10 1"/>
              <a:gd name="f94" fmla="cos 1 f87"/>
              <a:gd name="f95" fmla="cos 1 f88"/>
              <a:gd name="f96" fmla="sin 1 f87"/>
              <a:gd name="f97" fmla="sin 1 f88"/>
              <a:gd name="f98" fmla="cos 1 f89"/>
              <a:gd name="f99" fmla="cos 1 f90"/>
              <a:gd name="f100" fmla="sin 1 f90"/>
              <a:gd name="f101" fmla="sin 1 f89"/>
              <a:gd name="f102" fmla="*/ f92 1 50000"/>
              <a:gd name="f103" fmla="*/ f93 1 50000"/>
              <a:gd name="f104" fmla="+- 0 0 f94"/>
              <a:gd name="f105" fmla="+- 0 0 f95"/>
              <a:gd name="f106" fmla="+- 0 0 f96"/>
              <a:gd name="f107" fmla="+- 0 0 f97"/>
              <a:gd name="f108" fmla="+- 0 0 f98"/>
              <a:gd name="f109" fmla="+- 0 0 f99"/>
              <a:gd name="f110" fmla="+- 0 0 f100"/>
              <a:gd name="f111" fmla="+- 0 0 f101"/>
              <a:gd name="f112" fmla="+- f91 f103 0"/>
              <a:gd name="f113" fmla="+- 0 0 f104"/>
              <a:gd name="f114" fmla="+- 0 0 f105"/>
              <a:gd name="f115" fmla="+- 0 0 f106"/>
              <a:gd name="f116" fmla="+- 0 0 f107"/>
              <a:gd name="f117" fmla="+- 0 0 f108"/>
              <a:gd name="f118" fmla="+- 0 0 f109"/>
              <a:gd name="f119" fmla="+- 0 0 f110"/>
              <a:gd name="f120" fmla="+- 0 0 f111"/>
              <a:gd name="f121" fmla="*/ f112 f45 1"/>
              <a:gd name="f122" fmla="val f113"/>
              <a:gd name="f123" fmla="val f114"/>
              <a:gd name="f124" fmla="val f115"/>
              <a:gd name="f125" fmla="val f116"/>
              <a:gd name="f126" fmla="val f117"/>
              <a:gd name="f127" fmla="val f118"/>
              <a:gd name="f128" fmla="val f119"/>
              <a:gd name="f129" fmla="val f120"/>
              <a:gd name="f130" fmla="*/ f122 f79 1"/>
              <a:gd name="f131" fmla="*/ f123 f79 1"/>
              <a:gd name="f132" fmla="*/ f124 f80 1"/>
              <a:gd name="f133" fmla="*/ f125 f80 1"/>
              <a:gd name="f134" fmla="*/ f126 f102 1"/>
              <a:gd name="f135" fmla="*/ f127 f102 1"/>
              <a:gd name="f136" fmla="*/ f128 f103 1"/>
              <a:gd name="f137" fmla="*/ f129 f103 1"/>
              <a:gd name="f138" fmla="+- f72 0 f130"/>
              <a:gd name="f139" fmla="+- f72 0 f131"/>
              <a:gd name="f140" fmla="+- f72 f131 0"/>
              <a:gd name="f141" fmla="+- f72 f130 0"/>
              <a:gd name="f142" fmla="+- f91 0 f132"/>
              <a:gd name="f143" fmla="+- f91 0 f133"/>
              <a:gd name="f144" fmla="+- f72 0 f134"/>
              <a:gd name="f145" fmla="+- f72 0 f135"/>
              <a:gd name="f146" fmla="+- f72 f135 0"/>
              <a:gd name="f147" fmla="+- f72 f134 0"/>
              <a:gd name="f148" fmla="+- f91 0 f136"/>
              <a:gd name="f149" fmla="+- f91 0 f137"/>
              <a:gd name="f150" fmla="*/ f144 f45 1"/>
              <a:gd name="f151" fmla="*/ f148 f45 1"/>
              <a:gd name="f152" fmla="*/ f147 f45 1"/>
              <a:gd name="f153" fmla="*/ f138 f45 1"/>
              <a:gd name="f154" fmla="*/ f142 f45 1"/>
              <a:gd name="f155" fmla="*/ f145 f45 1"/>
              <a:gd name="f156" fmla="*/ f146 f45 1"/>
              <a:gd name="f157" fmla="*/ f141 f45 1"/>
              <a:gd name="f158" fmla="*/ f149 f45 1"/>
              <a:gd name="f159" fmla="*/ f140 f45 1"/>
              <a:gd name="f160" fmla="*/ f143 f45 1"/>
              <a:gd name="f161" fmla="*/ f139 f4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2">
                <a:pos x="f153" y="f154"/>
              </a:cxn>
              <a:cxn ang="f43">
                <a:pos x="f161" y="f160"/>
              </a:cxn>
              <a:cxn ang="f43">
                <a:pos x="f159" y="f160"/>
              </a:cxn>
              <a:cxn ang="f44">
                <a:pos x="f157" y="f154"/>
              </a:cxn>
            </a:cxnLst>
            <a:rect l="f150" t="f151" r="f152" b="f121"/>
            <a:pathLst>
              <a:path>
                <a:moveTo>
                  <a:pt x="f153" y="f154"/>
                </a:moveTo>
                <a:lnTo>
                  <a:pt x="f155" y="f151"/>
                </a:lnTo>
                <a:lnTo>
                  <a:pt x="f86" y="f58"/>
                </a:lnTo>
                <a:lnTo>
                  <a:pt x="f156" y="f151"/>
                </a:lnTo>
                <a:lnTo>
                  <a:pt x="f157" y="f154"/>
                </a:lnTo>
                <a:lnTo>
                  <a:pt x="f152" y="f158"/>
                </a:lnTo>
                <a:lnTo>
                  <a:pt x="f159" y="f160"/>
                </a:lnTo>
                <a:lnTo>
                  <a:pt x="f86" y="f121"/>
                </a:lnTo>
                <a:lnTo>
                  <a:pt x="f161" y="f160"/>
                </a:lnTo>
                <a:lnTo>
                  <a:pt x="f150" y="f158"/>
                </a:lnTo>
                <a:close/>
              </a:path>
            </a:pathLst>
          </a:custGeom>
          <a:solidFill>
            <a:srgbClr val="000000">
              <a:alpha val="40000"/>
            </a:srgbClr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95157171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FDE9F8-A77D-42A9-84AF-35A9E9D624E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9B559E-0A28-4F19-A94B-39E7032503F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85800" y="2063398"/>
            <a:ext cx="10394707" cy="331118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6404C8-ED07-4A8E-980E-024A7B54D9C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219EAEC-602D-4A2B-9059-508CA4181822}" type="datetime1">
              <a:rPr lang="en-GB"/>
              <a:pPr lvl="0"/>
              <a:t>22/04/2018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99DFFE-34CA-41B2-88EB-32A0238B835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0D15F0-4C8C-41B0-8485-1EE5CBBBC37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D6E6CA4-9C4F-4E96-BBE8-9203CEB7FF5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570531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31248F-3BCB-4217-9C1B-DE996A9E82C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5800" y="685800"/>
            <a:ext cx="10394707" cy="3193487"/>
          </a:xfrm>
        </p:spPr>
        <p:txBody>
          <a:bodyPr anchor="b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1929B9-54D6-4580-9946-02211050B0E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3742264"/>
            <a:ext cx="10394707" cy="1639610"/>
          </a:xfrm>
        </p:spPr>
        <p:txBody>
          <a:bodyPr anchor="t"/>
          <a:lstStyle>
            <a:lvl1pPr marL="0" indent="0">
              <a:buNone/>
              <a:defRPr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31A91F-AA17-450C-8A22-2BD7550D05F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D2EE2DA-4A99-47CB-B84D-B291A544DA54}" type="datetime1">
              <a:rPr lang="en-GB"/>
              <a:pPr lvl="0"/>
              <a:t>22/04/2018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968137-6FB3-4C73-8164-2D835DB7838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1A18F9-DC50-469F-9EB7-329DD6EA01D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DFDB84C-10ED-4442-9222-E37F107FEB2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10995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264F96-6A6E-4F12-A8FC-EEF7A205849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5800" y="685800"/>
            <a:ext cx="10396883" cy="1158142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B12979-7F72-40FD-9B82-8E187294EF9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85800" y="2063398"/>
            <a:ext cx="5088718" cy="3311188"/>
          </a:xfrm>
        </p:spPr>
        <p:txBody>
          <a:bodyPr anchor="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0AC8F8-267F-428F-A657-827B6685AD40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5993974" y="2063398"/>
            <a:ext cx="5086542" cy="3311188"/>
          </a:xfrm>
        </p:spPr>
        <p:txBody>
          <a:bodyPr anchor="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93983C-EFC3-47FC-B6F3-2B0716838D4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743D86E-7EF1-498C-AE97-3F3F67B6A760}" type="datetime1">
              <a:rPr lang="en-GB"/>
              <a:pPr lvl="0"/>
              <a:t>22/04/2018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9834D29-5913-477E-8F29-7F12F85FCB2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94013C-9854-4DB1-B38A-8C57E1359B7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786D642-5330-453B-B55B-A12E4D69CED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5435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21E4BB-F2E4-4A48-AA09-B12A504EA27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5800" y="685800"/>
            <a:ext cx="10394707" cy="1158142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07C2D7-F08E-43CC-9E67-BB0D101EB4A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18359" y="2063398"/>
            <a:ext cx="4856158" cy="679993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>
                <a:solidFill>
                  <a:srgbClr val="8FA751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BCD513-9A8D-4E92-9ADE-3737467A7FA2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85800" y="2861733"/>
            <a:ext cx="5088709" cy="2512853"/>
          </a:xfrm>
        </p:spPr>
        <p:txBody>
          <a:bodyPr anchor="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92D1B5B-B2A8-4E80-AF18-C3B6FAAE25D4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218194" y="2063398"/>
            <a:ext cx="4864489" cy="679993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>
                <a:solidFill>
                  <a:srgbClr val="8FA751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AADD251-DF36-4FC7-A49E-D98895E5A487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5993965" y="2861733"/>
            <a:ext cx="5088709" cy="2512853"/>
          </a:xfrm>
        </p:spPr>
        <p:txBody>
          <a:bodyPr anchor="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BC2A8DA-022D-486D-B31E-6221F587CB5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C445C0F-FEE4-49D7-9649-7383A8E1E814}" type="datetime1">
              <a:rPr lang="en-GB"/>
              <a:pPr lvl="0"/>
              <a:t>22/04/2018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4FA1D6C-4056-41A3-A7E0-DB9CD0C2CFA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F1B4A2E-AC16-4EC2-AF58-2C31108F868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143BF10-2E40-413D-A934-4C7A5E3C76E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27009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9482A9-00C5-4DE7-8A11-E4F771A917F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E04AE3-524C-4BDB-9403-081BD258880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96940A0-37FE-491A-8C86-E07258EB5114}" type="datetime1">
              <a:rPr lang="en-GB"/>
              <a:pPr lvl="0"/>
              <a:t>22/04/2018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14213CA-520F-4E7F-B568-6D9107DEDD3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007BD8-FEBC-4BCD-BF8E-A5F35B11D7E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7B181D3-1EB4-44EB-AC85-E6C552969CA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08372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60FD6EA-9B34-4C4C-8FD7-3B1C827C8EA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E60BA80-0E0A-4FD4-A0E4-5A511E2DE8D3}" type="datetime1">
              <a:rPr lang="en-GB"/>
              <a:pPr lvl="0"/>
              <a:t>22/04/2018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CA0E876-8C27-431E-8FAF-EBF1B377C2C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5AF3B4-3C9E-4B99-8021-EBC7F604671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F835C4E-153C-4A3E-9EB2-E7F304D80DC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30498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CA85B8-F9BC-48E4-97B1-3339E139921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93645" y="685800"/>
            <a:ext cx="4126860" cy="2023256"/>
          </a:xfrm>
        </p:spPr>
        <p:txBody>
          <a:bodyPr anchor="b" anchorCtr="1"/>
          <a:lstStyle>
            <a:lvl1pPr algn="ctr">
              <a:defRPr sz="36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7F0EEF-B226-4B27-9DEF-86ADA362D39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046134" y="685800"/>
            <a:ext cx="6034372" cy="468878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AD519B-8563-4FB9-8012-40247E7AE220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93645" y="2709056"/>
            <a:ext cx="4126860" cy="2665530"/>
          </a:xfrm>
        </p:spPr>
        <p:txBody>
          <a:bodyPr anchor="t" anchorCtr="1"/>
          <a:lstStyle>
            <a:lvl1pPr marL="0" indent="0" algn="ctr">
              <a:buNone/>
              <a:defRPr sz="18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D12EDE-42D4-4B67-8041-93B94194EDF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1F8CACD-3131-4D55-AA95-BF57695570CF}" type="datetime1">
              <a:rPr lang="en-GB"/>
              <a:pPr lvl="0"/>
              <a:t>22/04/2018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03EDE3-3122-4E20-A799-B989986FD0E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C02DEC-A3D3-47D7-B329-7554BA8EB70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CDE432D-C7FC-4291-9EF5-45393378C1E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13388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B9FEF2-8015-4113-A48E-2A84034EA6D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5800" y="685800"/>
            <a:ext cx="6345305" cy="2023256"/>
          </a:xfrm>
        </p:spPr>
        <p:txBody>
          <a:bodyPr anchor="b" anchorCtr="1"/>
          <a:lstStyle>
            <a:lvl1pPr algn="ctr">
              <a:defRPr sz="36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9C326F4-4069-470B-9973-B9F2CF6FA7A6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7482361" y="0"/>
            <a:ext cx="3598145" cy="5071536"/>
          </a:xfrm>
          <a:ln w="57150">
            <a:solidFill>
              <a:srgbClr val="7F7F7F"/>
            </a:solidFill>
            <a:prstDash val="solid"/>
            <a:miter/>
          </a:ln>
        </p:spPr>
        <p:txBody>
          <a:bodyPr anchor="t" anchorCtr="1"/>
          <a:lstStyle>
            <a:lvl1pPr marL="0" indent="0" algn="ctr">
              <a:buNone/>
              <a:defRPr sz="32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0049BA-1C4F-4EF9-93E3-55D45F97EC6A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85800" y="2709056"/>
            <a:ext cx="6345305" cy="2362480"/>
          </a:xfrm>
        </p:spPr>
        <p:txBody>
          <a:bodyPr anchor="t" anchorCtr="1"/>
          <a:lstStyle>
            <a:lvl1pPr marL="0" indent="0" algn="ctr">
              <a:buNone/>
              <a:defRPr sz="18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B8CAF1-1267-40D8-AEC9-96CDEDCA6A9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3A0012E-91F6-4467-B436-12B16B1ED699}" type="datetime1">
              <a:rPr lang="en-GB"/>
              <a:pPr lvl="0"/>
              <a:t>22/04/2018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3C9C62-46A4-4813-9B33-54B72E1DA94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752B06-6515-4EBA-826B-07663746BD8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7BF3D18-3437-4541-9451-DE278999CF7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83342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2224D-DF19-43D5-8932-A807E3B4C88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5800" y="4106332"/>
            <a:ext cx="10394707" cy="588846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3B1D6A2-E5CA-48FA-83EF-CE86E6CCB49F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85800" y="685800"/>
            <a:ext cx="10392512" cy="3194904"/>
          </a:xfrm>
          <a:ln w="57150">
            <a:solidFill>
              <a:srgbClr val="7F7F7F"/>
            </a:solidFill>
            <a:prstDash val="solid"/>
            <a:miter/>
          </a:ln>
        </p:spPr>
        <p:txBody>
          <a:bodyPr anchor="t" anchorCtr="1"/>
          <a:lstStyle>
            <a:lvl1pPr marL="0" indent="0" algn="ctr">
              <a:buNone/>
              <a:defRPr sz="32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0DF087-67E2-406D-A015-4137C2414E5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5781" y="4702923"/>
            <a:ext cx="10394725" cy="682471"/>
          </a:xfrm>
        </p:spPr>
        <p:txBody>
          <a:bodyPr anchor="t"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D20BBB-0E78-42C6-887E-FFDA5C9433E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4883191-9756-44AB-A99A-6E8C0D581B36}" type="datetime1">
              <a:rPr lang="en-GB"/>
              <a:pPr lvl="0"/>
              <a:t>22/04/2018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82E07F-8855-42E9-86EA-C6718328854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F09543-A432-4AA7-8A18-B43E2F487EF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7BEDEB-29E2-4DB6-86A9-D962DAE3ECE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42386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369FEE-EA38-4F07-93DE-C691A013C38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5800" y="685800"/>
            <a:ext cx="10396901" cy="3194904"/>
          </a:xfrm>
        </p:spPr>
        <p:txBody>
          <a:bodyPr anchorCtr="1"/>
          <a:lstStyle>
            <a:lvl1pPr algn="ctr">
              <a:defRPr sz="4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30083666-BEBF-4A4F-8BC0-D64A4CCFF9A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5781" y="4106332"/>
            <a:ext cx="10394725" cy="1273603"/>
          </a:xfrm>
        </p:spPr>
        <p:txBody>
          <a:bodyPr anchorCtr="1"/>
          <a:lstStyle>
            <a:lvl1pPr marL="0" indent="0" algn="ctr">
              <a:buNone/>
              <a:defRPr sz="18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C9B92BDE-7D13-430C-B435-B023D541F8E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26FAB82-C57C-46A5-90B9-0BA7031303A4}" type="datetime1">
              <a:rPr lang="en-GB"/>
              <a:pPr lvl="0"/>
              <a:t>22/04/2018</a:t>
            </a:fld>
            <a:endParaRPr lang="en-GB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9321154D-9BA0-4D99-917F-8314A923675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C0F87817-95C8-4ECA-BF00-73609DE4834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910E7DA-890C-409F-A40A-B311006D2C6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49759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CD886C-E835-49AA-8512-D435F2C5E75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21731" y="685800"/>
            <a:ext cx="9525021" cy="2916707"/>
          </a:xfrm>
        </p:spPr>
        <p:txBody>
          <a:bodyPr anchorCtr="1"/>
          <a:lstStyle>
            <a:lvl1pPr algn="ctr">
              <a:defRPr sz="4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A3960825-F6ED-4C92-AB5C-CAAA310A9D8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550264" y="3610032"/>
            <a:ext cx="8667954" cy="377766"/>
          </a:xfrm>
        </p:spPr>
        <p:txBody>
          <a:bodyPr anchor="t"/>
          <a:lstStyle>
            <a:lvl1pPr marL="0" indent="0" algn="r">
              <a:buNone/>
              <a:defRPr sz="1400"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2E0788-8440-42EA-8B20-2E1B176F1C6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5800" y="4106332"/>
            <a:ext cx="10396883" cy="1268254"/>
          </a:xfrm>
        </p:spPr>
        <p:txBody>
          <a:bodyPr anchorCtr="1"/>
          <a:lstStyle>
            <a:lvl1pPr marL="0" indent="0" algn="ctr">
              <a:buNone/>
              <a:defRPr sz="18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34BDCC-DAF1-451D-9587-8B57E0A1E64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2F4EB67-4CD6-4150-A4B9-D3B3413CFBFB}" type="datetime1">
              <a:rPr lang="en-GB"/>
              <a:pPr lvl="0"/>
              <a:t>22/04/2018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0F977-843A-4C9B-81F4-4C64E59719A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3BC20F-6FF5-426C-A858-A65B6AAB871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0D74BF4-975D-4C4F-B0EA-CC2BE05CF1B0}" type="slidenum">
              <a:t>‹#›</a:t>
            </a:fld>
            <a:endParaRPr lang="en-GB"/>
          </a:p>
        </p:txBody>
      </p:sp>
      <p:sp>
        <p:nvSpPr>
          <p:cNvPr id="8" name="TextBox 12">
            <a:extLst>
              <a:ext uri="{FF2B5EF4-FFF2-40B4-BE49-F238E27FC236}">
                <a16:creationId xmlns:a16="http://schemas.microsoft.com/office/drawing/2014/main" id="{FBA6FF72-72A7-4066-AFBE-2F6EA307E9C6}"/>
              </a:ext>
            </a:extLst>
          </p:cNvPr>
          <p:cNvSpPr txBox="1"/>
          <p:nvPr/>
        </p:nvSpPr>
        <p:spPr>
          <a:xfrm>
            <a:off x="685800" y="892628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all" spc="0" baseline="0">
                <a:solidFill>
                  <a:srgbClr val="000000"/>
                </a:solidFill>
                <a:uFillTx/>
                <a:latin typeface="Impact"/>
              </a:rPr>
              <a:t>“</a:t>
            </a:r>
          </a:p>
        </p:txBody>
      </p:sp>
      <p:sp>
        <p:nvSpPr>
          <p:cNvPr id="9" name="TextBox 13">
            <a:extLst>
              <a:ext uri="{FF2B5EF4-FFF2-40B4-BE49-F238E27FC236}">
                <a16:creationId xmlns:a16="http://schemas.microsoft.com/office/drawing/2014/main" id="{F98CFB37-307B-415E-98E0-5937D5CB8E70}"/>
              </a:ext>
            </a:extLst>
          </p:cNvPr>
          <p:cNvSpPr txBox="1"/>
          <p:nvPr/>
        </p:nvSpPr>
        <p:spPr>
          <a:xfrm>
            <a:off x="10473080" y="2922824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all" spc="0" baseline="0">
                <a:solidFill>
                  <a:srgbClr val="000000"/>
                </a:solidFill>
                <a:uFillTx/>
                <a:latin typeface="Impact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597586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4A2289-54F7-4753-95B0-87F0FEDE2F4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5800" y="1723854"/>
            <a:ext cx="10394707" cy="2511838"/>
          </a:xfrm>
        </p:spPr>
        <p:txBody>
          <a:bodyPr anchor="b"/>
          <a:lstStyle>
            <a:lvl1pPr>
              <a:defRPr sz="4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2C937779-DEFB-43EA-9CF5-E29022C611B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5800" y="4247470"/>
            <a:ext cx="10394707" cy="1140640"/>
          </a:xfrm>
        </p:spPr>
        <p:txBody>
          <a:bodyPr anchor="t"/>
          <a:lstStyle>
            <a:lvl1pPr marL="0" indent="0">
              <a:buNone/>
              <a:defRPr sz="18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FB0A7071-D20E-40DA-9BAF-9C554C1E257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6DB6956-9CA9-4BAF-A707-DA67553931A7}" type="datetime1">
              <a:rPr lang="en-GB"/>
              <a:pPr lvl="0"/>
              <a:t>22/04/2018</a:t>
            </a:fld>
            <a:endParaRPr lang="en-GB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04C80BCF-4A15-4FF8-B10A-EB7DD155821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A0FFA8E5-B140-499D-BD08-247C9CF5EC7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8C73FEC-210A-4FEF-AD1B-98771D8A999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6652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D5BE4F-2F00-4DE2-A192-83D1713E291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5800" y="685800"/>
            <a:ext cx="10394707" cy="1151961"/>
          </a:xfrm>
        </p:spPr>
        <p:txBody>
          <a:bodyPr anchorCtr="1"/>
          <a:lstStyle>
            <a:lvl1pPr algn="ctr"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BDBAE0-2E6E-4261-8575-8CAA26595FD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5800" y="2063398"/>
            <a:ext cx="3310128" cy="576264"/>
          </a:xfrm>
        </p:spPr>
        <p:txBody>
          <a:bodyPr anchor="b" anchorCtr="1">
            <a:noAutofit/>
          </a:bodyPr>
          <a:lstStyle>
            <a:lvl1pPr marL="0" indent="0" algn="ctr">
              <a:lnSpc>
                <a:spcPct val="90000"/>
              </a:lnSpc>
              <a:buNone/>
              <a:defRPr sz="2400">
                <a:solidFill>
                  <a:srgbClr val="8FA751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584769-82C0-4A48-8A8C-38E5CBF1FDC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5800" y="2639662"/>
            <a:ext cx="3310128" cy="2734924"/>
          </a:xfrm>
        </p:spPr>
        <p:txBody>
          <a:bodyPr anchor="t" anchorCtr="1"/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16DAE32-8AC3-46BA-AD96-DABF7158FE9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234622" y="2063398"/>
            <a:ext cx="3310128" cy="576264"/>
          </a:xfrm>
        </p:spPr>
        <p:txBody>
          <a:bodyPr anchor="b" anchorCtr="1">
            <a:noAutofit/>
          </a:bodyPr>
          <a:lstStyle>
            <a:lvl1pPr marL="0" indent="0" algn="ctr">
              <a:lnSpc>
                <a:spcPct val="90000"/>
              </a:lnSpc>
              <a:buNone/>
              <a:defRPr sz="2400">
                <a:solidFill>
                  <a:srgbClr val="8FA751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B7833900-E9BE-488F-9099-A77F85B1AD6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234622" y="2639662"/>
            <a:ext cx="3310128" cy="2734924"/>
          </a:xfrm>
        </p:spPr>
        <p:txBody>
          <a:bodyPr anchor="t" anchorCtr="1"/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AF7196F5-5FA8-4D49-AA32-F46AA24271D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770379" y="2063398"/>
            <a:ext cx="3310128" cy="576264"/>
          </a:xfrm>
        </p:spPr>
        <p:txBody>
          <a:bodyPr anchor="b" anchorCtr="1">
            <a:noAutofit/>
          </a:bodyPr>
          <a:lstStyle>
            <a:lvl1pPr marL="0" indent="0" algn="ctr">
              <a:lnSpc>
                <a:spcPct val="90000"/>
              </a:lnSpc>
              <a:buNone/>
              <a:defRPr sz="2400">
                <a:solidFill>
                  <a:srgbClr val="8FA751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6820D1BC-79C9-4F0E-AC21-8C17E1A838B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770379" y="2639662"/>
            <a:ext cx="3310128" cy="2734924"/>
          </a:xfrm>
        </p:spPr>
        <p:txBody>
          <a:bodyPr anchor="t" anchorCtr="1"/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0CE82974-5664-43BF-8E9E-E18C528BBF0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8D3C6B6-C2FD-4A8B-BA6D-DE5E84D4B2CE}" type="datetime1">
              <a:rPr lang="en-GB"/>
              <a:pPr lvl="0"/>
              <a:t>22/04/2018</a:t>
            </a:fld>
            <a:endParaRPr lang="en-GB"/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D683DFB6-EBF2-4895-A490-3582A033914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1" name="Slide Number Placeholder 4">
            <a:extLst>
              <a:ext uri="{FF2B5EF4-FFF2-40B4-BE49-F238E27FC236}">
                <a16:creationId xmlns:a16="http://schemas.microsoft.com/office/drawing/2014/main" id="{B27C0140-C044-4E70-9553-8054506B367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D98A62C-71AD-4931-9D0E-A632D64CC7A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18303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E9A62C-1B61-4700-86E8-2C25FC53BAC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 anchorCtr="1"/>
          <a:lstStyle>
            <a:lvl1pPr algn="ctr"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39F772-D98A-4E4B-8E83-16961B795BC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91844" y="3813020"/>
            <a:ext cx="3310128" cy="576264"/>
          </a:xfrm>
        </p:spPr>
        <p:txBody>
          <a:bodyPr anchor="b" anchorCtr="1">
            <a:noAutofit/>
          </a:bodyPr>
          <a:lstStyle>
            <a:lvl1pPr marL="0" indent="0" algn="ctr">
              <a:lnSpc>
                <a:spcPct val="90000"/>
              </a:lnSpc>
              <a:buNone/>
              <a:defRPr sz="2200">
                <a:solidFill>
                  <a:srgbClr val="8FA751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Picture Placeholder 2">
            <a:extLst>
              <a:ext uri="{FF2B5EF4-FFF2-40B4-BE49-F238E27FC236}">
                <a16:creationId xmlns:a16="http://schemas.microsoft.com/office/drawing/2014/main" id="{F6067D84-60DE-4A87-BD62-21F8F6B94306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85781" y="2063398"/>
            <a:ext cx="3310128" cy="1536722"/>
          </a:xfrm>
          <a:ln w="57150">
            <a:solidFill>
              <a:srgbClr val="7F7F7F"/>
            </a:solidFill>
            <a:prstDash val="solid"/>
            <a:miter/>
          </a:ln>
        </p:spPr>
        <p:txBody>
          <a:bodyPr anchor="t"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F8478F2C-0995-4D90-AAC8-E87CD294317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91844" y="4389284"/>
            <a:ext cx="3310128" cy="985302"/>
          </a:xfrm>
        </p:spPr>
        <p:txBody>
          <a:bodyPr anchor="t" anchorCtr="1"/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3E7380B2-5EB6-476B-9F9F-DC04B724480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237411" y="3813020"/>
            <a:ext cx="3310128" cy="576264"/>
          </a:xfrm>
        </p:spPr>
        <p:txBody>
          <a:bodyPr anchor="b" anchorCtr="1">
            <a:noAutofit/>
          </a:bodyPr>
          <a:lstStyle>
            <a:lvl1pPr marL="0" indent="0" algn="ctr">
              <a:lnSpc>
                <a:spcPct val="90000"/>
              </a:lnSpc>
              <a:buNone/>
              <a:defRPr sz="2200">
                <a:solidFill>
                  <a:srgbClr val="8FA751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Picture Placeholder 2">
            <a:extLst>
              <a:ext uri="{FF2B5EF4-FFF2-40B4-BE49-F238E27FC236}">
                <a16:creationId xmlns:a16="http://schemas.microsoft.com/office/drawing/2014/main" id="{9BAFCE6E-824F-41E6-A869-C9F85605C6E5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4235994" y="2063398"/>
            <a:ext cx="3310128" cy="1535241"/>
          </a:xfrm>
          <a:ln w="57150">
            <a:solidFill>
              <a:srgbClr val="7F7F7F"/>
            </a:solidFill>
            <a:prstDash val="solid"/>
            <a:miter/>
          </a:ln>
        </p:spPr>
        <p:txBody>
          <a:bodyPr anchor="t"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0ED85844-FDB3-4435-A0DC-D44C1661537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235994" y="4389284"/>
            <a:ext cx="3310128" cy="985302"/>
          </a:xfrm>
        </p:spPr>
        <p:txBody>
          <a:bodyPr anchor="t" anchorCtr="1"/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>
            <a:extLst>
              <a:ext uri="{FF2B5EF4-FFF2-40B4-BE49-F238E27FC236}">
                <a16:creationId xmlns:a16="http://schemas.microsoft.com/office/drawing/2014/main" id="{5729924A-B215-44DF-9570-BC6490A4637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768943" y="3813020"/>
            <a:ext cx="3310128" cy="576264"/>
          </a:xfrm>
        </p:spPr>
        <p:txBody>
          <a:bodyPr anchor="b" anchorCtr="1">
            <a:noAutofit/>
          </a:bodyPr>
          <a:lstStyle>
            <a:lvl1pPr marL="0" indent="0" algn="ctr">
              <a:lnSpc>
                <a:spcPct val="90000"/>
              </a:lnSpc>
              <a:buNone/>
              <a:defRPr sz="2200">
                <a:solidFill>
                  <a:srgbClr val="8FA751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C8D46E6B-9480-4FE7-8B65-E379EDCB46E0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7768815" y="2063398"/>
            <a:ext cx="3310128" cy="1537197"/>
          </a:xfrm>
          <a:ln w="57150">
            <a:solidFill>
              <a:srgbClr val="7F7F7F"/>
            </a:solidFill>
            <a:prstDash val="solid"/>
            <a:miter/>
          </a:ln>
        </p:spPr>
        <p:txBody>
          <a:bodyPr anchor="t"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04AFC399-FFD8-4214-96BE-8E415D39848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768815" y="4389284"/>
            <a:ext cx="3310128" cy="985302"/>
          </a:xfrm>
        </p:spPr>
        <p:txBody>
          <a:bodyPr anchor="t" anchorCtr="1"/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Date Placeholder 2">
            <a:extLst>
              <a:ext uri="{FF2B5EF4-FFF2-40B4-BE49-F238E27FC236}">
                <a16:creationId xmlns:a16="http://schemas.microsoft.com/office/drawing/2014/main" id="{0BEE39EB-ECF8-4064-91E2-F6441015393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FC8FC59-BB6E-4C11-A413-86D80DB3C5C7}" type="datetime1">
              <a:rPr lang="en-GB"/>
              <a:pPr lvl="0"/>
              <a:t>22/04/2018</a:t>
            </a:fld>
            <a:endParaRPr lang="en-GB"/>
          </a:p>
        </p:txBody>
      </p:sp>
      <p:sp>
        <p:nvSpPr>
          <p:cNvPr id="13" name="Footer Placeholder 3">
            <a:extLst>
              <a:ext uri="{FF2B5EF4-FFF2-40B4-BE49-F238E27FC236}">
                <a16:creationId xmlns:a16="http://schemas.microsoft.com/office/drawing/2014/main" id="{D7174D1F-43EC-403C-99D4-A6A93313C75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4" name="Slide Number Placeholder 4">
            <a:extLst>
              <a:ext uri="{FF2B5EF4-FFF2-40B4-BE49-F238E27FC236}">
                <a16:creationId xmlns:a16="http://schemas.microsoft.com/office/drawing/2014/main" id="{B9B4C62F-45AA-4B36-A1B3-0DD46D8A379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1F40D3D-74EE-437A-812B-9CEEB4801C3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31969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6D362E-DE7F-41FC-986D-B02B8F71D33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7B50C8-0F70-4D37-92C2-A838E9B7508F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685800" y="2063398"/>
            <a:ext cx="10394707" cy="3311188"/>
          </a:xfrm>
        </p:spPr>
        <p:txBody>
          <a:bodyPr vert="eaVert" anchor="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100DA1-A49A-47C3-9A45-9C2EB6CEB59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C832446-3088-48BE-8C71-B69976CC4735}" type="datetime1">
              <a:rPr lang="en-GB"/>
              <a:pPr lvl="0"/>
              <a:t>22/04/2018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7D8ABB-E820-42BD-80D2-E8AF19054C3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B7577F-3E5E-4A8F-B7D0-28012D0ADC2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771C480-92F5-493F-9100-22776C3DFFD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08402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E0CF6B3-60CA-44D8-BB53-7FC19263A7FA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815858" y="685800"/>
            <a:ext cx="2264648" cy="468878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5C990C3-21BB-4E22-885C-73080A7CFB24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685800" y="685800"/>
            <a:ext cx="7904430" cy="4688787"/>
          </a:xfrm>
        </p:spPr>
        <p:txBody>
          <a:bodyPr vert="eaVert" anchor="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4538F3-3A68-467D-9DBA-A806E4CBF6A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09E0CF-D757-4DD1-A548-4AA43D2ED8A1}" type="datetime1">
              <a:rPr lang="en-GB"/>
              <a:pPr lvl="0"/>
              <a:t>22/04/2018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2B46F7-C7A3-471E-9AF2-E071D99064B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9966B5-99D2-47C2-99EC-F083F2CB70A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A8B477B-9C99-4513-923A-23E9FBB1470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48774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jp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9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Brickwork-HD-R1a.jpg">
            <a:extLst>
              <a:ext uri="{FF2B5EF4-FFF2-40B4-BE49-F238E27FC236}">
                <a16:creationId xmlns:a16="http://schemas.microsoft.com/office/drawing/2014/main" id="{EB512B64-DD04-4747-BF14-36CACE57125B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0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  <p:grpSp>
        <p:nvGrpSpPr>
          <p:cNvPr id="3" name="Group 9">
            <a:extLst>
              <a:ext uri="{FF2B5EF4-FFF2-40B4-BE49-F238E27FC236}">
                <a16:creationId xmlns:a16="http://schemas.microsoft.com/office/drawing/2014/main" id="{309A285C-F6ED-41FD-A649-AB1EE5F417FA}"/>
              </a:ext>
            </a:extLst>
          </p:cNvPr>
          <p:cNvGrpSpPr/>
          <p:nvPr/>
        </p:nvGrpSpPr>
        <p:grpSpPr>
          <a:xfrm>
            <a:off x="-25392" y="0"/>
            <a:ext cx="12005339" cy="6644085"/>
            <a:chOff x="-25392" y="0"/>
            <a:chExt cx="12005339" cy="6644085"/>
          </a:xfrm>
        </p:grpSpPr>
        <p:sp>
          <p:nvSpPr>
            <p:cNvPr id="4" name="Rectangle 10">
              <a:extLst>
                <a:ext uri="{FF2B5EF4-FFF2-40B4-BE49-F238E27FC236}">
                  <a16:creationId xmlns:a16="http://schemas.microsoft.com/office/drawing/2014/main" id="{0035D93B-6BD5-4798-8A4B-E7F4277AE0A1}"/>
                </a:ext>
              </a:extLst>
            </p:cNvPr>
            <p:cNvSpPr/>
            <p:nvPr/>
          </p:nvSpPr>
          <p:spPr>
            <a:xfrm>
              <a:off x="0" y="0"/>
              <a:ext cx="11979947" cy="6644085"/>
            </a:xfrm>
            <a:prstGeom prst="rect">
              <a:avLst/>
            </a:prstGeom>
            <a:blipFill>
              <a:blip r:embed="rId19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  <a:effectLst>
              <a:outerShdw dist="76196" dir="4380172" algn="tl">
                <a:srgbClr val="000000">
                  <a:alpha val="68000"/>
                </a:srgbClr>
              </a:outerShdw>
            </a:effectLst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5" name="Freeform 11">
              <a:extLst>
                <a:ext uri="{FF2B5EF4-FFF2-40B4-BE49-F238E27FC236}">
                  <a16:creationId xmlns:a16="http://schemas.microsoft.com/office/drawing/2014/main" id="{63C1C626-A03F-4D58-9B77-ABF391A9F8B3}"/>
                </a:ext>
              </a:extLst>
            </p:cNvPr>
            <p:cNvSpPr/>
            <p:nvPr/>
          </p:nvSpPr>
          <p:spPr>
            <a:xfrm>
              <a:off x="-25392" y="0"/>
              <a:ext cx="11773293" cy="641951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1773291"/>
                <a:gd name="f4" fmla="val 6419514"/>
                <a:gd name="f5" fmla="val 11750059"/>
                <a:gd name="f6" fmla="val 6411047"/>
                <a:gd name="f7" fmla="*/ f0 1 11773291"/>
                <a:gd name="f8" fmla="*/ f1 1 6419514"/>
                <a:gd name="f9" fmla="+- f4 0 f2"/>
                <a:gd name="f10" fmla="+- f3 0 f2"/>
                <a:gd name="f11" fmla="*/ f10 1 11773291"/>
                <a:gd name="f12" fmla="*/ f9 1 6419514"/>
                <a:gd name="f13" fmla="*/ f2 1 f11"/>
                <a:gd name="f14" fmla="*/ f3 1 f11"/>
                <a:gd name="f15" fmla="*/ f2 1 f12"/>
                <a:gd name="f16" fmla="*/ f4 1 f12"/>
                <a:gd name="f17" fmla="*/ f13 f7 1"/>
                <a:gd name="f18" fmla="*/ f14 f7 1"/>
                <a:gd name="f19" fmla="*/ f16 f8 1"/>
                <a:gd name="f20" fmla="*/ f15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7" t="f20" r="f18" b="f19"/>
              <a:pathLst>
                <a:path w="11773291" h="6419514">
                  <a:moveTo>
                    <a:pt x="f5" y="f2"/>
                  </a:moveTo>
                  <a:lnTo>
                    <a:pt x="f3" y="f4"/>
                  </a:lnTo>
                  <a:lnTo>
                    <a:pt x="f2" y="f6"/>
                  </a:lnTo>
                </a:path>
              </a:pathLst>
            </a:custGeom>
            <a:noFill/>
            <a:ln w="82552" cap="flat">
              <a:solidFill>
                <a:srgbClr val="7F7F7F"/>
              </a:solidFill>
              <a:prstDash val="solid"/>
              <a:miter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Rectangle 12">
              <a:extLst>
                <a:ext uri="{FF2B5EF4-FFF2-40B4-BE49-F238E27FC236}">
                  <a16:creationId xmlns:a16="http://schemas.microsoft.com/office/drawing/2014/main" id="{B748FE5C-B124-4D6A-A7DB-0B9009F6636D}"/>
                </a:ext>
              </a:extLst>
            </p:cNvPr>
            <p:cNvSpPr/>
            <p:nvPr/>
          </p:nvSpPr>
          <p:spPr>
            <a:xfrm>
              <a:off x="0" y="5600215"/>
              <a:ext cx="11706514" cy="780577"/>
            </a:xfrm>
            <a:prstGeom prst="rect">
              <a:avLst/>
            </a:prstGeom>
            <a:gradFill>
              <a:gsLst>
                <a:gs pos="0">
                  <a:srgbClr val="629D7D"/>
                </a:gs>
                <a:gs pos="100000">
                  <a:srgbClr val="314E3F"/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81FF9DE4-0394-4076-88A5-6D7D0E42531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5800" y="685800"/>
            <a:ext cx="10396883" cy="115196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0BFDEC8F-B6D0-4466-9413-3E8D70AA454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2063398"/>
            <a:ext cx="10396883" cy="331118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47CDF7DC-EB99-47D3-94B3-9EB74F7162BA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7298082" y="5757336"/>
            <a:ext cx="3784601" cy="49846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3200" b="0" i="0" u="none" strike="noStrike" kern="1200" cap="all" spc="0" baseline="0">
                <a:solidFill>
                  <a:srgbClr val="314E3F"/>
                </a:solidFill>
                <a:uFillTx/>
                <a:latin typeface="Impact"/>
              </a:defRPr>
            </a:lvl1pPr>
          </a:lstStyle>
          <a:p>
            <a:pPr lvl="0"/>
            <a:fld id="{600E8889-FB47-4460-AA26-EEE81214D82B}" type="datetime1">
              <a:rPr lang="en-GB"/>
              <a:pPr lvl="0"/>
              <a:t>22/04/2018</a:t>
            </a:fld>
            <a:endParaRPr lang="en-GB"/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ABF28A92-7BAC-479B-BF96-B410C230C412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685800" y="5757336"/>
            <a:ext cx="5499722" cy="49846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3200" b="0" i="0" u="none" strike="noStrike" kern="1200" cap="all" spc="0" baseline="0">
                <a:solidFill>
                  <a:srgbClr val="314E3F"/>
                </a:solidFill>
                <a:uFillTx/>
                <a:latin typeface="Impact"/>
              </a:defRPr>
            </a:lvl1pPr>
          </a:lstStyle>
          <a:p>
            <a:pPr lvl="0"/>
            <a:endParaRPr lang="en-GB"/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DC0163ED-2B07-46D1-865E-DA7F28200C30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6287121" y="5757336"/>
            <a:ext cx="907185" cy="49846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3200" b="0" i="0" u="none" strike="noStrike" kern="1200" cap="all" spc="0" baseline="0">
                <a:solidFill>
                  <a:srgbClr val="314E3F"/>
                </a:solidFill>
                <a:uFillTx/>
                <a:latin typeface="Impact"/>
              </a:defRPr>
            </a:lvl1pPr>
          </a:lstStyle>
          <a:p>
            <a:pPr lvl="0"/>
            <a:fld id="{E00B153D-F2CE-4500-8E82-C76E92EBC79C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5400" b="0" i="0" u="none" strike="noStrike" kern="1200" cap="all" spc="0" baseline="0">
          <a:solidFill>
            <a:srgbClr val="8FA751"/>
          </a:solidFill>
          <a:uFillTx/>
          <a:latin typeface="Impact"/>
        </a:defRPr>
      </a:lvl1pPr>
    </p:titleStyle>
    <p:bodyStyle>
      <a:lvl1pPr marL="228600" marR="0" lvl="0" indent="-228600" algn="l" defTabSz="914400" rtl="0" fontAlgn="auto" hangingPunct="1">
        <a:lnSpc>
          <a:spcPct val="120000"/>
        </a:lnSpc>
        <a:spcBef>
          <a:spcPts val="1000"/>
        </a:spcBef>
        <a:spcAft>
          <a:spcPts val="0"/>
        </a:spcAft>
        <a:buClr>
          <a:srgbClr val="8FA751"/>
        </a:buClr>
        <a:buSzPct val="160000"/>
        <a:buFont typeface="Arial" pitchFamily="34"/>
        <a:buChar char="•"/>
        <a:tabLst/>
        <a:defRPr lang="en-US" sz="2000" b="0" i="0" u="none" strike="noStrike" kern="1200" cap="all" spc="0" baseline="0">
          <a:solidFill>
            <a:srgbClr val="000000"/>
          </a:solidFill>
          <a:uFillTx/>
          <a:latin typeface="Impact"/>
        </a:defRPr>
      </a:lvl1pPr>
      <a:lvl2pPr marL="685800" marR="0" lvl="1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Clr>
          <a:srgbClr val="8FA751"/>
        </a:buClr>
        <a:buSzPct val="160000"/>
        <a:buFont typeface="Arial" pitchFamily="34"/>
        <a:buChar char="•"/>
        <a:tabLst/>
        <a:defRPr lang="en-US" sz="1800" b="0" i="0" u="none" strike="noStrike" kern="1200" cap="all" spc="0" baseline="0">
          <a:solidFill>
            <a:srgbClr val="000000"/>
          </a:solidFill>
          <a:uFillTx/>
          <a:latin typeface="Impact"/>
        </a:defRPr>
      </a:lvl2pPr>
      <a:lvl3pPr marL="1143000" marR="0" lvl="2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Clr>
          <a:srgbClr val="8FA751"/>
        </a:buClr>
        <a:buSzPct val="160000"/>
        <a:buFont typeface="Arial" pitchFamily="34"/>
        <a:buChar char="•"/>
        <a:tabLst/>
        <a:defRPr lang="en-US" sz="1600" b="0" i="0" u="none" strike="noStrike" kern="1200" cap="all" spc="0" baseline="0">
          <a:solidFill>
            <a:srgbClr val="000000"/>
          </a:solidFill>
          <a:uFillTx/>
          <a:latin typeface="Impact"/>
        </a:defRPr>
      </a:lvl3pPr>
      <a:lvl4pPr marL="1600200" marR="0" lvl="3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Clr>
          <a:srgbClr val="8FA751"/>
        </a:buClr>
        <a:buSzPct val="160000"/>
        <a:buFont typeface="Arial" pitchFamily="34"/>
        <a:buChar char="•"/>
        <a:tabLst/>
        <a:defRPr lang="en-US" sz="1400" b="0" i="0" u="none" strike="noStrike" kern="1200" cap="all" spc="0" baseline="0">
          <a:solidFill>
            <a:srgbClr val="000000"/>
          </a:solidFill>
          <a:uFillTx/>
          <a:latin typeface="Impact"/>
        </a:defRPr>
      </a:lvl4pPr>
      <a:lvl5pPr marL="2057400" marR="0" lvl="4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Clr>
          <a:srgbClr val="8FA751"/>
        </a:buClr>
        <a:buSzPct val="160000"/>
        <a:buFont typeface="Arial" pitchFamily="34"/>
        <a:buChar char="•"/>
        <a:tabLst/>
        <a:defRPr lang="en-US" sz="1400" b="0" i="0" u="none" strike="noStrike" kern="1200" cap="all" spc="0" baseline="0">
          <a:solidFill>
            <a:srgbClr val="000000"/>
          </a:solidFill>
          <a:uFillTx/>
          <a:latin typeface="Impact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ospects.ac.uk/case-studies/health-psychologist-sarah" TargetMode="External"/><Relationship Id="rId2" Type="http://schemas.openxmlformats.org/officeDocument/2006/relationships/hyperlink" Target="https://careers.bps.org.uk/area/health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665D4F83-A54F-4A14-A673-BB332016D5E4}"/>
              </a:ext>
            </a:extLst>
          </p:cNvPr>
          <p:cNvSpPr txBox="1"/>
          <p:nvPr/>
        </p:nvSpPr>
        <p:spPr>
          <a:xfrm>
            <a:off x="186501" y="231078"/>
            <a:ext cx="11415707" cy="698652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sng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What is health psychology??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800" b="0" i="0" u="sng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Focuses on the health and illness of humans.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Health psychology will work towards promoting better health and well being for the individual emotionally and physically.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Some of the work of health psychologist involves getting a patient to lead a healthier lifestyle.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The aim of a health psychologist is to prevent illness and to improve health In the country.</a:t>
            </a:r>
          </a:p>
          <a:p>
            <a:pPr marL="457200" marR="0" lvl="0" indent="-4572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There is a combination of knowledge on psychology and health in the wor</a:t>
            </a:r>
            <a:r>
              <a:rPr lang="en-GB" sz="24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k of health psychologists.</a:t>
            </a:r>
          </a:p>
          <a:p>
            <a:pPr marL="457200" marR="0" lvl="0" indent="-4572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Health psychology can also put a focus on improving the health care system </a:t>
            </a:r>
          </a:p>
          <a:p>
            <a:pPr marL="457200" marR="0" lvl="0" indent="-4572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800" b="0" i="0" u="none" strike="noStrike" kern="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457200" marR="0" lvl="0" indent="-4572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800" b="0" i="0" u="none" strike="noStrike" kern="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385113EF-F3C0-4DD2-AB2B-CE7985701E60}"/>
              </a:ext>
            </a:extLst>
          </p:cNvPr>
          <p:cNvSpPr txBox="1"/>
          <p:nvPr/>
        </p:nvSpPr>
        <p:spPr>
          <a:xfrm>
            <a:off x="320040" y="320040"/>
            <a:ext cx="11597636" cy="464742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0" i="0" u="sng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How to become a health psychologist </a:t>
            </a:r>
          </a:p>
          <a:p>
            <a:pPr marL="457200" marR="0" lvl="0" indent="-4572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4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cs typeface="Calibri" pitchFamily="34"/>
            </a:endParaRPr>
          </a:p>
          <a:p>
            <a:pPr marL="457200" marR="0" lvl="0" indent="-4572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F</a:t>
            </a: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irst a psychology degree is needed to be completed which will be bps accredited </a:t>
            </a:r>
          </a:p>
          <a:p>
            <a:pPr marL="457200" marR="0" lvl="0" indent="-4572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go on an do a masters degree on health psychology for 2 years</a:t>
            </a:r>
          </a:p>
          <a:p>
            <a:pPr marL="457200" marR="0" lvl="0" indent="-4572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After the masters degree there’s 2 roots to go down which Is a – stage two supervised bps accredited qualification in health psychology and it takes 2 years for completion, this root means they will work in a practice but under supervision. </a:t>
            </a:r>
          </a:p>
          <a:p>
            <a:pPr marL="457200" marR="0" lvl="0" indent="-4572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Another root to take is to do a bps accredited doctorate course, basically a PhD in health psychology. </a:t>
            </a:r>
          </a:p>
          <a:p>
            <a:pPr marL="457200" marR="0" lvl="0" indent="-4572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The registration with  the health and care professionals council is a important aspect to do, for the start of working as a health psychologist.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Impact"/>
              </a:rPr>
              <a:t>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505D2231-CC57-4335-A608-BC27A3D0E479}"/>
              </a:ext>
            </a:extLst>
          </p:cNvPr>
          <p:cNvSpPr txBox="1"/>
          <p:nvPr/>
        </p:nvSpPr>
        <p:spPr>
          <a:xfrm>
            <a:off x="213356" y="213356"/>
            <a:ext cx="11719563" cy="606319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sng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How </a:t>
            </a:r>
            <a:r>
              <a:rPr lang="en-GB" sz="2800" b="0" i="0" u="sng" strike="noStrike" kern="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to improve experience and be successful </a:t>
            </a:r>
            <a:r>
              <a:rPr lang="en-GB" sz="2800" b="0" i="0" u="sng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as a health psychologist</a:t>
            </a:r>
            <a:r>
              <a:rPr lang="en-GB" sz="2400" b="0" i="0" u="sng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?</a:t>
            </a: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4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cs typeface="Calibri" pitchFamily="34"/>
            </a:endParaRP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Be Professional  and have the right autonomy</a:t>
            </a: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Keep to legal and ethical boundaries </a:t>
            </a: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Be accepting of Social and ethnic diversity and having dignity and respect </a:t>
            </a: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Attend teaching, training  and supervision </a:t>
            </a: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Keep to Health policy and procedures </a:t>
            </a: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Have a Good knowledge of health psychology, the researching and theory for assessment.</a:t>
            </a: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Have an appropriate consultancy and excellent communication </a:t>
            </a: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Provide assessments</a:t>
            </a: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Main competencies are behaviour change, research, teaching/training and consultancy for to be successful in the work place.</a:t>
            </a: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4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cs typeface="Calibri" pitchFamily="34"/>
            </a:endParaRP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4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cs typeface="Calibri" pitchFamily="34"/>
            </a:endParaRP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4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cs typeface="Calibri" pitchFamily="34"/>
            </a:endParaRP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4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cs typeface="Calibri" pitchFamily="34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735DED02-628F-4EF2-8AFA-2AC5C584C856}"/>
              </a:ext>
            </a:extLst>
          </p:cNvPr>
          <p:cNvSpPr txBox="1"/>
          <p:nvPr/>
        </p:nvSpPr>
        <p:spPr>
          <a:xfrm>
            <a:off x="274320" y="289563"/>
            <a:ext cx="11612880" cy="464742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sng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How a health psychologist will keep being successful:-</a:t>
            </a: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Confidentiality </a:t>
            </a: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Work well in a part of a team for improvement </a:t>
            </a: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Manage workload keep it organised and have good time management</a:t>
            </a: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Be familiar with confidentiality and storage guidelines </a:t>
            </a: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Have a plan for professional development</a:t>
            </a:r>
            <a:endParaRPr lang="en-GB" sz="2400" b="0" i="0" u="none" strike="noStrike" kern="1200" cap="none" spc="0" baseline="0">
              <a:solidFill>
                <a:srgbClr val="000000"/>
              </a:solidFill>
              <a:uFillTx/>
              <a:latin typeface="Impact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400" b="0" i="0" u="none" strike="noStrike" kern="1200" cap="none" spc="0" baseline="0">
              <a:solidFill>
                <a:srgbClr val="000000"/>
              </a:solidFill>
              <a:uFillTx/>
              <a:latin typeface="Impact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sng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Settings a health psychologist will work in?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cs typeface="Calibri" pitchFamily="34"/>
              </a:rPr>
              <a:t>They can work in various settings such as a GP surgery, for the public health care sector so the NHS or for private health care sectors. They can also work in academic organisations such as become a lecturer. Also they will work in research. Other health professionals they would be working alongside is doctors, nurses,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4">
            <a:extLst>
              <a:ext uri="{FF2B5EF4-FFF2-40B4-BE49-F238E27FC236}">
                <a16:creationId xmlns:a16="http://schemas.microsoft.com/office/drawing/2014/main" id="{0C1C2079-0E8B-4B7E-9BDF-BBA45E911F1A}"/>
              </a:ext>
            </a:extLst>
          </p:cNvPr>
          <p:cNvSpPr txBox="1"/>
          <p:nvPr/>
        </p:nvSpPr>
        <p:spPr>
          <a:xfrm>
            <a:off x="403863" y="510536"/>
            <a:ext cx="11384280" cy="323165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0" i="0" u="sng" strike="noStrike" kern="1200" cap="none" spc="0" baseline="0">
                <a:solidFill>
                  <a:srgbClr val="000000"/>
                </a:solidFill>
                <a:uFillTx/>
                <a:latin typeface="Impact"/>
              </a:rPr>
              <a:t>References</a:t>
            </a: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Calibri Light"/>
              </a:rPr>
              <a:t>Careers BPS: Health psychology. (2018). </a:t>
            </a:r>
            <a:r>
              <a:rPr lang="en-GB" sz="2400" b="0" i="0" u="none" strike="noStrike" kern="0" cap="none" spc="0" baseline="0">
                <a:solidFill>
                  <a:srgbClr val="000000"/>
                </a:solidFill>
                <a:uFillTx/>
                <a:latin typeface="Calibri Light"/>
              </a:rPr>
              <a:t>R</a:t>
            </a: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Calibri Light"/>
              </a:rPr>
              <a:t>eceived </a:t>
            </a:r>
            <a:r>
              <a:rPr lang="en-GB" sz="2400" b="0" i="0" u="none" strike="noStrike" kern="0" cap="none" spc="0" baseline="0">
                <a:solidFill>
                  <a:srgbClr val="000000"/>
                </a:solidFill>
                <a:uFillTx/>
                <a:latin typeface="Calibri Light"/>
              </a:rPr>
              <a:t>from </a:t>
            </a:r>
            <a:r>
              <a:rPr lang="en-GB" sz="2400" b="0" i="0" u="none" strike="noStrike" kern="0" cap="none" spc="0" baseline="0">
                <a:solidFill>
                  <a:srgbClr val="000000"/>
                </a:solidFill>
                <a:uFillTx/>
                <a:latin typeface="Calibri Light"/>
                <a:hlinkClick r:id="rId2"/>
              </a:rPr>
              <a:t>https://careers.bps.org.uk/area/health</a:t>
            </a:r>
            <a:r>
              <a:rPr lang="en-GB" sz="2400" b="0" i="0" u="none" strike="noStrike" kern="0" cap="none" spc="0" baseline="0">
                <a:solidFill>
                  <a:srgbClr val="000000"/>
                </a:solidFill>
                <a:uFillTx/>
                <a:latin typeface="Calibri Light"/>
              </a:rPr>
              <a:t> </a:t>
            </a:r>
            <a:endParaRPr lang="en-GB" sz="2400" b="0" i="0" u="none" strike="noStrike" kern="1200" cap="none" spc="0" baseline="0">
              <a:solidFill>
                <a:srgbClr val="000000"/>
              </a:solidFill>
              <a:uFillTx/>
              <a:latin typeface="Calibri Light"/>
            </a:endParaRPr>
          </a:p>
          <a:p>
            <a:pPr marL="457200" marR="0" lvl="0" indent="-4572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Calibri Light"/>
              </a:rPr>
              <a:t>Marsh</a:t>
            </a:r>
            <a:r>
              <a:rPr lang="en-GB" sz="2400" b="0" i="0" u="none" strike="noStrike" kern="0" cap="none" spc="0" baseline="0">
                <a:solidFill>
                  <a:srgbClr val="000000"/>
                </a:solidFill>
                <a:uFillTx/>
                <a:latin typeface="Calibri Light"/>
              </a:rPr>
              <a:t>all, R. (May 2016). </a:t>
            </a:r>
            <a:r>
              <a:rPr lang="en-GB" sz="2400" b="0" i="1" u="none" strike="noStrike" kern="0" cap="none" spc="0" baseline="0">
                <a:solidFill>
                  <a:srgbClr val="000000"/>
                </a:solidFill>
                <a:uFillTx/>
                <a:latin typeface="Calibri Light"/>
              </a:rPr>
              <a:t>Health psychologist: Sarah, case study</a:t>
            </a:r>
            <a:r>
              <a:rPr lang="en-GB" sz="2400" b="0" i="0" u="none" strike="noStrike" kern="0" cap="none" spc="0" baseline="0">
                <a:solidFill>
                  <a:srgbClr val="000000"/>
                </a:solidFill>
                <a:uFillTx/>
                <a:latin typeface="Calibri Light"/>
              </a:rPr>
              <a:t>. Received from </a:t>
            </a:r>
            <a:r>
              <a:rPr lang="en-GB" sz="2400" b="0" i="0" u="none" strike="noStrike" kern="0" cap="none" spc="0" baseline="0">
                <a:solidFill>
                  <a:srgbClr val="000000"/>
                </a:solidFill>
                <a:uFillTx/>
                <a:latin typeface="Calibri Light"/>
                <a:hlinkClick r:id="rId3"/>
              </a:rPr>
              <a:t>https://www.prospects.ac.uk/case-studies/health-psychologist-sarah</a:t>
            </a:r>
            <a:r>
              <a:rPr lang="en-GB" sz="2400" b="0" i="0" u="none" strike="noStrike" kern="0" cap="none" spc="0" baseline="0">
                <a:solidFill>
                  <a:srgbClr val="000000"/>
                </a:solidFill>
                <a:uFillTx/>
                <a:latin typeface="Calibri Light"/>
              </a:rPr>
              <a:t> 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0" cap="none" spc="0" baseline="0">
                <a:solidFill>
                  <a:srgbClr val="000000"/>
                </a:solidFill>
                <a:uFillTx/>
                <a:latin typeface="Calibri Light"/>
              </a:rPr>
              <a:t>  </a:t>
            </a:r>
          </a:p>
          <a:p>
            <a:pPr marL="457200" marR="0" lvl="0" indent="-4572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400" b="0" i="0" u="none" strike="noStrike" kern="0" cap="none" spc="0" baseline="0">
              <a:solidFill>
                <a:srgbClr val="000000"/>
              </a:solidFill>
              <a:uFillTx/>
              <a:latin typeface="Calibri Light"/>
            </a:endParaRPr>
          </a:p>
          <a:p>
            <a:pPr marL="457200" marR="0" lvl="0" indent="-4572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400" b="0" i="0" u="none" strike="noStrike" kern="1200" cap="none" spc="0" baseline="0">
              <a:solidFill>
                <a:srgbClr val="000000"/>
              </a:solidFill>
              <a:uFillTx/>
              <a:latin typeface="Calibri Light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ain Even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TM04033927%5b%5bfn=Main%20Event%5d%5d</Template>
  <TotalTime>1467</TotalTime>
  <Words>485</Words>
  <Application>Microsoft Office PowerPoint</Application>
  <PresentationFormat>Widescreen</PresentationFormat>
  <Paragraphs>47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Calibri</vt:lpstr>
      <vt:lpstr>Calibri Light</vt:lpstr>
      <vt:lpstr>Impact</vt:lpstr>
      <vt:lpstr>Main Event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Sian Jones</dc:creator>
  <cp:lastModifiedBy>Sian Jones</cp:lastModifiedBy>
  <cp:revision>17</cp:revision>
  <dcterms:created xsi:type="dcterms:W3CDTF">2018-04-18T17:12:43Z</dcterms:created>
  <dcterms:modified xsi:type="dcterms:W3CDTF">2018-04-22T20:33:49Z</dcterms:modified>
</cp:coreProperties>
</file>