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5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 id="279" r:id="rId25"/>
    <p:sldId id="280" r:id="rId26"/>
    <p:sldId id="281" r:id="rId27"/>
    <p:sldId id="282" r:id="rId28"/>
    <p:sldId id="283" r:id="rId29"/>
    <p:sldId id="284" r:id="rId30"/>
    <p:sldId id="285" r:id="rId31"/>
    <p:sldId id="286" r:id="rId32"/>
    <p:sldId id="287" r:id="rId33"/>
    <p:sldId id="288" r:id="rId34"/>
    <p:sldId id="290" r:id="rId35"/>
    <p:sldId id="289"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5" r:id="rId50"/>
    <p:sldId id="30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8" autoAdjust="0"/>
    <p:restoredTop sz="92969" autoAdjust="0"/>
  </p:normalViewPr>
  <p:slideViewPr>
    <p:cSldViewPr snapToGrid="0">
      <p:cViewPr varScale="1">
        <p:scale>
          <a:sx n="96" d="100"/>
          <a:sy n="96" d="100"/>
        </p:scale>
        <p:origin x="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DCFD0F-2E0A-4213-8CE6-88B0D09D199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20E296B0-7EF5-4E11-94C6-EE4B6170123C}">
      <dgm:prSet/>
      <dgm:spPr/>
      <dgm:t>
        <a:bodyPr/>
        <a:lstStyle/>
        <a:p>
          <a:r>
            <a:rPr lang="en-GB"/>
            <a:t>Gather Information </a:t>
          </a:r>
          <a:endParaRPr lang="en-US"/>
        </a:p>
      </dgm:t>
    </dgm:pt>
    <dgm:pt modelId="{EA99396C-9E72-4D9A-A683-97EAE02675CE}" type="parTrans" cxnId="{0097B662-A934-4BE9-AB31-E2808E0E7C79}">
      <dgm:prSet/>
      <dgm:spPr/>
      <dgm:t>
        <a:bodyPr/>
        <a:lstStyle/>
        <a:p>
          <a:endParaRPr lang="en-US"/>
        </a:p>
      </dgm:t>
    </dgm:pt>
    <dgm:pt modelId="{015B9CB6-FC47-44E6-80C8-52DA5E24DF2D}" type="sibTrans" cxnId="{0097B662-A934-4BE9-AB31-E2808E0E7C79}">
      <dgm:prSet/>
      <dgm:spPr/>
      <dgm:t>
        <a:bodyPr/>
        <a:lstStyle/>
        <a:p>
          <a:endParaRPr lang="en-US"/>
        </a:p>
      </dgm:t>
    </dgm:pt>
    <dgm:pt modelId="{58342BB4-86AB-4B1E-9CAE-62C1EC5C2FE1}">
      <dgm:prSet/>
      <dgm:spPr/>
      <dgm:t>
        <a:bodyPr/>
        <a:lstStyle/>
        <a:p>
          <a:r>
            <a:rPr lang="en-GB"/>
            <a:t>Process information </a:t>
          </a:r>
          <a:endParaRPr lang="en-US"/>
        </a:p>
      </dgm:t>
    </dgm:pt>
    <dgm:pt modelId="{6B86CFBB-01CE-4808-A0B3-E4A44437C02B}" type="parTrans" cxnId="{4C87A3E0-2036-4E31-8D4B-B7F37BFD4132}">
      <dgm:prSet/>
      <dgm:spPr/>
      <dgm:t>
        <a:bodyPr/>
        <a:lstStyle/>
        <a:p>
          <a:endParaRPr lang="en-US"/>
        </a:p>
      </dgm:t>
    </dgm:pt>
    <dgm:pt modelId="{B061AF30-E932-4F15-9DED-281827900228}" type="sibTrans" cxnId="{4C87A3E0-2036-4E31-8D4B-B7F37BFD4132}">
      <dgm:prSet/>
      <dgm:spPr/>
      <dgm:t>
        <a:bodyPr/>
        <a:lstStyle/>
        <a:p>
          <a:endParaRPr lang="en-US"/>
        </a:p>
      </dgm:t>
    </dgm:pt>
    <dgm:pt modelId="{FF8D6C31-D23F-4A1A-B148-2539BC1967FE}">
      <dgm:prSet/>
      <dgm:spPr/>
      <dgm:t>
        <a:bodyPr/>
        <a:lstStyle/>
        <a:p>
          <a:r>
            <a:rPr lang="en-GB"/>
            <a:t>Creating text </a:t>
          </a:r>
          <a:endParaRPr lang="en-US"/>
        </a:p>
      </dgm:t>
    </dgm:pt>
    <dgm:pt modelId="{98408783-0C87-43FC-BDEC-D79170E40A72}" type="parTrans" cxnId="{4E23295D-F86D-40E4-879F-19F7ACFEE70B}">
      <dgm:prSet/>
      <dgm:spPr/>
      <dgm:t>
        <a:bodyPr/>
        <a:lstStyle/>
        <a:p>
          <a:endParaRPr lang="en-US"/>
        </a:p>
      </dgm:t>
    </dgm:pt>
    <dgm:pt modelId="{060FCC08-C47F-43C1-A94E-D91A0EA932A9}" type="sibTrans" cxnId="{4E23295D-F86D-40E4-879F-19F7ACFEE70B}">
      <dgm:prSet/>
      <dgm:spPr/>
      <dgm:t>
        <a:bodyPr/>
        <a:lstStyle/>
        <a:p>
          <a:endParaRPr lang="en-US"/>
        </a:p>
      </dgm:t>
    </dgm:pt>
    <dgm:pt modelId="{434B5DEA-4A70-41B9-B7C5-F211988DE612}">
      <dgm:prSet/>
      <dgm:spPr/>
      <dgm:t>
        <a:bodyPr/>
        <a:lstStyle/>
        <a:p>
          <a:r>
            <a:rPr lang="en-GB"/>
            <a:t>Edit and review </a:t>
          </a:r>
          <a:endParaRPr lang="en-US"/>
        </a:p>
      </dgm:t>
    </dgm:pt>
    <dgm:pt modelId="{06A69900-CD4D-446F-9380-AA152E3067BC}" type="parTrans" cxnId="{9C16809E-D5D9-4D49-AABD-1CB28BA81DAF}">
      <dgm:prSet/>
      <dgm:spPr/>
      <dgm:t>
        <a:bodyPr/>
        <a:lstStyle/>
        <a:p>
          <a:endParaRPr lang="en-US"/>
        </a:p>
      </dgm:t>
    </dgm:pt>
    <dgm:pt modelId="{00A84F8A-6108-421D-9E72-F1B87710FAF2}" type="sibTrans" cxnId="{9C16809E-D5D9-4D49-AABD-1CB28BA81DAF}">
      <dgm:prSet/>
      <dgm:spPr/>
      <dgm:t>
        <a:bodyPr/>
        <a:lstStyle/>
        <a:p>
          <a:endParaRPr lang="en-US"/>
        </a:p>
      </dgm:t>
    </dgm:pt>
    <dgm:pt modelId="{3CE81DC5-6A07-438C-BAAE-F3EF294F7DD7}">
      <dgm:prSet/>
      <dgm:spPr/>
      <dgm:t>
        <a:bodyPr/>
        <a:lstStyle/>
        <a:p>
          <a:r>
            <a:rPr lang="en-GB"/>
            <a:t>Final checks </a:t>
          </a:r>
          <a:endParaRPr lang="en-US"/>
        </a:p>
      </dgm:t>
    </dgm:pt>
    <dgm:pt modelId="{55A90D9C-98EC-45E8-A044-29B4E3CDD161}" type="parTrans" cxnId="{4DF73AC4-0BA3-41DC-8509-35B688BA6157}">
      <dgm:prSet/>
      <dgm:spPr/>
      <dgm:t>
        <a:bodyPr/>
        <a:lstStyle/>
        <a:p>
          <a:endParaRPr lang="en-US"/>
        </a:p>
      </dgm:t>
    </dgm:pt>
    <dgm:pt modelId="{26FC5EF8-E69F-4D62-A12C-3B3290FD9145}" type="sibTrans" cxnId="{4DF73AC4-0BA3-41DC-8509-35B688BA6157}">
      <dgm:prSet/>
      <dgm:spPr/>
      <dgm:t>
        <a:bodyPr/>
        <a:lstStyle/>
        <a:p>
          <a:endParaRPr lang="en-US"/>
        </a:p>
      </dgm:t>
    </dgm:pt>
    <dgm:pt modelId="{8EA36D1A-980D-42C7-9649-B8CC32390B1B}">
      <dgm:prSet/>
      <dgm:spPr/>
      <dgm:t>
        <a:bodyPr/>
        <a:lstStyle/>
        <a:p>
          <a:r>
            <a:rPr lang="en-GB"/>
            <a:t>Submit </a:t>
          </a:r>
          <a:endParaRPr lang="en-US"/>
        </a:p>
      </dgm:t>
    </dgm:pt>
    <dgm:pt modelId="{F476A62F-EC58-4DF9-BCBB-A0560875FD71}" type="parTrans" cxnId="{8692B88B-650B-43B8-A690-C64AB5596A5A}">
      <dgm:prSet/>
      <dgm:spPr/>
      <dgm:t>
        <a:bodyPr/>
        <a:lstStyle/>
        <a:p>
          <a:endParaRPr lang="en-US"/>
        </a:p>
      </dgm:t>
    </dgm:pt>
    <dgm:pt modelId="{8EC19CE9-72D7-4C24-9ACA-8A5C37337A6E}" type="sibTrans" cxnId="{8692B88B-650B-43B8-A690-C64AB5596A5A}">
      <dgm:prSet/>
      <dgm:spPr/>
      <dgm:t>
        <a:bodyPr/>
        <a:lstStyle/>
        <a:p>
          <a:endParaRPr lang="en-US"/>
        </a:p>
      </dgm:t>
    </dgm:pt>
    <dgm:pt modelId="{45460F52-B3B1-43D9-8552-1B5B6E6725B7}" type="pres">
      <dgm:prSet presAssocID="{BBDCFD0F-2E0A-4213-8CE6-88B0D09D1994}" presName="cycle" presStyleCnt="0">
        <dgm:presLayoutVars>
          <dgm:dir/>
          <dgm:resizeHandles val="exact"/>
        </dgm:presLayoutVars>
      </dgm:prSet>
      <dgm:spPr/>
    </dgm:pt>
    <dgm:pt modelId="{8CFAD0E0-2967-48FF-A211-40BCB718E36F}" type="pres">
      <dgm:prSet presAssocID="{20E296B0-7EF5-4E11-94C6-EE4B6170123C}" presName="node" presStyleLbl="node1" presStyleIdx="0" presStyleCnt="6">
        <dgm:presLayoutVars>
          <dgm:bulletEnabled val="1"/>
        </dgm:presLayoutVars>
      </dgm:prSet>
      <dgm:spPr/>
    </dgm:pt>
    <dgm:pt modelId="{A9AC1C42-71B1-45C3-A79A-A3B7048CA9E2}" type="pres">
      <dgm:prSet presAssocID="{20E296B0-7EF5-4E11-94C6-EE4B6170123C}" presName="spNode" presStyleCnt="0"/>
      <dgm:spPr/>
    </dgm:pt>
    <dgm:pt modelId="{007731E0-3DFF-4F58-A8E4-2ECD90D40667}" type="pres">
      <dgm:prSet presAssocID="{015B9CB6-FC47-44E6-80C8-52DA5E24DF2D}" presName="sibTrans" presStyleLbl="sibTrans1D1" presStyleIdx="0" presStyleCnt="6"/>
      <dgm:spPr/>
    </dgm:pt>
    <dgm:pt modelId="{AD0A0FD9-B9C3-4EA3-9365-3EC0FD5FCF56}" type="pres">
      <dgm:prSet presAssocID="{58342BB4-86AB-4B1E-9CAE-62C1EC5C2FE1}" presName="node" presStyleLbl="node1" presStyleIdx="1" presStyleCnt="6">
        <dgm:presLayoutVars>
          <dgm:bulletEnabled val="1"/>
        </dgm:presLayoutVars>
      </dgm:prSet>
      <dgm:spPr/>
    </dgm:pt>
    <dgm:pt modelId="{3EBDDC88-2E42-43DC-BBCE-82C2B2D89189}" type="pres">
      <dgm:prSet presAssocID="{58342BB4-86AB-4B1E-9CAE-62C1EC5C2FE1}" presName="spNode" presStyleCnt="0"/>
      <dgm:spPr/>
    </dgm:pt>
    <dgm:pt modelId="{153175B5-8E50-4B9F-B1A0-1168D688D893}" type="pres">
      <dgm:prSet presAssocID="{B061AF30-E932-4F15-9DED-281827900228}" presName="sibTrans" presStyleLbl="sibTrans1D1" presStyleIdx="1" presStyleCnt="6"/>
      <dgm:spPr/>
    </dgm:pt>
    <dgm:pt modelId="{83E77AF4-0850-4051-B182-9A7A91901075}" type="pres">
      <dgm:prSet presAssocID="{FF8D6C31-D23F-4A1A-B148-2539BC1967FE}" presName="node" presStyleLbl="node1" presStyleIdx="2" presStyleCnt="6">
        <dgm:presLayoutVars>
          <dgm:bulletEnabled val="1"/>
        </dgm:presLayoutVars>
      </dgm:prSet>
      <dgm:spPr/>
    </dgm:pt>
    <dgm:pt modelId="{274C19DA-2A7A-4078-A2EB-F861054B5F0E}" type="pres">
      <dgm:prSet presAssocID="{FF8D6C31-D23F-4A1A-B148-2539BC1967FE}" presName="spNode" presStyleCnt="0"/>
      <dgm:spPr/>
    </dgm:pt>
    <dgm:pt modelId="{DC1E3406-F5F3-4EAD-B8CB-39E964390697}" type="pres">
      <dgm:prSet presAssocID="{060FCC08-C47F-43C1-A94E-D91A0EA932A9}" presName="sibTrans" presStyleLbl="sibTrans1D1" presStyleIdx="2" presStyleCnt="6"/>
      <dgm:spPr/>
    </dgm:pt>
    <dgm:pt modelId="{80982A93-FF84-43B7-A247-7528D4EF93E9}" type="pres">
      <dgm:prSet presAssocID="{434B5DEA-4A70-41B9-B7C5-F211988DE612}" presName="node" presStyleLbl="node1" presStyleIdx="3" presStyleCnt="6">
        <dgm:presLayoutVars>
          <dgm:bulletEnabled val="1"/>
        </dgm:presLayoutVars>
      </dgm:prSet>
      <dgm:spPr/>
    </dgm:pt>
    <dgm:pt modelId="{DE084570-F70D-4F91-8C03-FD4C7220BA90}" type="pres">
      <dgm:prSet presAssocID="{434B5DEA-4A70-41B9-B7C5-F211988DE612}" presName="spNode" presStyleCnt="0"/>
      <dgm:spPr/>
    </dgm:pt>
    <dgm:pt modelId="{4F27655B-03FB-4336-B87D-ACB18D1CA5D1}" type="pres">
      <dgm:prSet presAssocID="{00A84F8A-6108-421D-9E72-F1B87710FAF2}" presName="sibTrans" presStyleLbl="sibTrans1D1" presStyleIdx="3" presStyleCnt="6"/>
      <dgm:spPr/>
    </dgm:pt>
    <dgm:pt modelId="{DFC7D128-3394-4E96-9198-218B2595E766}" type="pres">
      <dgm:prSet presAssocID="{3CE81DC5-6A07-438C-BAAE-F3EF294F7DD7}" presName="node" presStyleLbl="node1" presStyleIdx="4" presStyleCnt="6">
        <dgm:presLayoutVars>
          <dgm:bulletEnabled val="1"/>
        </dgm:presLayoutVars>
      </dgm:prSet>
      <dgm:spPr/>
    </dgm:pt>
    <dgm:pt modelId="{0DF6E251-D033-499F-928F-9DA28FC4FCC6}" type="pres">
      <dgm:prSet presAssocID="{3CE81DC5-6A07-438C-BAAE-F3EF294F7DD7}" presName="spNode" presStyleCnt="0"/>
      <dgm:spPr/>
    </dgm:pt>
    <dgm:pt modelId="{5B12ED7D-B96A-4FC2-80F6-E47EDD54F039}" type="pres">
      <dgm:prSet presAssocID="{26FC5EF8-E69F-4D62-A12C-3B3290FD9145}" presName="sibTrans" presStyleLbl="sibTrans1D1" presStyleIdx="4" presStyleCnt="6"/>
      <dgm:spPr/>
    </dgm:pt>
    <dgm:pt modelId="{9D96FB73-E4AB-45F5-B2E4-3A295777EEE1}" type="pres">
      <dgm:prSet presAssocID="{8EA36D1A-980D-42C7-9649-B8CC32390B1B}" presName="node" presStyleLbl="node1" presStyleIdx="5" presStyleCnt="6">
        <dgm:presLayoutVars>
          <dgm:bulletEnabled val="1"/>
        </dgm:presLayoutVars>
      </dgm:prSet>
      <dgm:spPr/>
    </dgm:pt>
    <dgm:pt modelId="{BE3B25F6-224B-4784-8E7C-38811CF53B03}" type="pres">
      <dgm:prSet presAssocID="{8EA36D1A-980D-42C7-9649-B8CC32390B1B}" presName="spNode" presStyleCnt="0"/>
      <dgm:spPr/>
    </dgm:pt>
    <dgm:pt modelId="{DAFC63BD-AFA9-4174-AF7B-FD26A9CBD355}" type="pres">
      <dgm:prSet presAssocID="{8EC19CE9-72D7-4C24-9ACA-8A5C37337A6E}" presName="sibTrans" presStyleLbl="sibTrans1D1" presStyleIdx="5" presStyleCnt="6"/>
      <dgm:spPr/>
    </dgm:pt>
  </dgm:ptLst>
  <dgm:cxnLst>
    <dgm:cxn modelId="{598A0116-73E9-4BF9-A6D0-C23654263759}" type="presOf" srcId="{00A84F8A-6108-421D-9E72-F1B87710FAF2}" destId="{4F27655B-03FB-4336-B87D-ACB18D1CA5D1}" srcOrd="0" destOrd="0" presId="urn:microsoft.com/office/officeart/2005/8/layout/cycle6"/>
    <dgm:cxn modelId="{9EA59C1B-A9FF-43C8-ACB0-3704A311F2BB}" type="presOf" srcId="{8EC19CE9-72D7-4C24-9ACA-8A5C37337A6E}" destId="{DAFC63BD-AFA9-4174-AF7B-FD26A9CBD355}" srcOrd="0" destOrd="0" presId="urn:microsoft.com/office/officeart/2005/8/layout/cycle6"/>
    <dgm:cxn modelId="{958BCD1F-D836-41E1-8D7F-D61A353F04F7}" type="presOf" srcId="{58342BB4-86AB-4B1E-9CAE-62C1EC5C2FE1}" destId="{AD0A0FD9-B9C3-4EA3-9365-3EC0FD5FCF56}" srcOrd="0" destOrd="0" presId="urn:microsoft.com/office/officeart/2005/8/layout/cycle6"/>
    <dgm:cxn modelId="{470C072A-AB84-46F3-98EA-618F444F7204}" type="presOf" srcId="{BBDCFD0F-2E0A-4213-8CE6-88B0D09D1994}" destId="{45460F52-B3B1-43D9-8552-1B5B6E6725B7}" srcOrd="0" destOrd="0" presId="urn:microsoft.com/office/officeart/2005/8/layout/cycle6"/>
    <dgm:cxn modelId="{2C30B32A-4B3A-404F-A5A0-02652BCBBA95}" type="presOf" srcId="{3CE81DC5-6A07-438C-BAAE-F3EF294F7DD7}" destId="{DFC7D128-3394-4E96-9198-218B2595E766}" srcOrd="0" destOrd="0" presId="urn:microsoft.com/office/officeart/2005/8/layout/cycle6"/>
    <dgm:cxn modelId="{907CC533-8621-4131-9004-748467D5CB39}" type="presOf" srcId="{FF8D6C31-D23F-4A1A-B148-2539BC1967FE}" destId="{83E77AF4-0850-4051-B182-9A7A91901075}" srcOrd="0" destOrd="0" presId="urn:microsoft.com/office/officeart/2005/8/layout/cycle6"/>
    <dgm:cxn modelId="{3E5FC63F-0871-4FFF-A56A-E85B32DB0458}" type="presOf" srcId="{20E296B0-7EF5-4E11-94C6-EE4B6170123C}" destId="{8CFAD0E0-2967-48FF-A211-40BCB718E36F}" srcOrd="0" destOrd="0" presId="urn:microsoft.com/office/officeart/2005/8/layout/cycle6"/>
    <dgm:cxn modelId="{4E23295D-F86D-40E4-879F-19F7ACFEE70B}" srcId="{BBDCFD0F-2E0A-4213-8CE6-88B0D09D1994}" destId="{FF8D6C31-D23F-4A1A-B148-2539BC1967FE}" srcOrd="2" destOrd="0" parTransId="{98408783-0C87-43FC-BDEC-D79170E40A72}" sibTransId="{060FCC08-C47F-43C1-A94E-D91A0EA932A9}"/>
    <dgm:cxn modelId="{0097B662-A934-4BE9-AB31-E2808E0E7C79}" srcId="{BBDCFD0F-2E0A-4213-8CE6-88B0D09D1994}" destId="{20E296B0-7EF5-4E11-94C6-EE4B6170123C}" srcOrd="0" destOrd="0" parTransId="{EA99396C-9E72-4D9A-A683-97EAE02675CE}" sibTransId="{015B9CB6-FC47-44E6-80C8-52DA5E24DF2D}"/>
    <dgm:cxn modelId="{90CD4F43-3058-438A-94F7-3F23C381B169}" type="presOf" srcId="{015B9CB6-FC47-44E6-80C8-52DA5E24DF2D}" destId="{007731E0-3DFF-4F58-A8E4-2ECD90D40667}" srcOrd="0" destOrd="0" presId="urn:microsoft.com/office/officeart/2005/8/layout/cycle6"/>
    <dgm:cxn modelId="{8692B88B-650B-43B8-A690-C64AB5596A5A}" srcId="{BBDCFD0F-2E0A-4213-8CE6-88B0D09D1994}" destId="{8EA36D1A-980D-42C7-9649-B8CC32390B1B}" srcOrd="5" destOrd="0" parTransId="{F476A62F-EC58-4DF9-BCBB-A0560875FD71}" sibTransId="{8EC19CE9-72D7-4C24-9ACA-8A5C37337A6E}"/>
    <dgm:cxn modelId="{EDFA8492-E607-42FC-A275-AB1427DC9F68}" type="presOf" srcId="{26FC5EF8-E69F-4D62-A12C-3B3290FD9145}" destId="{5B12ED7D-B96A-4FC2-80F6-E47EDD54F039}" srcOrd="0" destOrd="0" presId="urn:microsoft.com/office/officeart/2005/8/layout/cycle6"/>
    <dgm:cxn modelId="{9C16809E-D5D9-4D49-AABD-1CB28BA81DAF}" srcId="{BBDCFD0F-2E0A-4213-8CE6-88B0D09D1994}" destId="{434B5DEA-4A70-41B9-B7C5-F211988DE612}" srcOrd="3" destOrd="0" parTransId="{06A69900-CD4D-446F-9380-AA152E3067BC}" sibTransId="{00A84F8A-6108-421D-9E72-F1B87710FAF2}"/>
    <dgm:cxn modelId="{4DF73AC4-0BA3-41DC-8509-35B688BA6157}" srcId="{BBDCFD0F-2E0A-4213-8CE6-88B0D09D1994}" destId="{3CE81DC5-6A07-438C-BAAE-F3EF294F7DD7}" srcOrd="4" destOrd="0" parTransId="{55A90D9C-98EC-45E8-A044-29B4E3CDD161}" sibTransId="{26FC5EF8-E69F-4D62-A12C-3B3290FD9145}"/>
    <dgm:cxn modelId="{D725EAC7-1087-449D-808A-9047568A1E1C}" type="presOf" srcId="{B061AF30-E932-4F15-9DED-281827900228}" destId="{153175B5-8E50-4B9F-B1A0-1168D688D893}" srcOrd="0" destOrd="0" presId="urn:microsoft.com/office/officeart/2005/8/layout/cycle6"/>
    <dgm:cxn modelId="{CD2831D0-1A19-4C76-A4E6-C6835BABD847}" type="presOf" srcId="{060FCC08-C47F-43C1-A94E-D91A0EA932A9}" destId="{DC1E3406-F5F3-4EAD-B8CB-39E964390697}" srcOrd="0" destOrd="0" presId="urn:microsoft.com/office/officeart/2005/8/layout/cycle6"/>
    <dgm:cxn modelId="{4C87A3E0-2036-4E31-8D4B-B7F37BFD4132}" srcId="{BBDCFD0F-2E0A-4213-8CE6-88B0D09D1994}" destId="{58342BB4-86AB-4B1E-9CAE-62C1EC5C2FE1}" srcOrd="1" destOrd="0" parTransId="{6B86CFBB-01CE-4808-A0B3-E4A44437C02B}" sibTransId="{B061AF30-E932-4F15-9DED-281827900228}"/>
    <dgm:cxn modelId="{4DAF44FA-DB8C-4076-B312-12377DB784AF}" type="presOf" srcId="{434B5DEA-4A70-41B9-B7C5-F211988DE612}" destId="{80982A93-FF84-43B7-A247-7528D4EF93E9}" srcOrd="0" destOrd="0" presId="urn:microsoft.com/office/officeart/2005/8/layout/cycle6"/>
    <dgm:cxn modelId="{CF5E32FE-1954-45AF-A280-081C2988E6D4}" type="presOf" srcId="{8EA36D1A-980D-42C7-9649-B8CC32390B1B}" destId="{9D96FB73-E4AB-45F5-B2E4-3A295777EEE1}" srcOrd="0" destOrd="0" presId="urn:microsoft.com/office/officeart/2005/8/layout/cycle6"/>
    <dgm:cxn modelId="{63825920-7AFD-4C5E-8DD5-D6B4C41DDBA1}" type="presParOf" srcId="{45460F52-B3B1-43D9-8552-1B5B6E6725B7}" destId="{8CFAD0E0-2967-48FF-A211-40BCB718E36F}" srcOrd="0" destOrd="0" presId="urn:microsoft.com/office/officeart/2005/8/layout/cycle6"/>
    <dgm:cxn modelId="{AD9DE1C3-C504-4798-8FF2-BC753AB8C3E5}" type="presParOf" srcId="{45460F52-B3B1-43D9-8552-1B5B6E6725B7}" destId="{A9AC1C42-71B1-45C3-A79A-A3B7048CA9E2}" srcOrd="1" destOrd="0" presId="urn:microsoft.com/office/officeart/2005/8/layout/cycle6"/>
    <dgm:cxn modelId="{1E8E7E7F-8ED4-4658-8A62-1518694707D7}" type="presParOf" srcId="{45460F52-B3B1-43D9-8552-1B5B6E6725B7}" destId="{007731E0-3DFF-4F58-A8E4-2ECD90D40667}" srcOrd="2" destOrd="0" presId="urn:microsoft.com/office/officeart/2005/8/layout/cycle6"/>
    <dgm:cxn modelId="{C5697B87-2415-4222-A6B5-D36C9EDD4F79}" type="presParOf" srcId="{45460F52-B3B1-43D9-8552-1B5B6E6725B7}" destId="{AD0A0FD9-B9C3-4EA3-9365-3EC0FD5FCF56}" srcOrd="3" destOrd="0" presId="urn:microsoft.com/office/officeart/2005/8/layout/cycle6"/>
    <dgm:cxn modelId="{0A4A6B6F-FA43-47D0-83E2-80ECCB32EEC3}" type="presParOf" srcId="{45460F52-B3B1-43D9-8552-1B5B6E6725B7}" destId="{3EBDDC88-2E42-43DC-BBCE-82C2B2D89189}" srcOrd="4" destOrd="0" presId="urn:microsoft.com/office/officeart/2005/8/layout/cycle6"/>
    <dgm:cxn modelId="{21CB2F64-98B9-49FF-AB24-A3BAC1E16899}" type="presParOf" srcId="{45460F52-B3B1-43D9-8552-1B5B6E6725B7}" destId="{153175B5-8E50-4B9F-B1A0-1168D688D893}" srcOrd="5" destOrd="0" presId="urn:microsoft.com/office/officeart/2005/8/layout/cycle6"/>
    <dgm:cxn modelId="{E7B39326-B251-41D5-822F-46A7F04CD22B}" type="presParOf" srcId="{45460F52-B3B1-43D9-8552-1B5B6E6725B7}" destId="{83E77AF4-0850-4051-B182-9A7A91901075}" srcOrd="6" destOrd="0" presId="urn:microsoft.com/office/officeart/2005/8/layout/cycle6"/>
    <dgm:cxn modelId="{1BF93CF6-7AD8-4F2A-B75F-0EBBEF16FBA6}" type="presParOf" srcId="{45460F52-B3B1-43D9-8552-1B5B6E6725B7}" destId="{274C19DA-2A7A-4078-A2EB-F861054B5F0E}" srcOrd="7" destOrd="0" presId="urn:microsoft.com/office/officeart/2005/8/layout/cycle6"/>
    <dgm:cxn modelId="{7CD1F1F9-C69C-4E80-A9F9-8037E226CBB7}" type="presParOf" srcId="{45460F52-B3B1-43D9-8552-1B5B6E6725B7}" destId="{DC1E3406-F5F3-4EAD-B8CB-39E964390697}" srcOrd="8" destOrd="0" presId="urn:microsoft.com/office/officeart/2005/8/layout/cycle6"/>
    <dgm:cxn modelId="{37D3561B-6476-41E1-84C1-26E56C003A96}" type="presParOf" srcId="{45460F52-B3B1-43D9-8552-1B5B6E6725B7}" destId="{80982A93-FF84-43B7-A247-7528D4EF93E9}" srcOrd="9" destOrd="0" presId="urn:microsoft.com/office/officeart/2005/8/layout/cycle6"/>
    <dgm:cxn modelId="{FDC04FD9-234F-4829-9528-EDCCACCC02FC}" type="presParOf" srcId="{45460F52-B3B1-43D9-8552-1B5B6E6725B7}" destId="{DE084570-F70D-4F91-8C03-FD4C7220BA90}" srcOrd="10" destOrd="0" presId="urn:microsoft.com/office/officeart/2005/8/layout/cycle6"/>
    <dgm:cxn modelId="{426599E8-5F7C-436A-843A-AD3297A4FC96}" type="presParOf" srcId="{45460F52-B3B1-43D9-8552-1B5B6E6725B7}" destId="{4F27655B-03FB-4336-B87D-ACB18D1CA5D1}" srcOrd="11" destOrd="0" presId="urn:microsoft.com/office/officeart/2005/8/layout/cycle6"/>
    <dgm:cxn modelId="{538B68C0-BA8B-4222-8585-12641B0C3BDA}" type="presParOf" srcId="{45460F52-B3B1-43D9-8552-1B5B6E6725B7}" destId="{DFC7D128-3394-4E96-9198-218B2595E766}" srcOrd="12" destOrd="0" presId="urn:microsoft.com/office/officeart/2005/8/layout/cycle6"/>
    <dgm:cxn modelId="{64201411-F2A1-4043-B9C4-E808CD8BE398}" type="presParOf" srcId="{45460F52-B3B1-43D9-8552-1B5B6E6725B7}" destId="{0DF6E251-D033-499F-928F-9DA28FC4FCC6}" srcOrd="13" destOrd="0" presId="urn:microsoft.com/office/officeart/2005/8/layout/cycle6"/>
    <dgm:cxn modelId="{C23D0726-4568-4316-AABC-9567E1B38F1C}" type="presParOf" srcId="{45460F52-B3B1-43D9-8552-1B5B6E6725B7}" destId="{5B12ED7D-B96A-4FC2-80F6-E47EDD54F039}" srcOrd="14" destOrd="0" presId="urn:microsoft.com/office/officeart/2005/8/layout/cycle6"/>
    <dgm:cxn modelId="{F878A455-4791-46A2-B3C2-1A3C00924BF7}" type="presParOf" srcId="{45460F52-B3B1-43D9-8552-1B5B6E6725B7}" destId="{9D96FB73-E4AB-45F5-B2E4-3A295777EEE1}" srcOrd="15" destOrd="0" presId="urn:microsoft.com/office/officeart/2005/8/layout/cycle6"/>
    <dgm:cxn modelId="{A9869C92-FAA6-4939-8EF0-3F7CDD33543C}" type="presParOf" srcId="{45460F52-B3B1-43D9-8552-1B5B6E6725B7}" destId="{BE3B25F6-224B-4784-8E7C-38811CF53B03}" srcOrd="16" destOrd="0" presId="urn:microsoft.com/office/officeart/2005/8/layout/cycle6"/>
    <dgm:cxn modelId="{78CCF5DA-0BF3-4CEC-8839-BBDDA1EFB112}" type="presParOf" srcId="{45460F52-B3B1-43D9-8552-1B5B6E6725B7}" destId="{DAFC63BD-AFA9-4174-AF7B-FD26A9CBD355}"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F3F726-389C-478C-A469-D01F5CFC88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30394-0E6B-4898-8492-4BBDA20E8BE7}">
      <dgm:prSet/>
      <dgm:spPr/>
      <dgm:t>
        <a:bodyPr/>
        <a:lstStyle/>
        <a:p>
          <a:r>
            <a:rPr lang="en-GB"/>
            <a:t>At university you will be presented with assignments that utilise various formats. These include: </a:t>
          </a:r>
          <a:endParaRPr lang="en-US"/>
        </a:p>
      </dgm:t>
    </dgm:pt>
    <dgm:pt modelId="{F2C76ECC-EF9B-45DC-AFD4-1D82CD3C0C03}" type="parTrans" cxnId="{300FD7C5-845B-47CD-A9B3-A08A6BFD969C}">
      <dgm:prSet/>
      <dgm:spPr/>
      <dgm:t>
        <a:bodyPr/>
        <a:lstStyle/>
        <a:p>
          <a:endParaRPr lang="en-US"/>
        </a:p>
      </dgm:t>
    </dgm:pt>
    <dgm:pt modelId="{A461FA07-25CE-440D-AB8A-710621EF20AF}" type="sibTrans" cxnId="{300FD7C5-845B-47CD-A9B3-A08A6BFD969C}">
      <dgm:prSet/>
      <dgm:spPr/>
      <dgm:t>
        <a:bodyPr/>
        <a:lstStyle/>
        <a:p>
          <a:endParaRPr lang="en-US"/>
        </a:p>
      </dgm:t>
    </dgm:pt>
    <dgm:pt modelId="{A424B118-790A-4FA8-8E7F-A213861AB96C}">
      <dgm:prSet/>
      <dgm:spPr/>
      <dgm:t>
        <a:bodyPr/>
        <a:lstStyle/>
        <a:p>
          <a:r>
            <a:rPr lang="en-GB"/>
            <a:t>Essays</a:t>
          </a:r>
          <a:endParaRPr lang="en-US"/>
        </a:p>
      </dgm:t>
    </dgm:pt>
    <dgm:pt modelId="{CBE08BC2-EAE4-44C6-B1EF-EC17B25C09D8}" type="parTrans" cxnId="{3B9F51D6-4920-4E1A-8CEA-B07F61CDBEAB}">
      <dgm:prSet/>
      <dgm:spPr/>
      <dgm:t>
        <a:bodyPr/>
        <a:lstStyle/>
        <a:p>
          <a:endParaRPr lang="en-US"/>
        </a:p>
      </dgm:t>
    </dgm:pt>
    <dgm:pt modelId="{47466876-68F0-4B2B-B51E-7302B1D7C17A}" type="sibTrans" cxnId="{3B9F51D6-4920-4E1A-8CEA-B07F61CDBEAB}">
      <dgm:prSet/>
      <dgm:spPr/>
      <dgm:t>
        <a:bodyPr/>
        <a:lstStyle/>
        <a:p>
          <a:endParaRPr lang="en-US"/>
        </a:p>
      </dgm:t>
    </dgm:pt>
    <dgm:pt modelId="{E420A600-1BE3-41A4-9AC9-0AF7880130DB}">
      <dgm:prSet/>
      <dgm:spPr/>
      <dgm:t>
        <a:bodyPr/>
        <a:lstStyle/>
        <a:p>
          <a:r>
            <a:rPr lang="en-GB"/>
            <a:t>Reports </a:t>
          </a:r>
          <a:endParaRPr lang="en-US"/>
        </a:p>
      </dgm:t>
    </dgm:pt>
    <dgm:pt modelId="{BC32A0CF-45EF-4A28-8284-88AEE0CFF130}" type="parTrans" cxnId="{0AD7D457-13A6-48CD-9186-84775F939B3D}">
      <dgm:prSet/>
      <dgm:spPr/>
      <dgm:t>
        <a:bodyPr/>
        <a:lstStyle/>
        <a:p>
          <a:endParaRPr lang="en-US"/>
        </a:p>
      </dgm:t>
    </dgm:pt>
    <dgm:pt modelId="{F489DA55-8830-4F0F-82E1-F9C3B75CA2B6}" type="sibTrans" cxnId="{0AD7D457-13A6-48CD-9186-84775F939B3D}">
      <dgm:prSet/>
      <dgm:spPr/>
      <dgm:t>
        <a:bodyPr/>
        <a:lstStyle/>
        <a:p>
          <a:endParaRPr lang="en-US"/>
        </a:p>
      </dgm:t>
    </dgm:pt>
    <dgm:pt modelId="{CBFBED20-7394-4357-B875-0EA4FC13161F}">
      <dgm:prSet/>
      <dgm:spPr/>
      <dgm:t>
        <a:bodyPr/>
        <a:lstStyle/>
        <a:p>
          <a:r>
            <a:rPr lang="en-GB"/>
            <a:t>Portfolios</a:t>
          </a:r>
          <a:endParaRPr lang="en-US"/>
        </a:p>
      </dgm:t>
    </dgm:pt>
    <dgm:pt modelId="{FE5F3DF5-5B3F-425F-B118-6D6A8A8DBAFA}" type="parTrans" cxnId="{0CD56032-D3BE-4D9B-BDCD-17D3AFF3D567}">
      <dgm:prSet/>
      <dgm:spPr/>
      <dgm:t>
        <a:bodyPr/>
        <a:lstStyle/>
        <a:p>
          <a:endParaRPr lang="en-US"/>
        </a:p>
      </dgm:t>
    </dgm:pt>
    <dgm:pt modelId="{6D38173E-8B75-4598-BC73-485CAC78A9BB}" type="sibTrans" cxnId="{0CD56032-D3BE-4D9B-BDCD-17D3AFF3D567}">
      <dgm:prSet/>
      <dgm:spPr/>
      <dgm:t>
        <a:bodyPr/>
        <a:lstStyle/>
        <a:p>
          <a:endParaRPr lang="en-US"/>
        </a:p>
      </dgm:t>
    </dgm:pt>
    <dgm:pt modelId="{A2B6246D-FE87-454B-80E3-23550BD1233D}">
      <dgm:prSet/>
      <dgm:spPr/>
      <dgm:t>
        <a:bodyPr/>
        <a:lstStyle/>
        <a:p>
          <a:r>
            <a:rPr lang="en-GB"/>
            <a:t>Presentations</a:t>
          </a:r>
          <a:endParaRPr lang="en-US"/>
        </a:p>
      </dgm:t>
    </dgm:pt>
    <dgm:pt modelId="{F7290CB2-1B98-464A-A253-8E9E77F6B653}" type="parTrans" cxnId="{A0B60886-5F1A-4E7D-8A88-CDBAD520569D}">
      <dgm:prSet/>
      <dgm:spPr/>
      <dgm:t>
        <a:bodyPr/>
        <a:lstStyle/>
        <a:p>
          <a:endParaRPr lang="en-US"/>
        </a:p>
      </dgm:t>
    </dgm:pt>
    <dgm:pt modelId="{5554AD3A-646F-496F-855B-5B95C65CF5D2}" type="sibTrans" cxnId="{A0B60886-5F1A-4E7D-8A88-CDBAD520569D}">
      <dgm:prSet/>
      <dgm:spPr/>
      <dgm:t>
        <a:bodyPr/>
        <a:lstStyle/>
        <a:p>
          <a:endParaRPr lang="en-US"/>
        </a:p>
      </dgm:t>
    </dgm:pt>
    <dgm:pt modelId="{25E3BA33-C542-427C-9FC2-225E35E3559E}">
      <dgm:prSet/>
      <dgm:spPr/>
      <dgm:t>
        <a:bodyPr/>
        <a:lstStyle/>
        <a:p>
          <a:r>
            <a:rPr lang="en-GB"/>
            <a:t>Literature Review </a:t>
          </a:r>
          <a:endParaRPr lang="en-US"/>
        </a:p>
      </dgm:t>
    </dgm:pt>
    <dgm:pt modelId="{D6F0B9B5-0233-446A-9BB7-A6D229A5B261}" type="parTrans" cxnId="{BCD980E1-C9DA-44BE-ADDC-05C6AFA6A128}">
      <dgm:prSet/>
      <dgm:spPr/>
      <dgm:t>
        <a:bodyPr/>
        <a:lstStyle/>
        <a:p>
          <a:endParaRPr lang="en-US"/>
        </a:p>
      </dgm:t>
    </dgm:pt>
    <dgm:pt modelId="{337AAAFD-AED1-487A-A095-04EB3BA460D2}" type="sibTrans" cxnId="{BCD980E1-C9DA-44BE-ADDC-05C6AFA6A128}">
      <dgm:prSet/>
      <dgm:spPr/>
      <dgm:t>
        <a:bodyPr/>
        <a:lstStyle/>
        <a:p>
          <a:endParaRPr lang="en-US"/>
        </a:p>
      </dgm:t>
    </dgm:pt>
    <dgm:pt modelId="{E7248EF3-7D9F-469C-BDA0-E341F0862D57}" type="pres">
      <dgm:prSet presAssocID="{F7F3F726-389C-478C-A469-D01F5CFC88C4}" presName="root" presStyleCnt="0">
        <dgm:presLayoutVars>
          <dgm:dir/>
          <dgm:resizeHandles val="exact"/>
        </dgm:presLayoutVars>
      </dgm:prSet>
      <dgm:spPr/>
    </dgm:pt>
    <dgm:pt modelId="{22F0DCAC-FE01-4738-8B2D-2D2D5CFD2C12}" type="pres">
      <dgm:prSet presAssocID="{35430394-0E6B-4898-8492-4BBDA20E8BE7}" presName="compNode" presStyleCnt="0"/>
      <dgm:spPr/>
    </dgm:pt>
    <dgm:pt modelId="{E223C1E5-2535-49D7-98C1-C7E55582D735}" type="pres">
      <dgm:prSet presAssocID="{35430394-0E6B-4898-8492-4BBDA20E8BE7}" presName="bgRect" presStyleLbl="bgShp" presStyleIdx="0" presStyleCnt="6"/>
      <dgm:spPr/>
    </dgm:pt>
    <dgm:pt modelId="{BB9217CB-EE59-4869-A979-163B3C61B7DE}" type="pres">
      <dgm:prSet presAssocID="{35430394-0E6B-4898-8492-4BBDA20E8BE7}"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D720130D-05BE-429D-BC94-0FB052CE107B}" type="pres">
      <dgm:prSet presAssocID="{35430394-0E6B-4898-8492-4BBDA20E8BE7}" presName="spaceRect" presStyleCnt="0"/>
      <dgm:spPr/>
    </dgm:pt>
    <dgm:pt modelId="{0363BFA7-63A9-4BC1-B4BF-83483A981BC1}" type="pres">
      <dgm:prSet presAssocID="{35430394-0E6B-4898-8492-4BBDA20E8BE7}" presName="parTx" presStyleLbl="revTx" presStyleIdx="0" presStyleCnt="6">
        <dgm:presLayoutVars>
          <dgm:chMax val="0"/>
          <dgm:chPref val="0"/>
        </dgm:presLayoutVars>
      </dgm:prSet>
      <dgm:spPr/>
    </dgm:pt>
    <dgm:pt modelId="{9CC651C2-6731-4716-B353-D030AC468B6D}" type="pres">
      <dgm:prSet presAssocID="{A461FA07-25CE-440D-AB8A-710621EF20AF}" presName="sibTrans" presStyleCnt="0"/>
      <dgm:spPr/>
    </dgm:pt>
    <dgm:pt modelId="{1CE55BDE-4D97-4A97-A8B2-55BDBFDE501B}" type="pres">
      <dgm:prSet presAssocID="{A424B118-790A-4FA8-8E7F-A213861AB96C}" presName="compNode" presStyleCnt="0"/>
      <dgm:spPr/>
    </dgm:pt>
    <dgm:pt modelId="{88CB4F75-16FD-4EA8-B0F8-A1C084BED888}" type="pres">
      <dgm:prSet presAssocID="{A424B118-790A-4FA8-8E7F-A213861AB96C}" presName="bgRect" presStyleLbl="bgShp" presStyleIdx="1" presStyleCnt="6"/>
      <dgm:spPr/>
    </dgm:pt>
    <dgm:pt modelId="{9ED2AE91-3FEE-450D-A4C2-B8E31FBEF5AE}" type="pres">
      <dgm:prSet presAssocID="{A424B118-790A-4FA8-8E7F-A213861AB96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BF1AC2D9-4818-475B-95BC-48CCF1D0FDDE}" type="pres">
      <dgm:prSet presAssocID="{A424B118-790A-4FA8-8E7F-A213861AB96C}" presName="spaceRect" presStyleCnt="0"/>
      <dgm:spPr/>
    </dgm:pt>
    <dgm:pt modelId="{DF27D04E-2065-4CA6-A2FE-793A868ED37E}" type="pres">
      <dgm:prSet presAssocID="{A424B118-790A-4FA8-8E7F-A213861AB96C}" presName="parTx" presStyleLbl="revTx" presStyleIdx="1" presStyleCnt="6">
        <dgm:presLayoutVars>
          <dgm:chMax val="0"/>
          <dgm:chPref val="0"/>
        </dgm:presLayoutVars>
      </dgm:prSet>
      <dgm:spPr/>
    </dgm:pt>
    <dgm:pt modelId="{EEE6A407-CC1A-4E9C-9918-A7B1C6294654}" type="pres">
      <dgm:prSet presAssocID="{47466876-68F0-4B2B-B51E-7302B1D7C17A}" presName="sibTrans" presStyleCnt="0"/>
      <dgm:spPr/>
    </dgm:pt>
    <dgm:pt modelId="{B53B0C9C-1940-4626-B906-50C73E70E6B9}" type="pres">
      <dgm:prSet presAssocID="{E420A600-1BE3-41A4-9AC9-0AF7880130DB}" presName="compNode" presStyleCnt="0"/>
      <dgm:spPr/>
    </dgm:pt>
    <dgm:pt modelId="{68B0FA62-3D52-42EB-B7DC-0001A899F3D8}" type="pres">
      <dgm:prSet presAssocID="{E420A600-1BE3-41A4-9AC9-0AF7880130DB}" presName="bgRect" presStyleLbl="bgShp" presStyleIdx="2" presStyleCnt="6"/>
      <dgm:spPr/>
    </dgm:pt>
    <dgm:pt modelId="{107AE7AC-D2F9-4DE2-A2C5-F7564453B6C5}" type="pres">
      <dgm:prSet presAssocID="{E420A600-1BE3-41A4-9AC9-0AF7880130D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8CE2700D-EB04-4ABF-AE99-B4EA96E79D97}" type="pres">
      <dgm:prSet presAssocID="{E420A600-1BE3-41A4-9AC9-0AF7880130DB}" presName="spaceRect" presStyleCnt="0"/>
      <dgm:spPr/>
    </dgm:pt>
    <dgm:pt modelId="{B1F5A9AF-AE78-4031-8078-4A980FD30DB8}" type="pres">
      <dgm:prSet presAssocID="{E420A600-1BE3-41A4-9AC9-0AF7880130DB}" presName="parTx" presStyleLbl="revTx" presStyleIdx="2" presStyleCnt="6">
        <dgm:presLayoutVars>
          <dgm:chMax val="0"/>
          <dgm:chPref val="0"/>
        </dgm:presLayoutVars>
      </dgm:prSet>
      <dgm:spPr/>
    </dgm:pt>
    <dgm:pt modelId="{5B844675-A2DE-4006-AE09-0C4612EA6C7C}" type="pres">
      <dgm:prSet presAssocID="{F489DA55-8830-4F0F-82E1-F9C3B75CA2B6}" presName="sibTrans" presStyleCnt="0"/>
      <dgm:spPr/>
    </dgm:pt>
    <dgm:pt modelId="{38EF25D2-5324-4E7A-8451-EA0AD1C416DF}" type="pres">
      <dgm:prSet presAssocID="{CBFBED20-7394-4357-B875-0EA4FC13161F}" presName="compNode" presStyleCnt="0"/>
      <dgm:spPr/>
    </dgm:pt>
    <dgm:pt modelId="{C1943E38-7BDE-4758-8E1A-3BD08252FD80}" type="pres">
      <dgm:prSet presAssocID="{CBFBED20-7394-4357-B875-0EA4FC13161F}" presName="bgRect" presStyleLbl="bgShp" presStyleIdx="3" presStyleCnt="6"/>
      <dgm:spPr/>
    </dgm:pt>
    <dgm:pt modelId="{0715C2D7-1CDA-44FF-BDA9-25E72A0CB675}" type="pres">
      <dgm:prSet presAssocID="{CBFBED20-7394-4357-B875-0EA4FC13161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AFE09DD-2F5B-49F8-903D-2D48750A83B9}" type="pres">
      <dgm:prSet presAssocID="{CBFBED20-7394-4357-B875-0EA4FC13161F}" presName="spaceRect" presStyleCnt="0"/>
      <dgm:spPr/>
    </dgm:pt>
    <dgm:pt modelId="{969F466D-0D2B-4E7B-8964-D8A55FB80F16}" type="pres">
      <dgm:prSet presAssocID="{CBFBED20-7394-4357-B875-0EA4FC13161F}" presName="parTx" presStyleLbl="revTx" presStyleIdx="3" presStyleCnt="6">
        <dgm:presLayoutVars>
          <dgm:chMax val="0"/>
          <dgm:chPref val="0"/>
        </dgm:presLayoutVars>
      </dgm:prSet>
      <dgm:spPr/>
    </dgm:pt>
    <dgm:pt modelId="{A88E262C-C743-4665-971B-2C1E03A413CD}" type="pres">
      <dgm:prSet presAssocID="{6D38173E-8B75-4598-BC73-485CAC78A9BB}" presName="sibTrans" presStyleCnt="0"/>
      <dgm:spPr/>
    </dgm:pt>
    <dgm:pt modelId="{84410DC1-F63E-42DF-836E-72E04816019B}" type="pres">
      <dgm:prSet presAssocID="{A2B6246D-FE87-454B-80E3-23550BD1233D}" presName="compNode" presStyleCnt="0"/>
      <dgm:spPr/>
    </dgm:pt>
    <dgm:pt modelId="{89F74177-9F99-4AD0-A847-C4574963648C}" type="pres">
      <dgm:prSet presAssocID="{A2B6246D-FE87-454B-80E3-23550BD1233D}" presName="bgRect" presStyleLbl="bgShp" presStyleIdx="4" presStyleCnt="6"/>
      <dgm:spPr/>
    </dgm:pt>
    <dgm:pt modelId="{79263FF7-1E5A-40F6-8BA7-AB4BD55AD8A8}" type="pres">
      <dgm:prSet presAssocID="{A2B6246D-FE87-454B-80E3-23550BD1233D}"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eacher"/>
        </a:ext>
      </dgm:extLst>
    </dgm:pt>
    <dgm:pt modelId="{76E326F3-96C6-446E-A31F-7173D2B5A801}" type="pres">
      <dgm:prSet presAssocID="{A2B6246D-FE87-454B-80E3-23550BD1233D}" presName="spaceRect" presStyleCnt="0"/>
      <dgm:spPr/>
    </dgm:pt>
    <dgm:pt modelId="{7DBAD06E-C104-4257-82C0-FC8B15B9F3F2}" type="pres">
      <dgm:prSet presAssocID="{A2B6246D-FE87-454B-80E3-23550BD1233D}" presName="parTx" presStyleLbl="revTx" presStyleIdx="4" presStyleCnt="6">
        <dgm:presLayoutVars>
          <dgm:chMax val="0"/>
          <dgm:chPref val="0"/>
        </dgm:presLayoutVars>
      </dgm:prSet>
      <dgm:spPr/>
    </dgm:pt>
    <dgm:pt modelId="{4D77D52B-17E3-43A5-A86F-8CF2048FDA13}" type="pres">
      <dgm:prSet presAssocID="{5554AD3A-646F-496F-855B-5B95C65CF5D2}" presName="sibTrans" presStyleCnt="0"/>
      <dgm:spPr/>
    </dgm:pt>
    <dgm:pt modelId="{01DAFE4A-6971-473A-9B4F-86A9742C452A}" type="pres">
      <dgm:prSet presAssocID="{25E3BA33-C542-427C-9FC2-225E35E3559E}" presName="compNode" presStyleCnt="0"/>
      <dgm:spPr/>
    </dgm:pt>
    <dgm:pt modelId="{10389060-C356-498F-83D3-BBCE2329578B}" type="pres">
      <dgm:prSet presAssocID="{25E3BA33-C542-427C-9FC2-225E35E3559E}" presName="bgRect" presStyleLbl="bgShp" presStyleIdx="5" presStyleCnt="6"/>
      <dgm:spPr/>
    </dgm:pt>
    <dgm:pt modelId="{D93A03C4-2887-44F3-BF6E-F46E4C3B6BD8}" type="pres">
      <dgm:prSet presAssocID="{25E3BA33-C542-427C-9FC2-225E35E3559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E57ECE1D-6574-4FE9-A704-DDAD6F95A536}" type="pres">
      <dgm:prSet presAssocID="{25E3BA33-C542-427C-9FC2-225E35E3559E}" presName="spaceRect" presStyleCnt="0"/>
      <dgm:spPr/>
    </dgm:pt>
    <dgm:pt modelId="{B6842F36-1812-4635-B2D6-982744BD6053}" type="pres">
      <dgm:prSet presAssocID="{25E3BA33-C542-427C-9FC2-225E35E3559E}" presName="parTx" presStyleLbl="revTx" presStyleIdx="5" presStyleCnt="6">
        <dgm:presLayoutVars>
          <dgm:chMax val="0"/>
          <dgm:chPref val="0"/>
        </dgm:presLayoutVars>
      </dgm:prSet>
      <dgm:spPr/>
    </dgm:pt>
  </dgm:ptLst>
  <dgm:cxnLst>
    <dgm:cxn modelId="{0CD56032-D3BE-4D9B-BDCD-17D3AFF3D567}" srcId="{F7F3F726-389C-478C-A469-D01F5CFC88C4}" destId="{CBFBED20-7394-4357-B875-0EA4FC13161F}" srcOrd="3" destOrd="0" parTransId="{FE5F3DF5-5B3F-425F-B118-6D6A8A8DBAFA}" sibTransId="{6D38173E-8B75-4598-BC73-485CAC78A9BB}"/>
    <dgm:cxn modelId="{02685260-6245-4BAA-9C14-08AC59764A71}" type="presOf" srcId="{35430394-0E6B-4898-8492-4BBDA20E8BE7}" destId="{0363BFA7-63A9-4BC1-B4BF-83483A981BC1}" srcOrd="0" destOrd="0" presId="urn:microsoft.com/office/officeart/2018/2/layout/IconVerticalSolidList"/>
    <dgm:cxn modelId="{51DDF855-917C-4B2F-B0F7-0950B0E49DB8}" type="presOf" srcId="{25E3BA33-C542-427C-9FC2-225E35E3559E}" destId="{B6842F36-1812-4635-B2D6-982744BD6053}" srcOrd="0" destOrd="0" presId="urn:microsoft.com/office/officeart/2018/2/layout/IconVerticalSolidList"/>
    <dgm:cxn modelId="{0AD7D457-13A6-48CD-9186-84775F939B3D}" srcId="{F7F3F726-389C-478C-A469-D01F5CFC88C4}" destId="{E420A600-1BE3-41A4-9AC9-0AF7880130DB}" srcOrd="2" destOrd="0" parTransId="{BC32A0CF-45EF-4A28-8284-88AEE0CFF130}" sibTransId="{F489DA55-8830-4F0F-82E1-F9C3B75CA2B6}"/>
    <dgm:cxn modelId="{A0B60886-5F1A-4E7D-8A88-CDBAD520569D}" srcId="{F7F3F726-389C-478C-A469-D01F5CFC88C4}" destId="{A2B6246D-FE87-454B-80E3-23550BD1233D}" srcOrd="4" destOrd="0" parTransId="{F7290CB2-1B98-464A-A253-8E9E77F6B653}" sibTransId="{5554AD3A-646F-496F-855B-5B95C65CF5D2}"/>
    <dgm:cxn modelId="{338B579C-E3E9-4F98-AE9E-4010AD919218}" type="presOf" srcId="{F7F3F726-389C-478C-A469-D01F5CFC88C4}" destId="{E7248EF3-7D9F-469C-BDA0-E341F0862D57}" srcOrd="0" destOrd="0" presId="urn:microsoft.com/office/officeart/2018/2/layout/IconVerticalSolidList"/>
    <dgm:cxn modelId="{415BA8AA-27DA-48A5-B1FD-81FD89264CBB}" type="presOf" srcId="{A424B118-790A-4FA8-8E7F-A213861AB96C}" destId="{DF27D04E-2065-4CA6-A2FE-793A868ED37E}" srcOrd="0" destOrd="0" presId="urn:microsoft.com/office/officeart/2018/2/layout/IconVerticalSolidList"/>
    <dgm:cxn modelId="{300FD7C5-845B-47CD-A9B3-A08A6BFD969C}" srcId="{F7F3F726-389C-478C-A469-D01F5CFC88C4}" destId="{35430394-0E6B-4898-8492-4BBDA20E8BE7}" srcOrd="0" destOrd="0" parTransId="{F2C76ECC-EF9B-45DC-AFD4-1D82CD3C0C03}" sibTransId="{A461FA07-25CE-440D-AB8A-710621EF20AF}"/>
    <dgm:cxn modelId="{3CF455D5-D869-4541-B1A9-B742F55697A4}" type="presOf" srcId="{E420A600-1BE3-41A4-9AC9-0AF7880130DB}" destId="{B1F5A9AF-AE78-4031-8078-4A980FD30DB8}" srcOrd="0" destOrd="0" presId="urn:microsoft.com/office/officeart/2018/2/layout/IconVerticalSolidList"/>
    <dgm:cxn modelId="{3B9F51D6-4920-4E1A-8CEA-B07F61CDBEAB}" srcId="{F7F3F726-389C-478C-A469-D01F5CFC88C4}" destId="{A424B118-790A-4FA8-8E7F-A213861AB96C}" srcOrd="1" destOrd="0" parTransId="{CBE08BC2-EAE4-44C6-B1EF-EC17B25C09D8}" sibTransId="{47466876-68F0-4B2B-B51E-7302B1D7C17A}"/>
    <dgm:cxn modelId="{815772D7-520D-4D5C-AF3E-75305FDF84CE}" type="presOf" srcId="{CBFBED20-7394-4357-B875-0EA4FC13161F}" destId="{969F466D-0D2B-4E7B-8964-D8A55FB80F16}" srcOrd="0" destOrd="0" presId="urn:microsoft.com/office/officeart/2018/2/layout/IconVerticalSolidList"/>
    <dgm:cxn modelId="{BCD980E1-C9DA-44BE-ADDC-05C6AFA6A128}" srcId="{F7F3F726-389C-478C-A469-D01F5CFC88C4}" destId="{25E3BA33-C542-427C-9FC2-225E35E3559E}" srcOrd="5" destOrd="0" parTransId="{D6F0B9B5-0233-446A-9BB7-A6D229A5B261}" sibTransId="{337AAAFD-AED1-487A-A095-04EB3BA460D2}"/>
    <dgm:cxn modelId="{6B0BF2FB-F16F-443E-93EF-4EECC77582FE}" type="presOf" srcId="{A2B6246D-FE87-454B-80E3-23550BD1233D}" destId="{7DBAD06E-C104-4257-82C0-FC8B15B9F3F2}" srcOrd="0" destOrd="0" presId="urn:microsoft.com/office/officeart/2018/2/layout/IconVerticalSolidList"/>
    <dgm:cxn modelId="{C9442473-F50F-4414-85F5-4765CE972455}" type="presParOf" srcId="{E7248EF3-7D9F-469C-BDA0-E341F0862D57}" destId="{22F0DCAC-FE01-4738-8B2D-2D2D5CFD2C12}" srcOrd="0" destOrd="0" presId="urn:microsoft.com/office/officeart/2018/2/layout/IconVerticalSolidList"/>
    <dgm:cxn modelId="{80EB4A36-3B84-4551-B892-825091AE0B3F}" type="presParOf" srcId="{22F0DCAC-FE01-4738-8B2D-2D2D5CFD2C12}" destId="{E223C1E5-2535-49D7-98C1-C7E55582D735}" srcOrd="0" destOrd="0" presId="urn:microsoft.com/office/officeart/2018/2/layout/IconVerticalSolidList"/>
    <dgm:cxn modelId="{DAA6A2B2-14CF-47AF-A85E-7958E5FC2ABD}" type="presParOf" srcId="{22F0DCAC-FE01-4738-8B2D-2D2D5CFD2C12}" destId="{BB9217CB-EE59-4869-A979-163B3C61B7DE}" srcOrd="1" destOrd="0" presId="urn:microsoft.com/office/officeart/2018/2/layout/IconVerticalSolidList"/>
    <dgm:cxn modelId="{0B95CBAC-DC7C-427D-A00D-C90679874CF7}" type="presParOf" srcId="{22F0DCAC-FE01-4738-8B2D-2D2D5CFD2C12}" destId="{D720130D-05BE-429D-BC94-0FB052CE107B}" srcOrd="2" destOrd="0" presId="urn:microsoft.com/office/officeart/2018/2/layout/IconVerticalSolidList"/>
    <dgm:cxn modelId="{2F793239-6956-4F84-82F7-CBE46DABDE41}" type="presParOf" srcId="{22F0DCAC-FE01-4738-8B2D-2D2D5CFD2C12}" destId="{0363BFA7-63A9-4BC1-B4BF-83483A981BC1}" srcOrd="3" destOrd="0" presId="urn:microsoft.com/office/officeart/2018/2/layout/IconVerticalSolidList"/>
    <dgm:cxn modelId="{1D5C1983-9008-45A3-BC1D-A28F3C12472C}" type="presParOf" srcId="{E7248EF3-7D9F-469C-BDA0-E341F0862D57}" destId="{9CC651C2-6731-4716-B353-D030AC468B6D}" srcOrd="1" destOrd="0" presId="urn:microsoft.com/office/officeart/2018/2/layout/IconVerticalSolidList"/>
    <dgm:cxn modelId="{E1DDE46E-E8C5-4B8C-9BC7-3F87E28A8FE5}" type="presParOf" srcId="{E7248EF3-7D9F-469C-BDA0-E341F0862D57}" destId="{1CE55BDE-4D97-4A97-A8B2-55BDBFDE501B}" srcOrd="2" destOrd="0" presId="urn:microsoft.com/office/officeart/2018/2/layout/IconVerticalSolidList"/>
    <dgm:cxn modelId="{9C956A24-3AF3-43CE-BE37-405D24CBCAD0}" type="presParOf" srcId="{1CE55BDE-4D97-4A97-A8B2-55BDBFDE501B}" destId="{88CB4F75-16FD-4EA8-B0F8-A1C084BED888}" srcOrd="0" destOrd="0" presId="urn:microsoft.com/office/officeart/2018/2/layout/IconVerticalSolidList"/>
    <dgm:cxn modelId="{C4E1DC30-79C4-4568-B984-361F3E83C4D4}" type="presParOf" srcId="{1CE55BDE-4D97-4A97-A8B2-55BDBFDE501B}" destId="{9ED2AE91-3FEE-450D-A4C2-B8E31FBEF5AE}" srcOrd="1" destOrd="0" presId="urn:microsoft.com/office/officeart/2018/2/layout/IconVerticalSolidList"/>
    <dgm:cxn modelId="{92D849AA-1EF3-41CF-AF47-9F59F6A83E39}" type="presParOf" srcId="{1CE55BDE-4D97-4A97-A8B2-55BDBFDE501B}" destId="{BF1AC2D9-4818-475B-95BC-48CCF1D0FDDE}" srcOrd="2" destOrd="0" presId="urn:microsoft.com/office/officeart/2018/2/layout/IconVerticalSolidList"/>
    <dgm:cxn modelId="{B3092909-56C9-48F0-A605-447EBB0B76A3}" type="presParOf" srcId="{1CE55BDE-4D97-4A97-A8B2-55BDBFDE501B}" destId="{DF27D04E-2065-4CA6-A2FE-793A868ED37E}" srcOrd="3" destOrd="0" presId="urn:microsoft.com/office/officeart/2018/2/layout/IconVerticalSolidList"/>
    <dgm:cxn modelId="{B41B8527-D40C-48C4-9011-AE924B1F05DD}" type="presParOf" srcId="{E7248EF3-7D9F-469C-BDA0-E341F0862D57}" destId="{EEE6A407-CC1A-4E9C-9918-A7B1C6294654}" srcOrd="3" destOrd="0" presId="urn:microsoft.com/office/officeart/2018/2/layout/IconVerticalSolidList"/>
    <dgm:cxn modelId="{5CA7B461-9CF9-4045-B83E-8E1A8CA39F64}" type="presParOf" srcId="{E7248EF3-7D9F-469C-BDA0-E341F0862D57}" destId="{B53B0C9C-1940-4626-B906-50C73E70E6B9}" srcOrd="4" destOrd="0" presId="urn:microsoft.com/office/officeart/2018/2/layout/IconVerticalSolidList"/>
    <dgm:cxn modelId="{F5EBCB2D-A58D-4EE7-8ADF-74883F4D442E}" type="presParOf" srcId="{B53B0C9C-1940-4626-B906-50C73E70E6B9}" destId="{68B0FA62-3D52-42EB-B7DC-0001A899F3D8}" srcOrd="0" destOrd="0" presId="urn:microsoft.com/office/officeart/2018/2/layout/IconVerticalSolidList"/>
    <dgm:cxn modelId="{DB4BA207-1BC7-4A4F-AB93-D9297EBE1255}" type="presParOf" srcId="{B53B0C9C-1940-4626-B906-50C73E70E6B9}" destId="{107AE7AC-D2F9-4DE2-A2C5-F7564453B6C5}" srcOrd="1" destOrd="0" presId="urn:microsoft.com/office/officeart/2018/2/layout/IconVerticalSolidList"/>
    <dgm:cxn modelId="{78CF8AF0-45AD-4A87-964F-D6FD4BDE6FA7}" type="presParOf" srcId="{B53B0C9C-1940-4626-B906-50C73E70E6B9}" destId="{8CE2700D-EB04-4ABF-AE99-B4EA96E79D97}" srcOrd="2" destOrd="0" presId="urn:microsoft.com/office/officeart/2018/2/layout/IconVerticalSolidList"/>
    <dgm:cxn modelId="{05D8D014-EEDD-4FA7-8362-FDEBF54CDF4F}" type="presParOf" srcId="{B53B0C9C-1940-4626-B906-50C73E70E6B9}" destId="{B1F5A9AF-AE78-4031-8078-4A980FD30DB8}" srcOrd="3" destOrd="0" presId="urn:microsoft.com/office/officeart/2018/2/layout/IconVerticalSolidList"/>
    <dgm:cxn modelId="{02A18E09-CB23-443E-BB6B-9BF36F1DFE6D}" type="presParOf" srcId="{E7248EF3-7D9F-469C-BDA0-E341F0862D57}" destId="{5B844675-A2DE-4006-AE09-0C4612EA6C7C}" srcOrd="5" destOrd="0" presId="urn:microsoft.com/office/officeart/2018/2/layout/IconVerticalSolidList"/>
    <dgm:cxn modelId="{6D791D03-1942-4694-959B-17D4E55D916D}" type="presParOf" srcId="{E7248EF3-7D9F-469C-BDA0-E341F0862D57}" destId="{38EF25D2-5324-4E7A-8451-EA0AD1C416DF}" srcOrd="6" destOrd="0" presId="urn:microsoft.com/office/officeart/2018/2/layout/IconVerticalSolidList"/>
    <dgm:cxn modelId="{9FA3B4E2-A9DF-4E17-B99E-034519D348C9}" type="presParOf" srcId="{38EF25D2-5324-4E7A-8451-EA0AD1C416DF}" destId="{C1943E38-7BDE-4758-8E1A-3BD08252FD80}" srcOrd="0" destOrd="0" presId="urn:microsoft.com/office/officeart/2018/2/layout/IconVerticalSolidList"/>
    <dgm:cxn modelId="{7B84E309-2929-4C69-82DB-17234A475A5F}" type="presParOf" srcId="{38EF25D2-5324-4E7A-8451-EA0AD1C416DF}" destId="{0715C2D7-1CDA-44FF-BDA9-25E72A0CB675}" srcOrd="1" destOrd="0" presId="urn:microsoft.com/office/officeart/2018/2/layout/IconVerticalSolidList"/>
    <dgm:cxn modelId="{039AF5EB-26E3-40C9-9E99-62BEBCC98724}" type="presParOf" srcId="{38EF25D2-5324-4E7A-8451-EA0AD1C416DF}" destId="{1AFE09DD-2F5B-49F8-903D-2D48750A83B9}" srcOrd="2" destOrd="0" presId="urn:microsoft.com/office/officeart/2018/2/layout/IconVerticalSolidList"/>
    <dgm:cxn modelId="{BF102DAD-50C3-4758-AC5C-6779A2EC5382}" type="presParOf" srcId="{38EF25D2-5324-4E7A-8451-EA0AD1C416DF}" destId="{969F466D-0D2B-4E7B-8964-D8A55FB80F16}" srcOrd="3" destOrd="0" presId="urn:microsoft.com/office/officeart/2018/2/layout/IconVerticalSolidList"/>
    <dgm:cxn modelId="{364F6CCA-2B2A-4FBD-AF47-48B4FC75753A}" type="presParOf" srcId="{E7248EF3-7D9F-469C-BDA0-E341F0862D57}" destId="{A88E262C-C743-4665-971B-2C1E03A413CD}" srcOrd="7" destOrd="0" presId="urn:microsoft.com/office/officeart/2018/2/layout/IconVerticalSolidList"/>
    <dgm:cxn modelId="{327416B7-FD1F-4200-9F27-17A62C3FCC7B}" type="presParOf" srcId="{E7248EF3-7D9F-469C-BDA0-E341F0862D57}" destId="{84410DC1-F63E-42DF-836E-72E04816019B}" srcOrd="8" destOrd="0" presId="urn:microsoft.com/office/officeart/2018/2/layout/IconVerticalSolidList"/>
    <dgm:cxn modelId="{039A2A63-FACF-48E6-952E-00A5D7AAE71F}" type="presParOf" srcId="{84410DC1-F63E-42DF-836E-72E04816019B}" destId="{89F74177-9F99-4AD0-A847-C4574963648C}" srcOrd="0" destOrd="0" presId="urn:microsoft.com/office/officeart/2018/2/layout/IconVerticalSolidList"/>
    <dgm:cxn modelId="{A36CBA72-AD77-44F1-9E59-081F6D627F3E}" type="presParOf" srcId="{84410DC1-F63E-42DF-836E-72E04816019B}" destId="{79263FF7-1E5A-40F6-8BA7-AB4BD55AD8A8}" srcOrd="1" destOrd="0" presId="urn:microsoft.com/office/officeart/2018/2/layout/IconVerticalSolidList"/>
    <dgm:cxn modelId="{35D073F1-EC05-44F7-AB38-A4CD74F58C0D}" type="presParOf" srcId="{84410DC1-F63E-42DF-836E-72E04816019B}" destId="{76E326F3-96C6-446E-A31F-7173D2B5A801}" srcOrd="2" destOrd="0" presId="urn:microsoft.com/office/officeart/2018/2/layout/IconVerticalSolidList"/>
    <dgm:cxn modelId="{720EBF12-88EC-4EFE-A44E-E949BF0D821B}" type="presParOf" srcId="{84410DC1-F63E-42DF-836E-72E04816019B}" destId="{7DBAD06E-C104-4257-82C0-FC8B15B9F3F2}" srcOrd="3" destOrd="0" presId="urn:microsoft.com/office/officeart/2018/2/layout/IconVerticalSolidList"/>
    <dgm:cxn modelId="{91C82DDC-261E-4C5C-BD6E-1F0067B92AA2}" type="presParOf" srcId="{E7248EF3-7D9F-469C-BDA0-E341F0862D57}" destId="{4D77D52B-17E3-43A5-A86F-8CF2048FDA13}" srcOrd="9" destOrd="0" presId="urn:microsoft.com/office/officeart/2018/2/layout/IconVerticalSolidList"/>
    <dgm:cxn modelId="{63C9B3CD-F406-4DFC-BED5-66CB3F6DF2FB}" type="presParOf" srcId="{E7248EF3-7D9F-469C-BDA0-E341F0862D57}" destId="{01DAFE4A-6971-473A-9B4F-86A9742C452A}" srcOrd="10" destOrd="0" presId="urn:microsoft.com/office/officeart/2018/2/layout/IconVerticalSolidList"/>
    <dgm:cxn modelId="{DD380834-EFF7-4AFF-BA1E-6FF97A35DB18}" type="presParOf" srcId="{01DAFE4A-6971-473A-9B4F-86A9742C452A}" destId="{10389060-C356-498F-83D3-BBCE2329578B}" srcOrd="0" destOrd="0" presId="urn:microsoft.com/office/officeart/2018/2/layout/IconVerticalSolidList"/>
    <dgm:cxn modelId="{5CBE8D7F-05C6-4D34-ABCE-1229F569076D}" type="presParOf" srcId="{01DAFE4A-6971-473A-9B4F-86A9742C452A}" destId="{D93A03C4-2887-44F3-BF6E-F46E4C3B6BD8}" srcOrd="1" destOrd="0" presId="urn:microsoft.com/office/officeart/2018/2/layout/IconVerticalSolidList"/>
    <dgm:cxn modelId="{A46C7773-95A3-49EE-B741-985FB53CD169}" type="presParOf" srcId="{01DAFE4A-6971-473A-9B4F-86A9742C452A}" destId="{E57ECE1D-6574-4FE9-A704-DDAD6F95A536}" srcOrd="2" destOrd="0" presId="urn:microsoft.com/office/officeart/2018/2/layout/IconVerticalSolidList"/>
    <dgm:cxn modelId="{B5ACBF6D-BEA0-450F-8092-16EA5213EAA9}" type="presParOf" srcId="{01DAFE4A-6971-473A-9B4F-86A9742C452A}" destId="{B6842F36-1812-4635-B2D6-982744BD6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5948DE-EEA6-4917-8216-ECCE36A2FE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BAB892-035F-4B24-9BC9-4871C661822F}">
      <dgm:prSet/>
      <dgm:spPr/>
      <dgm:t>
        <a:bodyPr/>
        <a:lstStyle/>
        <a:p>
          <a:r>
            <a:rPr lang="en-GB"/>
            <a:t>The word essay comes from the Latin word meaning ‘to present a case’.</a:t>
          </a:r>
          <a:endParaRPr lang="en-US"/>
        </a:p>
      </dgm:t>
    </dgm:pt>
    <dgm:pt modelId="{47747B35-C33A-4D9E-9283-044D9CE2C3A5}" type="parTrans" cxnId="{8566C2CF-65D0-41DE-B903-6A15A1ECA179}">
      <dgm:prSet/>
      <dgm:spPr/>
      <dgm:t>
        <a:bodyPr/>
        <a:lstStyle/>
        <a:p>
          <a:endParaRPr lang="en-US"/>
        </a:p>
      </dgm:t>
    </dgm:pt>
    <dgm:pt modelId="{722B2C29-3A44-4382-BFBC-59AE2B398A19}" type="sibTrans" cxnId="{8566C2CF-65D0-41DE-B903-6A15A1ECA179}">
      <dgm:prSet/>
      <dgm:spPr/>
      <dgm:t>
        <a:bodyPr/>
        <a:lstStyle/>
        <a:p>
          <a:endParaRPr lang="en-US"/>
        </a:p>
      </dgm:t>
    </dgm:pt>
    <dgm:pt modelId="{E7C1FE3A-3FBB-474E-8E95-D8C6691000B7}">
      <dgm:prSet/>
      <dgm:spPr/>
      <dgm:t>
        <a:bodyPr/>
        <a:lstStyle/>
        <a:p>
          <a:r>
            <a:rPr lang="en-GB"/>
            <a:t>In an essay you are presenting a case, presenting information to the reader.</a:t>
          </a:r>
          <a:endParaRPr lang="en-US"/>
        </a:p>
      </dgm:t>
    </dgm:pt>
    <dgm:pt modelId="{78B8197F-3C15-435C-84A8-C6785C79889B}" type="parTrans" cxnId="{35897F5D-667D-4270-A941-C5CB2EA9DF6E}">
      <dgm:prSet/>
      <dgm:spPr/>
      <dgm:t>
        <a:bodyPr/>
        <a:lstStyle/>
        <a:p>
          <a:endParaRPr lang="en-US"/>
        </a:p>
      </dgm:t>
    </dgm:pt>
    <dgm:pt modelId="{049CEB82-1FBB-4E25-B433-7E3025722DE0}" type="sibTrans" cxnId="{35897F5D-667D-4270-A941-C5CB2EA9DF6E}">
      <dgm:prSet/>
      <dgm:spPr/>
      <dgm:t>
        <a:bodyPr/>
        <a:lstStyle/>
        <a:p>
          <a:endParaRPr lang="en-US"/>
        </a:p>
      </dgm:t>
    </dgm:pt>
    <dgm:pt modelId="{9016E113-38C7-4DC8-8D6E-9F75EE387930}">
      <dgm:prSet/>
      <dgm:spPr/>
      <dgm:t>
        <a:bodyPr/>
        <a:lstStyle/>
        <a:p>
          <a:r>
            <a:rPr lang="en-GB"/>
            <a:t>This will involve you presenting other people’s arguments.</a:t>
          </a:r>
          <a:endParaRPr lang="en-US"/>
        </a:p>
      </dgm:t>
    </dgm:pt>
    <dgm:pt modelId="{1F7F1AF2-3C24-402E-A517-5393C39CE3E8}" type="parTrans" cxnId="{63745928-67BC-4442-9304-04FCF8B3A2FA}">
      <dgm:prSet/>
      <dgm:spPr/>
      <dgm:t>
        <a:bodyPr/>
        <a:lstStyle/>
        <a:p>
          <a:endParaRPr lang="en-US"/>
        </a:p>
      </dgm:t>
    </dgm:pt>
    <dgm:pt modelId="{8DD7FA88-9DF3-4785-B6DB-1B8FA82A5328}" type="sibTrans" cxnId="{63745928-67BC-4442-9304-04FCF8B3A2FA}">
      <dgm:prSet/>
      <dgm:spPr/>
      <dgm:t>
        <a:bodyPr/>
        <a:lstStyle/>
        <a:p>
          <a:endParaRPr lang="en-US"/>
        </a:p>
      </dgm:t>
    </dgm:pt>
    <dgm:pt modelId="{9002A790-C39D-4DAA-9F6D-605D194E0812}" type="pres">
      <dgm:prSet presAssocID="{B55948DE-EEA6-4917-8216-ECCE36A2FE39}" presName="root" presStyleCnt="0">
        <dgm:presLayoutVars>
          <dgm:dir/>
          <dgm:resizeHandles val="exact"/>
        </dgm:presLayoutVars>
      </dgm:prSet>
      <dgm:spPr/>
    </dgm:pt>
    <dgm:pt modelId="{89B72126-07A2-4F3A-BFC2-FD10075EA0B4}" type="pres">
      <dgm:prSet presAssocID="{76BAB892-035F-4B24-9BC9-4871C661822F}" presName="compNode" presStyleCnt="0"/>
      <dgm:spPr/>
    </dgm:pt>
    <dgm:pt modelId="{29D0A7D4-7CCE-4A85-A358-092097EEC801}" type="pres">
      <dgm:prSet presAssocID="{76BAB892-035F-4B24-9BC9-4871C661822F}" presName="bgRect" presStyleLbl="bgShp" presStyleIdx="0" presStyleCnt="3"/>
      <dgm:spPr/>
    </dgm:pt>
    <dgm:pt modelId="{E7C93696-5C91-4107-ACCA-89536C40979E}" type="pres">
      <dgm:prSet presAssocID="{76BAB892-035F-4B24-9BC9-4871C661822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Book"/>
        </a:ext>
      </dgm:extLst>
    </dgm:pt>
    <dgm:pt modelId="{D29C3411-9DD7-4778-A3BC-2E137C863C15}" type="pres">
      <dgm:prSet presAssocID="{76BAB892-035F-4B24-9BC9-4871C661822F}" presName="spaceRect" presStyleCnt="0"/>
      <dgm:spPr/>
    </dgm:pt>
    <dgm:pt modelId="{E09BF60E-ECAC-4AE7-8544-922C4DCEAF7F}" type="pres">
      <dgm:prSet presAssocID="{76BAB892-035F-4B24-9BC9-4871C661822F}" presName="parTx" presStyleLbl="revTx" presStyleIdx="0" presStyleCnt="3">
        <dgm:presLayoutVars>
          <dgm:chMax val="0"/>
          <dgm:chPref val="0"/>
        </dgm:presLayoutVars>
      </dgm:prSet>
      <dgm:spPr/>
    </dgm:pt>
    <dgm:pt modelId="{2DD59961-FFD9-4AE5-A59E-CC53B1515CA0}" type="pres">
      <dgm:prSet presAssocID="{722B2C29-3A44-4382-BFBC-59AE2B398A19}" presName="sibTrans" presStyleCnt="0"/>
      <dgm:spPr/>
    </dgm:pt>
    <dgm:pt modelId="{693058AF-4CBA-4B7B-8A02-09ECCA1FF124}" type="pres">
      <dgm:prSet presAssocID="{E7C1FE3A-3FBB-474E-8E95-D8C6691000B7}" presName="compNode" presStyleCnt="0"/>
      <dgm:spPr/>
    </dgm:pt>
    <dgm:pt modelId="{2C727609-B2A5-49F8-A6E3-F3DDD12BFBBD}" type="pres">
      <dgm:prSet presAssocID="{E7C1FE3A-3FBB-474E-8E95-D8C6691000B7}" presName="bgRect" presStyleLbl="bgShp" presStyleIdx="1" presStyleCnt="3"/>
      <dgm:spPr/>
    </dgm:pt>
    <dgm:pt modelId="{5E8FBEDD-182F-4D90-B9E6-20F104A03171}" type="pres">
      <dgm:prSet presAssocID="{E7C1FE3A-3FBB-474E-8E95-D8C6691000B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80F0F9E9-1033-4674-A7B4-AAD04B41DE83}" type="pres">
      <dgm:prSet presAssocID="{E7C1FE3A-3FBB-474E-8E95-D8C6691000B7}" presName="spaceRect" presStyleCnt="0"/>
      <dgm:spPr/>
    </dgm:pt>
    <dgm:pt modelId="{BAB3974C-45E5-4AE6-BE88-29F3A95BF983}" type="pres">
      <dgm:prSet presAssocID="{E7C1FE3A-3FBB-474E-8E95-D8C6691000B7}" presName="parTx" presStyleLbl="revTx" presStyleIdx="1" presStyleCnt="3">
        <dgm:presLayoutVars>
          <dgm:chMax val="0"/>
          <dgm:chPref val="0"/>
        </dgm:presLayoutVars>
      </dgm:prSet>
      <dgm:spPr/>
    </dgm:pt>
    <dgm:pt modelId="{7B777B9B-3E4B-46B0-B7BA-1B43568E9D3E}" type="pres">
      <dgm:prSet presAssocID="{049CEB82-1FBB-4E25-B433-7E3025722DE0}" presName="sibTrans" presStyleCnt="0"/>
      <dgm:spPr/>
    </dgm:pt>
    <dgm:pt modelId="{476D9115-C517-42EE-A0DF-61C4450E4597}" type="pres">
      <dgm:prSet presAssocID="{9016E113-38C7-4DC8-8D6E-9F75EE387930}" presName="compNode" presStyleCnt="0"/>
      <dgm:spPr/>
    </dgm:pt>
    <dgm:pt modelId="{CB0AFFE0-67B3-46FB-BE3C-0011A97D874D}" type="pres">
      <dgm:prSet presAssocID="{9016E113-38C7-4DC8-8D6E-9F75EE387930}" presName="bgRect" presStyleLbl="bgShp" presStyleIdx="2" presStyleCnt="3"/>
      <dgm:spPr/>
    </dgm:pt>
    <dgm:pt modelId="{93F0D752-B913-480C-BF52-9EA86CCFCB92}" type="pres">
      <dgm:prSet presAssocID="{9016E113-38C7-4DC8-8D6E-9F75EE38793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ustomer Review"/>
        </a:ext>
      </dgm:extLst>
    </dgm:pt>
    <dgm:pt modelId="{C622551B-AAFE-4B20-9B2F-DD4084513CEC}" type="pres">
      <dgm:prSet presAssocID="{9016E113-38C7-4DC8-8D6E-9F75EE387930}" presName="spaceRect" presStyleCnt="0"/>
      <dgm:spPr/>
    </dgm:pt>
    <dgm:pt modelId="{A8FA03E0-766B-4E68-869F-382FAE9246C6}" type="pres">
      <dgm:prSet presAssocID="{9016E113-38C7-4DC8-8D6E-9F75EE387930}" presName="parTx" presStyleLbl="revTx" presStyleIdx="2" presStyleCnt="3">
        <dgm:presLayoutVars>
          <dgm:chMax val="0"/>
          <dgm:chPref val="0"/>
        </dgm:presLayoutVars>
      </dgm:prSet>
      <dgm:spPr/>
    </dgm:pt>
  </dgm:ptLst>
  <dgm:cxnLst>
    <dgm:cxn modelId="{63745928-67BC-4442-9304-04FCF8B3A2FA}" srcId="{B55948DE-EEA6-4917-8216-ECCE36A2FE39}" destId="{9016E113-38C7-4DC8-8D6E-9F75EE387930}" srcOrd="2" destOrd="0" parTransId="{1F7F1AF2-3C24-402E-A517-5393C39CE3E8}" sibTransId="{8DD7FA88-9DF3-4785-B6DB-1B8FA82A5328}"/>
    <dgm:cxn modelId="{EF36BA33-D46A-4E14-97F1-E8412B3CE61E}" type="presOf" srcId="{76BAB892-035F-4B24-9BC9-4871C661822F}" destId="{E09BF60E-ECAC-4AE7-8544-922C4DCEAF7F}" srcOrd="0" destOrd="0" presId="urn:microsoft.com/office/officeart/2018/2/layout/IconVerticalSolidList"/>
    <dgm:cxn modelId="{35897F5D-667D-4270-A941-C5CB2EA9DF6E}" srcId="{B55948DE-EEA6-4917-8216-ECCE36A2FE39}" destId="{E7C1FE3A-3FBB-474E-8E95-D8C6691000B7}" srcOrd="1" destOrd="0" parTransId="{78B8197F-3C15-435C-84A8-C6785C79889B}" sibTransId="{049CEB82-1FBB-4E25-B433-7E3025722DE0}"/>
    <dgm:cxn modelId="{FCD96569-357F-4A6E-9544-06015D7AACE4}" type="presOf" srcId="{9016E113-38C7-4DC8-8D6E-9F75EE387930}" destId="{A8FA03E0-766B-4E68-869F-382FAE9246C6}" srcOrd="0" destOrd="0" presId="urn:microsoft.com/office/officeart/2018/2/layout/IconVerticalSolidList"/>
    <dgm:cxn modelId="{DB8E83A7-7850-4BCA-B14F-2394EF318038}" type="presOf" srcId="{B55948DE-EEA6-4917-8216-ECCE36A2FE39}" destId="{9002A790-C39D-4DAA-9F6D-605D194E0812}" srcOrd="0" destOrd="0" presId="urn:microsoft.com/office/officeart/2018/2/layout/IconVerticalSolidList"/>
    <dgm:cxn modelId="{8566C2CF-65D0-41DE-B903-6A15A1ECA179}" srcId="{B55948DE-EEA6-4917-8216-ECCE36A2FE39}" destId="{76BAB892-035F-4B24-9BC9-4871C661822F}" srcOrd="0" destOrd="0" parTransId="{47747B35-C33A-4D9E-9283-044D9CE2C3A5}" sibTransId="{722B2C29-3A44-4382-BFBC-59AE2B398A19}"/>
    <dgm:cxn modelId="{CB73F8FB-A679-488B-BDEA-D508F255DFCA}" type="presOf" srcId="{E7C1FE3A-3FBB-474E-8E95-D8C6691000B7}" destId="{BAB3974C-45E5-4AE6-BE88-29F3A95BF983}" srcOrd="0" destOrd="0" presId="urn:microsoft.com/office/officeart/2018/2/layout/IconVerticalSolidList"/>
    <dgm:cxn modelId="{727CA7B2-7656-4BA4-A295-A522D0B1A256}" type="presParOf" srcId="{9002A790-C39D-4DAA-9F6D-605D194E0812}" destId="{89B72126-07A2-4F3A-BFC2-FD10075EA0B4}" srcOrd="0" destOrd="0" presId="urn:microsoft.com/office/officeart/2018/2/layout/IconVerticalSolidList"/>
    <dgm:cxn modelId="{C99F9367-F056-407A-A39E-AF2E8E01BD98}" type="presParOf" srcId="{89B72126-07A2-4F3A-BFC2-FD10075EA0B4}" destId="{29D0A7D4-7CCE-4A85-A358-092097EEC801}" srcOrd="0" destOrd="0" presId="urn:microsoft.com/office/officeart/2018/2/layout/IconVerticalSolidList"/>
    <dgm:cxn modelId="{0C51D521-3BA5-4232-A4BE-0192F50B0A46}" type="presParOf" srcId="{89B72126-07A2-4F3A-BFC2-FD10075EA0B4}" destId="{E7C93696-5C91-4107-ACCA-89536C40979E}" srcOrd="1" destOrd="0" presId="urn:microsoft.com/office/officeart/2018/2/layout/IconVerticalSolidList"/>
    <dgm:cxn modelId="{56E67607-174C-4F6D-B508-B2DE8E5077FF}" type="presParOf" srcId="{89B72126-07A2-4F3A-BFC2-FD10075EA0B4}" destId="{D29C3411-9DD7-4778-A3BC-2E137C863C15}" srcOrd="2" destOrd="0" presId="urn:microsoft.com/office/officeart/2018/2/layout/IconVerticalSolidList"/>
    <dgm:cxn modelId="{A96B36CB-21EC-4823-98C3-529619C8ACEC}" type="presParOf" srcId="{89B72126-07A2-4F3A-BFC2-FD10075EA0B4}" destId="{E09BF60E-ECAC-4AE7-8544-922C4DCEAF7F}" srcOrd="3" destOrd="0" presId="urn:microsoft.com/office/officeart/2018/2/layout/IconVerticalSolidList"/>
    <dgm:cxn modelId="{32CA039F-D77B-4D66-B64F-A9B1ECB0A11E}" type="presParOf" srcId="{9002A790-C39D-4DAA-9F6D-605D194E0812}" destId="{2DD59961-FFD9-4AE5-A59E-CC53B1515CA0}" srcOrd="1" destOrd="0" presId="urn:microsoft.com/office/officeart/2018/2/layout/IconVerticalSolidList"/>
    <dgm:cxn modelId="{A55BF0F2-CA01-4777-BBF3-E2D8F9E87D80}" type="presParOf" srcId="{9002A790-C39D-4DAA-9F6D-605D194E0812}" destId="{693058AF-4CBA-4B7B-8A02-09ECCA1FF124}" srcOrd="2" destOrd="0" presId="urn:microsoft.com/office/officeart/2018/2/layout/IconVerticalSolidList"/>
    <dgm:cxn modelId="{5DC41CE3-811C-4D83-B533-94BA6870FD78}" type="presParOf" srcId="{693058AF-4CBA-4B7B-8A02-09ECCA1FF124}" destId="{2C727609-B2A5-49F8-A6E3-F3DDD12BFBBD}" srcOrd="0" destOrd="0" presId="urn:microsoft.com/office/officeart/2018/2/layout/IconVerticalSolidList"/>
    <dgm:cxn modelId="{D26BDF8F-CA39-4651-ADD4-89154EC007C6}" type="presParOf" srcId="{693058AF-4CBA-4B7B-8A02-09ECCA1FF124}" destId="{5E8FBEDD-182F-4D90-B9E6-20F104A03171}" srcOrd="1" destOrd="0" presId="urn:microsoft.com/office/officeart/2018/2/layout/IconVerticalSolidList"/>
    <dgm:cxn modelId="{1E7A23EE-F504-422B-BE58-D1A0066CC8A4}" type="presParOf" srcId="{693058AF-4CBA-4B7B-8A02-09ECCA1FF124}" destId="{80F0F9E9-1033-4674-A7B4-AAD04B41DE83}" srcOrd="2" destOrd="0" presId="urn:microsoft.com/office/officeart/2018/2/layout/IconVerticalSolidList"/>
    <dgm:cxn modelId="{8CAF6214-D1A6-490A-B8C0-79EC64B5D622}" type="presParOf" srcId="{693058AF-4CBA-4B7B-8A02-09ECCA1FF124}" destId="{BAB3974C-45E5-4AE6-BE88-29F3A95BF983}" srcOrd="3" destOrd="0" presId="urn:microsoft.com/office/officeart/2018/2/layout/IconVerticalSolidList"/>
    <dgm:cxn modelId="{D2ABF1B7-736B-43E0-A465-3B84894FEABF}" type="presParOf" srcId="{9002A790-C39D-4DAA-9F6D-605D194E0812}" destId="{7B777B9B-3E4B-46B0-B7BA-1B43568E9D3E}" srcOrd="3" destOrd="0" presId="urn:microsoft.com/office/officeart/2018/2/layout/IconVerticalSolidList"/>
    <dgm:cxn modelId="{1D873840-DC5F-464F-BF13-880D183719F7}" type="presParOf" srcId="{9002A790-C39D-4DAA-9F6D-605D194E0812}" destId="{476D9115-C517-42EE-A0DF-61C4450E4597}" srcOrd="4" destOrd="0" presId="urn:microsoft.com/office/officeart/2018/2/layout/IconVerticalSolidList"/>
    <dgm:cxn modelId="{EFA05722-7B3C-4622-A747-C2817A6D5FA4}" type="presParOf" srcId="{476D9115-C517-42EE-A0DF-61C4450E4597}" destId="{CB0AFFE0-67B3-46FB-BE3C-0011A97D874D}" srcOrd="0" destOrd="0" presId="urn:microsoft.com/office/officeart/2018/2/layout/IconVerticalSolidList"/>
    <dgm:cxn modelId="{32254390-C68C-4AB6-B264-060479E84763}" type="presParOf" srcId="{476D9115-C517-42EE-A0DF-61C4450E4597}" destId="{93F0D752-B913-480C-BF52-9EA86CCFCB92}" srcOrd="1" destOrd="0" presId="urn:microsoft.com/office/officeart/2018/2/layout/IconVerticalSolidList"/>
    <dgm:cxn modelId="{355E5E23-BCD3-4F37-863A-5EDD6CDCA71C}" type="presParOf" srcId="{476D9115-C517-42EE-A0DF-61C4450E4597}" destId="{C622551B-AAFE-4B20-9B2F-DD4084513CEC}" srcOrd="2" destOrd="0" presId="urn:microsoft.com/office/officeart/2018/2/layout/IconVerticalSolidList"/>
    <dgm:cxn modelId="{08420E20-F6F3-4752-98EA-DFE9B396B346}" type="presParOf" srcId="{476D9115-C517-42EE-A0DF-61C4450E4597}" destId="{A8FA03E0-766B-4E68-869F-382FAE9246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CE8EB1-189E-47E9-9C1D-887C9FEDFF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963282-4134-4AC8-B5C2-BA7287A1D758}">
      <dgm:prSet/>
      <dgm:spPr/>
      <dgm:t>
        <a:bodyPr/>
        <a:lstStyle/>
        <a:p>
          <a:r>
            <a:rPr lang="en-GB"/>
            <a:t>Is written in continuous prose – </a:t>
          </a:r>
          <a:endParaRPr lang="en-US"/>
        </a:p>
      </dgm:t>
    </dgm:pt>
    <dgm:pt modelId="{C0F7C6D3-569B-4A9F-8109-00AD2CFA7D48}" type="parTrans" cxnId="{C81C5D94-60F8-4C55-9050-2CC918623CFF}">
      <dgm:prSet/>
      <dgm:spPr/>
      <dgm:t>
        <a:bodyPr/>
        <a:lstStyle/>
        <a:p>
          <a:endParaRPr lang="en-US"/>
        </a:p>
      </dgm:t>
    </dgm:pt>
    <dgm:pt modelId="{4A7D2739-031C-40BC-9D6D-308B0E3B3829}" type="sibTrans" cxnId="{C81C5D94-60F8-4C55-9050-2CC918623CFF}">
      <dgm:prSet/>
      <dgm:spPr/>
      <dgm:t>
        <a:bodyPr/>
        <a:lstStyle/>
        <a:p>
          <a:endParaRPr lang="en-US"/>
        </a:p>
      </dgm:t>
    </dgm:pt>
    <dgm:pt modelId="{F694F59F-4705-490C-B5C3-08AC0D6525D7}">
      <dgm:prSet/>
      <dgm:spPr/>
      <dgm:t>
        <a:bodyPr/>
        <a:lstStyle/>
        <a:p>
          <a:r>
            <a:rPr lang="en-GB"/>
            <a:t>No subheadings</a:t>
          </a:r>
          <a:endParaRPr lang="en-US"/>
        </a:p>
      </dgm:t>
    </dgm:pt>
    <dgm:pt modelId="{599AE6A6-2382-4B2C-9FC7-3E596658E3FD}" type="parTrans" cxnId="{FD67E323-BD3A-47E2-9B5E-92C96D2B6F60}">
      <dgm:prSet/>
      <dgm:spPr/>
      <dgm:t>
        <a:bodyPr/>
        <a:lstStyle/>
        <a:p>
          <a:endParaRPr lang="en-US"/>
        </a:p>
      </dgm:t>
    </dgm:pt>
    <dgm:pt modelId="{0FEA2D3B-989E-4FDD-9EAC-3832211D74B9}" type="sibTrans" cxnId="{FD67E323-BD3A-47E2-9B5E-92C96D2B6F60}">
      <dgm:prSet/>
      <dgm:spPr/>
      <dgm:t>
        <a:bodyPr/>
        <a:lstStyle/>
        <a:p>
          <a:endParaRPr lang="en-US"/>
        </a:p>
      </dgm:t>
    </dgm:pt>
    <dgm:pt modelId="{7A174B0B-C06C-45D2-8E2E-8642E70F7A7E}">
      <dgm:prSet/>
      <dgm:spPr/>
      <dgm:t>
        <a:bodyPr/>
        <a:lstStyle/>
        <a:p>
          <a:r>
            <a:rPr lang="en-GB"/>
            <a:t>No bullet points</a:t>
          </a:r>
          <a:endParaRPr lang="en-US"/>
        </a:p>
      </dgm:t>
    </dgm:pt>
    <dgm:pt modelId="{76829068-71EA-4F26-91FF-763BE081900E}" type="parTrans" cxnId="{52D79CED-9E6F-4C8D-A4CE-2AFE0B7EBC3F}">
      <dgm:prSet/>
      <dgm:spPr/>
      <dgm:t>
        <a:bodyPr/>
        <a:lstStyle/>
        <a:p>
          <a:endParaRPr lang="en-US"/>
        </a:p>
      </dgm:t>
    </dgm:pt>
    <dgm:pt modelId="{7489D510-46B8-4131-A53C-3B6F62F25BD0}" type="sibTrans" cxnId="{52D79CED-9E6F-4C8D-A4CE-2AFE0B7EBC3F}">
      <dgm:prSet/>
      <dgm:spPr/>
      <dgm:t>
        <a:bodyPr/>
        <a:lstStyle/>
        <a:p>
          <a:endParaRPr lang="en-US"/>
        </a:p>
      </dgm:t>
    </dgm:pt>
    <dgm:pt modelId="{5EE98138-A35B-402F-B07D-F4E644264D96}">
      <dgm:prSet/>
      <dgm:spPr/>
      <dgm:t>
        <a:bodyPr/>
        <a:lstStyle/>
        <a:p>
          <a:r>
            <a:rPr lang="en-GB"/>
            <a:t>No pictures, illustrations, charts, or graphs</a:t>
          </a:r>
          <a:endParaRPr lang="en-US"/>
        </a:p>
      </dgm:t>
    </dgm:pt>
    <dgm:pt modelId="{3398B47E-9A0E-40A4-8853-BEE841E91FAD}" type="parTrans" cxnId="{C1DEC318-79B4-4389-BC95-5402D1FB8974}">
      <dgm:prSet/>
      <dgm:spPr/>
      <dgm:t>
        <a:bodyPr/>
        <a:lstStyle/>
        <a:p>
          <a:endParaRPr lang="en-US"/>
        </a:p>
      </dgm:t>
    </dgm:pt>
    <dgm:pt modelId="{0DEAE2F2-E481-41F1-83B3-4F3E39800F38}" type="sibTrans" cxnId="{C1DEC318-79B4-4389-BC95-5402D1FB8974}">
      <dgm:prSet/>
      <dgm:spPr/>
      <dgm:t>
        <a:bodyPr/>
        <a:lstStyle/>
        <a:p>
          <a:endParaRPr lang="en-US"/>
        </a:p>
      </dgm:t>
    </dgm:pt>
    <dgm:pt modelId="{ECCC5201-B800-4D3B-B0B4-73190F701C84}">
      <dgm:prSet/>
      <dgm:spPr/>
      <dgm:t>
        <a:bodyPr/>
        <a:lstStyle/>
        <a:p>
          <a:r>
            <a:rPr lang="en-GB"/>
            <a:t>Has a set length</a:t>
          </a:r>
          <a:endParaRPr lang="en-US"/>
        </a:p>
      </dgm:t>
    </dgm:pt>
    <dgm:pt modelId="{211DFF63-0ADE-4EFB-9950-32C04C378A2A}" type="parTrans" cxnId="{6A0BD053-98A4-4275-A3D7-3EDBBD17DE93}">
      <dgm:prSet/>
      <dgm:spPr/>
      <dgm:t>
        <a:bodyPr/>
        <a:lstStyle/>
        <a:p>
          <a:endParaRPr lang="en-US"/>
        </a:p>
      </dgm:t>
    </dgm:pt>
    <dgm:pt modelId="{809DBD1E-AC7B-4B38-85D9-D95B987726AF}" type="sibTrans" cxnId="{6A0BD053-98A4-4275-A3D7-3EDBBD17DE93}">
      <dgm:prSet/>
      <dgm:spPr/>
      <dgm:t>
        <a:bodyPr/>
        <a:lstStyle/>
        <a:p>
          <a:endParaRPr lang="en-US"/>
        </a:p>
      </dgm:t>
    </dgm:pt>
    <dgm:pt modelId="{AAD9AFC7-2CD8-47B8-9A20-A6F197A5C4C2}">
      <dgm:prSet/>
      <dgm:spPr/>
      <dgm:t>
        <a:bodyPr/>
        <a:lstStyle/>
        <a:p>
          <a:r>
            <a:rPr lang="en-GB"/>
            <a:t>Usually have +/- 10% flexibility </a:t>
          </a:r>
          <a:endParaRPr lang="en-US"/>
        </a:p>
      </dgm:t>
    </dgm:pt>
    <dgm:pt modelId="{5D404DA9-4A51-4DD4-B03C-6C127BA504AE}" type="parTrans" cxnId="{500DBADE-C524-499E-96DE-ABC5E9AB0332}">
      <dgm:prSet/>
      <dgm:spPr/>
      <dgm:t>
        <a:bodyPr/>
        <a:lstStyle/>
        <a:p>
          <a:endParaRPr lang="en-US"/>
        </a:p>
      </dgm:t>
    </dgm:pt>
    <dgm:pt modelId="{3F7F8898-C353-4DDB-B5BD-C79FA8FF5BD4}" type="sibTrans" cxnId="{500DBADE-C524-499E-96DE-ABC5E9AB0332}">
      <dgm:prSet/>
      <dgm:spPr/>
      <dgm:t>
        <a:bodyPr/>
        <a:lstStyle/>
        <a:p>
          <a:endParaRPr lang="en-US"/>
        </a:p>
      </dgm:t>
    </dgm:pt>
    <dgm:pt modelId="{233D43BD-84BA-41FD-9110-C638E074A433}">
      <dgm:prSet/>
      <dgm:spPr/>
      <dgm:t>
        <a:bodyPr/>
        <a:lstStyle/>
        <a:p>
          <a:r>
            <a:rPr lang="en-GB"/>
            <a:t>Has a set form</a:t>
          </a:r>
          <a:endParaRPr lang="en-US"/>
        </a:p>
      </dgm:t>
    </dgm:pt>
    <dgm:pt modelId="{28610692-3F2B-495E-84FA-81E475892347}" type="parTrans" cxnId="{B8DC39BB-2C79-4429-BE25-A9BB95DF0EEE}">
      <dgm:prSet/>
      <dgm:spPr/>
      <dgm:t>
        <a:bodyPr/>
        <a:lstStyle/>
        <a:p>
          <a:endParaRPr lang="en-US"/>
        </a:p>
      </dgm:t>
    </dgm:pt>
    <dgm:pt modelId="{32980997-B738-4A73-87F0-5B16B7C811A4}" type="sibTrans" cxnId="{B8DC39BB-2C79-4429-BE25-A9BB95DF0EEE}">
      <dgm:prSet/>
      <dgm:spPr/>
      <dgm:t>
        <a:bodyPr/>
        <a:lstStyle/>
        <a:p>
          <a:endParaRPr lang="en-US"/>
        </a:p>
      </dgm:t>
    </dgm:pt>
    <dgm:pt modelId="{5D044C8A-7DE7-407C-9F63-C91467715C05}">
      <dgm:prSet/>
      <dgm:spPr/>
      <dgm:t>
        <a:bodyPr/>
        <a:lstStyle/>
        <a:p>
          <a:r>
            <a:rPr lang="en-GB"/>
            <a:t>Beginning, middle and an end</a:t>
          </a:r>
          <a:endParaRPr lang="en-US"/>
        </a:p>
      </dgm:t>
    </dgm:pt>
    <dgm:pt modelId="{C506FB4B-9A19-4359-99F8-972C2320DA88}" type="parTrans" cxnId="{F8B01209-4E5A-45E4-94D5-EBA80FB002B2}">
      <dgm:prSet/>
      <dgm:spPr/>
      <dgm:t>
        <a:bodyPr/>
        <a:lstStyle/>
        <a:p>
          <a:endParaRPr lang="en-US"/>
        </a:p>
      </dgm:t>
    </dgm:pt>
    <dgm:pt modelId="{2E912807-9740-4A9E-B422-BE6565B9A754}" type="sibTrans" cxnId="{F8B01209-4E5A-45E4-94D5-EBA80FB002B2}">
      <dgm:prSet/>
      <dgm:spPr/>
      <dgm:t>
        <a:bodyPr/>
        <a:lstStyle/>
        <a:p>
          <a:endParaRPr lang="en-US"/>
        </a:p>
      </dgm:t>
    </dgm:pt>
    <dgm:pt modelId="{0E0C590B-0135-4796-A89B-6F8BB9A9A1BD}" type="pres">
      <dgm:prSet presAssocID="{42CE8EB1-189E-47E9-9C1D-887C9FEDFF43}" presName="vert0" presStyleCnt="0">
        <dgm:presLayoutVars>
          <dgm:dir/>
          <dgm:animOne val="branch"/>
          <dgm:animLvl val="lvl"/>
        </dgm:presLayoutVars>
      </dgm:prSet>
      <dgm:spPr/>
    </dgm:pt>
    <dgm:pt modelId="{4F151CC9-DA5C-447B-820A-C50DCE125104}" type="pres">
      <dgm:prSet presAssocID="{15963282-4134-4AC8-B5C2-BA7287A1D758}" presName="thickLine" presStyleLbl="alignNode1" presStyleIdx="0" presStyleCnt="8"/>
      <dgm:spPr/>
    </dgm:pt>
    <dgm:pt modelId="{8EBFA370-0EA2-4D03-BC47-7D89A96A008F}" type="pres">
      <dgm:prSet presAssocID="{15963282-4134-4AC8-B5C2-BA7287A1D758}" presName="horz1" presStyleCnt="0"/>
      <dgm:spPr/>
    </dgm:pt>
    <dgm:pt modelId="{DE8564EE-051C-4B17-84D0-D2E3A5BB9E8D}" type="pres">
      <dgm:prSet presAssocID="{15963282-4134-4AC8-B5C2-BA7287A1D758}" presName="tx1" presStyleLbl="revTx" presStyleIdx="0" presStyleCnt="8"/>
      <dgm:spPr/>
    </dgm:pt>
    <dgm:pt modelId="{2A0F2A0B-A95C-4FDB-8F9B-B7544E80C7FF}" type="pres">
      <dgm:prSet presAssocID="{15963282-4134-4AC8-B5C2-BA7287A1D758}" presName="vert1" presStyleCnt="0"/>
      <dgm:spPr/>
    </dgm:pt>
    <dgm:pt modelId="{195DD8EE-BBAB-4198-BF3E-A9909A198C78}" type="pres">
      <dgm:prSet presAssocID="{F694F59F-4705-490C-B5C3-08AC0D6525D7}" presName="thickLine" presStyleLbl="alignNode1" presStyleIdx="1" presStyleCnt="8"/>
      <dgm:spPr/>
    </dgm:pt>
    <dgm:pt modelId="{60009D7D-C51A-4417-8FB6-D19BCB420695}" type="pres">
      <dgm:prSet presAssocID="{F694F59F-4705-490C-B5C3-08AC0D6525D7}" presName="horz1" presStyleCnt="0"/>
      <dgm:spPr/>
    </dgm:pt>
    <dgm:pt modelId="{77F401A5-F4CB-415D-B0F0-BDBD633A0EED}" type="pres">
      <dgm:prSet presAssocID="{F694F59F-4705-490C-B5C3-08AC0D6525D7}" presName="tx1" presStyleLbl="revTx" presStyleIdx="1" presStyleCnt="8"/>
      <dgm:spPr/>
    </dgm:pt>
    <dgm:pt modelId="{B50E3B3C-CD11-4031-B2B3-9A48126B1ADF}" type="pres">
      <dgm:prSet presAssocID="{F694F59F-4705-490C-B5C3-08AC0D6525D7}" presName="vert1" presStyleCnt="0"/>
      <dgm:spPr/>
    </dgm:pt>
    <dgm:pt modelId="{08807582-CBBE-4406-A0EA-5099BED7C203}" type="pres">
      <dgm:prSet presAssocID="{7A174B0B-C06C-45D2-8E2E-8642E70F7A7E}" presName="thickLine" presStyleLbl="alignNode1" presStyleIdx="2" presStyleCnt="8"/>
      <dgm:spPr/>
    </dgm:pt>
    <dgm:pt modelId="{06CFAB03-5149-40A8-AD71-0156A4B7A911}" type="pres">
      <dgm:prSet presAssocID="{7A174B0B-C06C-45D2-8E2E-8642E70F7A7E}" presName="horz1" presStyleCnt="0"/>
      <dgm:spPr/>
    </dgm:pt>
    <dgm:pt modelId="{0561B3D1-FBED-4F45-9B96-CADF958DCA48}" type="pres">
      <dgm:prSet presAssocID="{7A174B0B-C06C-45D2-8E2E-8642E70F7A7E}" presName="tx1" presStyleLbl="revTx" presStyleIdx="2" presStyleCnt="8"/>
      <dgm:spPr/>
    </dgm:pt>
    <dgm:pt modelId="{84BF982B-50D7-4321-92DE-BEE2EE795ACA}" type="pres">
      <dgm:prSet presAssocID="{7A174B0B-C06C-45D2-8E2E-8642E70F7A7E}" presName="vert1" presStyleCnt="0"/>
      <dgm:spPr/>
    </dgm:pt>
    <dgm:pt modelId="{016F1C34-0A9B-44D0-908A-11E936295102}" type="pres">
      <dgm:prSet presAssocID="{5EE98138-A35B-402F-B07D-F4E644264D96}" presName="thickLine" presStyleLbl="alignNode1" presStyleIdx="3" presStyleCnt="8"/>
      <dgm:spPr/>
    </dgm:pt>
    <dgm:pt modelId="{6AC31B8A-8859-4ABA-9E77-7BE8BEFE38DC}" type="pres">
      <dgm:prSet presAssocID="{5EE98138-A35B-402F-B07D-F4E644264D96}" presName="horz1" presStyleCnt="0"/>
      <dgm:spPr/>
    </dgm:pt>
    <dgm:pt modelId="{3332510E-4CFD-46A5-8755-A9D511304771}" type="pres">
      <dgm:prSet presAssocID="{5EE98138-A35B-402F-B07D-F4E644264D96}" presName="tx1" presStyleLbl="revTx" presStyleIdx="3" presStyleCnt="8"/>
      <dgm:spPr/>
    </dgm:pt>
    <dgm:pt modelId="{08410BE8-7499-44C3-870C-BDAD2D3A1BC2}" type="pres">
      <dgm:prSet presAssocID="{5EE98138-A35B-402F-B07D-F4E644264D96}" presName="vert1" presStyleCnt="0"/>
      <dgm:spPr/>
    </dgm:pt>
    <dgm:pt modelId="{9D3A0B67-12BE-4853-955A-6439E628AF5A}" type="pres">
      <dgm:prSet presAssocID="{ECCC5201-B800-4D3B-B0B4-73190F701C84}" presName="thickLine" presStyleLbl="alignNode1" presStyleIdx="4" presStyleCnt="8"/>
      <dgm:spPr/>
    </dgm:pt>
    <dgm:pt modelId="{9ACA8554-9ECD-458B-8BE8-806D8EA6F0EB}" type="pres">
      <dgm:prSet presAssocID="{ECCC5201-B800-4D3B-B0B4-73190F701C84}" presName="horz1" presStyleCnt="0"/>
      <dgm:spPr/>
    </dgm:pt>
    <dgm:pt modelId="{ECB3940D-373C-46E2-B9B4-C1F21CE36145}" type="pres">
      <dgm:prSet presAssocID="{ECCC5201-B800-4D3B-B0B4-73190F701C84}" presName="tx1" presStyleLbl="revTx" presStyleIdx="4" presStyleCnt="8"/>
      <dgm:spPr/>
    </dgm:pt>
    <dgm:pt modelId="{788CA6C2-62DA-4CC9-B543-49796B64477A}" type="pres">
      <dgm:prSet presAssocID="{ECCC5201-B800-4D3B-B0B4-73190F701C84}" presName="vert1" presStyleCnt="0"/>
      <dgm:spPr/>
    </dgm:pt>
    <dgm:pt modelId="{DAAC4AB2-691C-4C11-A010-A74AD01B502B}" type="pres">
      <dgm:prSet presAssocID="{AAD9AFC7-2CD8-47B8-9A20-A6F197A5C4C2}" presName="thickLine" presStyleLbl="alignNode1" presStyleIdx="5" presStyleCnt="8"/>
      <dgm:spPr/>
    </dgm:pt>
    <dgm:pt modelId="{24814BD5-B62A-45FD-BB60-3918FEA939A5}" type="pres">
      <dgm:prSet presAssocID="{AAD9AFC7-2CD8-47B8-9A20-A6F197A5C4C2}" presName="horz1" presStyleCnt="0"/>
      <dgm:spPr/>
    </dgm:pt>
    <dgm:pt modelId="{2C3AFBAD-45D4-4C79-BE16-F96BCE24A32E}" type="pres">
      <dgm:prSet presAssocID="{AAD9AFC7-2CD8-47B8-9A20-A6F197A5C4C2}" presName="tx1" presStyleLbl="revTx" presStyleIdx="5" presStyleCnt="8"/>
      <dgm:spPr/>
    </dgm:pt>
    <dgm:pt modelId="{C58EC232-0654-47FF-AFB6-7CACBBBBD441}" type="pres">
      <dgm:prSet presAssocID="{AAD9AFC7-2CD8-47B8-9A20-A6F197A5C4C2}" presName="vert1" presStyleCnt="0"/>
      <dgm:spPr/>
    </dgm:pt>
    <dgm:pt modelId="{8D09FF66-E848-475A-805E-1BBB9B0EB331}" type="pres">
      <dgm:prSet presAssocID="{233D43BD-84BA-41FD-9110-C638E074A433}" presName="thickLine" presStyleLbl="alignNode1" presStyleIdx="6" presStyleCnt="8"/>
      <dgm:spPr/>
    </dgm:pt>
    <dgm:pt modelId="{A82731DB-D127-4F83-AC2C-82BB426B4BAD}" type="pres">
      <dgm:prSet presAssocID="{233D43BD-84BA-41FD-9110-C638E074A433}" presName="horz1" presStyleCnt="0"/>
      <dgm:spPr/>
    </dgm:pt>
    <dgm:pt modelId="{AE872DCE-E008-4C94-83F3-C5032533C9BB}" type="pres">
      <dgm:prSet presAssocID="{233D43BD-84BA-41FD-9110-C638E074A433}" presName="tx1" presStyleLbl="revTx" presStyleIdx="6" presStyleCnt="8"/>
      <dgm:spPr/>
    </dgm:pt>
    <dgm:pt modelId="{9B47F938-CC67-48CE-B7D1-F4F059E6FFED}" type="pres">
      <dgm:prSet presAssocID="{233D43BD-84BA-41FD-9110-C638E074A433}" presName="vert1" presStyleCnt="0"/>
      <dgm:spPr/>
    </dgm:pt>
    <dgm:pt modelId="{955D2511-CD0F-4A80-943D-EA2B2B9E6691}" type="pres">
      <dgm:prSet presAssocID="{5D044C8A-7DE7-407C-9F63-C91467715C05}" presName="thickLine" presStyleLbl="alignNode1" presStyleIdx="7" presStyleCnt="8"/>
      <dgm:spPr/>
    </dgm:pt>
    <dgm:pt modelId="{7FBC7B9A-F30A-4B6B-9F88-210CBDFAC72A}" type="pres">
      <dgm:prSet presAssocID="{5D044C8A-7DE7-407C-9F63-C91467715C05}" presName="horz1" presStyleCnt="0"/>
      <dgm:spPr/>
    </dgm:pt>
    <dgm:pt modelId="{21F83C3F-DFBB-4ADC-AC1F-A903F9B7E250}" type="pres">
      <dgm:prSet presAssocID="{5D044C8A-7DE7-407C-9F63-C91467715C05}" presName="tx1" presStyleLbl="revTx" presStyleIdx="7" presStyleCnt="8"/>
      <dgm:spPr/>
    </dgm:pt>
    <dgm:pt modelId="{8D0B69F2-405E-4A23-948C-70A1B5DB1BD3}" type="pres">
      <dgm:prSet presAssocID="{5D044C8A-7DE7-407C-9F63-C91467715C05}" presName="vert1" presStyleCnt="0"/>
      <dgm:spPr/>
    </dgm:pt>
  </dgm:ptLst>
  <dgm:cxnLst>
    <dgm:cxn modelId="{F8B01209-4E5A-45E4-94D5-EBA80FB002B2}" srcId="{42CE8EB1-189E-47E9-9C1D-887C9FEDFF43}" destId="{5D044C8A-7DE7-407C-9F63-C91467715C05}" srcOrd="7" destOrd="0" parTransId="{C506FB4B-9A19-4359-99F8-972C2320DA88}" sibTransId="{2E912807-9740-4A9E-B422-BE6565B9A754}"/>
    <dgm:cxn modelId="{A607D912-CE79-43BE-AD19-2A5364D5A637}" type="presOf" srcId="{AAD9AFC7-2CD8-47B8-9A20-A6F197A5C4C2}" destId="{2C3AFBAD-45D4-4C79-BE16-F96BCE24A32E}" srcOrd="0" destOrd="0" presId="urn:microsoft.com/office/officeart/2008/layout/LinedList"/>
    <dgm:cxn modelId="{C1DEC318-79B4-4389-BC95-5402D1FB8974}" srcId="{42CE8EB1-189E-47E9-9C1D-887C9FEDFF43}" destId="{5EE98138-A35B-402F-B07D-F4E644264D96}" srcOrd="3" destOrd="0" parTransId="{3398B47E-9A0E-40A4-8853-BEE841E91FAD}" sibTransId="{0DEAE2F2-E481-41F1-83B3-4F3E39800F38}"/>
    <dgm:cxn modelId="{FD67E323-BD3A-47E2-9B5E-92C96D2B6F60}" srcId="{42CE8EB1-189E-47E9-9C1D-887C9FEDFF43}" destId="{F694F59F-4705-490C-B5C3-08AC0D6525D7}" srcOrd="1" destOrd="0" parTransId="{599AE6A6-2382-4B2C-9FC7-3E596658E3FD}" sibTransId="{0FEA2D3B-989E-4FDD-9EAC-3832211D74B9}"/>
    <dgm:cxn modelId="{BD97782E-53A5-4671-B580-515CC1B90AE4}" type="presOf" srcId="{233D43BD-84BA-41FD-9110-C638E074A433}" destId="{AE872DCE-E008-4C94-83F3-C5032533C9BB}" srcOrd="0" destOrd="0" presId="urn:microsoft.com/office/officeart/2008/layout/LinedList"/>
    <dgm:cxn modelId="{DF2FC032-45EF-43B9-85A5-8CFE9DEE3D21}" type="presOf" srcId="{ECCC5201-B800-4D3B-B0B4-73190F701C84}" destId="{ECB3940D-373C-46E2-B9B4-C1F21CE36145}" srcOrd="0" destOrd="0" presId="urn:microsoft.com/office/officeart/2008/layout/LinedList"/>
    <dgm:cxn modelId="{6A0BD053-98A4-4275-A3D7-3EDBBD17DE93}" srcId="{42CE8EB1-189E-47E9-9C1D-887C9FEDFF43}" destId="{ECCC5201-B800-4D3B-B0B4-73190F701C84}" srcOrd="4" destOrd="0" parTransId="{211DFF63-0ADE-4EFB-9950-32C04C378A2A}" sibTransId="{809DBD1E-AC7B-4B38-85D9-D95B987726AF}"/>
    <dgm:cxn modelId="{DF3CBA59-6B37-4939-A114-8A83DE9772F9}" type="presOf" srcId="{42CE8EB1-189E-47E9-9C1D-887C9FEDFF43}" destId="{0E0C590B-0135-4796-A89B-6F8BB9A9A1BD}" srcOrd="0" destOrd="0" presId="urn:microsoft.com/office/officeart/2008/layout/LinedList"/>
    <dgm:cxn modelId="{FF459B86-7895-4B5F-AD44-DECD5857D02F}" type="presOf" srcId="{5D044C8A-7DE7-407C-9F63-C91467715C05}" destId="{21F83C3F-DFBB-4ADC-AC1F-A903F9B7E250}" srcOrd="0" destOrd="0" presId="urn:microsoft.com/office/officeart/2008/layout/LinedList"/>
    <dgm:cxn modelId="{C81C5D94-60F8-4C55-9050-2CC918623CFF}" srcId="{42CE8EB1-189E-47E9-9C1D-887C9FEDFF43}" destId="{15963282-4134-4AC8-B5C2-BA7287A1D758}" srcOrd="0" destOrd="0" parTransId="{C0F7C6D3-569B-4A9F-8109-00AD2CFA7D48}" sibTransId="{4A7D2739-031C-40BC-9D6D-308B0E3B3829}"/>
    <dgm:cxn modelId="{B8DC39BB-2C79-4429-BE25-A9BB95DF0EEE}" srcId="{42CE8EB1-189E-47E9-9C1D-887C9FEDFF43}" destId="{233D43BD-84BA-41FD-9110-C638E074A433}" srcOrd="6" destOrd="0" parTransId="{28610692-3F2B-495E-84FA-81E475892347}" sibTransId="{32980997-B738-4A73-87F0-5B16B7C811A4}"/>
    <dgm:cxn modelId="{965532C4-0E33-4386-8A14-F5225BA97621}" type="presOf" srcId="{5EE98138-A35B-402F-B07D-F4E644264D96}" destId="{3332510E-4CFD-46A5-8755-A9D511304771}" srcOrd="0" destOrd="0" presId="urn:microsoft.com/office/officeart/2008/layout/LinedList"/>
    <dgm:cxn modelId="{B5253DC5-156C-48BB-94F0-A42D7DEA38D1}" type="presOf" srcId="{15963282-4134-4AC8-B5C2-BA7287A1D758}" destId="{DE8564EE-051C-4B17-84D0-D2E3A5BB9E8D}" srcOrd="0" destOrd="0" presId="urn:microsoft.com/office/officeart/2008/layout/LinedList"/>
    <dgm:cxn modelId="{8CAA90C9-DFE2-4E1D-BE72-57142E4DCDAB}" type="presOf" srcId="{7A174B0B-C06C-45D2-8E2E-8642E70F7A7E}" destId="{0561B3D1-FBED-4F45-9B96-CADF958DCA48}" srcOrd="0" destOrd="0" presId="urn:microsoft.com/office/officeart/2008/layout/LinedList"/>
    <dgm:cxn modelId="{500DBADE-C524-499E-96DE-ABC5E9AB0332}" srcId="{42CE8EB1-189E-47E9-9C1D-887C9FEDFF43}" destId="{AAD9AFC7-2CD8-47B8-9A20-A6F197A5C4C2}" srcOrd="5" destOrd="0" parTransId="{5D404DA9-4A51-4DD4-B03C-6C127BA504AE}" sibTransId="{3F7F8898-C353-4DDB-B5BD-C79FA8FF5BD4}"/>
    <dgm:cxn modelId="{52D79CED-9E6F-4C8D-A4CE-2AFE0B7EBC3F}" srcId="{42CE8EB1-189E-47E9-9C1D-887C9FEDFF43}" destId="{7A174B0B-C06C-45D2-8E2E-8642E70F7A7E}" srcOrd="2" destOrd="0" parTransId="{76829068-71EA-4F26-91FF-763BE081900E}" sibTransId="{7489D510-46B8-4131-A53C-3B6F62F25BD0}"/>
    <dgm:cxn modelId="{805C54F2-AEF5-445C-B6CB-3F4F0A8C1B76}" type="presOf" srcId="{F694F59F-4705-490C-B5C3-08AC0D6525D7}" destId="{77F401A5-F4CB-415D-B0F0-BDBD633A0EED}" srcOrd="0" destOrd="0" presId="urn:microsoft.com/office/officeart/2008/layout/LinedList"/>
    <dgm:cxn modelId="{31355354-69F5-43E1-852C-00A170AFA3FE}" type="presParOf" srcId="{0E0C590B-0135-4796-A89B-6F8BB9A9A1BD}" destId="{4F151CC9-DA5C-447B-820A-C50DCE125104}" srcOrd="0" destOrd="0" presId="urn:microsoft.com/office/officeart/2008/layout/LinedList"/>
    <dgm:cxn modelId="{25CBC6E4-4025-47BE-8090-469434BC6AF6}" type="presParOf" srcId="{0E0C590B-0135-4796-A89B-6F8BB9A9A1BD}" destId="{8EBFA370-0EA2-4D03-BC47-7D89A96A008F}" srcOrd="1" destOrd="0" presId="urn:microsoft.com/office/officeart/2008/layout/LinedList"/>
    <dgm:cxn modelId="{0134624A-520D-47C1-B073-362FD64239CB}" type="presParOf" srcId="{8EBFA370-0EA2-4D03-BC47-7D89A96A008F}" destId="{DE8564EE-051C-4B17-84D0-D2E3A5BB9E8D}" srcOrd="0" destOrd="0" presId="urn:microsoft.com/office/officeart/2008/layout/LinedList"/>
    <dgm:cxn modelId="{C2E5009D-8035-4499-9473-1281A1C893DC}" type="presParOf" srcId="{8EBFA370-0EA2-4D03-BC47-7D89A96A008F}" destId="{2A0F2A0B-A95C-4FDB-8F9B-B7544E80C7FF}" srcOrd="1" destOrd="0" presId="urn:microsoft.com/office/officeart/2008/layout/LinedList"/>
    <dgm:cxn modelId="{1D609E4F-F6F7-48C0-ACA4-2ECC5F8D579E}" type="presParOf" srcId="{0E0C590B-0135-4796-A89B-6F8BB9A9A1BD}" destId="{195DD8EE-BBAB-4198-BF3E-A9909A198C78}" srcOrd="2" destOrd="0" presId="urn:microsoft.com/office/officeart/2008/layout/LinedList"/>
    <dgm:cxn modelId="{5794CCF8-01C9-4314-9A02-6EC2C474EE4A}" type="presParOf" srcId="{0E0C590B-0135-4796-A89B-6F8BB9A9A1BD}" destId="{60009D7D-C51A-4417-8FB6-D19BCB420695}" srcOrd="3" destOrd="0" presId="urn:microsoft.com/office/officeart/2008/layout/LinedList"/>
    <dgm:cxn modelId="{0782D105-08FB-4B49-8137-16F2A2715036}" type="presParOf" srcId="{60009D7D-C51A-4417-8FB6-D19BCB420695}" destId="{77F401A5-F4CB-415D-B0F0-BDBD633A0EED}" srcOrd="0" destOrd="0" presId="urn:microsoft.com/office/officeart/2008/layout/LinedList"/>
    <dgm:cxn modelId="{5598EBFB-7F36-48B8-9468-0A7A12209E59}" type="presParOf" srcId="{60009D7D-C51A-4417-8FB6-D19BCB420695}" destId="{B50E3B3C-CD11-4031-B2B3-9A48126B1ADF}" srcOrd="1" destOrd="0" presId="urn:microsoft.com/office/officeart/2008/layout/LinedList"/>
    <dgm:cxn modelId="{B84A8038-E42C-4C48-9370-0EF7AAF8370E}" type="presParOf" srcId="{0E0C590B-0135-4796-A89B-6F8BB9A9A1BD}" destId="{08807582-CBBE-4406-A0EA-5099BED7C203}" srcOrd="4" destOrd="0" presId="urn:microsoft.com/office/officeart/2008/layout/LinedList"/>
    <dgm:cxn modelId="{3C8EC7C6-442B-4565-9A49-D47EAE0A063F}" type="presParOf" srcId="{0E0C590B-0135-4796-A89B-6F8BB9A9A1BD}" destId="{06CFAB03-5149-40A8-AD71-0156A4B7A911}" srcOrd="5" destOrd="0" presId="urn:microsoft.com/office/officeart/2008/layout/LinedList"/>
    <dgm:cxn modelId="{A7040E96-1906-4574-ADF3-9D146783E29D}" type="presParOf" srcId="{06CFAB03-5149-40A8-AD71-0156A4B7A911}" destId="{0561B3D1-FBED-4F45-9B96-CADF958DCA48}" srcOrd="0" destOrd="0" presId="urn:microsoft.com/office/officeart/2008/layout/LinedList"/>
    <dgm:cxn modelId="{4B54A2C5-14BD-4804-9B46-9201F5693C39}" type="presParOf" srcId="{06CFAB03-5149-40A8-AD71-0156A4B7A911}" destId="{84BF982B-50D7-4321-92DE-BEE2EE795ACA}" srcOrd="1" destOrd="0" presId="urn:microsoft.com/office/officeart/2008/layout/LinedList"/>
    <dgm:cxn modelId="{39E449B2-1165-4A9C-985E-46E6821A9FE1}" type="presParOf" srcId="{0E0C590B-0135-4796-A89B-6F8BB9A9A1BD}" destId="{016F1C34-0A9B-44D0-908A-11E936295102}" srcOrd="6" destOrd="0" presId="urn:microsoft.com/office/officeart/2008/layout/LinedList"/>
    <dgm:cxn modelId="{DD1D01B8-296F-4FB2-856B-50F38E735843}" type="presParOf" srcId="{0E0C590B-0135-4796-A89B-6F8BB9A9A1BD}" destId="{6AC31B8A-8859-4ABA-9E77-7BE8BEFE38DC}" srcOrd="7" destOrd="0" presId="urn:microsoft.com/office/officeart/2008/layout/LinedList"/>
    <dgm:cxn modelId="{95028EAE-4A3E-465F-9A49-7FBE7EB4ADB6}" type="presParOf" srcId="{6AC31B8A-8859-4ABA-9E77-7BE8BEFE38DC}" destId="{3332510E-4CFD-46A5-8755-A9D511304771}" srcOrd="0" destOrd="0" presId="urn:microsoft.com/office/officeart/2008/layout/LinedList"/>
    <dgm:cxn modelId="{2E5450B6-C135-420D-BC51-C94FAFB639A6}" type="presParOf" srcId="{6AC31B8A-8859-4ABA-9E77-7BE8BEFE38DC}" destId="{08410BE8-7499-44C3-870C-BDAD2D3A1BC2}" srcOrd="1" destOrd="0" presId="urn:microsoft.com/office/officeart/2008/layout/LinedList"/>
    <dgm:cxn modelId="{A6164753-5CBD-4A53-A16C-646D5168643B}" type="presParOf" srcId="{0E0C590B-0135-4796-A89B-6F8BB9A9A1BD}" destId="{9D3A0B67-12BE-4853-955A-6439E628AF5A}" srcOrd="8" destOrd="0" presId="urn:microsoft.com/office/officeart/2008/layout/LinedList"/>
    <dgm:cxn modelId="{EE20EAF8-62C0-41D8-9DE6-F606E8242EC5}" type="presParOf" srcId="{0E0C590B-0135-4796-A89B-6F8BB9A9A1BD}" destId="{9ACA8554-9ECD-458B-8BE8-806D8EA6F0EB}" srcOrd="9" destOrd="0" presId="urn:microsoft.com/office/officeart/2008/layout/LinedList"/>
    <dgm:cxn modelId="{1EAE33E3-3EAC-4B50-80C3-1E24040AD5DE}" type="presParOf" srcId="{9ACA8554-9ECD-458B-8BE8-806D8EA6F0EB}" destId="{ECB3940D-373C-46E2-B9B4-C1F21CE36145}" srcOrd="0" destOrd="0" presId="urn:microsoft.com/office/officeart/2008/layout/LinedList"/>
    <dgm:cxn modelId="{406D6A53-29E5-4CBD-A0FC-94238BC3C605}" type="presParOf" srcId="{9ACA8554-9ECD-458B-8BE8-806D8EA6F0EB}" destId="{788CA6C2-62DA-4CC9-B543-49796B64477A}" srcOrd="1" destOrd="0" presId="urn:microsoft.com/office/officeart/2008/layout/LinedList"/>
    <dgm:cxn modelId="{E8B35B38-D0E7-4F16-ABAC-1723A7573953}" type="presParOf" srcId="{0E0C590B-0135-4796-A89B-6F8BB9A9A1BD}" destId="{DAAC4AB2-691C-4C11-A010-A74AD01B502B}" srcOrd="10" destOrd="0" presId="urn:microsoft.com/office/officeart/2008/layout/LinedList"/>
    <dgm:cxn modelId="{97BF6FE0-5704-44F5-88B6-ABBBFF984E6B}" type="presParOf" srcId="{0E0C590B-0135-4796-A89B-6F8BB9A9A1BD}" destId="{24814BD5-B62A-45FD-BB60-3918FEA939A5}" srcOrd="11" destOrd="0" presId="urn:microsoft.com/office/officeart/2008/layout/LinedList"/>
    <dgm:cxn modelId="{9407E6BB-8E37-4814-A87F-B39B4A787F71}" type="presParOf" srcId="{24814BD5-B62A-45FD-BB60-3918FEA939A5}" destId="{2C3AFBAD-45D4-4C79-BE16-F96BCE24A32E}" srcOrd="0" destOrd="0" presId="urn:microsoft.com/office/officeart/2008/layout/LinedList"/>
    <dgm:cxn modelId="{C7D2E672-1E63-4661-9008-19597AF1D68E}" type="presParOf" srcId="{24814BD5-B62A-45FD-BB60-3918FEA939A5}" destId="{C58EC232-0654-47FF-AFB6-7CACBBBBD441}" srcOrd="1" destOrd="0" presId="urn:microsoft.com/office/officeart/2008/layout/LinedList"/>
    <dgm:cxn modelId="{5D887B54-9AC7-4CF5-BB7D-63264CCB9E67}" type="presParOf" srcId="{0E0C590B-0135-4796-A89B-6F8BB9A9A1BD}" destId="{8D09FF66-E848-475A-805E-1BBB9B0EB331}" srcOrd="12" destOrd="0" presId="urn:microsoft.com/office/officeart/2008/layout/LinedList"/>
    <dgm:cxn modelId="{EA54F347-DC63-4216-8434-D70C57BC9E28}" type="presParOf" srcId="{0E0C590B-0135-4796-A89B-6F8BB9A9A1BD}" destId="{A82731DB-D127-4F83-AC2C-82BB426B4BAD}" srcOrd="13" destOrd="0" presId="urn:microsoft.com/office/officeart/2008/layout/LinedList"/>
    <dgm:cxn modelId="{AD617767-8C50-401A-815D-302F94AA230C}" type="presParOf" srcId="{A82731DB-D127-4F83-AC2C-82BB426B4BAD}" destId="{AE872DCE-E008-4C94-83F3-C5032533C9BB}" srcOrd="0" destOrd="0" presId="urn:microsoft.com/office/officeart/2008/layout/LinedList"/>
    <dgm:cxn modelId="{AFD46BA1-AE71-48D9-A3EA-F2C871ADAD3D}" type="presParOf" srcId="{A82731DB-D127-4F83-AC2C-82BB426B4BAD}" destId="{9B47F938-CC67-48CE-B7D1-F4F059E6FFED}" srcOrd="1" destOrd="0" presId="urn:microsoft.com/office/officeart/2008/layout/LinedList"/>
    <dgm:cxn modelId="{EF978E1B-272A-4392-895B-F3D060D49F1E}" type="presParOf" srcId="{0E0C590B-0135-4796-A89B-6F8BB9A9A1BD}" destId="{955D2511-CD0F-4A80-943D-EA2B2B9E6691}" srcOrd="14" destOrd="0" presId="urn:microsoft.com/office/officeart/2008/layout/LinedList"/>
    <dgm:cxn modelId="{E2875CFB-1403-4814-9F5A-D3D0876B8B47}" type="presParOf" srcId="{0E0C590B-0135-4796-A89B-6F8BB9A9A1BD}" destId="{7FBC7B9A-F30A-4B6B-9F88-210CBDFAC72A}" srcOrd="15" destOrd="0" presId="urn:microsoft.com/office/officeart/2008/layout/LinedList"/>
    <dgm:cxn modelId="{D65CE46A-1593-40AC-909B-6668AF7070E0}" type="presParOf" srcId="{7FBC7B9A-F30A-4B6B-9F88-210CBDFAC72A}" destId="{21F83C3F-DFBB-4ADC-AC1F-A903F9B7E250}" srcOrd="0" destOrd="0" presId="urn:microsoft.com/office/officeart/2008/layout/LinedList"/>
    <dgm:cxn modelId="{53534141-49D8-41D2-BC9F-8DB536F17477}" type="presParOf" srcId="{7FBC7B9A-F30A-4B6B-9F88-210CBDFAC72A}" destId="{8D0B69F2-405E-4A23-948C-70A1B5DB1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75E116-D36E-4D23-8199-13F3ADD3EF21}" type="doc">
      <dgm:prSet loTypeId="urn:microsoft.com/office/officeart/2005/8/layout/vProcess5" loCatId="process" qsTypeId="urn:microsoft.com/office/officeart/2005/8/quickstyle/simple2" qsCatId="simple" csTypeId="urn:microsoft.com/office/officeart/2005/8/colors/colorful1" csCatId="colorful"/>
      <dgm:spPr/>
      <dgm:t>
        <a:bodyPr/>
        <a:lstStyle/>
        <a:p>
          <a:endParaRPr lang="en-US"/>
        </a:p>
      </dgm:t>
    </dgm:pt>
    <dgm:pt modelId="{8A415AFF-C422-45F2-A1DF-4B8A15600A35}">
      <dgm:prSet/>
      <dgm:spPr/>
      <dgm:t>
        <a:bodyPr/>
        <a:lstStyle/>
        <a:p>
          <a:r>
            <a:rPr lang="en-GB"/>
            <a:t>Title or Question</a:t>
          </a:r>
          <a:endParaRPr lang="en-US" dirty="0"/>
        </a:p>
      </dgm:t>
    </dgm:pt>
    <dgm:pt modelId="{A898EAF5-4785-4E76-ABDE-89212A60171F}" type="parTrans" cxnId="{8DB36DC1-78EB-4698-8D10-6409605CD478}">
      <dgm:prSet/>
      <dgm:spPr/>
      <dgm:t>
        <a:bodyPr/>
        <a:lstStyle/>
        <a:p>
          <a:endParaRPr lang="en-US"/>
        </a:p>
      </dgm:t>
    </dgm:pt>
    <dgm:pt modelId="{C40C7F9D-73ED-43D9-812B-CEA5AAC2B05D}" type="sibTrans" cxnId="{8DB36DC1-78EB-4698-8D10-6409605CD478}">
      <dgm:prSet/>
      <dgm:spPr/>
      <dgm:t>
        <a:bodyPr/>
        <a:lstStyle/>
        <a:p>
          <a:endParaRPr lang="en-US"/>
        </a:p>
      </dgm:t>
    </dgm:pt>
    <dgm:pt modelId="{6B9628EE-5E73-4DBD-9BCB-9A9C31AFB4C3}">
      <dgm:prSet/>
      <dgm:spPr/>
      <dgm:t>
        <a:bodyPr/>
        <a:lstStyle/>
        <a:p>
          <a:r>
            <a:rPr lang="en-GB"/>
            <a:t>Introduction (10%)</a:t>
          </a:r>
          <a:endParaRPr lang="en-US"/>
        </a:p>
      </dgm:t>
    </dgm:pt>
    <dgm:pt modelId="{AB3EA85D-61E5-440C-9544-8766B937C778}" type="parTrans" cxnId="{64DCBD84-B296-4758-BD46-CDFEE1A8A24F}">
      <dgm:prSet/>
      <dgm:spPr/>
      <dgm:t>
        <a:bodyPr/>
        <a:lstStyle/>
        <a:p>
          <a:endParaRPr lang="en-US"/>
        </a:p>
      </dgm:t>
    </dgm:pt>
    <dgm:pt modelId="{6D8B4419-7843-4021-B011-4039C59DA083}" type="sibTrans" cxnId="{64DCBD84-B296-4758-BD46-CDFEE1A8A24F}">
      <dgm:prSet/>
      <dgm:spPr/>
      <dgm:t>
        <a:bodyPr/>
        <a:lstStyle/>
        <a:p>
          <a:endParaRPr lang="en-US"/>
        </a:p>
      </dgm:t>
    </dgm:pt>
    <dgm:pt modelId="{B79CF7EB-6DC8-494B-9D22-FBB0FA284EBF}">
      <dgm:prSet/>
      <dgm:spPr/>
      <dgm:t>
        <a:bodyPr/>
        <a:lstStyle/>
        <a:p>
          <a:r>
            <a:rPr lang="en-GB"/>
            <a:t>Main Body (80%)</a:t>
          </a:r>
          <a:endParaRPr lang="en-US"/>
        </a:p>
      </dgm:t>
    </dgm:pt>
    <dgm:pt modelId="{5CD73C2C-C555-4046-9071-B4FF6B55A025}" type="parTrans" cxnId="{4547626A-4618-4698-8E6A-59C7280F2DB7}">
      <dgm:prSet/>
      <dgm:spPr/>
      <dgm:t>
        <a:bodyPr/>
        <a:lstStyle/>
        <a:p>
          <a:endParaRPr lang="en-US"/>
        </a:p>
      </dgm:t>
    </dgm:pt>
    <dgm:pt modelId="{5B8F49F1-C2DC-46E8-B0A6-C4E7B5DCD2BD}" type="sibTrans" cxnId="{4547626A-4618-4698-8E6A-59C7280F2DB7}">
      <dgm:prSet/>
      <dgm:spPr/>
      <dgm:t>
        <a:bodyPr/>
        <a:lstStyle/>
        <a:p>
          <a:endParaRPr lang="en-US"/>
        </a:p>
      </dgm:t>
    </dgm:pt>
    <dgm:pt modelId="{191BC81A-8DED-4034-833E-323C5089072C}">
      <dgm:prSet/>
      <dgm:spPr/>
      <dgm:t>
        <a:bodyPr/>
        <a:lstStyle/>
        <a:p>
          <a:r>
            <a:rPr lang="en-GB"/>
            <a:t>Conclusion (10%)</a:t>
          </a:r>
          <a:endParaRPr lang="en-US"/>
        </a:p>
      </dgm:t>
    </dgm:pt>
    <dgm:pt modelId="{D1FE04FB-31B0-4996-8002-533642DDCDC0}" type="parTrans" cxnId="{BA4C62FC-C673-4B11-95D6-FC9834CDBCD6}">
      <dgm:prSet/>
      <dgm:spPr/>
      <dgm:t>
        <a:bodyPr/>
        <a:lstStyle/>
        <a:p>
          <a:endParaRPr lang="en-US"/>
        </a:p>
      </dgm:t>
    </dgm:pt>
    <dgm:pt modelId="{740627AE-C4F9-4B8E-B8F2-BD4F4762AA9D}" type="sibTrans" cxnId="{BA4C62FC-C673-4B11-95D6-FC9834CDBCD6}">
      <dgm:prSet/>
      <dgm:spPr/>
      <dgm:t>
        <a:bodyPr/>
        <a:lstStyle/>
        <a:p>
          <a:endParaRPr lang="en-US"/>
        </a:p>
      </dgm:t>
    </dgm:pt>
    <dgm:pt modelId="{8CA5009A-5B76-4F26-ACC7-F803F3E0BFD0}">
      <dgm:prSet/>
      <dgm:spPr/>
      <dgm:t>
        <a:bodyPr/>
        <a:lstStyle/>
        <a:p>
          <a:r>
            <a:rPr lang="en-GB"/>
            <a:t>Reference List (essential) not included in word count. (Bibliography only if requested by lecturer). </a:t>
          </a:r>
          <a:endParaRPr lang="en-US"/>
        </a:p>
      </dgm:t>
    </dgm:pt>
    <dgm:pt modelId="{97A3BEA3-E6EF-42E2-B9B4-4CE254D08149}" type="parTrans" cxnId="{0C07C075-36B1-453A-852A-046F7DA463D7}">
      <dgm:prSet/>
      <dgm:spPr/>
      <dgm:t>
        <a:bodyPr/>
        <a:lstStyle/>
        <a:p>
          <a:endParaRPr lang="en-US"/>
        </a:p>
      </dgm:t>
    </dgm:pt>
    <dgm:pt modelId="{A01108D8-F8A9-45B1-8606-06319FA52641}" type="sibTrans" cxnId="{0C07C075-36B1-453A-852A-046F7DA463D7}">
      <dgm:prSet/>
      <dgm:spPr/>
      <dgm:t>
        <a:bodyPr/>
        <a:lstStyle/>
        <a:p>
          <a:endParaRPr lang="en-US"/>
        </a:p>
      </dgm:t>
    </dgm:pt>
    <dgm:pt modelId="{ED3843D2-004A-4692-8454-D47EB9A06325}" type="pres">
      <dgm:prSet presAssocID="{2A75E116-D36E-4D23-8199-13F3ADD3EF21}" presName="outerComposite" presStyleCnt="0">
        <dgm:presLayoutVars>
          <dgm:chMax val="5"/>
          <dgm:dir/>
          <dgm:resizeHandles val="exact"/>
        </dgm:presLayoutVars>
      </dgm:prSet>
      <dgm:spPr/>
    </dgm:pt>
    <dgm:pt modelId="{FF627AEA-7A09-4F4F-8580-7826117EA26B}" type="pres">
      <dgm:prSet presAssocID="{2A75E116-D36E-4D23-8199-13F3ADD3EF21}" presName="dummyMaxCanvas" presStyleCnt="0">
        <dgm:presLayoutVars/>
      </dgm:prSet>
      <dgm:spPr/>
    </dgm:pt>
    <dgm:pt modelId="{7A3EC2BE-2E0E-4480-88CF-F51FC3752A17}" type="pres">
      <dgm:prSet presAssocID="{2A75E116-D36E-4D23-8199-13F3ADD3EF21}" presName="FiveNodes_1" presStyleLbl="node1" presStyleIdx="0" presStyleCnt="5">
        <dgm:presLayoutVars>
          <dgm:bulletEnabled val="1"/>
        </dgm:presLayoutVars>
      </dgm:prSet>
      <dgm:spPr/>
    </dgm:pt>
    <dgm:pt modelId="{ED69F63C-D345-4DB6-9099-776E4DFFFFDA}" type="pres">
      <dgm:prSet presAssocID="{2A75E116-D36E-4D23-8199-13F3ADD3EF21}" presName="FiveNodes_2" presStyleLbl="node1" presStyleIdx="1" presStyleCnt="5">
        <dgm:presLayoutVars>
          <dgm:bulletEnabled val="1"/>
        </dgm:presLayoutVars>
      </dgm:prSet>
      <dgm:spPr/>
    </dgm:pt>
    <dgm:pt modelId="{32C42F94-314A-4BF5-98EE-3452B9DA5ADF}" type="pres">
      <dgm:prSet presAssocID="{2A75E116-D36E-4D23-8199-13F3ADD3EF21}" presName="FiveNodes_3" presStyleLbl="node1" presStyleIdx="2" presStyleCnt="5">
        <dgm:presLayoutVars>
          <dgm:bulletEnabled val="1"/>
        </dgm:presLayoutVars>
      </dgm:prSet>
      <dgm:spPr/>
    </dgm:pt>
    <dgm:pt modelId="{F0B5FC7D-BACD-4A49-971A-CFEABAD0E0D2}" type="pres">
      <dgm:prSet presAssocID="{2A75E116-D36E-4D23-8199-13F3ADD3EF21}" presName="FiveNodes_4" presStyleLbl="node1" presStyleIdx="3" presStyleCnt="5">
        <dgm:presLayoutVars>
          <dgm:bulletEnabled val="1"/>
        </dgm:presLayoutVars>
      </dgm:prSet>
      <dgm:spPr/>
    </dgm:pt>
    <dgm:pt modelId="{BF51CBFB-8A06-4812-AEE2-FC3CCE8A6DB7}" type="pres">
      <dgm:prSet presAssocID="{2A75E116-D36E-4D23-8199-13F3ADD3EF21}" presName="FiveNodes_5" presStyleLbl="node1" presStyleIdx="4" presStyleCnt="5">
        <dgm:presLayoutVars>
          <dgm:bulletEnabled val="1"/>
        </dgm:presLayoutVars>
      </dgm:prSet>
      <dgm:spPr/>
    </dgm:pt>
    <dgm:pt modelId="{59A4BBE1-96E4-493F-84E5-B6227F4C3B8A}" type="pres">
      <dgm:prSet presAssocID="{2A75E116-D36E-4D23-8199-13F3ADD3EF21}" presName="FiveConn_1-2" presStyleLbl="fgAccFollowNode1" presStyleIdx="0" presStyleCnt="4">
        <dgm:presLayoutVars>
          <dgm:bulletEnabled val="1"/>
        </dgm:presLayoutVars>
      </dgm:prSet>
      <dgm:spPr/>
    </dgm:pt>
    <dgm:pt modelId="{3603A217-BB2B-41F0-8A7E-477965CA4ADB}" type="pres">
      <dgm:prSet presAssocID="{2A75E116-D36E-4D23-8199-13F3ADD3EF21}" presName="FiveConn_2-3" presStyleLbl="fgAccFollowNode1" presStyleIdx="1" presStyleCnt="4">
        <dgm:presLayoutVars>
          <dgm:bulletEnabled val="1"/>
        </dgm:presLayoutVars>
      </dgm:prSet>
      <dgm:spPr/>
    </dgm:pt>
    <dgm:pt modelId="{C82C22F8-90F0-4927-9B9B-956D9A00908D}" type="pres">
      <dgm:prSet presAssocID="{2A75E116-D36E-4D23-8199-13F3ADD3EF21}" presName="FiveConn_3-4" presStyleLbl="fgAccFollowNode1" presStyleIdx="2" presStyleCnt="4">
        <dgm:presLayoutVars>
          <dgm:bulletEnabled val="1"/>
        </dgm:presLayoutVars>
      </dgm:prSet>
      <dgm:spPr/>
    </dgm:pt>
    <dgm:pt modelId="{B202FEAF-2B28-4F9A-B95F-2B6CE8EE4F34}" type="pres">
      <dgm:prSet presAssocID="{2A75E116-D36E-4D23-8199-13F3ADD3EF21}" presName="FiveConn_4-5" presStyleLbl="fgAccFollowNode1" presStyleIdx="3" presStyleCnt="4">
        <dgm:presLayoutVars>
          <dgm:bulletEnabled val="1"/>
        </dgm:presLayoutVars>
      </dgm:prSet>
      <dgm:spPr/>
    </dgm:pt>
    <dgm:pt modelId="{33ED6A7F-062B-4048-BB36-613610C11671}" type="pres">
      <dgm:prSet presAssocID="{2A75E116-D36E-4D23-8199-13F3ADD3EF21}" presName="FiveNodes_1_text" presStyleLbl="node1" presStyleIdx="4" presStyleCnt="5">
        <dgm:presLayoutVars>
          <dgm:bulletEnabled val="1"/>
        </dgm:presLayoutVars>
      </dgm:prSet>
      <dgm:spPr/>
    </dgm:pt>
    <dgm:pt modelId="{4E2520A4-60EB-4282-9DF2-2EF59A08429C}" type="pres">
      <dgm:prSet presAssocID="{2A75E116-D36E-4D23-8199-13F3ADD3EF21}" presName="FiveNodes_2_text" presStyleLbl="node1" presStyleIdx="4" presStyleCnt="5">
        <dgm:presLayoutVars>
          <dgm:bulletEnabled val="1"/>
        </dgm:presLayoutVars>
      </dgm:prSet>
      <dgm:spPr/>
    </dgm:pt>
    <dgm:pt modelId="{C61DEA0E-7948-4840-B52C-88AE3B0D08BF}" type="pres">
      <dgm:prSet presAssocID="{2A75E116-D36E-4D23-8199-13F3ADD3EF21}" presName="FiveNodes_3_text" presStyleLbl="node1" presStyleIdx="4" presStyleCnt="5">
        <dgm:presLayoutVars>
          <dgm:bulletEnabled val="1"/>
        </dgm:presLayoutVars>
      </dgm:prSet>
      <dgm:spPr/>
    </dgm:pt>
    <dgm:pt modelId="{BA0A5895-EDA4-46EF-A08C-9CBF4BF5FCA7}" type="pres">
      <dgm:prSet presAssocID="{2A75E116-D36E-4D23-8199-13F3ADD3EF21}" presName="FiveNodes_4_text" presStyleLbl="node1" presStyleIdx="4" presStyleCnt="5">
        <dgm:presLayoutVars>
          <dgm:bulletEnabled val="1"/>
        </dgm:presLayoutVars>
      </dgm:prSet>
      <dgm:spPr/>
    </dgm:pt>
    <dgm:pt modelId="{EAF2EC81-1389-41F8-9B17-9D72F1AC750E}" type="pres">
      <dgm:prSet presAssocID="{2A75E116-D36E-4D23-8199-13F3ADD3EF21}" presName="FiveNodes_5_text" presStyleLbl="node1" presStyleIdx="4" presStyleCnt="5">
        <dgm:presLayoutVars>
          <dgm:bulletEnabled val="1"/>
        </dgm:presLayoutVars>
      </dgm:prSet>
      <dgm:spPr/>
    </dgm:pt>
  </dgm:ptLst>
  <dgm:cxnLst>
    <dgm:cxn modelId="{9ACBB805-579C-403E-A33B-EA006CDB7709}" type="presOf" srcId="{191BC81A-8DED-4034-833E-323C5089072C}" destId="{BA0A5895-EDA4-46EF-A08C-9CBF4BF5FCA7}" srcOrd="1" destOrd="0" presId="urn:microsoft.com/office/officeart/2005/8/layout/vProcess5"/>
    <dgm:cxn modelId="{52F76208-2BBA-434F-8D96-E42509E9CFB1}" type="presOf" srcId="{191BC81A-8DED-4034-833E-323C5089072C}" destId="{F0B5FC7D-BACD-4A49-971A-CFEABAD0E0D2}" srcOrd="0" destOrd="0" presId="urn:microsoft.com/office/officeart/2005/8/layout/vProcess5"/>
    <dgm:cxn modelId="{C5726B0B-6CAA-4842-AC7F-B663030F5221}" type="presOf" srcId="{8A415AFF-C422-45F2-A1DF-4B8A15600A35}" destId="{7A3EC2BE-2E0E-4480-88CF-F51FC3752A17}" srcOrd="0" destOrd="0" presId="urn:microsoft.com/office/officeart/2005/8/layout/vProcess5"/>
    <dgm:cxn modelId="{53C9BA21-4A6B-4107-B137-03EC2EF58FCB}" type="presOf" srcId="{B79CF7EB-6DC8-494B-9D22-FBB0FA284EBF}" destId="{C61DEA0E-7948-4840-B52C-88AE3B0D08BF}" srcOrd="1" destOrd="0" presId="urn:microsoft.com/office/officeart/2005/8/layout/vProcess5"/>
    <dgm:cxn modelId="{3047C85E-00D3-42BB-A2AF-2E249A2CFBE5}" type="presOf" srcId="{8A415AFF-C422-45F2-A1DF-4B8A15600A35}" destId="{33ED6A7F-062B-4048-BB36-613610C11671}" srcOrd="1" destOrd="0" presId="urn:microsoft.com/office/officeart/2005/8/layout/vProcess5"/>
    <dgm:cxn modelId="{4547626A-4618-4698-8E6A-59C7280F2DB7}" srcId="{2A75E116-D36E-4D23-8199-13F3ADD3EF21}" destId="{B79CF7EB-6DC8-494B-9D22-FBB0FA284EBF}" srcOrd="2" destOrd="0" parTransId="{5CD73C2C-C555-4046-9071-B4FF6B55A025}" sibTransId="{5B8F49F1-C2DC-46E8-B0A6-C4E7B5DCD2BD}"/>
    <dgm:cxn modelId="{C1C90F75-7647-410E-80B9-C5BB201300D1}" type="presOf" srcId="{B79CF7EB-6DC8-494B-9D22-FBB0FA284EBF}" destId="{32C42F94-314A-4BF5-98EE-3452B9DA5ADF}" srcOrd="0" destOrd="0" presId="urn:microsoft.com/office/officeart/2005/8/layout/vProcess5"/>
    <dgm:cxn modelId="{0C07C075-36B1-453A-852A-046F7DA463D7}" srcId="{2A75E116-D36E-4D23-8199-13F3ADD3EF21}" destId="{8CA5009A-5B76-4F26-ACC7-F803F3E0BFD0}" srcOrd="4" destOrd="0" parTransId="{97A3BEA3-E6EF-42E2-B9B4-4CE254D08149}" sibTransId="{A01108D8-F8A9-45B1-8606-06319FA52641}"/>
    <dgm:cxn modelId="{5759C17F-9E1C-446A-B68A-0894A35639B5}" type="presOf" srcId="{8CA5009A-5B76-4F26-ACC7-F803F3E0BFD0}" destId="{BF51CBFB-8A06-4812-AEE2-FC3CCE8A6DB7}" srcOrd="0" destOrd="0" presId="urn:microsoft.com/office/officeart/2005/8/layout/vProcess5"/>
    <dgm:cxn modelId="{64DCBD84-B296-4758-BD46-CDFEE1A8A24F}" srcId="{2A75E116-D36E-4D23-8199-13F3ADD3EF21}" destId="{6B9628EE-5E73-4DBD-9BCB-9A9C31AFB4C3}" srcOrd="1" destOrd="0" parTransId="{AB3EA85D-61E5-440C-9544-8766B937C778}" sibTransId="{6D8B4419-7843-4021-B011-4039C59DA083}"/>
    <dgm:cxn modelId="{686E0287-F92C-404D-9E93-F292A8D8A953}" type="presOf" srcId="{6D8B4419-7843-4021-B011-4039C59DA083}" destId="{3603A217-BB2B-41F0-8A7E-477965CA4ADB}" srcOrd="0" destOrd="0" presId="urn:microsoft.com/office/officeart/2005/8/layout/vProcess5"/>
    <dgm:cxn modelId="{962A828B-EB1A-4E8D-87C0-DC795D8E1590}" type="presOf" srcId="{740627AE-C4F9-4B8E-B8F2-BD4F4762AA9D}" destId="{B202FEAF-2B28-4F9A-B95F-2B6CE8EE4F34}" srcOrd="0" destOrd="0" presId="urn:microsoft.com/office/officeart/2005/8/layout/vProcess5"/>
    <dgm:cxn modelId="{0E8B18B1-F0CA-4674-90DA-DED4137BB7C4}" type="presOf" srcId="{C40C7F9D-73ED-43D9-812B-CEA5AAC2B05D}" destId="{59A4BBE1-96E4-493F-84E5-B6227F4C3B8A}" srcOrd="0" destOrd="0" presId="urn:microsoft.com/office/officeart/2005/8/layout/vProcess5"/>
    <dgm:cxn modelId="{8DB36DC1-78EB-4698-8D10-6409605CD478}" srcId="{2A75E116-D36E-4D23-8199-13F3ADD3EF21}" destId="{8A415AFF-C422-45F2-A1DF-4B8A15600A35}" srcOrd="0" destOrd="0" parTransId="{A898EAF5-4785-4E76-ABDE-89212A60171F}" sibTransId="{C40C7F9D-73ED-43D9-812B-CEA5AAC2B05D}"/>
    <dgm:cxn modelId="{D1D798D6-8A52-4B00-BBCA-4D2EE4E75473}" type="presOf" srcId="{2A75E116-D36E-4D23-8199-13F3ADD3EF21}" destId="{ED3843D2-004A-4692-8454-D47EB9A06325}" srcOrd="0" destOrd="0" presId="urn:microsoft.com/office/officeart/2005/8/layout/vProcess5"/>
    <dgm:cxn modelId="{F9806CD7-30B2-4F0C-8A0A-C141BBDD2084}" type="presOf" srcId="{5B8F49F1-C2DC-46E8-B0A6-C4E7B5DCD2BD}" destId="{C82C22F8-90F0-4927-9B9B-956D9A00908D}" srcOrd="0" destOrd="0" presId="urn:microsoft.com/office/officeart/2005/8/layout/vProcess5"/>
    <dgm:cxn modelId="{0039B0E3-683B-4C13-8601-4149CCC92797}" type="presOf" srcId="{6B9628EE-5E73-4DBD-9BCB-9A9C31AFB4C3}" destId="{ED69F63C-D345-4DB6-9099-776E4DFFFFDA}" srcOrd="0" destOrd="0" presId="urn:microsoft.com/office/officeart/2005/8/layout/vProcess5"/>
    <dgm:cxn modelId="{74BDA2F4-D42B-410A-B3D9-76FE59BFBFDD}" type="presOf" srcId="{8CA5009A-5B76-4F26-ACC7-F803F3E0BFD0}" destId="{EAF2EC81-1389-41F8-9B17-9D72F1AC750E}" srcOrd="1" destOrd="0" presId="urn:microsoft.com/office/officeart/2005/8/layout/vProcess5"/>
    <dgm:cxn modelId="{360BB1F9-0D07-44ED-981B-3F8A32D41893}" type="presOf" srcId="{6B9628EE-5E73-4DBD-9BCB-9A9C31AFB4C3}" destId="{4E2520A4-60EB-4282-9DF2-2EF59A08429C}" srcOrd="1" destOrd="0" presId="urn:microsoft.com/office/officeart/2005/8/layout/vProcess5"/>
    <dgm:cxn modelId="{BA4C62FC-C673-4B11-95D6-FC9834CDBCD6}" srcId="{2A75E116-D36E-4D23-8199-13F3ADD3EF21}" destId="{191BC81A-8DED-4034-833E-323C5089072C}" srcOrd="3" destOrd="0" parTransId="{D1FE04FB-31B0-4996-8002-533642DDCDC0}" sibTransId="{740627AE-C4F9-4B8E-B8F2-BD4F4762AA9D}"/>
    <dgm:cxn modelId="{4E460918-9260-45B4-AC77-3133CDE9D179}" type="presParOf" srcId="{ED3843D2-004A-4692-8454-D47EB9A06325}" destId="{FF627AEA-7A09-4F4F-8580-7826117EA26B}" srcOrd="0" destOrd="0" presId="urn:microsoft.com/office/officeart/2005/8/layout/vProcess5"/>
    <dgm:cxn modelId="{15CF2281-D204-4BEB-A371-4302F8BDDA30}" type="presParOf" srcId="{ED3843D2-004A-4692-8454-D47EB9A06325}" destId="{7A3EC2BE-2E0E-4480-88CF-F51FC3752A17}" srcOrd="1" destOrd="0" presId="urn:microsoft.com/office/officeart/2005/8/layout/vProcess5"/>
    <dgm:cxn modelId="{9B6D25CB-182D-4624-8071-C069C788BA8C}" type="presParOf" srcId="{ED3843D2-004A-4692-8454-D47EB9A06325}" destId="{ED69F63C-D345-4DB6-9099-776E4DFFFFDA}" srcOrd="2" destOrd="0" presId="urn:microsoft.com/office/officeart/2005/8/layout/vProcess5"/>
    <dgm:cxn modelId="{A2318897-D07F-4475-887E-E64EC26FB896}" type="presParOf" srcId="{ED3843D2-004A-4692-8454-D47EB9A06325}" destId="{32C42F94-314A-4BF5-98EE-3452B9DA5ADF}" srcOrd="3" destOrd="0" presId="urn:microsoft.com/office/officeart/2005/8/layout/vProcess5"/>
    <dgm:cxn modelId="{D235B727-69FD-48E3-B7FE-4F4E266B46F6}" type="presParOf" srcId="{ED3843D2-004A-4692-8454-D47EB9A06325}" destId="{F0B5FC7D-BACD-4A49-971A-CFEABAD0E0D2}" srcOrd="4" destOrd="0" presId="urn:microsoft.com/office/officeart/2005/8/layout/vProcess5"/>
    <dgm:cxn modelId="{3DC878B1-8A01-4181-9836-FD6D4166E5D5}" type="presParOf" srcId="{ED3843D2-004A-4692-8454-D47EB9A06325}" destId="{BF51CBFB-8A06-4812-AEE2-FC3CCE8A6DB7}" srcOrd="5" destOrd="0" presId="urn:microsoft.com/office/officeart/2005/8/layout/vProcess5"/>
    <dgm:cxn modelId="{F3AE4E70-3589-4C3E-94B6-7CFA7953572A}" type="presParOf" srcId="{ED3843D2-004A-4692-8454-D47EB9A06325}" destId="{59A4BBE1-96E4-493F-84E5-B6227F4C3B8A}" srcOrd="6" destOrd="0" presId="urn:microsoft.com/office/officeart/2005/8/layout/vProcess5"/>
    <dgm:cxn modelId="{B3AF09A2-239E-4F3C-A78E-1FA7A0FCD322}" type="presParOf" srcId="{ED3843D2-004A-4692-8454-D47EB9A06325}" destId="{3603A217-BB2B-41F0-8A7E-477965CA4ADB}" srcOrd="7" destOrd="0" presId="urn:microsoft.com/office/officeart/2005/8/layout/vProcess5"/>
    <dgm:cxn modelId="{AAE03D11-6A71-4202-9A11-F5A682607180}" type="presParOf" srcId="{ED3843D2-004A-4692-8454-D47EB9A06325}" destId="{C82C22F8-90F0-4927-9B9B-956D9A00908D}" srcOrd="8" destOrd="0" presId="urn:microsoft.com/office/officeart/2005/8/layout/vProcess5"/>
    <dgm:cxn modelId="{5ED5CCFE-92BE-42F4-AB5B-8B2CD01F0A46}" type="presParOf" srcId="{ED3843D2-004A-4692-8454-D47EB9A06325}" destId="{B202FEAF-2B28-4F9A-B95F-2B6CE8EE4F34}" srcOrd="9" destOrd="0" presId="urn:microsoft.com/office/officeart/2005/8/layout/vProcess5"/>
    <dgm:cxn modelId="{2494D4B3-B9C3-4753-848D-7AAB45E004A4}" type="presParOf" srcId="{ED3843D2-004A-4692-8454-D47EB9A06325}" destId="{33ED6A7F-062B-4048-BB36-613610C11671}" srcOrd="10" destOrd="0" presId="urn:microsoft.com/office/officeart/2005/8/layout/vProcess5"/>
    <dgm:cxn modelId="{26D785E2-A836-4FDB-A43C-1EBD5F2D28B6}" type="presParOf" srcId="{ED3843D2-004A-4692-8454-D47EB9A06325}" destId="{4E2520A4-60EB-4282-9DF2-2EF59A08429C}" srcOrd="11" destOrd="0" presId="urn:microsoft.com/office/officeart/2005/8/layout/vProcess5"/>
    <dgm:cxn modelId="{E18185FC-D76F-47E4-9C24-CFFFC1EDA62A}" type="presParOf" srcId="{ED3843D2-004A-4692-8454-D47EB9A06325}" destId="{C61DEA0E-7948-4840-B52C-88AE3B0D08BF}" srcOrd="12" destOrd="0" presId="urn:microsoft.com/office/officeart/2005/8/layout/vProcess5"/>
    <dgm:cxn modelId="{C9D860BA-6506-480B-B231-AF1B85B1C4A0}" type="presParOf" srcId="{ED3843D2-004A-4692-8454-D47EB9A06325}" destId="{BA0A5895-EDA4-46EF-A08C-9CBF4BF5FCA7}" srcOrd="13" destOrd="0" presId="urn:microsoft.com/office/officeart/2005/8/layout/vProcess5"/>
    <dgm:cxn modelId="{97C3B0E0-8AF3-4B03-99C9-B7AACCEF62A6}" type="presParOf" srcId="{ED3843D2-004A-4692-8454-D47EB9A06325}" destId="{EAF2EC81-1389-41F8-9B17-9D72F1AC750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B9E7F2-481F-4EEC-8974-91B76B671A5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CDD36A6-05AA-4401-9D6B-B94E17C76F28}">
      <dgm:prSet/>
      <dgm:spPr/>
      <dgm:t>
        <a:bodyPr/>
        <a:lstStyle/>
        <a:p>
          <a:r>
            <a:rPr lang="en-US" dirty="0"/>
            <a:t>The introduction is setting the scene, providing some background and context for the assignment topic. For example…</a:t>
          </a:r>
        </a:p>
      </dgm:t>
    </dgm:pt>
    <dgm:pt modelId="{70E4BCC3-BA77-44D6-A938-127E433FB854}" type="parTrans" cxnId="{8C72782C-B9D6-483D-9279-D90986A99EAF}">
      <dgm:prSet/>
      <dgm:spPr/>
      <dgm:t>
        <a:bodyPr/>
        <a:lstStyle/>
        <a:p>
          <a:endParaRPr lang="en-US"/>
        </a:p>
      </dgm:t>
    </dgm:pt>
    <dgm:pt modelId="{831770D9-465E-4EA1-8638-C66D6E650CA7}" type="sibTrans" cxnId="{8C72782C-B9D6-483D-9279-D90986A99EAF}">
      <dgm:prSet/>
      <dgm:spPr/>
      <dgm:t>
        <a:bodyPr/>
        <a:lstStyle/>
        <a:p>
          <a:endParaRPr lang="en-US"/>
        </a:p>
      </dgm:t>
    </dgm:pt>
    <dgm:pt modelId="{3D770E2E-03EA-4EC5-A384-F67C44D269EA}">
      <dgm:prSet/>
      <dgm:spPr/>
      <dgm:t>
        <a:bodyPr/>
        <a:lstStyle/>
        <a:p>
          <a:r>
            <a:rPr lang="en-US"/>
            <a:t>Tells the reader what the topic is about…</a:t>
          </a:r>
        </a:p>
      </dgm:t>
    </dgm:pt>
    <dgm:pt modelId="{C2F773D3-9582-4CEE-801C-C91CA00736BA}" type="parTrans" cxnId="{57067F75-320A-4E11-8936-F1DF27BF4EA0}">
      <dgm:prSet/>
      <dgm:spPr/>
      <dgm:t>
        <a:bodyPr/>
        <a:lstStyle/>
        <a:p>
          <a:endParaRPr lang="en-US"/>
        </a:p>
      </dgm:t>
    </dgm:pt>
    <dgm:pt modelId="{41DF754E-1B74-47EF-82DA-E668C05E483D}" type="sibTrans" cxnId="{57067F75-320A-4E11-8936-F1DF27BF4EA0}">
      <dgm:prSet/>
      <dgm:spPr/>
      <dgm:t>
        <a:bodyPr/>
        <a:lstStyle/>
        <a:p>
          <a:endParaRPr lang="en-US"/>
        </a:p>
      </dgm:t>
    </dgm:pt>
    <dgm:pt modelId="{0602B095-EBCF-4EE3-9313-9817345D1F5A}">
      <dgm:prSet/>
      <dgm:spPr/>
      <dgm:t>
        <a:bodyPr/>
        <a:lstStyle/>
        <a:p>
          <a:r>
            <a:rPr lang="en-US"/>
            <a:t>Grabs the reader’s attention…</a:t>
          </a:r>
        </a:p>
      </dgm:t>
    </dgm:pt>
    <dgm:pt modelId="{B4C63EE9-8800-4483-B8C1-9AFC00F25520}" type="parTrans" cxnId="{DECE4C58-4FCC-4522-BCF3-E74DB4538791}">
      <dgm:prSet/>
      <dgm:spPr/>
      <dgm:t>
        <a:bodyPr/>
        <a:lstStyle/>
        <a:p>
          <a:endParaRPr lang="en-US"/>
        </a:p>
      </dgm:t>
    </dgm:pt>
    <dgm:pt modelId="{9D5B4F26-2A9F-4E96-A92E-1974B501507F}" type="sibTrans" cxnId="{DECE4C58-4FCC-4522-BCF3-E74DB4538791}">
      <dgm:prSet/>
      <dgm:spPr/>
      <dgm:t>
        <a:bodyPr/>
        <a:lstStyle/>
        <a:p>
          <a:endParaRPr lang="en-US"/>
        </a:p>
      </dgm:t>
    </dgm:pt>
    <dgm:pt modelId="{20E9FCCC-BCD8-4349-9448-3997FCC4A34F}">
      <dgm:prSet/>
      <dgm:spPr/>
      <dgm:t>
        <a:bodyPr/>
        <a:lstStyle/>
        <a:p>
          <a:r>
            <a:rPr lang="en-US"/>
            <a:t>Gives a clear idea of what will be discussed…</a:t>
          </a:r>
        </a:p>
      </dgm:t>
    </dgm:pt>
    <dgm:pt modelId="{80065644-387C-4D94-A91B-4F7D329F8A9F}" type="parTrans" cxnId="{EE4B4BEB-B2F7-4E15-9C31-B8D4AE565858}">
      <dgm:prSet/>
      <dgm:spPr/>
      <dgm:t>
        <a:bodyPr/>
        <a:lstStyle/>
        <a:p>
          <a:endParaRPr lang="en-US"/>
        </a:p>
      </dgm:t>
    </dgm:pt>
    <dgm:pt modelId="{4EB6F244-08D5-45E6-B988-724A9B9EC585}" type="sibTrans" cxnId="{EE4B4BEB-B2F7-4E15-9C31-B8D4AE565858}">
      <dgm:prSet/>
      <dgm:spPr/>
      <dgm:t>
        <a:bodyPr/>
        <a:lstStyle/>
        <a:p>
          <a:endParaRPr lang="en-US"/>
        </a:p>
      </dgm:t>
    </dgm:pt>
    <dgm:pt modelId="{D3F3EF6C-5094-4226-836A-7F58E3E26C9B}">
      <dgm:prSet/>
      <dgm:spPr/>
      <dgm:t>
        <a:bodyPr/>
        <a:lstStyle/>
        <a:p>
          <a:r>
            <a:rPr lang="en-US"/>
            <a:t>(Cottrell, 2019)</a:t>
          </a:r>
        </a:p>
      </dgm:t>
    </dgm:pt>
    <dgm:pt modelId="{1CFF3E5C-BA67-4A09-B6C9-7989FB3FB045}" type="parTrans" cxnId="{FD1F4B3B-0D8A-4CE8-BA87-9115D204E89D}">
      <dgm:prSet/>
      <dgm:spPr/>
      <dgm:t>
        <a:bodyPr/>
        <a:lstStyle/>
        <a:p>
          <a:endParaRPr lang="en-US"/>
        </a:p>
      </dgm:t>
    </dgm:pt>
    <dgm:pt modelId="{A7A35775-E9DC-42FB-A67F-D748DAD333BA}" type="sibTrans" cxnId="{FD1F4B3B-0D8A-4CE8-BA87-9115D204E89D}">
      <dgm:prSet/>
      <dgm:spPr/>
      <dgm:t>
        <a:bodyPr/>
        <a:lstStyle/>
        <a:p>
          <a:endParaRPr lang="en-US"/>
        </a:p>
      </dgm:t>
    </dgm:pt>
    <dgm:pt modelId="{F7EB6652-4BE6-45BD-A8BD-178B05AF4131}" type="pres">
      <dgm:prSet presAssocID="{05B9E7F2-481F-4EEC-8974-91B76B671A5F}" presName="vert0" presStyleCnt="0">
        <dgm:presLayoutVars>
          <dgm:dir/>
          <dgm:animOne val="branch"/>
          <dgm:animLvl val="lvl"/>
        </dgm:presLayoutVars>
      </dgm:prSet>
      <dgm:spPr/>
    </dgm:pt>
    <dgm:pt modelId="{A2ADC10E-B807-4EB4-887E-EB0DA4D50AE5}" type="pres">
      <dgm:prSet presAssocID="{BCDD36A6-05AA-4401-9D6B-B94E17C76F28}" presName="thickLine" presStyleLbl="alignNode1" presStyleIdx="0" presStyleCnt="5"/>
      <dgm:spPr/>
    </dgm:pt>
    <dgm:pt modelId="{90714C96-9CAC-402D-821D-7E713D2CCB6A}" type="pres">
      <dgm:prSet presAssocID="{BCDD36A6-05AA-4401-9D6B-B94E17C76F28}" presName="horz1" presStyleCnt="0"/>
      <dgm:spPr/>
    </dgm:pt>
    <dgm:pt modelId="{0A9E7C5A-21EE-4EC9-AFFD-AC1E0A373879}" type="pres">
      <dgm:prSet presAssocID="{BCDD36A6-05AA-4401-9D6B-B94E17C76F28}" presName="tx1" presStyleLbl="revTx" presStyleIdx="0" presStyleCnt="5"/>
      <dgm:spPr/>
    </dgm:pt>
    <dgm:pt modelId="{1F7E03E1-1253-4E0C-A550-B49D04FCFA8E}" type="pres">
      <dgm:prSet presAssocID="{BCDD36A6-05AA-4401-9D6B-B94E17C76F28}" presName="vert1" presStyleCnt="0"/>
      <dgm:spPr/>
    </dgm:pt>
    <dgm:pt modelId="{D81062CD-F4E4-4D1F-82AE-032074F625BA}" type="pres">
      <dgm:prSet presAssocID="{3D770E2E-03EA-4EC5-A384-F67C44D269EA}" presName="thickLine" presStyleLbl="alignNode1" presStyleIdx="1" presStyleCnt="5"/>
      <dgm:spPr/>
    </dgm:pt>
    <dgm:pt modelId="{D57B7CDC-C92D-4B7D-8B60-7304658C7FEC}" type="pres">
      <dgm:prSet presAssocID="{3D770E2E-03EA-4EC5-A384-F67C44D269EA}" presName="horz1" presStyleCnt="0"/>
      <dgm:spPr/>
    </dgm:pt>
    <dgm:pt modelId="{F0548A21-616A-46EE-9641-1556B1CBFA11}" type="pres">
      <dgm:prSet presAssocID="{3D770E2E-03EA-4EC5-A384-F67C44D269EA}" presName="tx1" presStyleLbl="revTx" presStyleIdx="1" presStyleCnt="5"/>
      <dgm:spPr/>
    </dgm:pt>
    <dgm:pt modelId="{96DE650F-6871-4C11-8B55-135A16FD2676}" type="pres">
      <dgm:prSet presAssocID="{3D770E2E-03EA-4EC5-A384-F67C44D269EA}" presName="vert1" presStyleCnt="0"/>
      <dgm:spPr/>
    </dgm:pt>
    <dgm:pt modelId="{0118AE2B-CBB0-457A-AC29-B65BC13ECB79}" type="pres">
      <dgm:prSet presAssocID="{0602B095-EBCF-4EE3-9313-9817345D1F5A}" presName="thickLine" presStyleLbl="alignNode1" presStyleIdx="2" presStyleCnt="5"/>
      <dgm:spPr/>
    </dgm:pt>
    <dgm:pt modelId="{1021AA68-8E08-4041-AC2A-255144C43DE5}" type="pres">
      <dgm:prSet presAssocID="{0602B095-EBCF-4EE3-9313-9817345D1F5A}" presName="horz1" presStyleCnt="0"/>
      <dgm:spPr/>
    </dgm:pt>
    <dgm:pt modelId="{58FB4AC3-F081-4218-8D7B-2EDE6F92C350}" type="pres">
      <dgm:prSet presAssocID="{0602B095-EBCF-4EE3-9313-9817345D1F5A}" presName="tx1" presStyleLbl="revTx" presStyleIdx="2" presStyleCnt="5"/>
      <dgm:spPr/>
    </dgm:pt>
    <dgm:pt modelId="{00B15AF0-EA27-4C27-8ECE-454F31540504}" type="pres">
      <dgm:prSet presAssocID="{0602B095-EBCF-4EE3-9313-9817345D1F5A}" presName="vert1" presStyleCnt="0"/>
      <dgm:spPr/>
    </dgm:pt>
    <dgm:pt modelId="{453FFE00-12F8-4E9B-A055-56B0C0D4ED1C}" type="pres">
      <dgm:prSet presAssocID="{20E9FCCC-BCD8-4349-9448-3997FCC4A34F}" presName="thickLine" presStyleLbl="alignNode1" presStyleIdx="3" presStyleCnt="5"/>
      <dgm:spPr/>
    </dgm:pt>
    <dgm:pt modelId="{071CFF08-024A-4112-A515-786936867185}" type="pres">
      <dgm:prSet presAssocID="{20E9FCCC-BCD8-4349-9448-3997FCC4A34F}" presName="horz1" presStyleCnt="0"/>
      <dgm:spPr/>
    </dgm:pt>
    <dgm:pt modelId="{8E2AB986-C2D9-462A-92DE-A340ACBBAB0E}" type="pres">
      <dgm:prSet presAssocID="{20E9FCCC-BCD8-4349-9448-3997FCC4A34F}" presName="tx1" presStyleLbl="revTx" presStyleIdx="3" presStyleCnt="5"/>
      <dgm:spPr/>
    </dgm:pt>
    <dgm:pt modelId="{09CC48BD-6A88-481E-A21F-6F4A1BA185B0}" type="pres">
      <dgm:prSet presAssocID="{20E9FCCC-BCD8-4349-9448-3997FCC4A34F}" presName="vert1" presStyleCnt="0"/>
      <dgm:spPr/>
    </dgm:pt>
    <dgm:pt modelId="{EC986470-EFC4-4570-B2C4-38CB90EC717C}" type="pres">
      <dgm:prSet presAssocID="{D3F3EF6C-5094-4226-836A-7F58E3E26C9B}" presName="thickLine" presStyleLbl="alignNode1" presStyleIdx="4" presStyleCnt="5"/>
      <dgm:spPr/>
    </dgm:pt>
    <dgm:pt modelId="{B9BF85EA-726D-4761-91EA-7AA1185D9307}" type="pres">
      <dgm:prSet presAssocID="{D3F3EF6C-5094-4226-836A-7F58E3E26C9B}" presName="horz1" presStyleCnt="0"/>
      <dgm:spPr/>
    </dgm:pt>
    <dgm:pt modelId="{43AD3AA9-81F7-4D0A-9F3A-52D57B90F50F}" type="pres">
      <dgm:prSet presAssocID="{D3F3EF6C-5094-4226-836A-7F58E3E26C9B}" presName="tx1" presStyleLbl="revTx" presStyleIdx="4" presStyleCnt="5"/>
      <dgm:spPr/>
    </dgm:pt>
    <dgm:pt modelId="{46CEDF37-8112-4392-B9BE-F557DFCAD1C9}" type="pres">
      <dgm:prSet presAssocID="{D3F3EF6C-5094-4226-836A-7F58E3E26C9B}" presName="vert1" presStyleCnt="0"/>
      <dgm:spPr/>
    </dgm:pt>
  </dgm:ptLst>
  <dgm:cxnLst>
    <dgm:cxn modelId="{8C72782C-B9D6-483D-9279-D90986A99EAF}" srcId="{05B9E7F2-481F-4EEC-8974-91B76B671A5F}" destId="{BCDD36A6-05AA-4401-9D6B-B94E17C76F28}" srcOrd="0" destOrd="0" parTransId="{70E4BCC3-BA77-44D6-A938-127E433FB854}" sibTransId="{831770D9-465E-4EA1-8638-C66D6E650CA7}"/>
    <dgm:cxn modelId="{0D50393B-1D6D-45E0-B13F-324BA97909D4}" type="presOf" srcId="{3D770E2E-03EA-4EC5-A384-F67C44D269EA}" destId="{F0548A21-616A-46EE-9641-1556B1CBFA11}" srcOrd="0" destOrd="0" presId="urn:microsoft.com/office/officeart/2008/layout/LinedList"/>
    <dgm:cxn modelId="{FD1F4B3B-0D8A-4CE8-BA87-9115D204E89D}" srcId="{05B9E7F2-481F-4EEC-8974-91B76B671A5F}" destId="{D3F3EF6C-5094-4226-836A-7F58E3E26C9B}" srcOrd="4" destOrd="0" parTransId="{1CFF3E5C-BA67-4A09-B6C9-7989FB3FB045}" sibTransId="{A7A35775-E9DC-42FB-A67F-D748DAD333BA}"/>
    <dgm:cxn modelId="{57067F75-320A-4E11-8936-F1DF27BF4EA0}" srcId="{05B9E7F2-481F-4EEC-8974-91B76B671A5F}" destId="{3D770E2E-03EA-4EC5-A384-F67C44D269EA}" srcOrd="1" destOrd="0" parTransId="{C2F773D3-9582-4CEE-801C-C91CA00736BA}" sibTransId="{41DF754E-1B74-47EF-82DA-E668C05E483D}"/>
    <dgm:cxn modelId="{9545C255-6BDB-47B2-A5B8-09392446905E}" type="presOf" srcId="{BCDD36A6-05AA-4401-9D6B-B94E17C76F28}" destId="{0A9E7C5A-21EE-4EC9-AFFD-AC1E0A373879}" srcOrd="0" destOrd="0" presId="urn:microsoft.com/office/officeart/2008/layout/LinedList"/>
    <dgm:cxn modelId="{10FF9777-56C6-46CE-A95B-87136F7A8BC1}" type="presOf" srcId="{05B9E7F2-481F-4EEC-8974-91B76B671A5F}" destId="{F7EB6652-4BE6-45BD-A8BD-178B05AF4131}" srcOrd="0" destOrd="0" presId="urn:microsoft.com/office/officeart/2008/layout/LinedList"/>
    <dgm:cxn modelId="{DECE4C58-4FCC-4522-BCF3-E74DB4538791}" srcId="{05B9E7F2-481F-4EEC-8974-91B76B671A5F}" destId="{0602B095-EBCF-4EE3-9313-9817345D1F5A}" srcOrd="2" destOrd="0" parTransId="{B4C63EE9-8800-4483-B8C1-9AFC00F25520}" sibTransId="{9D5B4F26-2A9F-4E96-A92E-1974B501507F}"/>
    <dgm:cxn modelId="{DE9D7A85-09D5-45E9-8F65-80785976E1DB}" type="presOf" srcId="{0602B095-EBCF-4EE3-9313-9817345D1F5A}" destId="{58FB4AC3-F081-4218-8D7B-2EDE6F92C350}" srcOrd="0" destOrd="0" presId="urn:microsoft.com/office/officeart/2008/layout/LinedList"/>
    <dgm:cxn modelId="{EE4B4BEB-B2F7-4E15-9C31-B8D4AE565858}" srcId="{05B9E7F2-481F-4EEC-8974-91B76B671A5F}" destId="{20E9FCCC-BCD8-4349-9448-3997FCC4A34F}" srcOrd="3" destOrd="0" parTransId="{80065644-387C-4D94-A91B-4F7D329F8A9F}" sibTransId="{4EB6F244-08D5-45E6-B988-724A9B9EC585}"/>
    <dgm:cxn modelId="{A7E63FF8-10A9-4F77-8FB2-8F780B9D1DC1}" type="presOf" srcId="{D3F3EF6C-5094-4226-836A-7F58E3E26C9B}" destId="{43AD3AA9-81F7-4D0A-9F3A-52D57B90F50F}" srcOrd="0" destOrd="0" presId="urn:microsoft.com/office/officeart/2008/layout/LinedList"/>
    <dgm:cxn modelId="{A901BCFF-29FB-47C8-B5CD-06461DA69D7A}" type="presOf" srcId="{20E9FCCC-BCD8-4349-9448-3997FCC4A34F}" destId="{8E2AB986-C2D9-462A-92DE-A340ACBBAB0E}" srcOrd="0" destOrd="0" presId="urn:microsoft.com/office/officeart/2008/layout/LinedList"/>
    <dgm:cxn modelId="{0C725E75-E66A-4AB2-A8A1-730A8FE0F95D}" type="presParOf" srcId="{F7EB6652-4BE6-45BD-A8BD-178B05AF4131}" destId="{A2ADC10E-B807-4EB4-887E-EB0DA4D50AE5}" srcOrd="0" destOrd="0" presId="urn:microsoft.com/office/officeart/2008/layout/LinedList"/>
    <dgm:cxn modelId="{17F1CC83-14EC-4234-A36A-A447CEC10133}" type="presParOf" srcId="{F7EB6652-4BE6-45BD-A8BD-178B05AF4131}" destId="{90714C96-9CAC-402D-821D-7E713D2CCB6A}" srcOrd="1" destOrd="0" presId="urn:microsoft.com/office/officeart/2008/layout/LinedList"/>
    <dgm:cxn modelId="{570A11BA-3D9C-4D24-8131-C682A480B8C1}" type="presParOf" srcId="{90714C96-9CAC-402D-821D-7E713D2CCB6A}" destId="{0A9E7C5A-21EE-4EC9-AFFD-AC1E0A373879}" srcOrd="0" destOrd="0" presId="urn:microsoft.com/office/officeart/2008/layout/LinedList"/>
    <dgm:cxn modelId="{13785587-FC05-48B3-BA15-D25B3F6E84A0}" type="presParOf" srcId="{90714C96-9CAC-402D-821D-7E713D2CCB6A}" destId="{1F7E03E1-1253-4E0C-A550-B49D04FCFA8E}" srcOrd="1" destOrd="0" presId="urn:microsoft.com/office/officeart/2008/layout/LinedList"/>
    <dgm:cxn modelId="{829EB99F-A050-41B2-BF10-91A20310FA97}" type="presParOf" srcId="{F7EB6652-4BE6-45BD-A8BD-178B05AF4131}" destId="{D81062CD-F4E4-4D1F-82AE-032074F625BA}" srcOrd="2" destOrd="0" presId="urn:microsoft.com/office/officeart/2008/layout/LinedList"/>
    <dgm:cxn modelId="{D4143142-F1BA-41C3-9F5C-E63905685C23}" type="presParOf" srcId="{F7EB6652-4BE6-45BD-A8BD-178B05AF4131}" destId="{D57B7CDC-C92D-4B7D-8B60-7304658C7FEC}" srcOrd="3" destOrd="0" presId="urn:microsoft.com/office/officeart/2008/layout/LinedList"/>
    <dgm:cxn modelId="{DF96591E-8874-4E83-AB03-F1BBDC6005B5}" type="presParOf" srcId="{D57B7CDC-C92D-4B7D-8B60-7304658C7FEC}" destId="{F0548A21-616A-46EE-9641-1556B1CBFA11}" srcOrd="0" destOrd="0" presId="urn:microsoft.com/office/officeart/2008/layout/LinedList"/>
    <dgm:cxn modelId="{C2158DDE-A857-49A0-ACB4-F4D56E8BFFB7}" type="presParOf" srcId="{D57B7CDC-C92D-4B7D-8B60-7304658C7FEC}" destId="{96DE650F-6871-4C11-8B55-135A16FD2676}" srcOrd="1" destOrd="0" presId="urn:microsoft.com/office/officeart/2008/layout/LinedList"/>
    <dgm:cxn modelId="{EF704C55-4996-4A5A-BFC1-FA627618E1C4}" type="presParOf" srcId="{F7EB6652-4BE6-45BD-A8BD-178B05AF4131}" destId="{0118AE2B-CBB0-457A-AC29-B65BC13ECB79}" srcOrd="4" destOrd="0" presId="urn:microsoft.com/office/officeart/2008/layout/LinedList"/>
    <dgm:cxn modelId="{4829891B-28CF-4071-A83C-C45F056CEFBF}" type="presParOf" srcId="{F7EB6652-4BE6-45BD-A8BD-178B05AF4131}" destId="{1021AA68-8E08-4041-AC2A-255144C43DE5}" srcOrd="5" destOrd="0" presId="urn:microsoft.com/office/officeart/2008/layout/LinedList"/>
    <dgm:cxn modelId="{D784C4B2-8958-4CF4-B78D-342C0B7C3BF4}" type="presParOf" srcId="{1021AA68-8E08-4041-AC2A-255144C43DE5}" destId="{58FB4AC3-F081-4218-8D7B-2EDE6F92C350}" srcOrd="0" destOrd="0" presId="urn:microsoft.com/office/officeart/2008/layout/LinedList"/>
    <dgm:cxn modelId="{2EA2CC24-65DB-47E3-8884-E9552D5E4115}" type="presParOf" srcId="{1021AA68-8E08-4041-AC2A-255144C43DE5}" destId="{00B15AF0-EA27-4C27-8ECE-454F31540504}" srcOrd="1" destOrd="0" presId="urn:microsoft.com/office/officeart/2008/layout/LinedList"/>
    <dgm:cxn modelId="{A8959E70-1DCA-481D-8971-8096ADFD82AC}" type="presParOf" srcId="{F7EB6652-4BE6-45BD-A8BD-178B05AF4131}" destId="{453FFE00-12F8-4E9B-A055-56B0C0D4ED1C}" srcOrd="6" destOrd="0" presId="urn:microsoft.com/office/officeart/2008/layout/LinedList"/>
    <dgm:cxn modelId="{2929704D-F072-45AB-82F8-2AE1D57E50C5}" type="presParOf" srcId="{F7EB6652-4BE6-45BD-A8BD-178B05AF4131}" destId="{071CFF08-024A-4112-A515-786936867185}" srcOrd="7" destOrd="0" presId="urn:microsoft.com/office/officeart/2008/layout/LinedList"/>
    <dgm:cxn modelId="{7D6A2BD3-8CF4-4B14-9B59-259D64C5C0F9}" type="presParOf" srcId="{071CFF08-024A-4112-A515-786936867185}" destId="{8E2AB986-C2D9-462A-92DE-A340ACBBAB0E}" srcOrd="0" destOrd="0" presId="urn:microsoft.com/office/officeart/2008/layout/LinedList"/>
    <dgm:cxn modelId="{7F11EC3B-7451-4955-95DF-75937328B9F3}" type="presParOf" srcId="{071CFF08-024A-4112-A515-786936867185}" destId="{09CC48BD-6A88-481E-A21F-6F4A1BA185B0}" srcOrd="1" destOrd="0" presId="urn:microsoft.com/office/officeart/2008/layout/LinedList"/>
    <dgm:cxn modelId="{CD24056C-42A8-4640-86DF-F3C4BADD050C}" type="presParOf" srcId="{F7EB6652-4BE6-45BD-A8BD-178B05AF4131}" destId="{EC986470-EFC4-4570-B2C4-38CB90EC717C}" srcOrd="8" destOrd="0" presId="urn:microsoft.com/office/officeart/2008/layout/LinedList"/>
    <dgm:cxn modelId="{F793E571-1490-47AE-90EE-151C21D1FB89}" type="presParOf" srcId="{F7EB6652-4BE6-45BD-A8BD-178B05AF4131}" destId="{B9BF85EA-726D-4761-91EA-7AA1185D9307}" srcOrd="9" destOrd="0" presId="urn:microsoft.com/office/officeart/2008/layout/LinedList"/>
    <dgm:cxn modelId="{BF133E23-3F8B-4077-A8FC-85E7D1DA3BEA}" type="presParOf" srcId="{B9BF85EA-726D-4761-91EA-7AA1185D9307}" destId="{43AD3AA9-81F7-4D0A-9F3A-52D57B90F50F}" srcOrd="0" destOrd="0" presId="urn:microsoft.com/office/officeart/2008/layout/LinedList"/>
    <dgm:cxn modelId="{E31FA11E-4239-4EA0-9876-EB04723479D8}" type="presParOf" srcId="{B9BF85EA-726D-4761-91EA-7AA1185D9307}" destId="{46CEDF37-8112-4392-B9BE-F557DFCAD1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46FDD5-D3EE-4214-8624-A8FFD036609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451EF37-F3D9-4322-B159-D9C453514FE9}">
      <dgm:prSet/>
      <dgm:spPr/>
      <dgm:t>
        <a:bodyPr/>
        <a:lstStyle/>
        <a:p>
          <a:r>
            <a:rPr lang="en-US"/>
            <a:t>The main body is where you will do the arguing/informing. </a:t>
          </a:r>
          <a:r>
            <a:rPr lang="en-US" dirty="0"/>
            <a:t>This will be split into different paragraphs and should</a:t>
          </a:r>
          <a:r>
            <a:rPr lang="en-GB" dirty="0"/>
            <a:t> focus on one point at a time. Each paragraph could be structured using the PEEL method: </a:t>
          </a:r>
          <a:endParaRPr lang="en-US" dirty="0"/>
        </a:p>
      </dgm:t>
    </dgm:pt>
    <dgm:pt modelId="{ACF550C8-EEDE-4706-BEB2-11741581EA6F}" type="parTrans" cxnId="{987AD358-7786-402B-A107-4EA937813B18}">
      <dgm:prSet/>
      <dgm:spPr/>
      <dgm:t>
        <a:bodyPr/>
        <a:lstStyle/>
        <a:p>
          <a:endParaRPr lang="en-US"/>
        </a:p>
      </dgm:t>
    </dgm:pt>
    <dgm:pt modelId="{B99FDE33-9932-45F1-BD7F-7410AEAB08DA}" type="sibTrans" cxnId="{987AD358-7786-402B-A107-4EA937813B18}">
      <dgm:prSet/>
      <dgm:spPr/>
      <dgm:t>
        <a:bodyPr/>
        <a:lstStyle/>
        <a:p>
          <a:endParaRPr lang="en-US"/>
        </a:p>
      </dgm:t>
    </dgm:pt>
    <dgm:pt modelId="{D202E20D-2C01-4E82-BA55-73634C2D50D6}">
      <dgm:prSet/>
      <dgm:spPr/>
      <dgm:t>
        <a:bodyPr/>
        <a:lstStyle/>
        <a:p>
          <a:r>
            <a:rPr lang="en-US" dirty="0"/>
            <a:t>Point – What is the main idea or argument</a:t>
          </a:r>
        </a:p>
      </dgm:t>
    </dgm:pt>
    <dgm:pt modelId="{139452E2-1BE3-49CE-B263-513DA6BDE703}" type="parTrans" cxnId="{1D7B9277-6104-43BD-965C-60328606934E}">
      <dgm:prSet/>
      <dgm:spPr/>
      <dgm:t>
        <a:bodyPr/>
        <a:lstStyle/>
        <a:p>
          <a:endParaRPr lang="en-US"/>
        </a:p>
      </dgm:t>
    </dgm:pt>
    <dgm:pt modelId="{08783E74-8DFC-468A-BB10-48A373DBDA40}" type="sibTrans" cxnId="{1D7B9277-6104-43BD-965C-60328606934E}">
      <dgm:prSet/>
      <dgm:spPr/>
      <dgm:t>
        <a:bodyPr/>
        <a:lstStyle/>
        <a:p>
          <a:endParaRPr lang="en-US"/>
        </a:p>
      </dgm:t>
    </dgm:pt>
    <dgm:pt modelId="{8D3C7BE0-B7E3-4178-B9EC-6CCFDABBCB24}">
      <dgm:prSet/>
      <dgm:spPr/>
      <dgm:t>
        <a:bodyPr/>
        <a:lstStyle/>
        <a:p>
          <a:r>
            <a:rPr lang="en-US"/>
            <a:t>Explain – Give more detail about the your point</a:t>
          </a:r>
        </a:p>
      </dgm:t>
    </dgm:pt>
    <dgm:pt modelId="{C8DF4CC4-F5FB-4C41-A8D4-242DB055C71D}" type="parTrans" cxnId="{867DF30B-2A76-41AC-A1A5-D91F0DD20305}">
      <dgm:prSet/>
      <dgm:spPr/>
      <dgm:t>
        <a:bodyPr/>
        <a:lstStyle/>
        <a:p>
          <a:endParaRPr lang="en-US"/>
        </a:p>
      </dgm:t>
    </dgm:pt>
    <dgm:pt modelId="{553E6B36-49C2-495A-A1F1-0A3D634E2B83}" type="sibTrans" cxnId="{867DF30B-2A76-41AC-A1A5-D91F0DD20305}">
      <dgm:prSet/>
      <dgm:spPr/>
      <dgm:t>
        <a:bodyPr/>
        <a:lstStyle/>
        <a:p>
          <a:endParaRPr lang="en-US"/>
        </a:p>
      </dgm:t>
    </dgm:pt>
    <dgm:pt modelId="{5B3B9B70-70EB-471B-9A83-476FB9004B2B}">
      <dgm:prSet/>
      <dgm:spPr/>
      <dgm:t>
        <a:bodyPr/>
        <a:lstStyle/>
        <a:p>
          <a:r>
            <a:rPr lang="en-US"/>
            <a:t>Evidence – Give an example or proof to support your point</a:t>
          </a:r>
        </a:p>
      </dgm:t>
    </dgm:pt>
    <dgm:pt modelId="{CF36E943-F451-4011-9A92-603D476C46C5}" type="parTrans" cxnId="{B3E5C294-703E-40E6-8BEB-0FC646E871E6}">
      <dgm:prSet/>
      <dgm:spPr/>
      <dgm:t>
        <a:bodyPr/>
        <a:lstStyle/>
        <a:p>
          <a:endParaRPr lang="en-US"/>
        </a:p>
      </dgm:t>
    </dgm:pt>
    <dgm:pt modelId="{9F7B81CA-C31D-4229-B911-2141AEA379E1}" type="sibTrans" cxnId="{B3E5C294-703E-40E6-8BEB-0FC646E871E6}">
      <dgm:prSet/>
      <dgm:spPr/>
      <dgm:t>
        <a:bodyPr/>
        <a:lstStyle/>
        <a:p>
          <a:endParaRPr lang="en-US"/>
        </a:p>
      </dgm:t>
    </dgm:pt>
    <dgm:pt modelId="{1C267F19-AA19-4061-9141-DC545D7BBD1C}">
      <dgm:prSet/>
      <dgm:spPr/>
      <dgm:t>
        <a:bodyPr/>
        <a:lstStyle/>
        <a:p>
          <a:r>
            <a:rPr lang="en-US"/>
            <a:t>Link – Link it back to the main topic or to the next point</a:t>
          </a:r>
        </a:p>
      </dgm:t>
    </dgm:pt>
    <dgm:pt modelId="{33BDD9C1-B015-44C2-A2C1-20A607493BE4}" type="parTrans" cxnId="{DF91AC32-B609-4CEC-9B67-8DCD4ECC8798}">
      <dgm:prSet/>
      <dgm:spPr/>
      <dgm:t>
        <a:bodyPr/>
        <a:lstStyle/>
        <a:p>
          <a:endParaRPr lang="en-US"/>
        </a:p>
      </dgm:t>
    </dgm:pt>
    <dgm:pt modelId="{D61AF397-5A9D-4313-956C-97CD3BDF02EA}" type="sibTrans" cxnId="{DF91AC32-B609-4CEC-9B67-8DCD4ECC8798}">
      <dgm:prSet/>
      <dgm:spPr/>
      <dgm:t>
        <a:bodyPr/>
        <a:lstStyle/>
        <a:p>
          <a:endParaRPr lang="en-US"/>
        </a:p>
      </dgm:t>
    </dgm:pt>
    <dgm:pt modelId="{F9AEFD3A-A259-4F5A-ADC6-05455B29021D}">
      <dgm:prSet/>
      <dgm:spPr/>
      <dgm:t>
        <a:bodyPr/>
        <a:lstStyle/>
        <a:p>
          <a:r>
            <a:rPr lang="en-GB"/>
            <a:t>We will take a look shortly. </a:t>
          </a:r>
          <a:endParaRPr lang="en-US"/>
        </a:p>
      </dgm:t>
    </dgm:pt>
    <dgm:pt modelId="{F79AFA46-3070-42D2-8610-F51AED971057}" type="parTrans" cxnId="{A99EE0EE-5E62-468D-9DC8-9E1819380922}">
      <dgm:prSet/>
      <dgm:spPr/>
      <dgm:t>
        <a:bodyPr/>
        <a:lstStyle/>
        <a:p>
          <a:endParaRPr lang="en-US"/>
        </a:p>
      </dgm:t>
    </dgm:pt>
    <dgm:pt modelId="{C38A1F9E-715C-4043-92C3-94E89EA23E96}" type="sibTrans" cxnId="{A99EE0EE-5E62-468D-9DC8-9E1819380922}">
      <dgm:prSet/>
      <dgm:spPr/>
      <dgm:t>
        <a:bodyPr/>
        <a:lstStyle/>
        <a:p>
          <a:endParaRPr lang="en-US"/>
        </a:p>
      </dgm:t>
    </dgm:pt>
    <dgm:pt modelId="{175B11C1-2FDF-4591-A31F-18050D9E40A1}" type="pres">
      <dgm:prSet presAssocID="{5F46FDD5-D3EE-4214-8624-A8FFD0366091}" presName="linear" presStyleCnt="0">
        <dgm:presLayoutVars>
          <dgm:animLvl val="lvl"/>
          <dgm:resizeHandles val="exact"/>
        </dgm:presLayoutVars>
      </dgm:prSet>
      <dgm:spPr/>
    </dgm:pt>
    <dgm:pt modelId="{BF2B9067-8D97-4D8F-9BEE-1C10CBBBCF7A}" type="pres">
      <dgm:prSet presAssocID="{7451EF37-F3D9-4322-B159-D9C453514FE9}" presName="parentText" presStyleLbl="node1" presStyleIdx="0" presStyleCnt="6">
        <dgm:presLayoutVars>
          <dgm:chMax val="0"/>
          <dgm:bulletEnabled val="1"/>
        </dgm:presLayoutVars>
      </dgm:prSet>
      <dgm:spPr/>
    </dgm:pt>
    <dgm:pt modelId="{77DF1A7A-53C6-463B-9DB7-3F099A38AA86}" type="pres">
      <dgm:prSet presAssocID="{B99FDE33-9932-45F1-BD7F-7410AEAB08DA}" presName="spacer" presStyleCnt="0"/>
      <dgm:spPr/>
    </dgm:pt>
    <dgm:pt modelId="{00DA02EF-C846-499E-9E80-AA40C08E6E4F}" type="pres">
      <dgm:prSet presAssocID="{D202E20D-2C01-4E82-BA55-73634C2D50D6}" presName="parentText" presStyleLbl="node1" presStyleIdx="1" presStyleCnt="6">
        <dgm:presLayoutVars>
          <dgm:chMax val="0"/>
          <dgm:bulletEnabled val="1"/>
        </dgm:presLayoutVars>
      </dgm:prSet>
      <dgm:spPr/>
    </dgm:pt>
    <dgm:pt modelId="{4EE5419A-16CE-4EA7-8F82-F79460D7B93E}" type="pres">
      <dgm:prSet presAssocID="{08783E74-8DFC-468A-BB10-48A373DBDA40}" presName="spacer" presStyleCnt="0"/>
      <dgm:spPr/>
    </dgm:pt>
    <dgm:pt modelId="{C4B412E1-5DD7-4054-8EE3-F52C66FA4230}" type="pres">
      <dgm:prSet presAssocID="{8D3C7BE0-B7E3-4178-B9EC-6CCFDABBCB24}" presName="parentText" presStyleLbl="node1" presStyleIdx="2" presStyleCnt="6">
        <dgm:presLayoutVars>
          <dgm:chMax val="0"/>
          <dgm:bulletEnabled val="1"/>
        </dgm:presLayoutVars>
      </dgm:prSet>
      <dgm:spPr/>
    </dgm:pt>
    <dgm:pt modelId="{5AFAD44C-BC90-40FB-AFF2-21880E5AA710}" type="pres">
      <dgm:prSet presAssocID="{553E6B36-49C2-495A-A1F1-0A3D634E2B83}" presName="spacer" presStyleCnt="0"/>
      <dgm:spPr/>
    </dgm:pt>
    <dgm:pt modelId="{9908B2A8-F485-4C14-98C4-6A851AEBDF9A}" type="pres">
      <dgm:prSet presAssocID="{5B3B9B70-70EB-471B-9A83-476FB9004B2B}" presName="parentText" presStyleLbl="node1" presStyleIdx="3" presStyleCnt="6">
        <dgm:presLayoutVars>
          <dgm:chMax val="0"/>
          <dgm:bulletEnabled val="1"/>
        </dgm:presLayoutVars>
      </dgm:prSet>
      <dgm:spPr/>
    </dgm:pt>
    <dgm:pt modelId="{C259233E-C53A-431F-BE9A-C0F65A75B916}" type="pres">
      <dgm:prSet presAssocID="{9F7B81CA-C31D-4229-B911-2141AEA379E1}" presName="spacer" presStyleCnt="0"/>
      <dgm:spPr/>
    </dgm:pt>
    <dgm:pt modelId="{13064DE7-3A2A-4B16-852F-4293C1641E9A}" type="pres">
      <dgm:prSet presAssocID="{1C267F19-AA19-4061-9141-DC545D7BBD1C}" presName="parentText" presStyleLbl="node1" presStyleIdx="4" presStyleCnt="6">
        <dgm:presLayoutVars>
          <dgm:chMax val="0"/>
          <dgm:bulletEnabled val="1"/>
        </dgm:presLayoutVars>
      </dgm:prSet>
      <dgm:spPr/>
    </dgm:pt>
    <dgm:pt modelId="{F3015913-1C96-4E43-B504-9DD1FCA3E26C}" type="pres">
      <dgm:prSet presAssocID="{D61AF397-5A9D-4313-956C-97CD3BDF02EA}" presName="spacer" presStyleCnt="0"/>
      <dgm:spPr/>
    </dgm:pt>
    <dgm:pt modelId="{845AFC10-145E-41AA-9EEC-A0295FB30FA5}" type="pres">
      <dgm:prSet presAssocID="{F9AEFD3A-A259-4F5A-ADC6-05455B29021D}" presName="parentText" presStyleLbl="node1" presStyleIdx="5" presStyleCnt="6">
        <dgm:presLayoutVars>
          <dgm:chMax val="0"/>
          <dgm:bulletEnabled val="1"/>
        </dgm:presLayoutVars>
      </dgm:prSet>
      <dgm:spPr/>
    </dgm:pt>
  </dgm:ptLst>
  <dgm:cxnLst>
    <dgm:cxn modelId="{867DF30B-2A76-41AC-A1A5-D91F0DD20305}" srcId="{5F46FDD5-D3EE-4214-8624-A8FFD0366091}" destId="{8D3C7BE0-B7E3-4178-B9EC-6CCFDABBCB24}" srcOrd="2" destOrd="0" parTransId="{C8DF4CC4-F5FB-4C41-A8D4-242DB055C71D}" sibTransId="{553E6B36-49C2-495A-A1F1-0A3D634E2B83}"/>
    <dgm:cxn modelId="{E1157C24-05A1-423A-958B-152B0C725F80}" type="presOf" srcId="{1C267F19-AA19-4061-9141-DC545D7BBD1C}" destId="{13064DE7-3A2A-4B16-852F-4293C1641E9A}" srcOrd="0" destOrd="0" presId="urn:microsoft.com/office/officeart/2005/8/layout/vList2"/>
    <dgm:cxn modelId="{3669DA31-8E67-46A6-B00A-F5BED7613B24}" type="presOf" srcId="{8D3C7BE0-B7E3-4178-B9EC-6CCFDABBCB24}" destId="{C4B412E1-5DD7-4054-8EE3-F52C66FA4230}" srcOrd="0" destOrd="0" presId="urn:microsoft.com/office/officeart/2005/8/layout/vList2"/>
    <dgm:cxn modelId="{DF91AC32-B609-4CEC-9B67-8DCD4ECC8798}" srcId="{5F46FDD5-D3EE-4214-8624-A8FFD0366091}" destId="{1C267F19-AA19-4061-9141-DC545D7BBD1C}" srcOrd="4" destOrd="0" parTransId="{33BDD9C1-B015-44C2-A2C1-20A607493BE4}" sibTransId="{D61AF397-5A9D-4313-956C-97CD3BDF02EA}"/>
    <dgm:cxn modelId="{1D7B9277-6104-43BD-965C-60328606934E}" srcId="{5F46FDD5-D3EE-4214-8624-A8FFD0366091}" destId="{D202E20D-2C01-4E82-BA55-73634C2D50D6}" srcOrd="1" destOrd="0" parTransId="{139452E2-1BE3-49CE-B263-513DA6BDE703}" sibTransId="{08783E74-8DFC-468A-BB10-48A373DBDA40}"/>
    <dgm:cxn modelId="{987AD358-7786-402B-A107-4EA937813B18}" srcId="{5F46FDD5-D3EE-4214-8624-A8FFD0366091}" destId="{7451EF37-F3D9-4322-B159-D9C453514FE9}" srcOrd="0" destOrd="0" parTransId="{ACF550C8-EEDE-4706-BEB2-11741581EA6F}" sibTransId="{B99FDE33-9932-45F1-BD7F-7410AEAB08DA}"/>
    <dgm:cxn modelId="{C3FDFE91-57C2-41C3-9937-541616566D0A}" type="presOf" srcId="{7451EF37-F3D9-4322-B159-D9C453514FE9}" destId="{BF2B9067-8D97-4D8F-9BEE-1C10CBBBCF7A}" srcOrd="0" destOrd="0" presId="urn:microsoft.com/office/officeart/2005/8/layout/vList2"/>
    <dgm:cxn modelId="{B3E5C294-703E-40E6-8BEB-0FC646E871E6}" srcId="{5F46FDD5-D3EE-4214-8624-A8FFD0366091}" destId="{5B3B9B70-70EB-471B-9A83-476FB9004B2B}" srcOrd="3" destOrd="0" parTransId="{CF36E943-F451-4011-9A92-603D476C46C5}" sibTransId="{9F7B81CA-C31D-4229-B911-2141AEA379E1}"/>
    <dgm:cxn modelId="{AC7708C7-427C-437D-97D7-6C810E8180B5}" type="presOf" srcId="{5B3B9B70-70EB-471B-9A83-476FB9004B2B}" destId="{9908B2A8-F485-4C14-98C4-6A851AEBDF9A}" srcOrd="0" destOrd="0" presId="urn:microsoft.com/office/officeart/2005/8/layout/vList2"/>
    <dgm:cxn modelId="{99E6B7DF-24AC-4CA3-9E36-732031287D7E}" type="presOf" srcId="{F9AEFD3A-A259-4F5A-ADC6-05455B29021D}" destId="{845AFC10-145E-41AA-9EEC-A0295FB30FA5}" srcOrd="0" destOrd="0" presId="urn:microsoft.com/office/officeart/2005/8/layout/vList2"/>
    <dgm:cxn modelId="{A99EE0EE-5E62-468D-9DC8-9E1819380922}" srcId="{5F46FDD5-D3EE-4214-8624-A8FFD0366091}" destId="{F9AEFD3A-A259-4F5A-ADC6-05455B29021D}" srcOrd="5" destOrd="0" parTransId="{F79AFA46-3070-42D2-8610-F51AED971057}" sibTransId="{C38A1F9E-715C-4043-92C3-94E89EA23E96}"/>
    <dgm:cxn modelId="{D4FA20F7-FDA2-4F9C-BB17-D6F440DC747C}" type="presOf" srcId="{5F46FDD5-D3EE-4214-8624-A8FFD0366091}" destId="{175B11C1-2FDF-4591-A31F-18050D9E40A1}" srcOrd="0" destOrd="0" presId="urn:microsoft.com/office/officeart/2005/8/layout/vList2"/>
    <dgm:cxn modelId="{136CF9FB-5944-493E-8E88-598191DFDEC5}" type="presOf" srcId="{D202E20D-2C01-4E82-BA55-73634C2D50D6}" destId="{00DA02EF-C846-499E-9E80-AA40C08E6E4F}" srcOrd="0" destOrd="0" presId="urn:microsoft.com/office/officeart/2005/8/layout/vList2"/>
    <dgm:cxn modelId="{96ED33BB-EBF0-4AF2-8477-2216B6F9D0E7}" type="presParOf" srcId="{175B11C1-2FDF-4591-A31F-18050D9E40A1}" destId="{BF2B9067-8D97-4D8F-9BEE-1C10CBBBCF7A}" srcOrd="0" destOrd="0" presId="urn:microsoft.com/office/officeart/2005/8/layout/vList2"/>
    <dgm:cxn modelId="{04D4F078-CB7B-4D55-8EA5-8410E1DFBE38}" type="presParOf" srcId="{175B11C1-2FDF-4591-A31F-18050D9E40A1}" destId="{77DF1A7A-53C6-463B-9DB7-3F099A38AA86}" srcOrd="1" destOrd="0" presId="urn:microsoft.com/office/officeart/2005/8/layout/vList2"/>
    <dgm:cxn modelId="{0B65B0C2-8603-457C-8A13-8B43253CC338}" type="presParOf" srcId="{175B11C1-2FDF-4591-A31F-18050D9E40A1}" destId="{00DA02EF-C846-499E-9E80-AA40C08E6E4F}" srcOrd="2" destOrd="0" presId="urn:microsoft.com/office/officeart/2005/8/layout/vList2"/>
    <dgm:cxn modelId="{8318B4DF-C908-4FF7-8607-B3F669E20CE8}" type="presParOf" srcId="{175B11C1-2FDF-4591-A31F-18050D9E40A1}" destId="{4EE5419A-16CE-4EA7-8F82-F79460D7B93E}" srcOrd="3" destOrd="0" presId="urn:microsoft.com/office/officeart/2005/8/layout/vList2"/>
    <dgm:cxn modelId="{8647880E-EDBC-490E-9A39-6328DDB9D980}" type="presParOf" srcId="{175B11C1-2FDF-4591-A31F-18050D9E40A1}" destId="{C4B412E1-5DD7-4054-8EE3-F52C66FA4230}" srcOrd="4" destOrd="0" presId="urn:microsoft.com/office/officeart/2005/8/layout/vList2"/>
    <dgm:cxn modelId="{1C9B18F6-C59F-43A0-B003-425138275F4C}" type="presParOf" srcId="{175B11C1-2FDF-4591-A31F-18050D9E40A1}" destId="{5AFAD44C-BC90-40FB-AFF2-21880E5AA710}" srcOrd="5" destOrd="0" presId="urn:microsoft.com/office/officeart/2005/8/layout/vList2"/>
    <dgm:cxn modelId="{E3B9A840-E350-4B64-8CDA-479F232CC2AB}" type="presParOf" srcId="{175B11C1-2FDF-4591-A31F-18050D9E40A1}" destId="{9908B2A8-F485-4C14-98C4-6A851AEBDF9A}" srcOrd="6" destOrd="0" presId="urn:microsoft.com/office/officeart/2005/8/layout/vList2"/>
    <dgm:cxn modelId="{67491B49-E89E-48C4-A595-08FB81B40462}" type="presParOf" srcId="{175B11C1-2FDF-4591-A31F-18050D9E40A1}" destId="{C259233E-C53A-431F-BE9A-C0F65A75B916}" srcOrd="7" destOrd="0" presId="urn:microsoft.com/office/officeart/2005/8/layout/vList2"/>
    <dgm:cxn modelId="{6FDC217E-C1F8-4A49-BC7E-DC7A5D5682E4}" type="presParOf" srcId="{175B11C1-2FDF-4591-A31F-18050D9E40A1}" destId="{13064DE7-3A2A-4B16-852F-4293C1641E9A}" srcOrd="8" destOrd="0" presId="urn:microsoft.com/office/officeart/2005/8/layout/vList2"/>
    <dgm:cxn modelId="{F747236C-A2C4-42D4-A1B3-292530D2607C}" type="presParOf" srcId="{175B11C1-2FDF-4591-A31F-18050D9E40A1}" destId="{F3015913-1C96-4E43-B504-9DD1FCA3E26C}" srcOrd="9" destOrd="0" presId="urn:microsoft.com/office/officeart/2005/8/layout/vList2"/>
    <dgm:cxn modelId="{BF9E65E1-4F1B-4FA6-93EE-E20D4A04E545}" type="presParOf" srcId="{175B11C1-2FDF-4591-A31F-18050D9E40A1}" destId="{845AFC10-145E-41AA-9EEC-A0295FB30FA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1A8DA1-F4B8-47AD-B997-735CDEAF5F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A82F3A-8AF4-4659-A5F3-925D288B2EC2}">
      <dgm:prSet/>
      <dgm:spPr/>
      <dgm:t>
        <a:bodyPr/>
        <a:lstStyle/>
        <a:p>
          <a:r>
            <a:rPr lang="en-US"/>
            <a:t>The end is where you will draw your assignment to a close by: </a:t>
          </a:r>
        </a:p>
      </dgm:t>
    </dgm:pt>
    <dgm:pt modelId="{E4EC48D5-BDB0-4F84-A00D-8C3987EF179E}" type="parTrans" cxnId="{A95FD384-1794-42CF-AB4E-B4B4D056CD70}">
      <dgm:prSet/>
      <dgm:spPr/>
      <dgm:t>
        <a:bodyPr/>
        <a:lstStyle/>
        <a:p>
          <a:endParaRPr lang="en-US"/>
        </a:p>
      </dgm:t>
    </dgm:pt>
    <dgm:pt modelId="{6C7D11A8-8A39-48E9-A1EC-77D1464EEE1B}" type="sibTrans" cxnId="{A95FD384-1794-42CF-AB4E-B4B4D056CD70}">
      <dgm:prSet/>
      <dgm:spPr/>
      <dgm:t>
        <a:bodyPr/>
        <a:lstStyle/>
        <a:p>
          <a:endParaRPr lang="en-US"/>
        </a:p>
      </dgm:t>
    </dgm:pt>
    <dgm:pt modelId="{F2435985-AE96-4E29-87E1-501FFE14D659}">
      <dgm:prSet/>
      <dgm:spPr/>
      <dgm:t>
        <a:bodyPr/>
        <a:lstStyle/>
        <a:p>
          <a:r>
            <a:rPr lang="en-US"/>
            <a:t>Summarising the main points </a:t>
          </a:r>
        </a:p>
      </dgm:t>
    </dgm:pt>
    <dgm:pt modelId="{1893E4DB-4386-4CD9-A27C-99233ACCC586}" type="parTrans" cxnId="{FA2F7208-0154-4B3A-AC61-DA251A372FE9}">
      <dgm:prSet/>
      <dgm:spPr/>
      <dgm:t>
        <a:bodyPr/>
        <a:lstStyle/>
        <a:p>
          <a:endParaRPr lang="en-US"/>
        </a:p>
      </dgm:t>
    </dgm:pt>
    <dgm:pt modelId="{A92C36EE-8563-4088-B4BE-891C02372D01}" type="sibTrans" cxnId="{FA2F7208-0154-4B3A-AC61-DA251A372FE9}">
      <dgm:prSet/>
      <dgm:spPr/>
      <dgm:t>
        <a:bodyPr/>
        <a:lstStyle/>
        <a:p>
          <a:endParaRPr lang="en-US"/>
        </a:p>
      </dgm:t>
    </dgm:pt>
    <dgm:pt modelId="{9FA4D62F-094B-48E8-9D64-76B690C19BF7}">
      <dgm:prSet/>
      <dgm:spPr/>
      <dgm:t>
        <a:bodyPr/>
        <a:lstStyle/>
        <a:p>
          <a:r>
            <a:rPr lang="en-US"/>
            <a:t>Show why the topic is important </a:t>
          </a:r>
        </a:p>
      </dgm:t>
    </dgm:pt>
    <dgm:pt modelId="{6A2FF8F9-D1EF-477E-8C6B-564D2DC1A378}" type="parTrans" cxnId="{FD9A1935-56D1-4649-8718-0C3DFC03F0FB}">
      <dgm:prSet/>
      <dgm:spPr/>
      <dgm:t>
        <a:bodyPr/>
        <a:lstStyle/>
        <a:p>
          <a:endParaRPr lang="en-US"/>
        </a:p>
      </dgm:t>
    </dgm:pt>
    <dgm:pt modelId="{CFCEA4D5-1771-4B17-AB26-AE80C482783E}" type="sibTrans" cxnId="{FD9A1935-56D1-4649-8718-0C3DFC03F0FB}">
      <dgm:prSet/>
      <dgm:spPr/>
      <dgm:t>
        <a:bodyPr/>
        <a:lstStyle/>
        <a:p>
          <a:endParaRPr lang="en-US"/>
        </a:p>
      </dgm:t>
    </dgm:pt>
    <dgm:pt modelId="{B93987B9-DEA1-44A6-A9DB-BEB4EB337C86}">
      <dgm:prSet/>
      <dgm:spPr/>
      <dgm:t>
        <a:bodyPr/>
        <a:lstStyle/>
        <a:p>
          <a:r>
            <a:rPr lang="en-US"/>
            <a:t>Not presenting any new information (including references and citations) </a:t>
          </a:r>
        </a:p>
      </dgm:t>
    </dgm:pt>
    <dgm:pt modelId="{684294FE-9431-4FFC-95B4-A468789F16BC}" type="parTrans" cxnId="{24E664A5-B839-4DE8-B793-C10C0DC662C3}">
      <dgm:prSet/>
      <dgm:spPr/>
      <dgm:t>
        <a:bodyPr/>
        <a:lstStyle/>
        <a:p>
          <a:endParaRPr lang="en-US"/>
        </a:p>
      </dgm:t>
    </dgm:pt>
    <dgm:pt modelId="{DE4D7F30-93EE-42ED-AD23-24F7E5E6FD9B}" type="sibTrans" cxnId="{24E664A5-B839-4DE8-B793-C10C0DC662C3}">
      <dgm:prSet/>
      <dgm:spPr/>
      <dgm:t>
        <a:bodyPr/>
        <a:lstStyle/>
        <a:p>
          <a:endParaRPr lang="en-US"/>
        </a:p>
      </dgm:t>
    </dgm:pt>
    <dgm:pt modelId="{28A153D1-CCD1-412C-98AF-F45C9935DA13}">
      <dgm:prSet/>
      <dgm:spPr/>
      <dgm:t>
        <a:bodyPr/>
        <a:lstStyle/>
        <a:p>
          <a:r>
            <a:rPr lang="en-US"/>
            <a:t>(Cottrell, 2019)</a:t>
          </a:r>
        </a:p>
      </dgm:t>
    </dgm:pt>
    <dgm:pt modelId="{7471C51D-931F-4C38-9FF3-97F2D59D3F0A}" type="parTrans" cxnId="{20580B18-3CE6-49A9-9AFF-978A77F34886}">
      <dgm:prSet/>
      <dgm:spPr/>
      <dgm:t>
        <a:bodyPr/>
        <a:lstStyle/>
        <a:p>
          <a:endParaRPr lang="en-US"/>
        </a:p>
      </dgm:t>
    </dgm:pt>
    <dgm:pt modelId="{A47DA6FA-1758-4DCA-9D26-6AC67ECC5291}" type="sibTrans" cxnId="{20580B18-3CE6-49A9-9AFF-978A77F34886}">
      <dgm:prSet/>
      <dgm:spPr/>
      <dgm:t>
        <a:bodyPr/>
        <a:lstStyle/>
        <a:p>
          <a:endParaRPr lang="en-US"/>
        </a:p>
      </dgm:t>
    </dgm:pt>
    <dgm:pt modelId="{B6B2CF00-FEFE-479E-B53B-03E86A195E6C}" type="pres">
      <dgm:prSet presAssocID="{431A8DA1-F4B8-47AD-B997-735CDEAF5FF0}" presName="root" presStyleCnt="0">
        <dgm:presLayoutVars>
          <dgm:dir/>
          <dgm:resizeHandles val="exact"/>
        </dgm:presLayoutVars>
      </dgm:prSet>
      <dgm:spPr/>
    </dgm:pt>
    <dgm:pt modelId="{7D73F0B3-F495-4759-A6F1-EE5162C3A3CF}" type="pres">
      <dgm:prSet presAssocID="{2DA82F3A-8AF4-4659-A5F3-925D288B2EC2}" presName="compNode" presStyleCnt="0"/>
      <dgm:spPr/>
    </dgm:pt>
    <dgm:pt modelId="{79ACDA77-0A74-449D-B5F9-3769F0F94B79}" type="pres">
      <dgm:prSet presAssocID="{2DA82F3A-8AF4-4659-A5F3-925D288B2EC2}" presName="bgRect" presStyleLbl="bgShp" presStyleIdx="0" presStyleCnt="5"/>
      <dgm:spPr/>
    </dgm:pt>
    <dgm:pt modelId="{92562ADF-7347-4D76-BFA8-085E4A749587}" type="pres">
      <dgm:prSet presAssocID="{2DA82F3A-8AF4-4659-A5F3-925D288B2EC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6CF48A92-8A65-4430-AC0C-7BC82CC26AFC}" type="pres">
      <dgm:prSet presAssocID="{2DA82F3A-8AF4-4659-A5F3-925D288B2EC2}" presName="spaceRect" presStyleCnt="0"/>
      <dgm:spPr/>
    </dgm:pt>
    <dgm:pt modelId="{21304C9E-2E0C-47E9-ADD3-589DA8139E99}" type="pres">
      <dgm:prSet presAssocID="{2DA82F3A-8AF4-4659-A5F3-925D288B2EC2}" presName="parTx" presStyleLbl="revTx" presStyleIdx="0" presStyleCnt="5">
        <dgm:presLayoutVars>
          <dgm:chMax val="0"/>
          <dgm:chPref val="0"/>
        </dgm:presLayoutVars>
      </dgm:prSet>
      <dgm:spPr/>
    </dgm:pt>
    <dgm:pt modelId="{5E074049-9122-4553-BE88-957502A83343}" type="pres">
      <dgm:prSet presAssocID="{6C7D11A8-8A39-48E9-A1EC-77D1464EEE1B}" presName="sibTrans" presStyleCnt="0"/>
      <dgm:spPr/>
    </dgm:pt>
    <dgm:pt modelId="{3791F797-89B2-4CBD-A22E-1F8B50D40B46}" type="pres">
      <dgm:prSet presAssocID="{F2435985-AE96-4E29-87E1-501FFE14D659}" presName="compNode" presStyleCnt="0"/>
      <dgm:spPr/>
    </dgm:pt>
    <dgm:pt modelId="{785BCCBD-D148-4A71-BDA5-ED4889089407}" type="pres">
      <dgm:prSet presAssocID="{F2435985-AE96-4E29-87E1-501FFE14D659}" presName="bgRect" presStyleLbl="bgShp" presStyleIdx="1" presStyleCnt="5"/>
      <dgm:spPr/>
    </dgm:pt>
    <dgm:pt modelId="{39D43EB6-EC57-4E11-92E7-FC4BBAD5CD46}" type="pres">
      <dgm:prSet presAssocID="{F2435985-AE96-4E29-87E1-501FFE14D65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C64D4D4-24EC-4CFE-8A75-E8A9B0BE40AD}" type="pres">
      <dgm:prSet presAssocID="{F2435985-AE96-4E29-87E1-501FFE14D659}" presName="spaceRect" presStyleCnt="0"/>
      <dgm:spPr/>
    </dgm:pt>
    <dgm:pt modelId="{9DC0348E-7F44-417E-AE2D-92EB25E1748E}" type="pres">
      <dgm:prSet presAssocID="{F2435985-AE96-4E29-87E1-501FFE14D659}" presName="parTx" presStyleLbl="revTx" presStyleIdx="1" presStyleCnt="5">
        <dgm:presLayoutVars>
          <dgm:chMax val="0"/>
          <dgm:chPref val="0"/>
        </dgm:presLayoutVars>
      </dgm:prSet>
      <dgm:spPr/>
    </dgm:pt>
    <dgm:pt modelId="{027215D4-4EA5-4B5A-A15B-B87F0299CD19}" type="pres">
      <dgm:prSet presAssocID="{A92C36EE-8563-4088-B4BE-891C02372D01}" presName="sibTrans" presStyleCnt="0"/>
      <dgm:spPr/>
    </dgm:pt>
    <dgm:pt modelId="{A7AD3D8A-CC8E-4687-8AF9-46C30F9207FE}" type="pres">
      <dgm:prSet presAssocID="{9FA4D62F-094B-48E8-9D64-76B690C19BF7}" presName="compNode" presStyleCnt="0"/>
      <dgm:spPr/>
    </dgm:pt>
    <dgm:pt modelId="{8F236A3C-5304-4334-BF6D-82F749007A78}" type="pres">
      <dgm:prSet presAssocID="{9FA4D62F-094B-48E8-9D64-76B690C19BF7}" presName="bgRect" presStyleLbl="bgShp" presStyleIdx="2" presStyleCnt="5"/>
      <dgm:spPr/>
    </dgm:pt>
    <dgm:pt modelId="{2734D909-B2ED-485B-90D5-FDCEFC083C83}" type="pres">
      <dgm:prSet presAssocID="{9FA4D62F-094B-48E8-9D64-76B690C19BF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3E3F0152-E8CF-4DCE-98C0-822EC3C79E93}" type="pres">
      <dgm:prSet presAssocID="{9FA4D62F-094B-48E8-9D64-76B690C19BF7}" presName="spaceRect" presStyleCnt="0"/>
      <dgm:spPr/>
    </dgm:pt>
    <dgm:pt modelId="{6D987346-A1B9-4EA4-8908-53BF96081CD0}" type="pres">
      <dgm:prSet presAssocID="{9FA4D62F-094B-48E8-9D64-76B690C19BF7}" presName="parTx" presStyleLbl="revTx" presStyleIdx="2" presStyleCnt="5">
        <dgm:presLayoutVars>
          <dgm:chMax val="0"/>
          <dgm:chPref val="0"/>
        </dgm:presLayoutVars>
      </dgm:prSet>
      <dgm:spPr/>
    </dgm:pt>
    <dgm:pt modelId="{E0B6D2D6-4FFD-42DC-9C4C-2236AB5AAB68}" type="pres">
      <dgm:prSet presAssocID="{CFCEA4D5-1771-4B17-AB26-AE80C482783E}" presName="sibTrans" presStyleCnt="0"/>
      <dgm:spPr/>
    </dgm:pt>
    <dgm:pt modelId="{DC4D0222-EFAA-4B97-A273-CF6339AC471F}" type="pres">
      <dgm:prSet presAssocID="{B93987B9-DEA1-44A6-A9DB-BEB4EB337C86}" presName="compNode" presStyleCnt="0"/>
      <dgm:spPr/>
    </dgm:pt>
    <dgm:pt modelId="{1693245B-BC3E-445E-A146-1DBAB820B5FE}" type="pres">
      <dgm:prSet presAssocID="{B93987B9-DEA1-44A6-A9DB-BEB4EB337C86}" presName="bgRect" presStyleLbl="bgShp" presStyleIdx="3" presStyleCnt="5"/>
      <dgm:spPr/>
    </dgm:pt>
    <dgm:pt modelId="{89E998E7-1F94-45A5-B2F9-86CF7AE25B6A}" type="pres">
      <dgm:prSet presAssocID="{B93987B9-DEA1-44A6-A9DB-BEB4EB337C8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9A27B81A-AA21-43ED-9D10-3C8AD89C8D69}" type="pres">
      <dgm:prSet presAssocID="{B93987B9-DEA1-44A6-A9DB-BEB4EB337C86}" presName="spaceRect" presStyleCnt="0"/>
      <dgm:spPr/>
    </dgm:pt>
    <dgm:pt modelId="{CEEBB40A-B6E7-4CA2-B573-A44A6695D4F0}" type="pres">
      <dgm:prSet presAssocID="{B93987B9-DEA1-44A6-A9DB-BEB4EB337C86}" presName="parTx" presStyleLbl="revTx" presStyleIdx="3" presStyleCnt="5">
        <dgm:presLayoutVars>
          <dgm:chMax val="0"/>
          <dgm:chPref val="0"/>
        </dgm:presLayoutVars>
      </dgm:prSet>
      <dgm:spPr/>
    </dgm:pt>
    <dgm:pt modelId="{C0AC7AC8-3D68-4ED6-8C45-EF0E3DEDA6A9}" type="pres">
      <dgm:prSet presAssocID="{DE4D7F30-93EE-42ED-AD23-24F7E5E6FD9B}" presName="sibTrans" presStyleCnt="0"/>
      <dgm:spPr/>
    </dgm:pt>
    <dgm:pt modelId="{33D56742-C44B-4AAD-839D-8E8EEF962095}" type="pres">
      <dgm:prSet presAssocID="{28A153D1-CCD1-412C-98AF-F45C9935DA13}" presName="compNode" presStyleCnt="0"/>
      <dgm:spPr/>
    </dgm:pt>
    <dgm:pt modelId="{8CC0C85D-6C73-4162-B4B0-E4241D6D5735}" type="pres">
      <dgm:prSet presAssocID="{28A153D1-CCD1-412C-98AF-F45C9935DA13}" presName="bgRect" presStyleLbl="bgShp" presStyleIdx="4" presStyleCnt="5"/>
      <dgm:spPr/>
    </dgm:pt>
    <dgm:pt modelId="{1557638A-3ED1-40F9-ADCF-4BAC73734054}" type="pres">
      <dgm:prSet presAssocID="{28A153D1-CCD1-412C-98AF-F45C9935DA1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evil Face Outline"/>
        </a:ext>
      </dgm:extLst>
    </dgm:pt>
    <dgm:pt modelId="{7AC980AF-F981-429D-80C2-F6D672646F9C}" type="pres">
      <dgm:prSet presAssocID="{28A153D1-CCD1-412C-98AF-F45C9935DA13}" presName="spaceRect" presStyleCnt="0"/>
      <dgm:spPr/>
    </dgm:pt>
    <dgm:pt modelId="{1792C9B2-8DBF-4E8A-BAC4-177EE0CA38B2}" type="pres">
      <dgm:prSet presAssocID="{28A153D1-CCD1-412C-98AF-F45C9935DA13}" presName="parTx" presStyleLbl="revTx" presStyleIdx="4" presStyleCnt="5">
        <dgm:presLayoutVars>
          <dgm:chMax val="0"/>
          <dgm:chPref val="0"/>
        </dgm:presLayoutVars>
      </dgm:prSet>
      <dgm:spPr/>
    </dgm:pt>
  </dgm:ptLst>
  <dgm:cxnLst>
    <dgm:cxn modelId="{FA2F7208-0154-4B3A-AC61-DA251A372FE9}" srcId="{431A8DA1-F4B8-47AD-B997-735CDEAF5FF0}" destId="{F2435985-AE96-4E29-87E1-501FFE14D659}" srcOrd="1" destOrd="0" parTransId="{1893E4DB-4386-4CD9-A27C-99233ACCC586}" sibTransId="{A92C36EE-8563-4088-B4BE-891C02372D01}"/>
    <dgm:cxn modelId="{20580B18-3CE6-49A9-9AFF-978A77F34886}" srcId="{431A8DA1-F4B8-47AD-B997-735CDEAF5FF0}" destId="{28A153D1-CCD1-412C-98AF-F45C9935DA13}" srcOrd="4" destOrd="0" parTransId="{7471C51D-931F-4C38-9FF3-97F2D59D3F0A}" sibTransId="{A47DA6FA-1758-4DCA-9D26-6AC67ECC5291}"/>
    <dgm:cxn modelId="{FD9A1935-56D1-4649-8718-0C3DFC03F0FB}" srcId="{431A8DA1-F4B8-47AD-B997-735CDEAF5FF0}" destId="{9FA4D62F-094B-48E8-9D64-76B690C19BF7}" srcOrd="2" destOrd="0" parTransId="{6A2FF8F9-D1EF-477E-8C6B-564D2DC1A378}" sibTransId="{CFCEA4D5-1771-4B17-AB26-AE80C482783E}"/>
    <dgm:cxn modelId="{CAA6F53C-1D63-4B7A-8E3A-21DA06C56A76}" type="presOf" srcId="{F2435985-AE96-4E29-87E1-501FFE14D659}" destId="{9DC0348E-7F44-417E-AE2D-92EB25E1748E}" srcOrd="0" destOrd="0" presId="urn:microsoft.com/office/officeart/2018/2/layout/IconVerticalSolidList"/>
    <dgm:cxn modelId="{8D71785F-EC23-4F95-AEC0-0D100EDF8F53}" type="presOf" srcId="{2DA82F3A-8AF4-4659-A5F3-925D288B2EC2}" destId="{21304C9E-2E0C-47E9-ADD3-589DA8139E99}" srcOrd="0" destOrd="0" presId="urn:microsoft.com/office/officeart/2018/2/layout/IconVerticalSolidList"/>
    <dgm:cxn modelId="{82F65E62-C335-4225-B53C-049DE89F42A5}" type="presOf" srcId="{431A8DA1-F4B8-47AD-B997-735CDEAF5FF0}" destId="{B6B2CF00-FEFE-479E-B53B-03E86A195E6C}" srcOrd="0" destOrd="0" presId="urn:microsoft.com/office/officeart/2018/2/layout/IconVerticalSolidList"/>
    <dgm:cxn modelId="{A95FD384-1794-42CF-AB4E-B4B4D056CD70}" srcId="{431A8DA1-F4B8-47AD-B997-735CDEAF5FF0}" destId="{2DA82F3A-8AF4-4659-A5F3-925D288B2EC2}" srcOrd="0" destOrd="0" parTransId="{E4EC48D5-BDB0-4F84-A00D-8C3987EF179E}" sibTransId="{6C7D11A8-8A39-48E9-A1EC-77D1464EEE1B}"/>
    <dgm:cxn modelId="{2D7B6C97-F2E9-447F-9C86-F9C6ECC56865}" type="presOf" srcId="{B93987B9-DEA1-44A6-A9DB-BEB4EB337C86}" destId="{CEEBB40A-B6E7-4CA2-B573-A44A6695D4F0}" srcOrd="0" destOrd="0" presId="urn:microsoft.com/office/officeart/2018/2/layout/IconVerticalSolidList"/>
    <dgm:cxn modelId="{270AAE9C-AB84-4A57-A986-412398FD561B}" type="presOf" srcId="{9FA4D62F-094B-48E8-9D64-76B690C19BF7}" destId="{6D987346-A1B9-4EA4-8908-53BF96081CD0}" srcOrd="0" destOrd="0" presId="urn:microsoft.com/office/officeart/2018/2/layout/IconVerticalSolidList"/>
    <dgm:cxn modelId="{24E664A5-B839-4DE8-B793-C10C0DC662C3}" srcId="{431A8DA1-F4B8-47AD-B997-735CDEAF5FF0}" destId="{B93987B9-DEA1-44A6-A9DB-BEB4EB337C86}" srcOrd="3" destOrd="0" parTransId="{684294FE-9431-4FFC-95B4-A468789F16BC}" sibTransId="{DE4D7F30-93EE-42ED-AD23-24F7E5E6FD9B}"/>
    <dgm:cxn modelId="{2B7395C5-7CC6-43ED-BAB8-B0D248779D71}" type="presOf" srcId="{28A153D1-CCD1-412C-98AF-F45C9935DA13}" destId="{1792C9B2-8DBF-4E8A-BAC4-177EE0CA38B2}" srcOrd="0" destOrd="0" presId="urn:microsoft.com/office/officeart/2018/2/layout/IconVerticalSolidList"/>
    <dgm:cxn modelId="{86C402E2-CAB4-494D-8E14-CC5DCFDC013D}" type="presParOf" srcId="{B6B2CF00-FEFE-479E-B53B-03E86A195E6C}" destId="{7D73F0B3-F495-4759-A6F1-EE5162C3A3CF}" srcOrd="0" destOrd="0" presId="urn:microsoft.com/office/officeart/2018/2/layout/IconVerticalSolidList"/>
    <dgm:cxn modelId="{B86DC2D0-9EEA-4FB7-96FB-3E4764A99C66}" type="presParOf" srcId="{7D73F0B3-F495-4759-A6F1-EE5162C3A3CF}" destId="{79ACDA77-0A74-449D-B5F9-3769F0F94B79}" srcOrd="0" destOrd="0" presId="urn:microsoft.com/office/officeart/2018/2/layout/IconVerticalSolidList"/>
    <dgm:cxn modelId="{F4544D87-0246-41B5-B969-5E8AB4362A80}" type="presParOf" srcId="{7D73F0B3-F495-4759-A6F1-EE5162C3A3CF}" destId="{92562ADF-7347-4D76-BFA8-085E4A749587}" srcOrd="1" destOrd="0" presId="urn:microsoft.com/office/officeart/2018/2/layout/IconVerticalSolidList"/>
    <dgm:cxn modelId="{663FDF2A-16C4-4089-A40B-6EE9D613D440}" type="presParOf" srcId="{7D73F0B3-F495-4759-A6F1-EE5162C3A3CF}" destId="{6CF48A92-8A65-4430-AC0C-7BC82CC26AFC}" srcOrd="2" destOrd="0" presId="urn:microsoft.com/office/officeart/2018/2/layout/IconVerticalSolidList"/>
    <dgm:cxn modelId="{F76ADC3D-63A7-4E94-88AA-A2D685417EE7}" type="presParOf" srcId="{7D73F0B3-F495-4759-A6F1-EE5162C3A3CF}" destId="{21304C9E-2E0C-47E9-ADD3-589DA8139E99}" srcOrd="3" destOrd="0" presId="urn:microsoft.com/office/officeart/2018/2/layout/IconVerticalSolidList"/>
    <dgm:cxn modelId="{1AC02B1C-1932-40AF-AC9C-F11BD9A692BC}" type="presParOf" srcId="{B6B2CF00-FEFE-479E-B53B-03E86A195E6C}" destId="{5E074049-9122-4553-BE88-957502A83343}" srcOrd="1" destOrd="0" presId="urn:microsoft.com/office/officeart/2018/2/layout/IconVerticalSolidList"/>
    <dgm:cxn modelId="{6677152C-50B3-4A28-86AE-C8366D5D4D31}" type="presParOf" srcId="{B6B2CF00-FEFE-479E-B53B-03E86A195E6C}" destId="{3791F797-89B2-4CBD-A22E-1F8B50D40B46}" srcOrd="2" destOrd="0" presId="urn:microsoft.com/office/officeart/2018/2/layout/IconVerticalSolidList"/>
    <dgm:cxn modelId="{0B9C1FA2-D0DE-4667-9A1D-06680863B5B9}" type="presParOf" srcId="{3791F797-89B2-4CBD-A22E-1F8B50D40B46}" destId="{785BCCBD-D148-4A71-BDA5-ED4889089407}" srcOrd="0" destOrd="0" presId="urn:microsoft.com/office/officeart/2018/2/layout/IconVerticalSolidList"/>
    <dgm:cxn modelId="{4220E6CD-DA4B-43A9-907B-48BCF4E636B6}" type="presParOf" srcId="{3791F797-89B2-4CBD-A22E-1F8B50D40B46}" destId="{39D43EB6-EC57-4E11-92E7-FC4BBAD5CD46}" srcOrd="1" destOrd="0" presId="urn:microsoft.com/office/officeart/2018/2/layout/IconVerticalSolidList"/>
    <dgm:cxn modelId="{187820CE-1340-4FCE-B934-7A4675E29111}" type="presParOf" srcId="{3791F797-89B2-4CBD-A22E-1F8B50D40B46}" destId="{7C64D4D4-24EC-4CFE-8A75-E8A9B0BE40AD}" srcOrd="2" destOrd="0" presId="urn:microsoft.com/office/officeart/2018/2/layout/IconVerticalSolidList"/>
    <dgm:cxn modelId="{D5E94833-090E-48BF-B78F-D4F1FB6B1D78}" type="presParOf" srcId="{3791F797-89B2-4CBD-A22E-1F8B50D40B46}" destId="{9DC0348E-7F44-417E-AE2D-92EB25E1748E}" srcOrd="3" destOrd="0" presId="urn:microsoft.com/office/officeart/2018/2/layout/IconVerticalSolidList"/>
    <dgm:cxn modelId="{AE47FC6B-9B58-44EC-9274-638EE96EBE62}" type="presParOf" srcId="{B6B2CF00-FEFE-479E-B53B-03E86A195E6C}" destId="{027215D4-4EA5-4B5A-A15B-B87F0299CD19}" srcOrd="3" destOrd="0" presId="urn:microsoft.com/office/officeart/2018/2/layout/IconVerticalSolidList"/>
    <dgm:cxn modelId="{6D997DDB-8EB6-4C44-82D3-DB81DA6045C8}" type="presParOf" srcId="{B6B2CF00-FEFE-479E-B53B-03E86A195E6C}" destId="{A7AD3D8A-CC8E-4687-8AF9-46C30F9207FE}" srcOrd="4" destOrd="0" presId="urn:microsoft.com/office/officeart/2018/2/layout/IconVerticalSolidList"/>
    <dgm:cxn modelId="{E1146682-705A-4229-B529-D43942862E03}" type="presParOf" srcId="{A7AD3D8A-CC8E-4687-8AF9-46C30F9207FE}" destId="{8F236A3C-5304-4334-BF6D-82F749007A78}" srcOrd="0" destOrd="0" presId="urn:microsoft.com/office/officeart/2018/2/layout/IconVerticalSolidList"/>
    <dgm:cxn modelId="{1A9B74A5-50DA-4A3D-A87F-94AAB7BAB0F3}" type="presParOf" srcId="{A7AD3D8A-CC8E-4687-8AF9-46C30F9207FE}" destId="{2734D909-B2ED-485B-90D5-FDCEFC083C83}" srcOrd="1" destOrd="0" presId="urn:microsoft.com/office/officeart/2018/2/layout/IconVerticalSolidList"/>
    <dgm:cxn modelId="{08824169-CCAF-4472-AF15-8CBDB5B9BED2}" type="presParOf" srcId="{A7AD3D8A-CC8E-4687-8AF9-46C30F9207FE}" destId="{3E3F0152-E8CF-4DCE-98C0-822EC3C79E93}" srcOrd="2" destOrd="0" presId="urn:microsoft.com/office/officeart/2018/2/layout/IconVerticalSolidList"/>
    <dgm:cxn modelId="{99E45B08-3C10-4FC5-AF03-D20D61439625}" type="presParOf" srcId="{A7AD3D8A-CC8E-4687-8AF9-46C30F9207FE}" destId="{6D987346-A1B9-4EA4-8908-53BF96081CD0}" srcOrd="3" destOrd="0" presId="urn:microsoft.com/office/officeart/2018/2/layout/IconVerticalSolidList"/>
    <dgm:cxn modelId="{E101B72E-BF2D-4F1B-9A96-271184A3788E}" type="presParOf" srcId="{B6B2CF00-FEFE-479E-B53B-03E86A195E6C}" destId="{E0B6D2D6-4FFD-42DC-9C4C-2236AB5AAB68}" srcOrd="5" destOrd="0" presId="urn:microsoft.com/office/officeart/2018/2/layout/IconVerticalSolidList"/>
    <dgm:cxn modelId="{5D31C635-EA6D-4785-A3C3-3D36D5E1889A}" type="presParOf" srcId="{B6B2CF00-FEFE-479E-B53B-03E86A195E6C}" destId="{DC4D0222-EFAA-4B97-A273-CF6339AC471F}" srcOrd="6" destOrd="0" presId="urn:microsoft.com/office/officeart/2018/2/layout/IconVerticalSolidList"/>
    <dgm:cxn modelId="{A630FCCB-52DD-44FA-AF38-1E37826E2553}" type="presParOf" srcId="{DC4D0222-EFAA-4B97-A273-CF6339AC471F}" destId="{1693245B-BC3E-445E-A146-1DBAB820B5FE}" srcOrd="0" destOrd="0" presId="urn:microsoft.com/office/officeart/2018/2/layout/IconVerticalSolidList"/>
    <dgm:cxn modelId="{7293525F-A4BC-49C2-9816-766AA0E29002}" type="presParOf" srcId="{DC4D0222-EFAA-4B97-A273-CF6339AC471F}" destId="{89E998E7-1F94-45A5-B2F9-86CF7AE25B6A}" srcOrd="1" destOrd="0" presId="urn:microsoft.com/office/officeart/2018/2/layout/IconVerticalSolidList"/>
    <dgm:cxn modelId="{4E0C8B78-168B-4BDA-A2E3-35D04A6A212D}" type="presParOf" srcId="{DC4D0222-EFAA-4B97-A273-CF6339AC471F}" destId="{9A27B81A-AA21-43ED-9D10-3C8AD89C8D69}" srcOrd="2" destOrd="0" presId="urn:microsoft.com/office/officeart/2018/2/layout/IconVerticalSolidList"/>
    <dgm:cxn modelId="{A2F04850-23F2-423D-B6AC-37F2405ACCE6}" type="presParOf" srcId="{DC4D0222-EFAA-4B97-A273-CF6339AC471F}" destId="{CEEBB40A-B6E7-4CA2-B573-A44A6695D4F0}" srcOrd="3" destOrd="0" presId="urn:microsoft.com/office/officeart/2018/2/layout/IconVerticalSolidList"/>
    <dgm:cxn modelId="{AFA990BB-6183-498C-9A40-AC5D48D4ECA9}" type="presParOf" srcId="{B6B2CF00-FEFE-479E-B53B-03E86A195E6C}" destId="{C0AC7AC8-3D68-4ED6-8C45-EF0E3DEDA6A9}" srcOrd="7" destOrd="0" presId="urn:microsoft.com/office/officeart/2018/2/layout/IconVerticalSolidList"/>
    <dgm:cxn modelId="{CBB328C9-CA5D-40D4-A20D-BA147F4336B6}" type="presParOf" srcId="{B6B2CF00-FEFE-479E-B53B-03E86A195E6C}" destId="{33D56742-C44B-4AAD-839D-8E8EEF962095}" srcOrd="8" destOrd="0" presId="urn:microsoft.com/office/officeart/2018/2/layout/IconVerticalSolidList"/>
    <dgm:cxn modelId="{C9D350EE-9EC8-42F8-A609-EF5F31C25C05}" type="presParOf" srcId="{33D56742-C44B-4AAD-839D-8E8EEF962095}" destId="{8CC0C85D-6C73-4162-B4B0-E4241D6D5735}" srcOrd="0" destOrd="0" presId="urn:microsoft.com/office/officeart/2018/2/layout/IconVerticalSolidList"/>
    <dgm:cxn modelId="{5A11710D-BE0F-4C89-97B8-7F1E9AE8D7A0}" type="presParOf" srcId="{33D56742-C44B-4AAD-839D-8E8EEF962095}" destId="{1557638A-3ED1-40F9-ADCF-4BAC73734054}" srcOrd="1" destOrd="0" presId="urn:microsoft.com/office/officeart/2018/2/layout/IconVerticalSolidList"/>
    <dgm:cxn modelId="{C12CCE89-F86D-4C65-9F61-08B5EEB28768}" type="presParOf" srcId="{33D56742-C44B-4AAD-839D-8E8EEF962095}" destId="{7AC980AF-F981-429D-80C2-F6D672646F9C}" srcOrd="2" destOrd="0" presId="urn:microsoft.com/office/officeart/2018/2/layout/IconVerticalSolidList"/>
    <dgm:cxn modelId="{95878B5F-1708-4633-831A-18CA76C469A0}" type="presParOf" srcId="{33D56742-C44B-4AAD-839D-8E8EEF962095}" destId="{1792C9B2-8DBF-4E8A-BAC4-177EE0CA38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4BE644-BDC3-413A-85DA-DD3C335DA89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0300587-9669-49EE-8866-B3E7412EB0F3}">
      <dgm:prSet/>
      <dgm:spPr/>
      <dgm:t>
        <a:bodyPr/>
        <a:lstStyle/>
        <a:p>
          <a:r>
            <a:rPr lang="en-GB" baseline="0"/>
            <a:t>Paragraphs are distinct units of writing that focus on one main idea or topic, consisting of several sentences that work together to develop and explain that idea. </a:t>
          </a:r>
          <a:r>
            <a:rPr lang="en-GB" baseline="0" dirty="0"/>
            <a:t>In academic writing, paragraphs serve several key purposes:</a:t>
          </a:r>
          <a:endParaRPr lang="en-US" dirty="0"/>
        </a:p>
      </dgm:t>
    </dgm:pt>
    <dgm:pt modelId="{98BE1991-581F-43EE-8B45-334E947CA1DE}" type="parTrans" cxnId="{7B92ACF5-8EE1-4F19-A6FD-FF8219718BE6}">
      <dgm:prSet/>
      <dgm:spPr/>
      <dgm:t>
        <a:bodyPr/>
        <a:lstStyle/>
        <a:p>
          <a:endParaRPr lang="en-US"/>
        </a:p>
      </dgm:t>
    </dgm:pt>
    <dgm:pt modelId="{24BC7C3A-6994-416F-8E6C-7645E702C7B3}" type="sibTrans" cxnId="{7B92ACF5-8EE1-4F19-A6FD-FF8219718BE6}">
      <dgm:prSet/>
      <dgm:spPr/>
      <dgm:t>
        <a:bodyPr/>
        <a:lstStyle/>
        <a:p>
          <a:endParaRPr lang="en-US"/>
        </a:p>
      </dgm:t>
    </dgm:pt>
    <dgm:pt modelId="{4CDEDDE9-4C79-4C5E-8270-6ECD27E5B1A2}">
      <dgm:prSet/>
      <dgm:spPr/>
      <dgm:t>
        <a:bodyPr/>
        <a:lstStyle/>
        <a:p>
          <a:r>
            <a:rPr lang="en-GB" baseline="0"/>
            <a:t>Structure and Organization:</a:t>
          </a:r>
          <a:endParaRPr lang="en-US"/>
        </a:p>
      </dgm:t>
    </dgm:pt>
    <dgm:pt modelId="{057700A4-F555-46E1-88EB-8EDE449C0528}" type="parTrans" cxnId="{013C5F86-014E-404B-8E12-8368EC93683A}">
      <dgm:prSet/>
      <dgm:spPr/>
      <dgm:t>
        <a:bodyPr/>
        <a:lstStyle/>
        <a:p>
          <a:endParaRPr lang="en-US"/>
        </a:p>
      </dgm:t>
    </dgm:pt>
    <dgm:pt modelId="{D6210FE1-90D1-4548-91EB-68267E33EDE9}" type="sibTrans" cxnId="{013C5F86-014E-404B-8E12-8368EC93683A}">
      <dgm:prSet/>
      <dgm:spPr/>
      <dgm:t>
        <a:bodyPr/>
        <a:lstStyle/>
        <a:p>
          <a:endParaRPr lang="en-US"/>
        </a:p>
      </dgm:t>
    </dgm:pt>
    <dgm:pt modelId="{03E5BC18-6CA3-463D-AE51-08E54A89C05A}">
      <dgm:prSet/>
      <dgm:spPr/>
      <dgm:t>
        <a:bodyPr/>
        <a:lstStyle/>
        <a:p>
          <a:r>
            <a:rPr lang="en-GB" baseline="0"/>
            <a:t>Develop Ideas </a:t>
          </a:r>
          <a:endParaRPr lang="en-US"/>
        </a:p>
      </dgm:t>
    </dgm:pt>
    <dgm:pt modelId="{60EA5931-34DD-480B-92B6-8225659B8364}" type="parTrans" cxnId="{14B9121D-A3BD-4B42-A7DA-C967BBFF44FC}">
      <dgm:prSet/>
      <dgm:spPr/>
      <dgm:t>
        <a:bodyPr/>
        <a:lstStyle/>
        <a:p>
          <a:endParaRPr lang="en-US"/>
        </a:p>
      </dgm:t>
    </dgm:pt>
    <dgm:pt modelId="{396ADB69-9ACC-43C4-AB8F-EEE84103C51F}" type="sibTrans" cxnId="{14B9121D-A3BD-4B42-A7DA-C967BBFF44FC}">
      <dgm:prSet/>
      <dgm:spPr/>
      <dgm:t>
        <a:bodyPr/>
        <a:lstStyle/>
        <a:p>
          <a:endParaRPr lang="en-US"/>
        </a:p>
      </dgm:t>
    </dgm:pt>
    <dgm:pt modelId="{D8C0BF49-C79F-46A2-860B-BFC9EDC596D6}">
      <dgm:prSet/>
      <dgm:spPr/>
      <dgm:t>
        <a:bodyPr/>
        <a:lstStyle/>
        <a:p>
          <a:r>
            <a:rPr lang="en-GB" baseline="0"/>
            <a:t>Coherence </a:t>
          </a:r>
          <a:endParaRPr lang="en-US"/>
        </a:p>
      </dgm:t>
    </dgm:pt>
    <dgm:pt modelId="{40BEC282-F18C-4C46-993B-A21DC0F77713}" type="parTrans" cxnId="{8D1A4C15-BDC7-4745-87B2-D33D3674A89D}">
      <dgm:prSet/>
      <dgm:spPr/>
      <dgm:t>
        <a:bodyPr/>
        <a:lstStyle/>
        <a:p>
          <a:endParaRPr lang="en-US"/>
        </a:p>
      </dgm:t>
    </dgm:pt>
    <dgm:pt modelId="{8A72C657-EA4A-4A9D-BD67-333FE7F94CE4}" type="sibTrans" cxnId="{8D1A4C15-BDC7-4745-87B2-D33D3674A89D}">
      <dgm:prSet/>
      <dgm:spPr/>
      <dgm:t>
        <a:bodyPr/>
        <a:lstStyle/>
        <a:p>
          <a:endParaRPr lang="en-US"/>
        </a:p>
      </dgm:t>
    </dgm:pt>
    <dgm:pt modelId="{40A5691A-715C-42A2-B6C4-87A32808E649}" type="pres">
      <dgm:prSet presAssocID="{AE4BE644-BDC3-413A-85DA-DD3C335DA892}" presName="hierChild1" presStyleCnt="0">
        <dgm:presLayoutVars>
          <dgm:chPref val="1"/>
          <dgm:dir/>
          <dgm:animOne val="branch"/>
          <dgm:animLvl val="lvl"/>
          <dgm:resizeHandles/>
        </dgm:presLayoutVars>
      </dgm:prSet>
      <dgm:spPr/>
    </dgm:pt>
    <dgm:pt modelId="{5B9829ED-CED8-41BE-B581-92960A027270}" type="pres">
      <dgm:prSet presAssocID="{B0300587-9669-49EE-8866-B3E7412EB0F3}" presName="hierRoot1" presStyleCnt="0"/>
      <dgm:spPr/>
    </dgm:pt>
    <dgm:pt modelId="{8C7C76F2-E055-4713-AEEE-3E8FA34135A8}" type="pres">
      <dgm:prSet presAssocID="{B0300587-9669-49EE-8866-B3E7412EB0F3}" presName="composite" presStyleCnt="0"/>
      <dgm:spPr/>
    </dgm:pt>
    <dgm:pt modelId="{FD73A92B-8522-43C9-99EA-CA892A5B2D60}" type="pres">
      <dgm:prSet presAssocID="{B0300587-9669-49EE-8866-B3E7412EB0F3}" presName="background" presStyleLbl="node0" presStyleIdx="0" presStyleCnt="1"/>
      <dgm:spPr/>
    </dgm:pt>
    <dgm:pt modelId="{9419A1E0-5C52-4E7D-BA92-4478B207B190}" type="pres">
      <dgm:prSet presAssocID="{B0300587-9669-49EE-8866-B3E7412EB0F3}" presName="text" presStyleLbl="fgAcc0" presStyleIdx="0" presStyleCnt="1">
        <dgm:presLayoutVars>
          <dgm:chPref val="3"/>
        </dgm:presLayoutVars>
      </dgm:prSet>
      <dgm:spPr/>
    </dgm:pt>
    <dgm:pt modelId="{4A12BF3E-2B94-4869-B6F3-0786BC992270}" type="pres">
      <dgm:prSet presAssocID="{B0300587-9669-49EE-8866-B3E7412EB0F3}" presName="hierChild2" presStyleCnt="0"/>
      <dgm:spPr/>
    </dgm:pt>
    <dgm:pt modelId="{386B5FE7-BFF8-4111-98BC-9D3DC2D1797E}" type="pres">
      <dgm:prSet presAssocID="{057700A4-F555-46E1-88EB-8EDE449C0528}" presName="Name10" presStyleLbl="parChTrans1D2" presStyleIdx="0" presStyleCnt="3"/>
      <dgm:spPr/>
    </dgm:pt>
    <dgm:pt modelId="{B63250E2-7927-4975-AA61-78A6D032C83B}" type="pres">
      <dgm:prSet presAssocID="{4CDEDDE9-4C79-4C5E-8270-6ECD27E5B1A2}" presName="hierRoot2" presStyleCnt="0"/>
      <dgm:spPr/>
    </dgm:pt>
    <dgm:pt modelId="{1358B5C5-491C-4882-A4F5-4EB5A7D01D36}" type="pres">
      <dgm:prSet presAssocID="{4CDEDDE9-4C79-4C5E-8270-6ECD27E5B1A2}" presName="composite2" presStyleCnt="0"/>
      <dgm:spPr/>
    </dgm:pt>
    <dgm:pt modelId="{C54B524C-9A1B-4336-98BB-0E660B1F3978}" type="pres">
      <dgm:prSet presAssocID="{4CDEDDE9-4C79-4C5E-8270-6ECD27E5B1A2}" presName="background2" presStyleLbl="node2" presStyleIdx="0" presStyleCnt="3"/>
      <dgm:spPr/>
    </dgm:pt>
    <dgm:pt modelId="{893BC54A-5A8D-4E49-AE95-B594F2E2BFC0}" type="pres">
      <dgm:prSet presAssocID="{4CDEDDE9-4C79-4C5E-8270-6ECD27E5B1A2}" presName="text2" presStyleLbl="fgAcc2" presStyleIdx="0" presStyleCnt="3">
        <dgm:presLayoutVars>
          <dgm:chPref val="3"/>
        </dgm:presLayoutVars>
      </dgm:prSet>
      <dgm:spPr/>
    </dgm:pt>
    <dgm:pt modelId="{DAC08F65-2D70-42D0-888B-097A93C40BFC}" type="pres">
      <dgm:prSet presAssocID="{4CDEDDE9-4C79-4C5E-8270-6ECD27E5B1A2}" presName="hierChild3" presStyleCnt="0"/>
      <dgm:spPr/>
    </dgm:pt>
    <dgm:pt modelId="{BDC67C39-4119-43FB-A2D1-B43E65FA8893}" type="pres">
      <dgm:prSet presAssocID="{60EA5931-34DD-480B-92B6-8225659B8364}" presName="Name10" presStyleLbl="parChTrans1D2" presStyleIdx="1" presStyleCnt="3"/>
      <dgm:spPr/>
    </dgm:pt>
    <dgm:pt modelId="{62F34D6D-918C-4561-82EE-8BF6035301A1}" type="pres">
      <dgm:prSet presAssocID="{03E5BC18-6CA3-463D-AE51-08E54A89C05A}" presName="hierRoot2" presStyleCnt="0"/>
      <dgm:spPr/>
    </dgm:pt>
    <dgm:pt modelId="{36A114F8-6496-4573-B735-AA1E8AF1099F}" type="pres">
      <dgm:prSet presAssocID="{03E5BC18-6CA3-463D-AE51-08E54A89C05A}" presName="composite2" presStyleCnt="0"/>
      <dgm:spPr/>
    </dgm:pt>
    <dgm:pt modelId="{D498AEF4-56FE-4CA0-A296-B8D67E3B395D}" type="pres">
      <dgm:prSet presAssocID="{03E5BC18-6CA3-463D-AE51-08E54A89C05A}" presName="background2" presStyleLbl="node2" presStyleIdx="1" presStyleCnt="3"/>
      <dgm:spPr/>
    </dgm:pt>
    <dgm:pt modelId="{3C7C3B1D-5ED9-40B1-9D65-AAA1108E1D6D}" type="pres">
      <dgm:prSet presAssocID="{03E5BC18-6CA3-463D-AE51-08E54A89C05A}" presName="text2" presStyleLbl="fgAcc2" presStyleIdx="1" presStyleCnt="3">
        <dgm:presLayoutVars>
          <dgm:chPref val="3"/>
        </dgm:presLayoutVars>
      </dgm:prSet>
      <dgm:spPr/>
    </dgm:pt>
    <dgm:pt modelId="{974BA286-2FCE-4BBD-B78C-D728F681AA1F}" type="pres">
      <dgm:prSet presAssocID="{03E5BC18-6CA3-463D-AE51-08E54A89C05A}" presName="hierChild3" presStyleCnt="0"/>
      <dgm:spPr/>
    </dgm:pt>
    <dgm:pt modelId="{F5FC29A7-B2B3-4BD8-A580-48C4D3D9F6D1}" type="pres">
      <dgm:prSet presAssocID="{40BEC282-F18C-4C46-993B-A21DC0F77713}" presName="Name10" presStyleLbl="parChTrans1D2" presStyleIdx="2" presStyleCnt="3"/>
      <dgm:spPr/>
    </dgm:pt>
    <dgm:pt modelId="{E53D6240-70CA-4C1D-8444-08BE70D4F5A8}" type="pres">
      <dgm:prSet presAssocID="{D8C0BF49-C79F-46A2-860B-BFC9EDC596D6}" presName="hierRoot2" presStyleCnt="0"/>
      <dgm:spPr/>
    </dgm:pt>
    <dgm:pt modelId="{5A47AE73-3612-47C8-8357-2768EBFAA0AF}" type="pres">
      <dgm:prSet presAssocID="{D8C0BF49-C79F-46A2-860B-BFC9EDC596D6}" presName="composite2" presStyleCnt="0"/>
      <dgm:spPr/>
    </dgm:pt>
    <dgm:pt modelId="{B1677D92-84B6-4964-A1FD-D269E0626046}" type="pres">
      <dgm:prSet presAssocID="{D8C0BF49-C79F-46A2-860B-BFC9EDC596D6}" presName="background2" presStyleLbl="node2" presStyleIdx="2" presStyleCnt="3"/>
      <dgm:spPr/>
    </dgm:pt>
    <dgm:pt modelId="{6E6D2F17-5E17-41DA-BE47-1D88FE1F7C62}" type="pres">
      <dgm:prSet presAssocID="{D8C0BF49-C79F-46A2-860B-BFC9EDC596D6}" presName="text2" presStyleLbl="fgAcc2" presStyleIdx="2" presStyleCnt="3">
        <dgm:presLayoutVars>
          <dgm:chPref val="3"/>
        </dgm:presLayoutVars>
      </dgm:prSet>
      <dgm:spPr/>
    </dgm:pt>
    <dgm:pt modelId="{82214191-7CE0-48F0-82AE-F9495AF4D096}" type="pres">
      <dgm:prSet presAssocID="{D8C0BF49-C79F-46A2-860B-BFC9EDC596D6}" presName="hierChild3" presStyleCnt="0"/>
      <dgm:spPr/>
    </dgm:pt>
  </dgm:ptLst>
  <dgm:cxnLst>
    <dgm:cxn modelId="{8D1A4C15-BDC7-4745-87B2-D33D3674A89D}" srcId="{B0300587-9669-49EE-8866-B3E7412EB0F3}" destId="{D8C0BF49-C79F-46A2-860B-BFC9EDC596D6}" srcOrd="2" destOrd="0" parTransId="{40BEC282-F18C-4C46-993B-A21DC0F77713}" sibTransId="{8A72C657-EA4A-4A9D-BD67-333FE7F94CE4}"/>
    <dgm:cxn modelId="{C0CC0316-11C8-41F9-A7A0-3FEDA5DB9122}" type="presOf" srcId="{40BEC282-F18C-4C46-993B-A21DC0F77713}" destId="{F5FC29A7-B2B3-4BD8-A580-48C4D3D9F6D1}" srcOrd="0" destOrd="0" presId="urn:microsoft.com/office/officeart/2005/8/layout/hierarchy1"/>
    <dgm:cxn modelId="{14B9121D-A3BD-4B42-A7DA-C967BBFF44FC}" srcId="{B0300587-9669-49EE-8866-B3E7412EB0F3}" destId="{03E5BC18-6CA3-463D-AE51-08E54A89C05A}" srcOrd="1" destOrd="0" parTransId="{60EA5931-34DD-480B-92B6-8225659B8364}" sibTransId="{396ADB69-9ACC-43C4-AB8F-EEE84103C51F}"/>
    <dgm:cxn modelId="{A42E5573-E65D-439D-9566-F9749CDB9412}" type="presOf" srcId="{03E5BC18-6CA3-463D-AE51-08E54A89C05A}" destId="{3C7C3B1D-5ED9-40B1-9D65-AAA1108E1D6D}" srcOrd="0" destOrd="0" presId="urn:microsoft.com/office/officeart/2005/8/layout/hierarchy1"/>
    <dgm:cxn modelId="{013C5F86-014E-404B-8E12-8368EC93683A}" srcId="{B0300587-9669-49EE-8866-B3E7412EB0F3}" destId="{4CDEDDE9-4C79-4C5E-8270-6ECD27E5B1A2}" srcOrd="0" destOrd="0" parTransId="{057700A4-F555-46E1-88EB-8EDE449C0528}" sibTransId="{D6210FE1-90D1-4548-91EB-68267E33EDE9}"/>
    <dgm:cxn modelId="{454D7793-D3DF-4ECB-9292-0ACB394E0FC7}" type="presOf" srcId="{B0300587-9669-49EE-8866-B3E7412EB0F3}" destId="{9419A1E0-5C52-4E7D-BA92-4478B207B190}" srcOrd="0" destOrd="0" presId="urn:microsoft.com/office/officeart/2005/8/layout/hierarchy1"/>
    <dgm:cxn modelId="{39036F95-0B88-4382-94CA-0D1740FB51E1}" type="presOf" srcId="{4CDEDDE9-4C79-4C5E-8270-6ECD27E5B1A2}" destId="{893BC54A-5A8D-4E49-AE95-B594F2E2BFC0}" srcOrd="0" destOrd="0" presId="urn:microsoft.com/office/officeart/2005/8/layout/hierarchy1"/>
    <dgm:cxn modelId="{A281A5CE-D899-4C3F-A13D-6516D8B3D320}" type="presOf" srcId="{057700A4-F555-46E1-88EB-8EDE449C0528}" destId="{386B5FE7-BFF8-4111-98BC-9D3DC2D1797E}" srcOrd="0" destOrd="0" presId="urn:microsoft.com/office/officeart/2005/8/layout/hierarchy1"/>
    <dgm:cxn modelId="{4650BBD2-FE2A-455F-BFE1-E4A3E143FE49}" type="presOf" srcId="{D8C0BF49-C79F-46A2-860B-BFC9EDC596D6}" destId="{6E6D2F17-5E17-41DA-BE47-1D88FE1F7C62}" srcOrd="0" destOrd="0" presId="urn:microsoft.com/office/officeart/2005/8/layout/hierarchy1"/>
    <dgm:cxn modelId="{0A2A51F4-E851-4A79-80B0-9758EE1607E7}" type="presOf" srcId="{60EA5931-34DD-480B-92B6-8225659B8364}" destId="{BDC67C39-4119-43FB-A2D1-B43E65FA8893}" srcOrd="0" destOrd="0" presId="urn:microsoft.com/office/officeart/2005/8/layout/hierarchy1"/>
    <dgm:cxn modelId="{7B92ACF5-8EE1-4F19-A6FD-FF8219718BE6}" srcId="{AE4BE644-BDC3-413A-85DA-DD3C335DA892}" destId="{B0300587-9669-49EE-8866-B3E7412EB0F3}" srcOrd="0" destOrd="0" parTransId="{98BE1991-581F-43EE-8B45-334E947CA1DE}" sibTransId="{24BC7C3A-6994-416F-8E6C-7645E702C7B3}"/>
    <dgm:cxn modelId="{FF37BFF9-A194-43ED-9E41-108846B1052D}" type="presOf" srcId="{AE4BE644-BDC3-413A-85DA-DD3C335DA892}" destId="{40A5691A-715C-42A2-B6C4-87A32808E649}" srcOrd="0" destOrd="0" presId="urn:microsoft.com/office/officeart/2005/8/layout/hierarchy1"/>
    <dgm:cxn modelId="{BF70439C-C0A2-44EB-98E5-42138B10ECD8}" type="presParOf" srcId="{40A5691A-715C-42A2-B6C4-87A32808E649}" destId="{5B9829ED-CED8-41BE-B581-92960A027270}" srcOrd="0" destOrd="0" presId="urn:microsoft.com/office/officeart/2005/8/layout/hierarchy1"/>
    <dgm:cxn modelId="{62E3A959-7E35-4BA4-9847-ECB13164F760}" type="presParOf" srcId="{5B9829ED-CED8-41BE-B581-92960A027270}" destId="{8C7C76F2-E055-4713-AEEE-3E8FA34135A8}" srcOrd="0" destOrd="0" presId="urn:microsoft.com/office/officeart/2005/8/layout/hierarchy1"/>
    <dgm:cxn modelId="{87E0F37E-6E5F-4845-8FE3-CC69DB23D2D5}" type="presParOf" srcId="{8C7C76F2-E055-4713-AEEE-3E8FA34135A8}" destId="{FD73A92B-8522-43C9-99EA-CA892A5B2D60}" srcOrd="0" destOrd="0" presId="urn:microsoft.com/office/officeart/2005/8/layout/hierarchy1"/>
    <dgm:cxn modelId="{7505FE94-69D6-462C-8851-9745D62B461F}" type="presParOf" srcId="{8C7C76F2-E055-4713-AEEE-3E8FA34135A8}" destId="{9419A1E0-5C52-4E7D-BA92-4478B207B190}" srcOrd="1" destOrd="0" presId="urn:microsoft.com/office/officeart/2005/8/layout/hierarchy1"/>
    <dgm:cxn modelId="{6476FEA2-5A06-4359-8F38-EDB6D7930AEF}" type="presParOf" srcId="{5B9829ED-CED8-41BE-B581-92960A027270}" destId="{4A12BF3E-2B94-4869-B6F3-0786BC992270}" srcOrd="1" destOrd="0" presId="urn:microsoft.com/office/officeart/2005/8/layout/hierarchy1"/>
    <dgm:cxn modelId="{3BACC850-2672-413B-968C-DCD0C47B9609}" type="presParOf" srcId="{4A12BF3E-2B94-4869-B6F3-0786BC992270}" destId="{386B5FE7-BFF8-4111-98BC-9D3DC2D1797E}" srcOrd="0" destOrd="0" presId="urn:microsoft.com/office/officeart/2005/8/layout/hierarchy1"/>
    <dgm:cxn modelId="{92BA8620-A0FD-49BF-BDC6-7FB1EB3765C3}" type="presParOf" srcId="{4A12BF3E-2B94-4869-B6F3-0786BC992270}" destId="{B63250E2-7927-4975-AA61-78A6D032C83B}" srcOrd="1" destOrd="0" presId="urn:microsoft.com/office/officeart/2005/8/layout/hierarchy1"/>
    <dgm:cxn modelId="{51B6B608-4D89-4A12-BCA0-03BEB5B83773}" type="presParOf" srcId="{B63250E2-7927-4975-AA61-78A6D032C83B}" destId="{1358B5C5-491C-4882-A4F5-4EB5A7D01D36}" srcOrd="0" destOrd="0" presId="urn:microsoft.com/office/officeart/2005/8/layout/hierarchy1"/>
    <dgm:cxn modelId="{269FADD0-AEDA-4CDC-B1C3-CA334350CFDF}" type="presParOf" srcId="{1358B5C5-491C-4882-A4F5-4EB5A7D01D36}" destId="{C54B524C-9A1B-4336-98BB-0E660B1F3978}" srcOrd="0" destOrd="0" presId="urn:microsoft.com/office/officeart/2005/8/layout/hierarchy1"/>
    <dgm:cxn modelId="{63455147-6270-4BDD-AD16-98291FB2BFC3}" type="presParOf" srcId="{1358B5C5-491C-4882-A4F5-4EB5A7D01D36}" destId="{893BC54A-5A8D-4E49-AE95-B594F2E2BFC0}" srcOrd="1" destOrd="0" presId="urn:microsoft.com/office/officeart/2005/8/layout/hierarchy1"/>
    <dgm:cxn modelId="{8355C734-F68F-4F19-9917-F31409A9E749}" type="presParOf" srcId="{B63250E2-7927-4975-AA61-78A6D032C83B}" destId="{DAC08F65-2D70-42D0-888B-097A93C40BFC}" srcOrd="1" destOrd="0" presId="urn:microsoft.com/office/officeart/2005/8/layout/hierarchy1"/>
    <dgm:cxn modelId="{B955D30F-AFE6-4136-A6F6-8E050877484F}" type="presParOf" srcId="{4A12BF3E-2B94-4869-B6F3-0786BC992270}" destId="{BDC67C39-4119-43FB-A2D1-B43E65FA8893}" srcOrd="2" destOrd="0" presId="urn:microsoft.com/office/officeart/2005/8/layout/hierarchy1"/>
    <dgm:cxn modelId="{3EFA2327-E7D2-4720-AECC-733685C07125}" type="presParOf" srcId="{4A12BF3E-2B94-4869-B6F3-0786BC992270}" destId="{62F34D6D-918C-4561-82EE-8BF6035301A1}" srcOrd="3" destOrd="0" presId="urn:microsoft.com/office/officeart/2005/8/layout/hierarchy1"/>
    <dgm:cxn modelId="{0E825075-EFBF-4E93-9AD7-57AF867FC2BA}" type="presParOf" srcId="{62F34D6D-918C-4561-82EE-8BF6035301A1}" destId="{36A114F8-6496-4573-B735-AA1E8AF1099F}" srcOrd="0" destOrd="0" presId="urn:microsoft.com/office/officeart/2005/8/layout/hierarchy1"/>
    <dgm:cxn modelId="{A5073E03-EE75-4DAE-8ECF-ACB6DBD25A4B}" type="presParOf" srcId="{36A114F8-6496-4573-B735-AA1E8AF1099F}" destId="{D498AEF4-56FE-4CA0-A296-B8D67E3B395D}" srcOrd="0" destOrd="0" presId="urn:microsoft.com/office/officeart/2005/8/layout/hierarchy1"/>
    <dgm:cxn modelId="{8AF14224-38E5-474F-AC8D-83666C04FDA4}" type="presParOf" srcId="{36A114F8-6496-4573-B735-AA1E8AF1099F}" destId="{3C7C3B1D-5ED9-40B1-9D65-AAA1108E1D6D}" srcOrd="1" destOrd="0" presId="urn:microsoft.com/office/officeart/2005/8/layout/hierarchy1"/>
    <dgm:cxn modelId="{67914476-B4A7-4B7A-B4DA-A3023B3859A3}" type="presParOf" srcId="{62F34D6D-918C-4561-82EE-8BF6035301A1}" destId="{974BA286-2FCE-4BBD-B78C-D728F681AA1F}" srcOrd="1" destOrd="0" presId="urn:microsoft.com/office/officeart/2005/8/layout/hierarchy1"/>
    <dgm:cxn modelId="{DE322DFE-C08D-45D9-A8C6-8BE2E5CC3E25}" type="presParOf" srcId="{4A12BF3E-2B94-4869-B6F3-0786BC992270}" destId="{F5FC29A7-B2B3-4BD8-A580-48C4D3D9F6D1}" srcOrd="4" destOrd="0" presId="urn:microsoft.com/office/officeart/2005/8/layout/hierarchy1"/>
    <dgm:cxn modelId="{BEFE1649-4D77-43F3-8FCF-AB735453ACBB}" type="presParOf" srcId="{4A12BF3E-2B94-4869-B6F3-0786BC992270}" destId="{E53D6240-70CA-4C1D-8444-08BE70D4F5A8}" srcOrd="5" destOrd="0" presId="urn:microsoft.com/office/officeart/2005/8/layout/hierarchy1"/>
    <dgm:cxn modelId="{5FA1A1E0-99C0-4FAC-8EF9-98B0866B470B}" type="presParOf" srcId="{E53D6240-70CA-4C1D-8444-08BE70D4F5A8}" destId="{5A47AE73-3612-47C8-8357-2768EBFAA0AF}" srcOrd="0" destOrd="0" presId="urn:microsoft.com/office/officeart/2005/8/layout/hierarchy1"/>
    <dgm:cxn modelId="{751AA3DC-661E-4D72-B345-7BFF24540D6A}" type="presParOf" srcId="{5A47AE73-3612-47C8-8357-2768EBFAA0AF}" destId="{B1677D92-84B6-4964-A1FD-D269E0626046}" srcOrd="0" destOrd="0" presId="urn:microsoft.com/office/officeart/2005/8/layout/hierarchy1"/>
    <dgm:cxn modelId="{8917F14F-1258-4472-B9D7-060D7DB093E3}" type="presParOf" srcId="{5A47AE73-3612-47C8-8357-2768EBFAA0AF}" destId="{6E6D2F17-5E17-41DA-BE47-1D88FE1F7C62}" srcOrd="1" destOrd="0" presId="urn:microsoft.com/office/officeart/2005/8/layout/hierarchy1"/>
    <dgm:cxn modelId="{4670CC04-DFF6-4A8C-AABC-2092BA63D92A}" type="presParOf" srcId="{E53D6240-70CA-4C1D-8444-08BE70D4F5A8}" destId="{82214191-7CE0-48F0-82AE-F9495AF4D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66C15A-9CCD-41CB-8BC1-44535A905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F2A02E0-1887-4584-9DE9-5FBC27756F23}">
      <dgm:prSet/>
      <dgm:spPr/>
      <dgm:t>
        <a:bodyPr/>
        <a:lstStyle/>
        <a:p>
          <a:r>
            <a:rPr lang="en-GB" baseline="0"/>
            <a:t>Point </a:t>
          </a:r>
          <a:endParaRPr lang="en-US"/>
        </a:p>
      </dgm:t>
    </dgm:pt>
    <dgm:pt modelId="{3B4D2F2E-43DA-4315-AD27-2A62BB822413}" type="parTrans" cxnId="{6842C6BC-8545-49D2-BD65-B66712C1753D}">
      <dgm:prSet/>
      <dgm:spPr/>
      <dgm:t>
        <a:bodyPr/>
        <a:lstStyle/>
        <a:p>
          <a:endParaRPr lang="en-US"/>
        </a:p>
      </dgm:t>
    </dgm:pt>
    <dgm:pt modelId="{0F36865D-BC4F-4C0F-B561-3CFCE015D945}" type="sibTrans" cxnId="{6842C6BC-8545-49D2-BD65-B66712C1753D}">
      <dgm:prSet/>
      <dgm:spPr/>
      <dgm:t>
        <a:bodyPr/>
        <a:lstStyle/>
        <a:p>
          <a:endParaRPr lang="en-US"/>
        </a:p>
      </dgm:t>
    </dgm:pt>
    <dgm:pt modelId="{9F0F1647-EFE1-4E19-856D-AA4A22FA27B4}">
      <dgm:prSet/>
      <dgm:spPr/>
      <dgm:t>
        <a:bodyPr/>
        <a:lstStyle/>
        <a:p>
          <a:r>
            <a:rPr lang="en-GB" baseline="0"/>
            <a:t>Evidence </a:t>
          </a:r>
          <a:endParaRPr lang="en-US"/>
        </a:p>
      </dgm:t>
    </dgm:pt>
    <dgm:pt modelId="{F9E160B3-F3FC-4A82-9624-92905D748F29}" type="parTrans" cxnId="{BB5C02B1-8E21-4F3E-9F0C-032CA862323E}">
      <dgm:prSet/>
      <dgm:spPr/>
      <dgm:t>
        <a:bodyPr/>
        <a:lstStyle/>
        <a:p>
          <a:endParaRPr lang="en-US"/>
        </a:p>
      </dgm:t>
    </dgm:pt>
    <dgm:pt modelId="{2A19C173-8A25-4880-B7E3-ABE89D3D3741}" type="sibTrans" cxnId="{BB5C02B1-8E21-4F3E-9F0C-032CA862323E}">
      <dgm:prSet/>
      <dgm:spPr/>
      <dgm:t>
        <a:bodyPr/>
        <a:lstStyle/>
        <a:p>
          <a:endParaRPr lang="en-US"/>
        </a:p>
      </dgm:t>
    </dgm:pt>
    <dgm:pt modelId="{0374FCB9-EE56-4D7A-AB94-D09BB712AD33}">
      <dgm:prSet/>
      <dgm:spPr/>
      <dgm:t>
        <a:bodyPr/>
        <a:lstStyle/>
        <a:p>
          <a:r>
            <a:rPr lang="en-GB" baseline="0"/>
            <a:t>Explain </a:t>
          </a:r>
          <a:endParaRPr lang="en-US"/>
        </a:p>
      </dgm:t>
    </dgm:pt>
    <dgm:pt modelId="{E8030115-9B87-4847-A6AA-877AE4D3EFA3}" type="parTrans" cxnId="{6DF1DF0F-7CB3-4EC1-BF3A-EA3F007A3C5F}">
      <dgm:prSet/>
      <dgm:spPr/>
      <dgm:t>
        <a:bodyPr/>
        <a:lstStyle/>
        <a:p>
          <a:endParaRPr lang="en-US"/>
        </a:p>
      </dgm:t>
    </dgm:pt>
    <dgm:pt modelId="{57A33399-4C32-406F-80C9-38CC876FCBD0}" type="sibTrans" cxnId="{6DF1DF0F-7CB3-4EC1-BF3A-EA3F007A3C5F}">
      <dgm:prSet/>
      <dgm:spPr/>
      <dgm:t>
        <a:bodyPr/>
        <a:lstStyle/>
        <a:p>
          <a:endParaRPr lang="en-US"/>
        </a:p>
      </dgm:t>
    </dgm:pt>
    <dgm:pt modelId="{F993F368-C1B1-4D9C-8724-BDE50361C1BB}">
      <dgm:prSet/>
      <dgm:spPr/>
      <dgm:t>
        <a:bodyPr/>
        <a:lstStyle/>
        <a:p>
          <a:r>
            <a:rPr lang="en-GB" baseline="0" dirty="0"/>
            <a:t>Link </a:t>
          </a:r>
          <a:endParaRPr lang="en-US" dirty="0"/>
        </a:p>
      </dgm:t>
    </dgm:pt>
    <dgm:pt modelId="{B50C40C6-D92E-4D09-B463-C597F964E6BE}" type="parTrans" cxnId="{4BE22D26-9CD2-49BC-A852-6264DAEBE6FE}">
      <dgm:prSet/>
      <dgm:spPr/>
      <dgm:t>
        <a:bodyPr/>
        <a:lstStyle/>
        <a:p>
          <a:endParaRPr lang="en-US"/>
        </a:p>
      </dgm:t>
    </dgm:pt>
    <dgm:pt modelId="{4B6A424B-7FA9-45B9-855F-896569215C9E}" type="sibTrans" cxnId="{4BE22D26-9CD2-49BC-A852-6264DAEBE6FE}">
      <dgm:prSet/>
      <dgm:spPr/>
      <dgm:t>
        <a:bodyPr/>
        <a:lstStyle/>
        <a:p>
          <a:endParaRPr lang="en-US"/>
        </a:p>
      </dgm:t>
    </dgm:pt>
    <dgm:pt modelId="{27F15FC9-3C60-4D74-9958-1D94765CB205}" type="pres">
      <dgm:prSet presAssocID="{6366C15A-9CCD-41CB-8BC1-44535A905CD0}" presName="linear" presStyleCnt="0">
        <dgm:presLayoutVars>
          <dgm:animLvl val="lvl"/>
          <dgm:resizeHandles val="exact"/>
        </dgm:presLayoutVars>
      </dgm:prSet>
      <dgm:spPr/>
    </dgm:pt>
    <dgm:pt modelId="{5688C7B1-3D1F-4F6C-BEBE-B5A9D10DC836}" type="pres">
      <dgm:prSet presAssocID="{EF2A02E0-1887-4584-9DE9-5FBC27756F23}" presName="parentText" presStyleLbl="node1" presStyleIdx="0" presStyleCnt="4">
        <dgm:presLayoutVars>
          <dgm:chMax val="0"/>
          <dgm:bulletEnabled val="1"/>
        </dgm:presLayoutVars>
      </dgm:prSet>
      <dgm:spPr/>
    </dgm:pt>
    <dgm:pt modelId="{5EBCEB45-3112-4AB0-9BC0-9A3941E35C7A}" type="pres">
      <dgm:prSet presAssocID="{0F36865D-BC4F-4C0F-B561-3CFCE015D945}" presName="spacer" presStyleCnt="0"/>
      <dgm:spPr/>
    </dgm:pt>
    <dgm:pt modelId="{89EECAB6-FC10-42D9-960E-24F30D02014C}" type="pres">
      <dgm:prSet presAssocID="{9F0F1647-EFE1-4E19-856D-AA4A22FA27B4}" presName="parentText" presStyleLbl="node1" presStyleIdx="1" presStyleCnt="4">
        <dgm:presLayoutVars>
          <dgm:chMax val="0"/>
          <dgm:bulletEnabled val="1"/>
        </dgm:presLayoutVars>
      </dgm:prSet>
      <dgm:spPr/>
    </dgm:pt>
    <dgm:pt modelId="{EBC192FB-D155-472A-A3A7-6C0232F86346}" type="pres">
      <dgm:prSet presAssocID="{2A19C173-8A25-4880-B7E3-ABE89D3D3741}" presName="spacer" presStyleCnt="0"/>
      <dgm:spPr/>
    </dgm:pt>
    <dgm:pt modelId="{2667D250-05C0-4660-9A71-9AAA68B0B270}" type="pres">
      <dgm:prSet presAssocID="{0374FCB9-EE56-4D7A-AB94-D09BB712AD33}" presName="parentText" presStyleLbl="node1" presStyleIdx="2" presStyleCnt="4">
        <dgm:presLayoutVars>
          <dgm:chMax val="0"/>
          <dgm:bulletEnabled val="1"/>
        </dgm:presLayoutVars>
      </dgm:prSet>
      <dgm:spPr/>
    </dgm:pt>
    <dgm:pt modelId="{5A0A20AF-D9D3-4E7B-8235-992864BADC57}" type="pres">
      <dgm:prSet presAssocID="{57A33399-4C32-406F-80C9-38CC876FCBD0}" presName="spacer" presStyleCnt="0"/>
      <dgm:spPr/>
    </dgm:pt>
    <dgm:pt modelId="{BC800AB5-362D-4400-8CF4-026480CB05B0}" type="pres">
      <dgm:prSet presAssocID="{F993F368-C1B1-4D9C-8724-BDE50361C1BB}" presName="parentText" presStyleLbl="node1" presStyleIdx="3" presStyleCnt="4">
        <dgm:presLayoutVars>
          <dgm:chMax val="0"/>
          <dgm:bulletEnabled val="1"/>
        </dgm:presLayoutVars>
      </dgm:prSet>
      <dgm:spPr/>
    </dgm:pt>
  </dgm:ptLst>
  <dgm:cxnLst>
    <dgm:cxn modelId="{F5C80C0F-E2BC-4F13-A135-D2C7B59B90F5}" type="presOf" srcId="{9F0F1647-EFE1-4E19-856D-AA4A22FA27B4}" destId="{89EECAB6-FC10-42D9-960E-24F30D02014C}" srcOrd="0" destOrd="0" presId="urn:microsoft.com/office/officeart/2005/8/layout/vList2"/>
    <dgm:cxn modelId="{6DF1DF0F-7CB3-4EC1-BF3A-EA3F007A3C5F}" srcId="{6366C15A-9CCD-41CB-8BC1-44535A905CD0}" destId="{0374FCB9-EE56-4D7A-AB94-D09BB712AD33}" srcOrd="2" destOrd="0" parTransId="{E8030115-9B87-4847-A6AA-877AE4D3EFA3}" sibTransId="{57A33399-4C32-406F-80C9-38CC876FCBD0}"/>
    <dgm:cxn modelId="{4BE22D26-9CD2-49BC-A852-6264DAEBE6FE}" srcId="{6366C15A-9CCD-41CB-8BC1-44535A905CD0}" destId="{F993F368-C1B1-4D9C-8724-BDE50361C1BB}" srcOrd="3" destOrd="0" parTransId="{B50C40C6-D92E-4D09-B463-C597F964E6BE}" sibTransId="{4B6A424B-7FA9-45B9-855F-896569215C9E}"/>
    <dgm:cxn modelId="{390BC1AB-4522-43D7-BA2D-973DF9CDB50C}" type="presOf" srcId="{EF2A02E0-1887-4584-9DE9-5FBC27756F23}" destId="{5688C7B1-3D1F-4F6C-BEBE-B5A9D10DC836}" srcOrd="0" destOrd="0" presId="urn:microsoft.com/office/officeart/2005/8/layout/vList2"/>
    <dgm:cxn modelId="{BB5C02B1-8E21-4F3E-9F0C-032CA862323E}" srcId="{6366C15A-9CCD-41CB-8BC1-44535A905CD0}" destId="{9F0F1647-EFE1-4E19-856D-AA4A22FA27B4}" srcOrd="1" destOrd="0" parTransId="{F9E160B3-F3FC-4A82-9624-92905D748F29}" sibTransId="{2A19C173-8A25-4880-B7E3-ABE89D3D3741}"/>
    <dgm:cxn modelId="{6842C6BC-8545-49D2-BD65-B66712C1753D}" srcId="{6366C15A-9CCD-41CB-8BC1-44535A905CD0}" destId="{EF2A02E0-1887-4584-9DE9-5FBC27756F23}" srcOrd="0" destOrd="0" parTransId="{3B4D2F2E-43DA-4315-AD27-2A62BB822413}" sibTransId="{0F36865D-BC4F-4C0F-B561-3CFCE015D945}"/>
    <dgm:cxn modelId="{A015C5C7-C0A7-4BA8-921E-95F67C4BBDD1}" type="presOf" srcId="{F993F368-C1B1-4D9C-8724-BDE50361C1BB}" destId="{BC800AB5-362D-4400-8CF4-026480CB05B0}" srcOrd="0" destOrd="0" presId="urn:microsoft.com/office/officeart/2005/8/layout/vList2"/>
    <dgm:cxn modelId="{E9E509CF-5B4D-4B20-B98A-C9A6F311D081}" type="presOf" srcId="{0374FCB9-EE56-4D7A-AB94-D09BB712AD33}" destId="{2667D250-05C0-4660-9A71-9AAA68B0B270}" srcOrd="0" destOrd="0" presId="urn:microsoft.com/office/officeart/2005/8/layout/vList2"/>
    <dgm:cxn modelId="{EE5206E8-4040-468D-A772-281C79116F0B}" type="presOf" srcId="{6366C15A-9CCD-41CB-8BC1-44535A905CD0}" destId="{27F15FC9-3C60-4D74-9958-1D94765CB205}" srcOrd="0" destOrd="0" presId="urn:microsoft.com/office/officeart/2005/8/layout/vList2"/>
    <dgm:cxn modelId="{E06F63BE-99BA-4D32-93AE-DFF3B5710900}" type="presParOf" srcId="{27F15FC9-3C60-4D74-9958-1D94765CB205}" destId="{5688C7B1-3D1F-4F6C-BEBE-B5A9D10DC836}" srcOrd="0" destOrd="0" presId="urn:microsoft.com/office/officeart/2005/8/layout/vList2"/>
    <dgm:cxn modelId="{32F946F3-096B-4106-BE51-F0104B8A890C}" type="presParOf" srcId="{27F15FC9-3C60-4D74-9958-1D94765CB205}" destId="{5EBCEB45-3112-4AB0-9BC0-9A3941E35C7A}" srcOrd="1" destOrd="0" presId="urn:microsoft.com/office/officeart/2005/8/layout/vList2"/>
    <dgm:cxn modelId="{C83A3558-B434-4687-A7AF-1A9356DAFB82}" type="presParOf" srcId="{27F15FC9-3C60-4D74-9958-1D94765CB205}" destId="{89EECAB6-FC10-42D9-960E-24F30D02014C}" srcOrd="2" destOrd="0" presId="urn:microsoft.com/office/officeart/2005/8/layout/vList2"/>
    <dgm:cxn modelId="{D47B5BBD-956A-450D-9D53-0A11DB9ADA88}" type="presParOf" srcId="{27F15FC9-3C60-4D74-9958-1D94765CB205}" destId="{EBC192FB-D155-472A-A3A7-6C0232F86346}" srcOrd="3" destOrd="0" presId="urn:microsoft.com/office/officeart/2005/8/layout/vList2"/>
    <dgm:cxn modelId="{31753257-A385-4DBD-B77C-BD34319A3507}" type="presParOf" srcId="{27F15FC9-3C60-4D74-9958-1D94765CB205}" destId="{2667D250-05C0-4660-9A71-9AAA68B0B270}" srcOrd="4" destOrd="0" presId="urn:microsoft.com/office/officeart/2005/8/layout/vList2"/>
    <dgm:cxn modelId="{3EA2CD92-757B-447B-9EF0-3D53C7ACEEC4}" type="presParOf" srcId="{27F15FC9-3C60-4D74-9958-1D94765CB205}" destId="{5A0A20AF-D9D3-4E7B-8235-992864BADC57}" srcOrd="5" destOrd="0" presId="urn:microsoft.com/office/officeart/2005/8/layout/vList2"/>
    <dgm:cxn modelId="{3B5BE70B-D747-46CB-9A2E-01E480B82B44}" type="presParOf" srcId="{27F15FC9-3C60-4D74-9958-1D94765CB205}" destId="{BC800AB5-362D-4400-8CF4-026480CB05B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9FE7F09-6C4E-451D-83F5-B740CFE3897A}"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9E1C1BE-B9ED-4B39-99B2-4A47AEE6DE8F}">
      <dgm:prSet/>
      <dgm:spPr/>
      <dgm:t>
        <a:bodyPr/>
        <a:lstStyle/>
        <a:p>
          <a:r>
            <a:rPr lang="en-GB" b="1" dirty="0"/>
            <a:t>Bassham et al (2011) further explains that Critical thinking</a:t>
          </a:r>
          <a:r>
            <a:rPr lang="en-GB" dirty="0"/>
            <a:t>  involves: </a:t>
          </a:r>
          <a:endParaRPr lang="en-US" dirty="0"/>
        </a:p>
      </dgm:t>
    </dgm:pt>
    <dgm:pt modelId="{7C7CEE46-BCD4-499C-9112-5E19C7137C48}" type="parTrans" cxnId="{F6908637-21E3-4CB6-8690-DB51FD48C2F1}">
      <dgm:prSet/>
      <dgm:spPr/>
      <dgm:t>
        <a:bodyPr/>
        <a:lstStyle/>
        <a:p>
          <a:endParaRPr lang="en-US"/>
        </a:p>
      </dgm:t>
    </dgm:pt>
    <dgm:pt modelId="{716CB30A-271E-42B8-B1DB-72CA0F47DC91}" type="sibTrans" cxnId="{F6908637-21E3-4CB6-8690-DB51FD48C2F1}">
      <dgm:prSet/>
      <dgm:spPr/>
      <dgm:t>
        <a:bodyPr/>
        <a:lstStyle/>
        <a:p>
          <a:endParaRPr lang="en-US"/>
        </a:p>
      </dgm:t>
    </dgm:pt>
    <dgm:pt modelId="{30340A3D-8A5E-491D-BDE4-CD33E826672E}">
      <dgm:prSet/>
      <dgm:spPr/>
      <dgm:t>
        <a:bodyPr/>
        <a:lstStyle/>
        <a:p>
          <a:r>
            <a:rPr lang="en-GB" dirty="0"/>
            <a:t>Thinking clearly</a:t>
          </a:r>
          <a:endParaRPr lang="en-US" dirty="0"/>
        </a:p>
      </dgm:t>
    </dgm:pt>
    <dgm:pt modelId="{829EED75-A354-4FD9-A335-CD8E3BAAED72}" type="parTrans" cxnId="{E9A203FF-FF61-48FA-84E5-C6039FDAB35E}">
      <dgm:prSet/>
      <dgm:spPr/>
      <dgm:t>
        <a:bodyPr/>
        <a:lstStyle/>
        <a:p>
          <a:endParaRPr lang="en-US"/>
        </a:p>
      </dgm:t>
    </dgm:pt>
    <dgm:pt modelId="{B52086DB-D05E-4EC8-A1FD-68D2A350D902}" type="sibTrans" cxnId="{E9A203FF-FF61-48FA-84E5-C6039FDAB35E}">
      <dgm:prSet/>
      <dgm:spPr/>
      <dgm:t>
        <a:bodyPr/>
        <a:lstStyle/>
        <a:p>
          <a:endParaRPr lang="en-US"/>
        </a:p>
      </dgm:t>
    </dgm:pt>
    <dgm:pt modelId="{1367648C-444C-467A-A2F3-36131CA3FA10}">
      <dgm:prSet/>
      <dgm:spPr/>
      <dgm:t>
        <a:bodyPr/>
        <a:lstStyle/>
        <a:p>
          <a:r>
            <a:rPr lang="en-GB" dirty="0"/>
            <a:t>Involves a wide range of cognitive skills</a:t>
          </a:r>
          <a:endParaRPr lang="en-US" dirty="0"/>
        </a:p>
      </dgm:t>
    </dgm:pt>
    <dgm:pt modelId="{BE0837BF-E587-4AE9-9B77-105BF07AA842}" type="parTrans" cxnId="{986EB845-5FE9-418A-AB91-9EFE04936FDD}">
      <dgm:prSet/>
      <dgm:spPr/>
      <dgm:t>
        <a:bodyPr/>
        <a:lstStyle/>
        <a:p>
          <a:endParaRPr lang="en-US"/>
        </a:p>
      </dgm:t>
    </dgm:pt>
    <dgm:pt modelId="{7BF22F36-5C41-4D77-8720-F71AF3391EDC}" type="sibTrans" cxnId="{986EB845-5FE9-418A-AB91-9EFE04936FDD}">
      <dgm:prSet/>
      <dgm:spPr/>
      <dgm:t>
        <a:bodyPr/>
        <a:lstStyle/>
        <a:p>
          <a:endParaRPr lang="en-US"/>
        </a:p>
      </dgm:t>
    </dgm:pt>
    <dgm:pt modelId="{29C831B0-36F3-48DE-A7E5-6C28AE85D0F8}">
      <dgm:prSet/>
      <dgm:spPr/>
      <dgm:t>
        <a:bodyPr/>
        <a:lstStyle/>
        <a:p>
          <a:r>
            <a:rPr lang="en-GB" dirty="0"/>
            <a:t>Identifying, analysing, and evaluating arguments and truth claims</a:t>
          </a:r>
          <a:endParaRPr lang="en-US" dirty="0"/>
        </a:p>
      </dgm:t>
    </dgm:pt>
    <dgm:pt modelId="{3DD33555-61A1-4FEA-9EA4-66112C7655D3}" type="parTrans" cxnId="{725E7233-5284-4958-BFF1-4B95A6492968}">
      <dgm:prSet/>
      <dgm:spPr/>
      <dgm:t>
        <a:bodyPr/>
        <a:lstStyle/>
        <a:p>
          <a:endParaRPr lang="en-US"/>
        </a:p>
      </dgm:t>
    </dgm:pt>
    <dgm:pt modelId="{56D8B88A-2648-4BC9-9855-DEC8C526F349}" type="sibTrans" cxnId="{725E7233-5284-4958-BFF1-4B95A6492968}">
      <dgm:prSet/>
      <dgm:spPr/>
      <dgm:t>
        <a:bodyPr/>
        <a:lstStyle/>
        <a:p>
          <a:endParaRPr lang="en-US"/>
        </a:p>
      </dgm:t>
    </dgm:pt>
    <dgm:pt modelId="{CF963A9C-2934-4C0D-AE91-4B1013DA588C}">
      <dgm:prSet/>
      <dgm:spPr/>
      <dgm:t>
        <a:bodyPr/>
        <a:lstStyle/>
        <a:p>
          <a:r>
            <a:rPr lang="en-GB" dirty="0"/>
            <a:t>Recognising and overcoming personal biases and preconceptions</a:t>
          </a:r>
          <a:endParaRPr lang="en-US" dirty="0"/>
        </a:p>
      </dgm:t>
    </dgm:pt>
    <dgm:pt modelId="{49B2C8CD-800F-46BF-AC2A-F374D68F3973}" type="parTrans" cxnId="{FF4B0436-431A-4FB0-A91A-1D706BCB05C3}">
      <dgm:prSet/>
      <dgm:spPr/>
      <dgm:t>
        <a:bodyPr/>
        <a:lstStyle/>
        <a:p>
          <a:endParaRPr lang="en-US"/>
        </a:p>
      </dgm:t>
    </dgm:pt>
    <dgm:pt modelId="{02797DB2-8661-4305-984A-1D5A572AB130}" type="sibTrans" cxnId="{FF4B0436-431A-4FB0-A91A-1D706BCB05C3}">
      <dgm:prSet/>
      <dgm:spPr/>
      <dgm:t>
        <a:bodyPr/>
        <a:lstStyle/>
        <a:p>
          <a:endParaRPr lang="en-US"/>
        </a:p>
      </dgm:t>
    </dgm:pt>
    <dgm:pt modelId="{5720CFDB-0AC2-44EE-AF06-50AF7A54E669}">
      <dgm:prSet/>
      <dgm:spPr/>
      <dgm:t>
        <a:bodyPr/>
        <a:lstStyle/>
        <a:p>
          <a:r>
            <a:rPr lang="en-GB" dirty="0"/>
            <a:t>Formulating and presenting convincing reasons for conclusions</a:t>
          </a:r>
          <a:endParaRPr lang="en-US" dirty="0"/>
        </a:p>
      </dgm:t>
    </dgm:pt>
    <dgm:pt modelId="{00E9AB46-26E0-4A04-BBAD-1159CD94E8B8}" type="parTrans" cxnId="{EADE72B5-09D0-4582-A9BD-78D0389815E2}">
      <dgm:prSet/>
      <dgm:spPr/>
      <dgm:t>
        <a:bodyPr/>
        <a:lstStyle/>
        <a:p>
          <a:endParaRPr lang="en-US"/>
        </a:p>
      </dgm:t>
    </dgm:pt>
    <dgm:pt modelId="{6DBC4DFA-0AEC-4B4D-806D-98EB999295A1}" type="sibTrans" cxnId="{EADE72B5-09D0-4582-A9BD-78D0389815E2}">
      <dgm:prSet/>
      <dgm:spPr/>
      <dgm:t>
        <a:bodyPr/>
        <a:lstStyle/>
        <a:p>
          <a:endParaRPr lang="en-US"/>
        </a:p>
      </dgm:t>
    </dgm:pt>
    <dgm:pt modelId="{E3368022-39D1-404A-85B5-AD964E4860E3}">
      <dgm:prSet/>
      <dgm:spPr/>
      <dgm:t>
        <a:bodyPr/>
        <a:lstStyle/>
        <a:p>
          <a:r>
            <a:rPr lang="en-GB" dirty="0"/>
            <a:t>Making reasonable decisions about what to believe and what to do</a:t>
          </a:r>
          <a:endParaRPr lang="en-US" dirty="0"/>
        </a:p>
      </dgm:t>
    </dgm:pt>
    <dgm:pt modelId="{DD557ED6-9283-4840-BF6D-DC961A56CAC5}" type="parTrans" cxnId="{1E5F708E-27B3-4AED-B1C5-EBCE1B61C8CF}">
      <dgm:prSet/>
      <dgm:spPr/>
      <dgm:t>
        <a:bodyPr/>
        <a:lstStyle/>
        <a:p>
          <a:endParaRPr lang="en-US"/>
        </a:p>
      </dgm:t>
    </dgm:pt>
    <dgm:pt modelId="{045E79D8-EA3D-4B5E-92FE-B2EA19FD677C}" type="sibTrans" cxnId="{1E5F708E-27B3-4AED-B1C5-EBCE1B61C8CF}">
      <dgm:prSet/>
      <dgm:spPr/>
      <dgm:t>
        <a:bodyPr/>
        <a:lstStyle/>
        <a:p>
          <a:endParaRPr lang="en-US"/>
        </a:p>
      </dgm:t>
    </dgm:pt>
    <dgm:pt modelId="{708DB5A8-D2DA-49F9-9084-73EFFA0B91A4}" type="pres">
      <dgm:prSet presAssocID="{89FE7F09-6C4E-451D-83F5-B740CFE3897A}" presName="vert0" presStyleCnt="0">
        <dgm:presLayoutVars>
          <dgm:dir/>
          <dgm:animOne val="branch"/>
          <dgm:animLvl val="lvl"/>
        </dgm:presLayoutVars>
      </dgm:prSet>
      <dgm:spPr/>
    </dgm:pt>
    <dgm:pt modelId="{81543E01-0267-4E9D-A62C-B02B04BEF481}" type="pres">
      <dgm:prSet presAssocID="{69E1C1BE-B9ED-4B39-99B2-4A47AEE6DE8F}" presName="thickLine" presStyleLbl="alignNode1" presStyleIdx="0" presStyleCnt="7"/>
      <dgm:spPr/>
    </dgm:pt>
    <dgm:pt modelId="{CC5023A5-6B80-4D23-A18E-D52A2B8F12B0}" type="pres">
      <dgm:prSet presAssocID="{69E1C1BE-B9ED-4B39-99B2-4A47AEE6DE8F}" presName="horz1" presStyleCnt="0"/>
      <dgm:spPr/>
    </dgm:pt>
    <dgm:pt modelId="{C42EC7DA-A92B-4571-B8EF-B7E81CD28304}" type="pres">
      <dgm:prSet presAssocID="{69E1C1BE-B9ED-4B39-99B2-4A47AEE6DE8F}" presName="tx1" presStyleLbl="revTx" presStyleIdx="0" presStyleCnt="7"/>
      <dgm:spPr/>
    </dgm:pt>
    <dgm:pt modelId="{DA7910AE-2281-4E1E-A6CF-C927222B4477}" type="pres">
      <dgm:prSet presAssocID="{69E1C1BE-B9ED-4B39-99B2-4A47AEE6DE8F}" presName="vert1" presStyleCnt="0"/>
      <dgm:spPr/>
    </dgm:pt>
    <dgm:pt modelId="{3327AE3A-1B28-40A8-9EC8-FCA5452E925D}" type="pres">
      <dgm:prSet presAssocID="{30340A3D-8A5E-491D-BDE4-CD33E826672E}" presName="thickLine" presStyleLbl="alignNode1" presStyleIdx="1" presStyleCnt="7"/>
      <dgm:spPr/>
    </dgm:pt>
    <dgm:pt modelId="{1580BD2B-3B68-4B51-A644-40A505648FBD}" type="pres">
      <dgm:prSet presAssocID="{30340A3D-8A5E-491D-BDE4-CD33E826672E}" presName="horz1" presStyleCnt="0"/>
      <dgm:spPr/>
    </dgm:pt>
    <dgm:pt modelId="{F4CBD581-AE97-43AD-9CB5-95E2B0286FB1}" type="pres">
      <dgm:prSet presAssocID="{30340A3D-8A5E-491D-BDE4-CD33E826672E}" presName="tx1" presStyleLbl="revTx" presStyleIdx="1" presStyleCnt="7"/>
      <dgm:spPr/>
    </dgm:pt>
    <dgm:pt modelId="{E1242608-8678-437A-9B40-30A11F9B72BC}" type="pres">
      <dgm:prSet presAssocID="{30340A3D-8A5E-491D-BDE4-CD33E826672E}" presName="vert1" presStyleCnt="0"/>
      <dgm:spPr/>
    </dgm:pt>
    <dgm:pt modelId="{0F3E75A4-1A44-42FC-9B64-CB338629DAE4}" type="pres">
      <dgm:prSet presAssocID="{1367648C-444C-467A-A2F3-36131CA3FA10}" presName="thickLine" presStyleLbl="alignNode1" presStyleIdx="2" presStyleCnt="7"/>
      <dgm:spPr/>
    </dgm:pt>
    <dgm:pt modelId="{076CA39B-7623-4BB9-B69C-65202A547FC7}" type="pres">
      <dgm:prSet presAssocID="{1367648C-444C-467A-A2F3-36131CA3FA10}" presName="horz1" presStyleCnt="0"/>
      <dgm:spPr/>
    </dgm:pt>
    <dgm:pt modelId="{80805C1B-6781-478A-9ABE-BFE8739D9566}" type="pres">
      <dgm:prSet presAssocID="{1367648C-444C-467A-A2F3-36131CA3FA10}" presName="tx1" presStyleLbl="revTx" presStyleIdx="2" presStyleCnt="7"/>
      <dgm:spPr/>
    </dgm:pt>
    <dgm:pt modelId="{7F0BA36D-3253-4705-92F6-C1CB8B575A8D}" type="pres">
      <dgm:prSet presAssocID="{1367648C-444C-467A-A2F3-36131CA3FA10}" presName="vert1" presStyleCnt="0"/>
      <dgm:spPr/>
    </dgm:pt>
    <dgm:pt modelId="{08C0507A-5AF4-4C75-9C5C-D357E8A6751D}" type="pres">
      <dgm:prSet presAssocID="{29C831B0-36F3-48DE-A7E5-6C28AE85D0F8}" presName="thickLine" presStyleLbl="alignNode1" presStyleIdx="3" presStyleCnt="7"/>
      <dgm:spPr/>
    </dgm:pt>
    <dgm:pt modelId="{981BBE65-EF48-43A3-AC49-8EF98E51CB44}" type="pres">
      <dgm:prSet presAssocID="{29C831B0-36F3-48DE-A7E5-6C28AE85D0F8}" presName="horz1" presStyleCnt="0"/>
      <dgm:spPr/>
    </dgm:pt>
    <dgm:pt modelId="{2EA99910-9421-4BAD-BE36-993AC6BD988D}" type="pres">
      <dgm:prSet presAssocID="{29C831B0-36F3-48DE-A7E5-6C28AE85D0F8}" presName="tx1" presStyleLbl="revTx" presStyleIdx="3" presStyleCnt="7"/>
      <dgm:spPr/>
    </dgm:pt>
    <dgm:pt modelId="{4C0A6EC0-D812-4CCD-8269-E7CF94D8F034}" type="pres">
      <dgm:prSet presAssocID="{29C831B0-36F3-48DE-A7E5-6C28AE85D0F8}" presName="vert1" presStyleCnt="0"/>
      <dgm:spPr/>
    </dgm:pt>
    <dgm:pt modelId="{5C56D625-8B89-4850-8644-B5EFC7CBDE09}" type="pres">
      <dgm:prSet presAssocID="{CF963A9C-2934-4C0D-AE91-4B1013DA588C}" presName="thickLine" presStyleLbl="alignNode1" presStyleIdx="4" presStyleCnt="7"/>
      <dgm:spPr/>
    </dgm:pt>
    <dgm:pt modelId="{5CD291BB-2C39-4E04-BD90-1E331D2152AD}" type="pres">
      <dgm:prSet presAssocID="{CF963A9C-2934-4C0D-AE91-4B1013DA588C}" presName="horz1" presStyleCnt="0"/>
      <dgm:spPr/>
    </dgm:pt>
    <dgm:pt modelId="{E7F94C7A-4323-4186-810D-2E194E0D1E17}" type="pres">
      <dgm:prSet presAssocID="{CF963A9C-2934-4C0D-AE91-4B1013DA588C}" presName="tx1" presStyleLbl="revTx" presStyleIdx="4" presStyleCnt="7"/>
      <dgm:spPr/>
    </dgm:pt>
    <dgm:pt modelId="{5F524942-7685-43E8-9536-4A2F569E1A4F}" type="pres">
      <dgm:prSet presAssocID="{CF963A9C-2934-4C0D-AE91-4B1013DA588C}" presName="vert1" presStyleCnt="0"/>
      <dgm:spPr/>
    </dgm:pt>
    <dgm:pt modelId="{C0D06ECA-11DD-45E1-92DD-D49EEA656C0D}" type="pres">
      <dgm:prSet presAssocID="{5720CFDB-0AC2-44EE-AF06-50AF7A54E669}" presName="thickLine" presStyleLbl="alignNode1" presStyleIdx="5" presStyleCnt="7"/>
      <dgm:spPr/>
    </dgm:pt>
    <dgm:pt modelId="{C64A107A-3B5A-45B3-9F95-D40A404B08B7}" type="pres">
      <dgm:prSet presAssocID="{5720CFDB-0AC2-44EE-AF06-50AF7A54E669}" presName="horz1" presStyleCnt="0"/>
      <dgm:spPr/>
    </dgm:pt>
    <dgm:pt modelId="{9C739D48-7127-409F-9151-29B36E9785FF}" type="pres">
      <dgm:prSet presAssocID="{5720CFDB-0AC2-44EE-AF06-50AF7A54E669}" presName="tx1" presStyleLbl="revTx" presStyleIdx="5" presStyleCnt="7"/>
      <dgm:spPr/>
    </dgm:pt>
    <dgm:pt modelId="{A07AF17E-BA3F-4F02-9A77-0C2A6AF7CBD7}" type="pres">
      <dgm:prSet presAssocID="{5720CFDB-0AC2-44EE-AF06-50AF7A54E669}" presName="vert1" presStyleCnt="0"/>
      <dgm:spPr/>
    </dgm:pt>
    <dgm:pt modelId="{D20A5DD7-A6E6-474A-920A-7E1B142C48CC}" type="pres">
      <dgm:prSet presAssocID="{E3368022-39D1-404A-85B5-AD964E4860E3}" presName="thickLine" presStyleLbl="alignNode1" presStyleIdx="6" presStyleCnt="7"/>
      <dgm:spPr/>
    </dgm:pt>
    <dgm:pt modelId="{A2BCC464-8966-41A7-8F59-34758152A8B4}" type="pres">
      <dgm:prSet presAssocID="{E3368022-39D1-404A-85B5-AD964E4860E3}" presName="horz1" presStyleCnt="0"/>
      <dgm:spPr/>
    </dgm:pt>
    <dgm:pt modelId="{4BC4B22D-B167-4426-9D7E-0EC98625BD02}" type="pres">
      <dgm:prSet presAssocID="{E3368022-39D1-404A-85B5-AD964E4860E3}" presName="tx1" presStyleLbl="revTx" presStyleIdx="6" presStyleCnt="7"/>
      <dgm:spPr/>
    </dgm:pt>
    <dgm:pt modelId="{AB4E1B4E-134F-4EE8-82BB-FBFBEE06BE97}" type="pres">
      <dgm:prSet presAssocID="{E3368022-39D1-404A-85B5-AD964E4860E3}" presName="vert1" presStyleCnt="0"/>
      <dgm:spPr/>
    </dgm:pt>
  </dgm:ptLst>
  <dgm:cxnLst>
    <dgm:cxn modelId="{27148105-B78A-42B9-8946-159F6E3F059E}" type="presOf" srcId="{5720CFDB-0AC2-44EE-AF06-50AF7A54E669}" destId="{9C739D48-7127-409F-9151-29B36E9785FF}" srcOrd="0" destOrd="0" presId="urn:microsoft.com/office/officeart/2008/layout/LinedList"/>
    <dgm:cxn modelId="{F7CABE12-B0E5-47F5-B0F9-3B889E1B8067}" type="presOf" srcId="{CF963A9C-2934-4C0D-AE91-4B1013DA588C}" destId="{E7F94C7A-4323-4186-810D-2E194E0D1E17}" srcOrd="0" destOrd="0" presId="urn:microsoft.com/office/officeart/2008/layout/LinedList"/>
    <dgm:cxn modelId="{CBA75418-6408-4565-8432-FCB9603A1A3A}" type="presOf" srcId="{E3368022-39D1-404A-85B5-AD964E4860E3}" destId="{4BC4B22D-B167-4426-9D7E-0EC98625BD02}" srcOrd="0" destOrd="0" presId="urn:microsoft.com/office/officeart/2008/layout/LinedList"/>
    <dgm:cxn modelId="{88756C24-964B-405A-97B6-72BA71DCAB37}" type="presOf" srcId="{29C831B0-36F3-48DE-A7E5-6C28AE85D0F8}" destId="{2EA99910-9421-4BAD-BE36-993AC6BD988D}" srcOrd="0" destOrd="0" presId="urn:microsoft.com/office/officeart/2008/layout/LinedList"/>
    <dgm:cxn modelId="{725E7233-5284-4958-BFF1-4B95A6492968}" srcId="{89FE7F09-6C4E-451D-83F5-B740CFE3897A}" destId="{29C831B0-36F3-48DE-A7E5-6C28AE85D0F8}" srcOrd="3" destOrd="0" parTransId="{3DD33555-61A1-4FEA-9EA4-66112C7655D3}" sibTransId="{56D8B88A-2648-4BC9-9855-DEC8C526F349}"/>
    <dgm:cxn modelId="{FF4B0436-431A-4FB0-A91A-1D706BCB05C3}" srcId="{89FE7F09-6C4E-451D-83F5-B740CFE3897A}" destId="{CF963A9C-2934-4C0D-AE91-4B1013DA588C}" srcOrd="4" destOrd="0" parTransId="{49B2C8CD-800F-46BF-AC2A-F374D68F3973}" sibTransId="{02797DB2-8661-4305-984A-1D5A572AB130}"/>
    <dgm:cxn modelId="{F6908637-21E3-4CB6-8690-DB51FD48C2F1}" srcId="{89FE7F09-6C4E-451D-83F5-B740CFE3897A}" destId="{69E1C1BE-B9ED-4B39-99B2-4A47AEE6DE8F}" srcOrd="0" destOrd="0" parTransId="{7C7CEE46-BCD4-499C-9112-5E19C7137C48}" sibTransId="{716CB30A-271E-42B8-B1DB-72CA0F47DC91}"/>
    <dgm:cxn modelId="{AB1B6A38-4066-4805-B943-1DA37912898D}" type="presOf" srcId="{1367648C-444C-467A-A2F3-36131CA3FA10}" destId="{80805C1B-6781-478A-9ABE-BFE8739D9566}" srcOrd="0" destOrd="0" presId="urn:microsoft.com/office/officeart/2008/layout/LinedList"/>
    <dgm:cxn modelId="{986EB845-5FE9-418A-AB91-9EFE04936FDD}" srcId="{89FE7F09-6C4E-451D-83F5-B740CFE3897A}" destId="{1367648C-444C-467A-A2F3-36131CA3FA10}" srcOrd="2" destOrd="0" parTransId="{BE0837BF-E587-4AE9-9B77-105BF07AA842}" sibTransId="{7BF22F36-5C41-4D77-8720-F71AF3391EDC}"/>
    <dgm:cxn modelId="{1E5F708E-27B3-4AED-B1C5-EBCE1B61C8CF}" srcId="{89FE7F09-6C4E-451D-83F5-B740CFE3897A}" destId="{E3368022-39D1-404A-85B5-AD964E4860E3}" srcOrd="6" destOrd="0" parTransId="{DD557ED6-9283-4840-BF6D-DC961A56CAC5}" sibTransId="{045E79D8-EA3D-4B5E-92FE-B2EA19FD677C}"/>
    <dgm:cxn modelId="{A3465990-5C9A-48E1-A6F9-A4C5F136C93C}" type="presOf" srcId="{69E1C1BE-B9ED-4B39-99B2-4A47AEE6DE8F}" destId="{C42EC7DA-A92B-4571-B8EF-B7E81CD28304}" srcOrd="0" destOrd="0" presId="urn:microsoft.com/office/officeart/2008/layout/LinedList"/>
    <dgm:cxn modelId="{F8E898AF-40CD-4385-A960-BBD972512C09}" type="presOf" srcId="{89FE7F09-6C4E-451D-83F5-B740CFE3897A}" destId="{708DB5A8-D2DA-49F9-9084-73EFFA0B91A4}" srcOrd="0" destOrd="0" presId="urn:microsoft.com/office/officeart/2008/layout/LinedList"/>
    <dgm:cxn modelId="{EADE72B5-09D0-4582-A9BD-78D0389815E2}" srcId="{89FE7F09-6C4E-451D-83F5-B740CFE3897A}" destId="{5720CFDB-0AC2-44EE-AF06-50AF7A54E669}" srcOrd="5" destOrd="0" parTransId="{00E9AB46-26E0-4A04-BBAD-1159CD94E8B8}" sibTransId="{6DBC4DFA-0AEC-4B4D-806D-98EB999295A1}"/>
    <dgm:cxn modelId="{B9EC8BDF-5211-4111-B81D-CC1B6ADBB7C0}" type="presOf" srcId="{30340A3D-8A5E-491D-BDE4-CD33E826672E}" destId="{F4CBD581-AE97-43AD-9CB5-95E2B0286FB1}" srcOrd="0" destOrd="0" presId="urn:microsoft.com/office/officeart/2008/layout/LinedList"/>
    <dgm:cxn modelId="{E9A203FF-FF61-48FA-84E5-C6039FDAB35E}" srcId="{89FE7F09-6C4E-451D-83F5-B740CFE3897A}" destId="{30340A3D-8A5E-491D-BDE4-CD33E826672E}" srcOrd="1" destOrd="0" parTransId="{829EED75-A354-4FD9-A335-CD8E3BAAED72}" sibTransId="{B52086DB-D05E-4EC8-A1FD-68D2A350D902}"/>
    <dgm:cxn modelId="{14E9F25F-6C50-4F8E-A34C-E22A590065AC}" type="presParOf" srcId="{708DB5A8-D2DA-49F9-9084-73EFFA0B91A4}" destId="{81543E01-0267-4E9D-A62C-B02B04BEF481}" srcOrd="0" destOrd="0" presId="urn:microsoft.com/office/officeart/2008/layout/LinedList"/>
    <dgm:cxn modelId="{20462EBC-A7FF-439E-B7D4-3EE447FBC65F}" type="presParOf" srcId="{708DB5A8-D2DA-49F9-9084-73EFFA0B91A4}" destId="{CC5023A5-6B80-4D23-A18E-D52A2B8F12B0}" srcOrd="1" destOrd="0" presId="urn:microsoft.com/office/officeart/2008/layout/LinedList"/>
    <dgm:cxn modelId="{523CAA1C-7C5A-4D2E-9917-DB394E383E7B}" type="presParOf" srcId="{CC5023A5-6B80-4D23-A18E-D52A2B8F12B0}" destId="{C42EC7DA-A92B-4571-B8EF-B7E81CD28304}" srcOrd="0" destOrd="0" presId="urn:microsoft.com/office/officeart/2008/layout/LinedList"/>
    <dgm:cxn modelId="{48985FFD-ADD7-4F2C-9C54-C2520C1773D5}" type="presParOf" srcId="{CC5023A5-6B80-4D23-A18E-D52A2B8F12B0}" destId="{DA7910AE-2281-4E1E-A6CF-C927222B4477}" srcOrd="1" destOrd="0" presId="urn:microsoft.com/office/officeart/2008/layout/LinedList"/>
    <dgm:cxn modelId="{31FC7A2A-325A-44A5-A904-07E7CB74AF26}" type="presParOf" srcId="{708DB5A8-D2DA-49F9-9084-73EFFA0B91A4}" destId="{3327AE3A-1B28-40A8-9EC8-FCA5452E925D}" srcOrd="2" destOrd="0" presId="urn:microsoft.com/office/officeart/2008/layout/LinedList"/>
    <dgm:cxn modelId="{C3828762-BC34-4356-A13A-B91F96FB06A3}" type="presParOf" srcId="{708DB5A8-D2DA-49F9-9084-73EFFA0B91A4}" destId="{1580BD2B-3B68-4B51-A644-40A505648FBD}" srcOrd="3" destOrd="0" presId="urn:microsoft.com/office/officeart/2008/layout/LinedList"/>
    <dgm:cxn modelId="{7E699CAD-C952-4A97-AF5F-00C500A9C80D}" type="presParOf" srcId="{1580BD2B-3B68-4B51-A644-40A505648FBD}" destId="{F4CBD581-AE97-43AD-9CB5-95E2B0286FB1}" srcOrd="0" destOrd="0" presId="urn:microsoft.com/office/officeart/2008/layout/LinedList"/>
    <dgm:cxn modelId="{7AC31725-E6C0-4FD7-A2A9-B14D7BD9C752}" type="presParOf" srcId="{1580BD2B-3B68-4B51-A644-40A505648FBD}" destId="{E1242608-8678-437A-9B40-30A11F9B72BC}" srcOrd="1" destOrd="0" presId="urn:microsoft.com/office/officeart/2008/layout/LinedList"/>
    <dgm:cxn modelId="{FFA57878-DF1C-4B36-8116-B249ECAD1468}" type="presParOf" srcId="{708DB5A8-D2DA-49F9-9084-73EFFA0B91A4}" destId="{0F3E75A4-1A44-42FC-9B64-CB338629DAE4}" srcOrd="4" destOrd="0" presId="urn:microsoft.com/office/officeart/2008/layout/LinedList"/>
    <dgm:cxn modelId="{8F38F390-8D88-4F21-9728-DCEDE81D5F4E}" type="presParOf" srcId="{708DB5A8-D2DA-49F9-9084-73EFFA0B91A4}" destId="{076CA39B-7623-4BB9-B69C-65202A547FC7}" srcOrd="5" destOrd="0" presId="urn:microsoft.com/office/officeart/2008/layout/LinedList"/>
    <dgm:cxn modelId="{33B02A58-8B9C-4E22-9A30-2FE3AE8C7266}" type="presParOf" srcId="{076CA39B-7623-4BB9-B69C-65202A547FC7}" destId="{80805C1B-6781-478A-9ABE-BFE8739D9566}" srcOrd="0" destOrd="0" presId="urn:microsoft.com/office/officeart/2008/layout/LinedList"/>
    <dgm:cxn modelId="{328AD234-EB67-4697-904E-85671AC1F388}" type="presParOf" srcId="{076CA39B-7623-4BB9-B69C-65202A547FC7}" destId="{7F0BA36D-3253-4705-92F6-C1CB8B575A8D}" srcOrd="1" destOrd="0" presId="urn:microsoft.com/office/officeart/2008/layout/LinedList"/>
    <dgm:cxn modelId="{23AA36B8-3478-4754-B7A8-6FB85A33498C}" type="presParOf" srcId="{708DB5A8-D2DA-49F9-9084-73EFFA0B91A4}" destId="{08C0507A-5AF4-4C75-9C5C-D357E8A6751D}" srcOrd="6" destOrd="0" presId="urn:microsoft.com/office/officeart/2008/layout/LinedList"/>
    <dgm:cxn modelId="{FB4242C4-B664-4D99-A278-58B67615F2A9}" type="presParOf" srcId="{708DB5A8-D2DA-49F9-9084-73EFFA0B91A4}" destId="{981BBE65-EF48-43A3-AC49-8EF98E51CB44}" srcOrd="7" destOrd="0" presId="urn:microsoft.com/office/officeart/2008/layout/LinedList"/>
    <dgm:cxn modelId="{E831C8BC-73F8-4C5D-AB74-DC42BF3386FC}" type="presParOf" srcId="{981BBE65-EF48-43A3-AC49-8EF98E51CB44}" destId="{2EA99910-9421-4BAD-BE36-993AC6BD988D}" srcOrd="0" destOrd="0" presId="urn:microsoft.com/office/officeart/2008/layout/LinedList"/>
    <dgm:cxn modelId="{722FE4A3-9D4C-4F74-B3E3-E6FFABDF7038}" type="presParOf" srcId="{981BBE65-EF48-43A3-AC49-8EF98E51CB44}" destId="{4C0A6EC0-D812-4CCD-8269-E7CF94D8F034}" srcOrd="1" destOrd="0" presId="urn:microsoft.com/office/officeart/2008/layout/LinedList"/>
    <dgm:cxn modelId="{7D3313FF-B7A8-4FBA-B72B-EB1F7F3414F7}" type="presParOf" srcId="{708DB5A8-D2DA-49F9-9084-73EFFA0B91A4}" destId="{5C56D625-8B89-4850-8644-B5EFC7CBDE09}" srcOrd="8" destOrd="0" presId="urn:microsoft.com/office/officeart/2008/layout/LinedList"/>
    <dgm:cxn modelId="{4A27D84D-3D60-486C-AB4C-EB7F3D23C0D2}" type="presParOf" srcId="{708DB5A8-D2DA-49F9-9084-73EFFA0B91A4}" destId="{5CD291BB-2C39-4E04-BD90-1E331D2152AD}" srcOrd="9" destOrd="0" presId="urn:microsoft.com/office/officeart/2008/layout/LinedList"/>
    <dgm:cxn modelId="{EE25E8AC-DE31-4F47-BBF2-0037FFE98584}" type="presParOf" srcId="{5CD291BB-2C39-4E04-BD90-1E331D2152AD}" destId="{E7F94C7A-4323-4186-810D-2E194E0D1E17}" srcOrd="0" destOrd="0" presId="urn:microsoft.com/office/officeart/2008/layout/LinedList"/>
    <dgm:cxn modelId="{73707340-92DF-4513-8FD1-D271F35ED5F9}" type="presParOf" srcId="{5CD291BB-2C39-4E04-BD90-1E331D2152AD}" destId="{5F524942-7685-43E8-9536-4A2F569E1A4F}" srcOrd="1" destOrd="0" presId="urn:microsoft.com/office/officeart/2008/layout/LinedList"/>
    <dgm:cxn modelId="{885EEF49-3910-4B36-9388-BC76B5CF2A07}" type="presParOf" srcId="{708DB5A8-D2DA-49F9-9084-73EFFA0B91A4}" destId="{C0D06ECA-11DD-45E1-92DD-D49EEA656C0D}" srcOrd="10" destOrd="0" presId="urn:microsoft.com/office/officeart/2008/layout/LinedList"/>
    <dgm:cxn modelId="{154B4416-6AC8-4B93-B600-87B1CCFCB68D}" type="presParOf" srcId="{708DB5A8-D2DA-49F9-9084-73EFFA0B91A4}" destId="{C64A107A-3B5A-45B3-9F95-D40A404B08B7}" srcOrd="11" destOrd="0" presId="urn:microsoft.com/office/officeart/2008/layout/LinedList"/>
    <dgm:cxn modelId="{110373C0-CBA4-4066-9CBF-59084F6E1165}" type="presParOf" srcId="{C64A107A-3B5A-45B3-9F95-D40A404B08B7}" destId="{9C739D48-7127-409F-9151-29B36E9785FF}" srcOrd="0" destOrd="0" presId="urn:microsoft.com/office/officeart/2008/layout/LinedList"/>
    <dgm:cxn modelId="{84B9FAA2-7A49-46E1-ADEE-EF7AEA500DA9}" type="presParOf" srcId="{C64A107A-3B5A-45B3-9F95-D40A404B08B7}" destId="{A07AF17E-BA3F-4F02-9A77-0C2A6AF7CBD7}" srcOrd="1" destOrd="0" presId="urn:microsoft.com/office/officeart/2008/layout/LinedList"/>
    <dgm:cxn modelId="{8D6ADBCF-CA24-430A-9FBD-58A0307DDC0A}" type="presParOf" srcId="{708DB5A8-D2DA-49F9-9084-73EFFA0B91A4}" destId="{D20A5DD7-A6E6-474A-920A-7E1B142C48CC}" srcOrd="12" destOrd="0" presId="urn:microsoft.com/office/officeart/2008/layout/LinedList"/>
    <dgm:cxn modelId="{25690D2A-EC56-4A76-A84B-52403174DD0D}" type="presParOf" srcId="{708DB5A8-D2DA-49F9-9084-73EFFA0B91A4}" destId="{A2BCC464-8966-41A7-8F59-34758152A8B4}" srcOrd="13" destOrd="0" presId="urn:microsoft.com/office/officeart/2008/layout/LinedList"/>
    <dgm:cxn modelId="{52B03D02-2EEB-4250-8310-AB8690BF1F0D}" type="presParOf" srcId="{A2BCC464-8966-41A7-8F59-34758152A8B4}" destId="{4BC4B22D-B167-4426-9D7E-0EC98625BD02}" srcOrd="0" destOrd="0" presId="urn:microsoft.com/office/officeart/2008/layout/LinedList"/>
    <dgm:cxn modelId="{CE01D27D-8387-4A55-87D3-7462D98D660C}" type="presParOf" srcId="{A2BCC464-8966-41A7-8F59-34758152A8B4}" destId="{AB4E1B4E-134F-4EE8-82BB-FBFBEE06BE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1294DDF-20C9-4C64-8177-E8D0C6BFBA47}"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41C12CA9-37F7-41BC-BA68-6902E064BCEC}">
      <dgm:prSet/>
      <dgm:spPr/>
      <dgm:t>
        <a:bodyPr/>
        <a:lstStyle/>
        <a:p>
          <a:r>
            <a:rPr lang="en-GB"/>
            <a:t>Understanding the whole</a:t>
          </a:r>
          <a:endParaRPr lang="en-US"/>
        </a:p>
      </dgm:t>
    </dgm:pt>
    <dgm:pt modelId="{7BA17A3B-1057-4006-BF2C-BE7DDEB46171}" type="parTrans" cxnId="{D7A6EC42-36DF-471D-9929-BF0287AC4EE8}">
      <dgm:prSet/>
      <dgm:spPr/>
      <dgm:t>
        <a:bodyPr/>
        <a:lstStyle/>
        <a:p>
          <a:endParaRPr lang="en-US"/>
        </a:p>
      </dgm:t>
    </dgm:pt>
    <dgm:pt modelId="{94F764BA-2ECB-49A0-BD9D-8BDC104E23C8}" type="sibTrans" cxnId="{D7A6EC42-36DF-471D-9929-BF0287AC4EE8}">
      <dgm:prSet/>
      <dgm:spPr/>
      <dgm:t>
        <a:bodyPr/>
        <a:lstStyle/>
        <a:p>
          <a:endParaRPr lang="en-US"/>
        </a:p>
      </dgm:t>
    </dgm:pt>
    <dgm:pt modelId="{94E6769A-F626-485F-8669-B3B0F47C9276}">
      <dgm:prSet/>
      <dgm:spPr/>
      <dgm:t>
        <a:bodyPr/>
        <a:lstStyle/>
        <a:p>
          <a:r>
            <a:rPr lang="en-GB"/>
            <a:t>Breaking it down </a:t>
          </a:r>
          <a:endParaRPr lang="en-US"/>
        </a:p>
      </dgm:t>
    </dgm:pt>
    <dgm:pt modelId="{32BC2AAA-DD6C-407B-81D0-90B66E645801}" type="parTrans" cxnId="{510B43B8-6D5F-4EA8-8295-801078255735}">
      <dgm:prSet/>
      <dgm:spPr/>
      <dgm:t>
        <a:bodyPr/>
        <a:lstStyle/>
        <a:p>
          <a:endParaRPr lang="en-US"/>
        </a:p>
      </dgm:t>
    </dgm:pt>
    <dgm:pt modelId="{303DD587-206D-4795-8C7B-57950015A8AC}" type="sibTrans" cxnId="{510B43B8-6D5F-4EA8-8295-801078255735}">
      <dgm:prSet/>
      <dgm:spPr/>
      <dgm:t>
        <a:bodyPr/>
        <a:lstStyle/>
        <a:p>
          <a:endParaRPr lang="en-US"/>
        </a:p>
      </dgm:t>
    </dgm:pt>
    <dgm:pt modelId="{447EE477-4B7D-47DC-A9E7-462EC7C83489}">
      <dgm:prSet/>
      <dgm:spPr/>
      <dgm:t>
        <a:bodyPr/>
        <a:lstStyle/>
        <a:p>
          <a:r>
            <a:rPr lang="en-GB"/>
            <a:t>Purpose and Effect </a:t>
          </a:r>
          <a:endParaRPr lang="en-US"/>
        </a:p>
      </dgm:t>
    </dgm:pt>
    <dgm:pt modelId="{E5A2BC25-7FDD-44F9-B97F-215D9F1CEAA1}" type="parTrans" cxnId="{A47D3746-D437-4CE2-BC13-6FB98AAB1979}">
      <dgm:prSet/>
      <dgm:spPr/>
      <dgm:t>
        <a:bodyPr/>
        <a:lstStyle/>
        <a:p>
          <a:endParaRPr lang="en-US"/>
        </a:p>
      </dgm:t>
    </dgm:pt>
    <dgm:pt modelId="{E6A17282-C615-4E7D-B821-B82E5E29B0D7}" type="sibTrans" cxnId="{A47D3746-D437-4CE2-BC13-6FB98AAB1979}">
      <dgm:prSet/>
      <dgm:spPr/>
      <dgm:t>
        <a:bodyPr/>
        <a:lstStyle/>
        <a:p>
          <a:endParaRPr lang="en-US"/>
        </a:p>
      </dgm:t>
    </dgm:pt>
    <dgm:pt modelId="{490CF0DB-801B-49B8-81A0-86EFE089AAAA}">
      <dgm:prSet/>
      <dgm:spPr/>
      <dgm:t>
        <a:bodyPr/>
        <a:lstStyle/>
        <a:p>
          <a:r>
            <a:rPr lang="en-GB"/>
            <a:t>Interpretation </a:t>
          </a:r>
          <a:endParaRPr lang="en-US"/>
        </a:p>
      </dgm:t>
    </dgm:pt>
    <dgm:pt modelId="{1EEB92E6-A09C-42F4-84F2-93E04FA3510E}" type="parTrans" cxnId="{8A06D7FB-D501-44F0-9C69-C69E6F94AEC3}">
      <dgm:prSet/>
      <dgm:spPr/>
      <dgm:t>
        <a:bodyPr/>
        <a:lstStyle/>
        <a:p>
          <a:endParaRPr lang="en-US"/>
        </a:p>
      </dgm:t>
    </dgm:pt>
    <dgm:pt modelId="{05E268E1-AE64-4144-8BB8-23B66CB093C7}" type="sibTrans" cxnId="{8A06D7FB-D501-44F0-9C69-C69E6F94AEC3}">
      <dgm:prSet/>
      <dgm:spPr/>
      <dgm:t>
        <a:bodyPr/>
        <a:lstStyle/>
        <a:p>
          <a:endParaRPr lang="en-US"/>
        </a:p>
      </dgm:t>
    </dgm:pt>
    <dgm:pt modelId="{3630E6A6-81C6-4884-A19A-31CC29009F80}">
      <dgm:prSet/>
      <dgm:spPr/>
      <dgm:t>
        <a:bodyPr/>
        <a:lstStyle/>
        <a:p>
          <a:r>
            <a:rPr lang="en-GB"/>
            <a:t>Connections </a:t>
          </a:r>
          <a:endParaRPr lang="en-US" dirty="0"/>
        </a:p>
      </dgm:t>
    </dgm:pt>
    <dgm:pt modelId="{9E77AEC4-C2C4-4321-8AF4-0C145BAE1C4A}" type="parTrans" cxnId="{4A04240F-FCE4-4B25-8069-E0B35D330696}">
      <dgm:prSet/>
      <dgm:spPr/>
      <dgm:t>
        <a:bodyPr/>
        <a:lstStyle/>
        <a:p>
          <a:endParaRPr lang="en-US"/>
        </a:p>
      </dgm:t>
    </dgm:pt>
    <dgm:pt modelId="{00B7B07B-D968-44EA-A408-6965D506D9C6}" type="sibTrans" cxnId="{4A04240F-FCE4-4B25-8069-E0B35D330696}">
      <dgm:prSet/>
      <dgm:spPr/>
      <dgm:t>
        <a:bodyPr/>
        <a:lstStyle/>
        <a:p>
          <a:endParaRPr lang="en-US"/>
        </a:p>
      </dgm:t>
    </dgm:pt>
    <dgm:pt modelId="{CC78132A-618C-4EF0-BE28-1872F216B17D}" type="pres">
      <dgm:prSet presAssocID="{21294DDF-20C9-4C64-8177-E8D0C6BFBA47}" presName="outerComposite" presStyleCnt="0">
        <dgm:presLayoutVars>
          <dgm:chMax val="5"/>
          <dgm:dir/>
          <dgm:resizeHandles val="exact"/>
        </dgm:presLayoutVars>
      </dgm:prSet>
      <dgm:spPr/>
    </dgm:pt>
    <dgm:pt modelId="{C1D186BF-0BBC-4FAB-819B-B9FC3D4A2FC0}" type="pres">
      <dgm:prSet presAssocID="{21294DDF-20C9-4C64-8177-E8D0C6BFBA47}" presName="dummyMaxCanvas" presStyleCnt="0">
        <dgm:presLayoutVars/>
      </dgm:prSet>
      <dgm:spPr/>
    </dgm:pt>
    <dgm:pt modelId="{573636A9-9AFD-4E13-8599-061B4FF99891}" type="pres">
      <dgm:prSet presAssocID="{21294DDF-20C9-4C64-8177-E8D0C6BFBA47}" presName="FiveNodes_1" presStyleLbl="node1" presStyleIdx="0" presStyleCnt="5">
        <dgm:presLayoutVars>
          <dgm:bulletEnabled val="1"/>
        </dgm:presLayoutVars>
      </dgm:prSet>
      <dgm:spPr/>
    </dgm:pt>
    <dgm:pt modelId="{75932FAF-A6F4-4E55-92D6-79DCC8809DCD}" type="pres">
      <dgm:prSet presAssocID="{21294DDF-20C9-4C64-8177-E8D0C6BFBA47}" presName="FiveNodes_2" presStyleLbl="node1" presStyleIdx="1" presStyleCnt="5">
        <dgm:presLayoutVars>
          <dgm:bulletEnabled val="1"/>
        </dgm:presLayoutVars>
      </dgm:prSet>
      <dgm:spPr/>
    </dgm:pt>
    <dgm:pt modelId="{65F27ED3-F61A-4E7F-BBBD-BD2A758352E3}" type="pres">
      <dgm:prSet presAssocID="{21294DDF-20C9-4C64-8177-E8D0C6BFBA47}" presName="FiveNodes_3" presStyleLbl="node1" presStyleIdx="2" presStyleCnt="5">
        <dgm:presLayoutVars>
          <dgm:bulletEnabled val="1"/>
        </dgm:presLayoutVars>
      </dgm:prSet>
      <dgm:spPr/>
    </dgm:pt>
    <dgm:pt modelId="{7DAD4BDD-0FDD-4765-BD9E-5C58C454458B}" type="pres">
      <dgm:prSet presAssocID="{21294DDF-20C9-4C64-8177-E8D0C6BFBA47}" presName="FiveNodes_4" presStyleLbl="node1" presStyleIdx="3" presStyleCnt="5">
        <dgm:presLayoutVars>
          <dgm:bulletEnabled val="1"/>
        </dgm:presLayoutVars>
      </dgm:prSet>
      <dgm:spPr/>
    </dgm:pt>
    <dgm:pt modelId="{12957163-DC06-42EF-A64F-8C580B15647A}" type="pres">
      <dgm:prSet presAssocID="{21294DDF-20C9-4C64-8177-E8D0C6BFBA47}" presName="FiveNodes_5" presStyleLbl="node1" presStyleIdx="4" presStyleCnt="5">
        <dgm:presLayoutVars>
          <dgm:bulletEnabled val="1"/>
        </dgm:presLayoutVars>
      </dgm:prSet>
      <dgm:spPr/>
    </dgm:pt>
    <dgm:pt modelId="{17E15FC1-82EA-4CF1-B709-56399AB66E0C}" type="pres">
      <dgm:prSet presAssocID="{21294DDF-20C9-4C64-8177-E8D0C6BFBA47}" presName="FiveConn_1-2" presStyleLbl="fgAccFollowNode1" presStyleIdx="0" presStyleCnt="4">
        <dgm:presLayoutVars>
          <dgm:bulletEnabled val="1"/>
        </dgm:presLayoutVars>
      </dgm:prSet>
      <dgm:spPr/>
    </dgm:pt>
    <dgm:pt modelId="{BDC81B71-553C-4645-94AD-0CDD90DBFFB3}" type="pres">
      <dgm:prSet presAssocID="{21294DDF-20C9-4C64-8177-E8D0C6BFBA47}" presName="FiveConn_2-3" presStyleLbl="fgAccFollowNode1" presStyleIdx="1" presStyleCnt="4">
        <dgm:presLayoutVars>
          <dgm:bulletEnabled val="1"/>
        </dgm:presLayoutVars>
      </dgm:prSet>
      <dgm:spPr/>
    </dgm:pt>
    <dgm:pt modelId="{D2F7C047-EB07-4CD6-BA30-2DD67D8701B0}" type="pres">
      <dgm:prSet presAssocID="{21294DDF-20C9-4C64-8177-E8D0C6BFBA47}" presName="FiveConn_3-4" presStyleLbl="fgAccFollowNode1" presStyleIdx="2" presStyleCnt="4">
        <dgm:presLayoutVars>
          <dgm:bulletEnabled val="1"/>
        </dgm:presLayoutVars>
      </dgm:prSet>
      <dgm:spPr/>
    </dgm:pt>
    <dgm:pt modelId="{0205C303-AF53-42B0-9CC2-4F1927104CBA}" type="pres">
      <dgm:prSet presAssocID="{21294DDF-20C9-4C64-8177-E8D0C6BFBA47}" presName="FiveConn_4-5" presStyleLbl="fgAccFollowNode1" presStyleIdx="3" presStyleCnt="4">
        <dgm:presLayoutVars>
          <dgm:bulletEnabled val="1"/>
        </dgm:presLayoutVars>
      </dgm:prSet>
      <dgm:spPr/>
    </dgm:pt>
    <dgm:pt modelId="{A7C87DE6-21FF-4D45-B21E-CF48B3EB8ED5}" type="pres">
      <dgm:prSet presAssocID="{21294DDF-20C9-4C64-8177-E8D0C6BFBA47}" presName="FiveNodes_1_text" presStyleLbl="node1" presStyleIdx="4" presStyleCnt="5">
        <dgm:presLayoutVars>
          <dgm:bulletEnabled val="1"/>
        </dgm:presLayoutVars>
      </dgm:prSet>
      <dgm:spPr/>
    </dgm:pt>
    <dgm:pt modelId="{366B922A-927D-4109-812A-EA7F5B573B8F}" type="pres">
      <dgm:prSet presAssocID="{21294DDF-20C9-4C64-8177-E8D0C6BFBA47}" presName="FiveNodes_2_text" presStyleLbl="node1" presStyleIdx="4" presStyleCnt="5">
        <dgm:presLayoutVars>
          <dgm:bulletEnabled val="1"/>
        </dgm:presLayoutVars>
      </dgm:prSet>
      <dgm:spPr/>
    </dgm:pt>
    <dgm:pt modelId="{91C74512-2254-4DB4-A6BE-64272F3F6A40}" type="pres">
      <dgm:prSet presAssocID="{21294DDF-20C9-4C64-8177-E8D0C6BFBA47}" presName="FiveNodes_3_text" presStyleLbl="node1" presStyleIdx="4" presStyleCnt="5">
        <dgm:presLayoutVars>
          <dgm:bulletEnabled val="1"/>
        </dgm:presLayoutVars>
      </dgm:prSet>
      <dgm:spPr/>
    </dgm:pt>
    <dgm:pt modelId="{C953BCCF-F26F-4A44-A7D9-61183D2769F3}" type="pres">
      <dgm:prSet presAssocID="{21294DDF-20C9-4C64-8177-E8D0C6BFBA47}" presName="FiveNodes_4_text" presStyleLbl="node1" presStyleIdx="4" presStyleCnt="5">
        <dgm:presLayoutVars>
          <dgm:bulletEnabled val="1"/>
        </dgm:presLayoutVars>
      </dgm:prSet>
      <dgm:spPr/>
    </dgm:pt>
    <dgm:pt modelId="{3BAD9F59-D6E9-4FA1-8B07-E99F55230869}" type="pres">
      <dgm:prSet presAssocID="{21294DDF-20C9-4C64-8177-E8D0C6BFBA47}" presName="FiveNodes_5_text" presStyleLbl="node1" presStyleIdx="4" presStyleCnt="5">
        <dgm:presLayoutVars>
          <dgm:bulletEnabled val="1"/>
        </dgm:presLayoutVars>
      </dgm:prSet>
      <dgm:spPr/>
    </dgm:pt>
  </dgm:ptLst>
  <dgm:cxnLst>
    <dgm:cxn modelId="{4A04240F-FCE4-4B25-8069-E0B35D330696}" srcId="{21294DDF-20C9-4C64-8177-E8D0C6BFBA47}" destId="{3630E6A6-81C6-4884-A19A-31CC29009F80}" srcOrd="4" destOrd="0" parTransId="{9E77AEC4-C2C4-4321-8AF4-0C145BAE1C4A}" sibTransId="{00B7B07B-D968-44EA-A408-6965D506D9C6}"/>
    <dgm:cxn modelId="{1AB63618-2F36-4C3C-AD7B-1DD3F97E1B20}" type="presOf" srcId="{94E6769A-F626-485F-8669-B3B0F47C9276}" destId="{75932FAF-A6F4-4E55-92D6-79DCC8809DCD}" srcOrd="0" destOrd="0" presId="urn:microsoft.com/office/officeart/2005/8/layout/vProcess5"/>
    <dgm:cxn modelId="{9A28221D-F293-41B1-A3AC-62E3D5E166E8}" type="presOf" srcId="{3630E6A6-81C6-4884-A19A-31CC29009F80}" destId="{12957163-DC06-42EF-A64F-8C580B15647A}" srcOrd="0" destOrd="0" presId="urn:microsoft.com/office/officeart/2005/8/layout/vProcess5"/>
    <dgm:cxn modelId="{90122820-BB2D-4F1E-9DDB-58730036103C}" type="presOf" srcId="{490CF0DB-801B-49B8-81A0-86EFE089AAAA}" destId="{C953BCCF-F26F-4A44-A7D9-61183D2769F3}" srcOrd="1" destOrd="0" presId="urn:microsoft.com/office/officeart/2005/8/layout/vProcess5"/>
    <dgm:cxn modelId="{4777542F-53ED-433F-93B6-F0D702053CB2}" type="presOf" srcId="{94F764BA-2ECB-49A0-BD9D-8BDC104E23C8}" destId="{17E15FC1-82EA-4CF1-B709-56399AB66E0C}" srcOrd="0" destOrd="0" presId="urn:microsoft.com/office/officeart/2005/8/layout/vProcess5"/>
    <dgm:cxn modelId="{D7A6EC42-36DF-471D-9929-BF0287AC4EE8}" srcId="{21294DDF-20C9-4C64-8177-E8D0C6BFBA47}" destId="{41C12CA9-37F7-41BC-BA68-6902E064BCEC}" srcOrd="0" destOrd="0" parTransId="{7BA17A3B-1057-4006-BF2C-BE7DDEB46171}" sibTransId="{94F764BA-2ECB-49A0-BD9D-8BDC104E23C8}"/>
    <dgm:cxn modelId="{1F8D2446-3BDA-4C65-9484-85D893FFF1C7}" type="presOf" srcId="{41C12CA9-37F7-41BC-BA68-6902E064BCEC}" destId="{A7C87DE6-21FF-4D45-B21E-CF48B3EB8ED5}" srcOrd="1" destOrd="0" presId="urn:microsoft.com/office/officeart/2005/8/layout/vProcess5"/>
    <dgm:cxn modelId="{A47D3746-D437-4CE2-BC13-6FB98AAB1979}" srcId="{21294DDF-20C9-4C64-8177-E8D0C6BFBA47}" destId="{447EE477-4B7D-47DC-A9E7-462EC7C83489}" srcOrd="2" destOrd="0" parTransId="{E5A2BC25-7FDD-44F9-B97F-215D9F1CEAA1}" sibTransId="{E6A17282-C615-4E7D-B821-B82E5E29B0D7}"/>
    <dgm:cxn modelId="{A8847C69-D5BC-418D-87F3-F68380F2AC93}" type="presOf" srcId="{41C12CA9-37F7-41BC-BA68-6902E064BCEC}" destId="{573636A9-9AFD-4E13-8599-061B4FF99891}" srcOrd="0" destOrd="0" presId="urn:microsoft.com/office/officeart/2005/8/layout/vProcess5"/>
    <dgm:cxn modelId="{4705CE6A-BE8B-4AFE-A82D-98A2FF08F473}" type="presOf" srcId="{E6A17282-C615-4E7D-B821-B82E5E29B0D7}" destId="{D2F7C047-EB07-4CD6-BA30-2DD67D8701B0}" srcOrd="0" destOrd="0" presId="urn:microsoft.com/office/officeart/2005/8/layout/vProcess5"/>
    <dgm:cxn modelId="{01FE1C6C-BD50-4695-BF97-C8EE97BBDBDB}" type="presOf" srcId="{447EE477-4B7D-47DC-A9E7-462EC7C83489}" destId="{65F27ED3-F61A-4E7F-BBBD-BD2A758352E3}" srcOrd="0" destOrd="0" presId="urn:microsoft.com/office/officeart/2005/8/layout/vProcess5"/>
    <dgm:cxn modelId="{53707250-28C7-4ABA-911D-E034F35FBA4C}" type="presOf" srcId="{303DD587-206D-4795-8C7B-57950015A8AC}" destId="{BDC81B71-553C-4645-94AD-0CDD90DBFFB3}" srcOrd="0" destOrd="0" presId="urn:microsoft.com/office/officeart/2005/8/layout/vProcess5"/>
    <dgm:cxn modelId="{580B6187-F095-4DFB-BFA3-A4830F3FB903}" type="presOf" srcId="{3630E6A6-81C6-4884-A19A-31CC29009F80}" destId="{3BAD9F59-D6E9-4FA1-8B07-E99F55230869}" srcOrd="1" destOrd="0" presId="urn:microsoft.com/office/officeart/2005/8/layout/vProcess5"/>
    <dgm:cxn modelId="{92DC42A1-0A01-483D-A994-DBFAAD8A8BBA}" type="presOf" srcId="{21294DDF-20C9-4C64-8177-E8D0C6BFBA47}" destId="{CC78132A-618C-4EF0-BE28-1872F216B17D}" srcOrd="0" destOrd="0" presId="urn:microsoft.com/office/officeart/2005/8/layout/vProcess5"/>
    <dgm:cxn modelId="{D065C8A4-CA73-4634-9D83-9310A2DD0097}" type="presOf" srcId="{447EE477-4B7D-47DC-A9E7-462EC7C83489}" destId="{91C74512-2254-4DB4-A6BE-64272F3F6A40}" srcOrd="1" destOrd="0" presId="urn:microsoft.com/office/officeart/2005/8/layout/vProcess5"/>
    <dgm:cxn modelId="{692063A8-D423-473B-84F3-003944DB6840}" type="presOf" srcId="{490CF0DB-801B-49B8-81A0-86EFE089AAAA}" destId="{7DAD4BDD-0FDD-4765-BD9E-5C58C454458B}" srcOrd="0" destOrd="0" presId="urn:microsoft.com/office/officeart/2005/8/layout/vProcess5"/>
    <dgm:cxn modelId="{43F838B5-EF82-4B7E-A32C-066521EDF6F3}" type="presOf" srcId="{94E6769A-F626-485F-8669-B3B0F47C9276}" destId="{366B922A-927D-4109-812A-EA7F5B573B8F}" srcOrd="1" destOrd="0" presId="urn:microsoft.com/office/officeart/2005/8/layout/vProcess5"/>
    <dgm:cxn modelId="{510B43B8-6D5F-4EA8-8295-801078255735}" srcId="{21294DDF-20C9-4C64-8177-E8D0C6BFBA47}" destId="{94E6769A-F626-485F-8669-B3B0F47C9276}" srcOrd="1" destOrd="0" parTransId="{32BC2AAA-DD6C-407B-81D0-90B66E645801}" sibTransId="{303DD587-206D-4795-8C7B-57950015A8AC}"/>
    <dgm:cxn modelId="{F138ADEE-9191-403A-87BB-CD2EA451F97E}" type="presOf" srcId="{05E268E1-AE64-4144-8BB8-23B66CB093C7}" destId="{0205C303-AF53-42B0-9CC2-4F1927104CBA}" srcOrd="0" destOrd="0" presId="urn:microsoft.com/office/officeart/2005/8/layout/vProcess5"/>
    <dgm:cxn modelId="{8A06D7FB-D501-44F0-9C69-C69E6F94AEC3}" srcId="{21294DDF-20C9-4C64-8177-E8D0C6BFBA47}" destId="{490CF0DB-801B-49B8-81A0-86EFE089AAAA}" srcOrd="3" destOrd="0" parTransId="{1EEB92E6-A09C-42F4-84F2-93E04FA3510E}" sibTransId="{05E268E1-AE64-4144-8BB8-23B66CB093C7}"/>
    <dgm:cxn modelId="{0F011C12-54A7-44E1-86CE-3CB0FFDE4C6E}" type="presParOf" srcId="{CC78132A-618C-4EF0-BE28-1872F216B17D}" destId="{C1D186BF-0BBC-4FAB-819B-B9FC3D4A2FC0}" srcOrd="0" destOrd="0" presId="urn:microsoft.com/office/officeart/2005/8/layout/vProcess5"/>
    <dgm:cxn modelId="{C006D9DF-DC19-48FF-AB12-BBF9FC13409F}" type="presParOf" srcId="{CC78132A-618C-4EF0-BE28-1872F216B17D}" destId="{573636A9-9AFD-4E13-8599-061B4FF99891}" srcOrd="1" destOrd="0" presId="urn:microsoft.com/office/officeart/2005/8/layout/vProcess5"/>
    <dgm:cxn modelId="{F3EF68B7-770B-4C6B-A0E5-A5917B76E584}" type="presParOf" srcId="{CC78132A-618C-4EF0-BE28-1872F216B17D}" destId="{75932FAF-A6F4-4E55-92D6-79DCC8809DCD}" srcOrd="2" destOrd="0" presId="urn:microsoft.com/office/officeart/2005/8/layout/vProcess5"/>
    <dgm:cxn modelId="{5843E9F8-4E81-49B4-B38F-DC2FED72962B}" type="presParOf" srcId="{CC78132A-618C-4EF0-BE28-1872F216B17D}" destId="{65F27ED3-F61A-4E7F-BBBD-BD2A758352E3}" srcOrd="3" destOrd="0" presId="urn:microsoft.com/office/officeart/2005/8/layout/vProcess5"/>
    <dgm:cxn modelId="{0806E322-0A2B-472B-8D96-B7C965ACA6D4}" type="presParOf" srcId="{CC78132A-618C-4EF0-BE28-1872F216B17D}" destId="{7DAD4BDD-0FDD-4765-BD9E-5C58C454458B}" srcOrd="4" destOrd="0" presId="urn:microsoft.com/office/officeart/2005/8/layout/vProcess5"/>
    <dgm:cxn modelId="{2C3EF0E3-C7AD-4A2B-9943-199370DA5CD9}" type="presParOf" srcId="{CC78132A-618C-4EF0-BE28-1872F216B17D}" destId="{12957163-DC06-42EF-A64F-8C580B15647A}" srcOrd="5" destOrd="0" presId="urn:microsoft.com/office/officeart/2005/8/layout/vProcess5"/>
    <dgm:cxn modelId="{68A179AD-EE05-4918-AB23-A301AB4968B4}" type="presParOf" srcId="{CC78132A-618C-4EF0-BE28-1872F216B17D}" destId="{17E15FC1-82EA-4CF1-B709-56399AB66E0C}" srcOrd="6" destOrd="0" presId="urn:microsoft.com/office/officeart/2005/8/layout/vProcess5"/>
    <dgm:cxn modelId="{4EEE10B7-B587-4D61-91D1-B74BB7CE026E}" type="presParOf" srcId="{CC78132A-618C-4EF0-BE28-1872F216B17D}" destId="{BDC81B71-553C-4645-94AD-0CDD90DBFFB3}" srcOrd="7" destOrd="0" presId="urn:microsoft.com/office/officeart/2005/8/layout/vProcess5"/>
    <dgm:cxn modelId="{38C5E9B6-0A8D-4B96-B675-7DD09628522D}" type="presParOf" srcId="{CC78132A-618C-4EF0-BE28-1872F216B17D}" destId="{D2F7C047-EB07-4CD6-BA30-2DD67D8701B0}" srcOrd="8" destOrd="0" presId="urn:microsoft.com/office/officeart/2005/8/layout/vProcess5"/>
    <dgm:cxn modelId="{76A2881A-6D19-47A8-A6B6-E8C1AA183A02}" type="presParOf" srcId="{CC78132A-618C-4EF0-BE28-1872F216B17D}" destId="{0205C303-AF53-42B0-9CC2-4F1927104CBA}" srcOrd="9" destOrd="0" presId="urn:microsoft.com/office/officeart/2005/8/layout/vProcess5"/>
    <dgm:cxn modelId="{24874A78-9DC1-4E0E-BA65-945668224F66}" type="presParOf" srcId="{CC78132A-618C-4EF0-BE28-1872F216B17D}" destId="{A7C87DE6-21FF-4D45-B21E-CF48B3EB8ED5}" srcOrd="10" destOrd="0" presId="urn:microsoft.com/office/officeart/2005/8/layout/vProcess5"/>
    <dgm:cxn modelId="{DCCC6CFE-426E-434B-8C3E-8C4E3FC24B96}" type="presParOf" srcId="{CC78132A-618C-4EF0-BE28-1872F216B17D}" destId="{366B922A-927D-4109-812A-EA7F5B573B8F}" srcOrd="11" destOrd="0" presId="urn:microsoft.com/office/officeart/2005/8/layout/vProcess5"/>
    <dgm:cxn modelId="{EA5D2435-6791-43AF-96D2-D9CE027C1B0C}" type="presParOf" srcId="{CC78132A-618C-4EF0-BE28-1872F216B17D}" destId="{91C74512-2254-4DB4-A6BE-64272F3F6A40}" srcOrd="12" destOrd="0" presId="urn:microsoft.com/office/officeart/2005/8/layout/vProcess5"/>
    <dgm:cxn modelId="{28C095B6-322B-463E-895C-08927642B658}" type="presParOf" srcId="{CC78132A-618C-4EF0-BE28-1872F216B17D}" destId="{C953BCCF-F26F-4A44-A7D9-61183D2769F3}" srcOrd="13" destOrd="0" presId="urn:microsoft.com/office/officeart/2005/8/layout/vProcess5"/>
    <dgm:cxn modelId="{5726367F-1F49-4D3E-9A88-91C30A4D7B25}" type="presParOf" srcId="{CC78132A-618C-4EF0-BE28-1872F216B17D}" destId="{3BAD9F59-D6E9-4FA1-8B07-E99F5523086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AD0E0-2967-48FF-A211-40BCB718E36F}">
      <dsp:nvSpPr>
        <dsp:cNvPr id="0" name=""/>
        <dsp:cNvSpPr/>
      </dsp:nvSpPr>
      <dsp:spPr>
        <a:xfrm>
          <a:off x="4151188" y="1031"/>
          <a:ext cx="841623" cy="5470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Gather Information </a:t>
          </a:r>
          <a:endParaRPr lang="en-US" sz="1000" kern="1200"/>
        </a:p>
      </dsp:txBody>
      <dsp:txXfrm>
        <a:off x="4177893" y="27736"/>
        <a:ext cx="788213" cy="493644"/>
      </dsp:txXfrm>
    </dsp:sp>
    <dsp:sp modelId="{007731E0-3DFF-4F58-A8E4-2ECD90D40667}">
      <dsp:nvSpPr>
        <dsp:cNvPr id="0" name=""/>
        <dsp:cNvSpPr/>
      </dsp:nvSpPr>
      <dsp:spPr>
        <a:xfrm>
          <a:off x="3282871" y="274558"/>
          <a:ext cx="2578257" cy="2578257"/>
        </a:xfrm>
        <a:custGeom>
          <a:avLst/>
          <a:gdLst/>
          <a:ahLst/>
          <a:cxnLst/>
          <a:rect l="0" t="0" r="0" b="0"/>
          <a:pathLst>
            <a:path>
              <a:moveTo>
                <a:pt x="1715321" y="72488"/>
              </a:moveTo>
              <a:arcTo wR="1289128" hR="1289128" stAng="17358332" swAng="150171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0A0FD9-B9C3-4EA3-9365-3EC0FD5FCF56}">
      <dsp:nvSpPr>
        <dsp:cNvPr id="0" name=""/>
        <dsp:cNvSpPr/>
      </dsp:nvSpPr>
      <dsp:spPr>
        <a:xfrm>
          <a:off x="5267606" y="645595"/>
          <a:ext cx="841623" cy="54705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Process information </a:t>
          </a:r>
          <a:endParaRPr lang="en-US" sz="1000" kern="1200"/>
        </a:p>
      </dsp:txBody>
      <dsp:txXfrm>
        <a:off x="5294311" y="672300"/>
        <a:ext cx="788213" cy="493644"/>
      </dsp:txXfrm>
    </dsp:sp>
    <dsp:sp modelId="{153175B5-8E50-4B9F-B1A0-1168D688D893}">
      <dsp:nvSpPr>
        <dsp:cNvPr id="0" name=""/>
        <dsp:cNvSpPr/>
      </dsp:nvSpPr>
      <dsp:spPr>
        <a:xfrm>
          <a:off x="3282871" y="274558"/>
          <a:ext cx="2578257" cy="2578257"/>
        </a:xfrm>
        <a:custGeom>
          <a:avLst/>
          <a:gdLst/>
          <a:ahLst/>
          <a:cxnLst/>
          <a:rect l="0" t="0" r="0" b="0"/>
          <a:pathLst>
            <a:path>
              <a:moveTo>
                <a:pt x="2525822" y="925204"/>
              </a:moveTo>
              <a:arcTo wR="1289128" hR="1289128" stAng="20616140" swAng="1967720"/>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E77AF4-0850-4051-B182-9A7A91901075}">
      <dsp:nvSpPr>
        <dsp:cNvPr id="0" name=""/>
        <dsp:cNvSpPr/>
      </dsp:nvSpPr>
      <dsp:spPr>
        <a:xfrm>
          <a:off x="5267606" y="1934724"/>
          <a:ext cx="841623" cy="54705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Creating text </a:t>
          </a:r>
          <a:endParaRPr lang="en-US" sz="1000" kern="1200"/>
        </a:p>
      </dsp:txBody>
      <dsp:txXfrm>
        <a:off x="5294311" y="1961429"/>
        <a:ext cx="788213" cy="493644"/>
      </dsp:txXfrm>
    </dsp:sp>
    <dsp:sp modelId="{DC1E3406-F5F3-4EAD-B8CB-39E964390697}">
      <dsp:nvSpPr>
        <dsp:cNvPr id="0" name=""/>
        <dsp:cNvSpPr/>
      </dsp:nvSpPr>
      <dsp:spPr>
        <a:xfrm>
          <a:off x="3282871" y="274558"/>
          <a:ext cx="2578257" cy="2578257"/>
        </a:xfrm>
        <a:custGeom>
          <a:avLst/>
          <a:gdLst/>
          <a:ahLst/>
          <a:cxnLst/>
          <a:rect l="0" t="0" r="0" b="0"/>
          <a:pathLst>
            <a:path>
              <a:moveTo>
                <a:pt x="2190026" y="2211211"/>
              </a:moveTo>
              <a:arcTo wR="1289128" hR="1289128" stAng="2739949" swAng="1501719"/>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0982A93-FF84-43B7-A247-7528D4EF93E9}">
      <dsp:nvSpPr>
        <dsp:cNvPr id="0" name=""/>
        <dsp:cNvSpPr/>
      </dsp:nvSpPr>
      <dsp:spPr>
        <a:xfrm>
          <a:off x="4151188" y="2579288"/>
          <a:ext cx="841623" cy="5470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Edit and review </a:t>
          </a:r>
          <a:endParaRPr lang="en-US" sz="1000" kern="1200"/>
        </a:p>
      </dsp:txBody>
      <dsp:txXfrm>
        <a:off x="4177893" y="2605993"/>
        <a:ext cx="788213" cy="493644"/>
      </dsp:txXfrm>
    </dsp:sp>
    <dsp:sp modelId="{4F27655B-03FB-4336-B87D-ACB18D1CA5D1}">
      <dsp:nvSpPr>
        <dsp:cNvPr id="0" name=""/>
        <dsp:cNvSpPr/>
      </dsp:nvSpPr>
      <dsp:spPr>
        <a:xfrm>
          <a:off x="3282871" y="274558"/>
          <a:ext cx="2578257" cy="2578257"/>
        </a:xfrm>
        <a:custGeom>
          <a:avLst/>
          <a:gdLst/>
          <a:ahLst/>
          <a:cxnLst/>
          <a:rect l="0" t="0" r="0" b="0"/>
          <a:pathLst>
            <a:path>
              <a:moveTo>
                <a:pt x="862935" y="2505768"/>
              </a:moveTo>
              <a:arcTo wR="1289128" hR="1289128" stAng="6558332" swAng="1501719"/>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C7D128-3394-4E96-9198-218B2595E766}">
      <dsp:nvSpPr>
        <dsp:cNvPr id="0" name=""/>
        <dsp:cNvSpPr/>
      </dsp:nvSpPr>
      <dsp:spPr>
        <a:xfrm>
          <a:off x="3034770" y="1934724"/>
          <a:ext cx="841623" cy="5470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Final checks </a:t>
          </a:r>
          <a:endParaRPr lang="en-US" sz="1000" kern="1200"/>
        </a:p>
      </dsp:txBody>
      <dsp:txXfrm>
        <a:off x="3061475" y="1961429"/>
        <a:ext cx="788213" cy="493644"/>
      </dsp:txXfrm>
    </dsp:sp>
    <dsp:sp modelId="{5B12ED7D-B96A-4FC2-80F6-E47EDD54F039}">
      <dsp:nvSpPr>
        <dsp:cNvPr id="0" name=""/>
        <dsp:cNvSpPr/>
      </dsp:nvSpPr>
      <dsp:spPr>
        <a:xfrm>
          <a:off x="3282871" y="274558"/>
          <a:ext cx="2578257" cy="2578257"/>
        </a:xfrm>
        <a:custGeom>
          <a:avLst/>
          <a:gdLst/>
          <a:ahLst/>
          <a:cxnLst/>
          <a:rect l="0" t="0" r="0" b="0"/>
          <a:pathLst>
            <a:path>
              <a:moveTo>
                <a:pt x="52434" y="1653052"/>
              </a:moveTo>
              <a:arcTo wR="1289128" hR="1289128" stAng="9816140" swAng="1967720"/>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96FB73-E4AB-45F5-B2E4-3A295777EEE1}">
      <dsp:nvSpPr>
        <dsp:cNvPr id="0" name=""/>
        <dsp:cNvSpPr/>
      </dsp:nvSpPr>
      <dsp:spPr>
        <a:xfrm>
          <a:off x="3034770" y="645595"/>
          <a:ext cx="841623" cy="5470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Submit </a:t>
          </a:r>
          <a:endParaRPr lang="en-US" sz="1000" kern="1200"/>
        </a:p>
      </dsp:txBody>
      <dsp:txXfrm>
        <a:off x="3061475" y="672300"/>
        <a:ext cx="788213" cy="493644"/>
      </dsp:txXfrm>
    </dsp:sp>
    <dsp:sp modelId="{DAFC63BD-AFA9-4174-AF7B-FD26A9CBD355}">
      <dsp:nvSpPr>
        <dsp:cNvPr id="0" name=""/>
        <dsp:cNvSpPr/>
      </dsp:nvSpPr>
      <dsp:spPr>
        <a:xfrm>
          <a:off x="3282871" y="274558"/>
          <a:ext cx="2578257" cy="2578257"/>
        </a:xfrm>
        <a:custGeom>
          <a:avLst/>
          <a:gdLst/>
          <a:ahLst/>
          <a:cxnLst/>
          <a:rect l="0" t="0" r="0" b="0"/>
          <a:pathLst>
            <a:path>
              <a:moveTo>
                <a:pt x="388231" y="367045"/>
              </a:moveTo>
              <a:arcTo wR="1289128" hR="1289128" stAng="13539949" swAng="150171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3C1E5-2535-49D7-98C1-C7E55582D735}">
      <dsp:nvSpPr>
        <dsp:cNvPr id="0" name=""/>
        <dsp:cNvSpPr/>
      </dsp:nvSpPr>
      <dsp:spPr>
        <a:xfrm>
          <a:off x="0" y="1011"/>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217CB-EE59-4869-A979-163B3C61B7DE}">
      <dsp:nvSpPr>
        <dsp:cNvPr id="0" name=""/>
        <dsp:cNvSpPr/>
      </dsp:nvSpPr>
      <dsp:spPr>
        <a:xfrm>
          <a:off x="130402" y="98005"/>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3BFA7-63A9-4BC1-B4BF-83483A981BC1}">
      <dsp:nvSpPr>
        <dsp:cNvPr id="0" name=""/>
        <dsp:cNvSpPr/>
      </dsp:nvSpPr>
      <dsp:spPr>
        <a:xfrm>
          <a:off x="497900" y="1011"/>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At university you will be presented with assignments that utilise various formats. These include: </a:t>
          </a:r>
          <a:endParaRPr lang="en-US" sz="1500" kern="1200"/>
        </a:p>
      </dsp:txBody>
      <dsp:txXfrm>
        <a:off x="497900" y="1011"/>
        <a:ext cx="8646099" cy="431082"/>
      </dsp:txXfrm>
    </dsp:sp>
    <dsp:sp modelId="{88CB4F75-16FD-4EA8-B0F8-A1C084BED888}">
      <dsp:nvSpPr>
        <dsp:cNvPr id="0" name=""/>
        <dsp:cNvSpPr/>
      </dsp:nvSpPr>
      <dsp:spPr>
        <a:xfrm>
          <a:off x="0" y="539865"/>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AE91-3FEE-450D-A4C2-B8E31FBEF5AE}">
      <dsp:nvSpPr>
        <dsp:cNvPr id="0" name=""/>
        <dsp:cNvSpPr/>
      </dsp:nvSpPr>
      <dsp:spPr>
        <a:xfrm>
          <a:off x="130402" y="636859"/>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04E-2065-4CA6-A2FE-793A868ED37E}">
      <dsp:nvSpPr>
        <dsp:cNvPr id="0" name=""/>
        <dsp:cNvSpPr/>
      </dsp:nvSpPr>
      <dsp:spPr>
        <a:xfrm>
          <a:off x="497900" y="539865"/>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Essays</a:t>
          </a:r>
          <a:endParaRPr lang="en-US" sz="1500" kern="1200"/>
        </a:p>
      </dsp:txBody>
      <dsp:txXfrm>
        <a:off x="497900" y="539865"/>
        <a:ext cx="8646099" cy="431082"/>
      </dsp:txXfrm>
    </dsp:sp>
    <dsp:sp modelId="{68B0FA62-3D52-42EB-B7DC-0001A899F3D8}">
      <dsp:nvSpPr>
        <dsp:cNvPr id="0" name=""/>
        <dsp:cNvSpPr/>
      </dsp:nvSpPr>
      <dsp:spPr>
        <a:xfrm>
          <a:off x="0" y="1078719"/>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AE7AC-D2F9-4DE2-A2C5-F7564453B6C5}">
      <dsp:nvSpPr>
        <dsp:cNvPr id="0" name=""/>
        <dsp:cNvSpPr/>
      </dsp:nvSpPr>
      <dsp:spPr>
        <a:xfrm>
          <a:off x="130402" y="1175712"/>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5A9AF-AE78-4031-8078-4A980FD30DB8}">
      <dsp:nvSpPr>
        <dsp:cNvPr id="0" name=""/>
        <dsp:cNvSpPr/>
      </dsp:nvSpPr>
      <dsp:spPr>
        <a:xfrm>
          <a:off x="497900" y="1078719"/>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Reports </a:t>
          </a:r>
          <a:endParaRPr lang="en-US" sz="1500" kern="1200"/>
        </a:p>
      </dsp:txBody>
      <dsp:txXfrm>
        <a:off x="497900" y="1078719"/>
        <a:ext cx="8646099" cy="431082"/>
      </dsp:txXfrm>
    </dsp:sp>
    <dsp:sp modelId="{C1943E38-7BDE-4758-8E1A-3BD08252FD80}">
      <dsp:nvSpPr>
        <dsp:cNvPr id="0" name=""/>
        <dsp:cNvSpPr/>
      </dsp:nvSpPr>
      <dsp:spPr>
        <a:xfrm>
          <a:off x="0" y="1617572"/>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C2D7-1CDA-44FF-BDA9-25E72A0CB675}">
      <dsp:nvSpPr>
        <dsp:cNvPr id="0" name=""/>
        <dsp:cNvSpPr/>
      </dsp:nvSpPr>
      <dsp:spPr>
        <a:xfrm>
          <a:off x="130402" y="1714566"/>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466D-0D2B-4E7B-8964-D8A55FB80F16}">
      <dsp:nvSpPr>
        <dsp:cNvPr id="0" name=""/>
        <dsp:cNvSpPr/>
      </dsp:nvSpPr>
      <dsp:spPr>
        <a:xfrm>
          <a:off x="497900" y="1617572"/>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Portfolios</a:t>
          </a:r>
          <a:endParaRPr lang="en-US" sz="1500" kern="1200"/>
        </a:p>
      </dsp:txBody>
      <dsp:txXfrm>
        <a:off x="497900" y="1617572"/>
        <a:ext cx="8646099" cy="431082"/>
      </dsp:txXfrm>
    </dsp:sp>
    <dsp:sp modelId="{89F74177-9F99-4AD0-A847-C4574963648C}">
      <dsp:nvSpPr>
        <dsp:cNvPr id="0" name=""/>
        <dsp:cNvSpPr/>
      </dsp:nvSpPr>
      <dsp:spPr>
        <a:xfrm>
          <a:off x="0" y="2156426"/>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3FF7-1E5A-40F6-8BA7-AB4BD55AD8A8}">
      <dsp:nvSpPr>
        <dsp:cNvPr id="0" name=""/>
        <dsp:cNvSpPr/>
      </dsp:nvSpPr>
      <dsp:spPr>
        <a:xfrm>
          <a:off x="130402" y="2253420"/>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D06E-C104-4257-82C0-FC8B15B9F3F2}">
      <dsp:nvSpPr>
        <dsp:cNvPr id="0" name=""/>
        <dsp:cNvSpPr/>
      </dsp:nvSpPr>
      <dsp:spPr>
        <a:xfrm>
          <a:off x="497900" y="2156426"/>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Presentations</a:t>
          </a:r>
          <a:endParaRPr lang="en-US" sz="1500" kern="1200"/>
        </a:p>
      </dsp:txBody>
      <dsp:txXfrm>
        <a:off x="497900" y="2156426"/>
        <a:ext cx="8646099" cy="431082"/>
      </dsp:txXfrm>
    </dsp:sp>
    <dsp:sp modelId="{10389060-C356-498F-83D3-BBCE2329578B}">
      <dsp:nvSpPr>
        <dsp:cNvPr id="0" name=""/>
        <dsp:cNvSpPr/>
      </dsp:nvSpPr>
      <dsp:spPr>
        <a:xfrm>
          <a:off x="0" y="2695280"/>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03C4-2887-44F3-BF6E-F46E4C3B6BD8}">
      <dsp:nvSpPr>
        <dsp:cNvPr id="0" name=""/>
        <dsp:cNvSpPr/>
      </dsp:nvSpPr>
      <dsp:spPr>
        <a:xfrm>
          <a:off x="130402" y="2792274"/>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42F36-1812-4635-B2D6-982744BD6053}">
      <dsp:nvSpPr>
        <dsp:cNvPr id="0" name=""/>
        <dsp:cNvSpPr/>
      </dsp:nvSpPr>
      <dsp:spPr>
        <a:xfrm>
          <a:off x="497900" y="2695280"/>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Literature Review </a:t>
          </a:r>
          <a:endParaRPr lang="en-US" sz="1500" kern="1200"/>
        </a:p>
      </dsp:txBody>
      <dsp:txXfrm>
        <a:off x="497900" y="2695280"/>
        <a:ext cx="8646099" cy="431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7D4-7CCE-4A85-A358-092097EEC801}">
      <dsp:nvSpPr>
        <dsp:cNvPr id="0" name=""/>
        <dsp:cNvSpPr/>
      </dsp:nvSpPr>
      <dsp:spPr>
        <a:xfrm>
          <a:off x="0" y="381"/>
          <a:ext cx="9144000" cy="8933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93696-5C91-4107-ACCA-89536C40979E}">
      <dsp:nvSpPr>
        <dsp:cNvPr id="0" name=""/>
        <dsp:cNvSpPr/>
      </dsp:nvSpPr>
      <dsp:spPr>
        <a:xfrm>
          <a:off x="270228" y="201378"/>
          <a:ext cx="491324" cy="4913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BF60E-ECAC-4AE7-8544-922C4DCEAF7F}">
      <dsp:nvSpPr>
        <dsp:cNvPr id="0" name=""/>
        <dsp:cNvSpPr/>
      </dsp:nvSpPr>
      <dsp:spPr>
        <a:xfrm>
          <a:off x="1031781" y="381"/>
          <a:ext cx="8112218" cy="89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43" tIns="94543" rIns="94543" bIns="94543" numCol="1" spcCol="1270" anchor="ctr" anchorCtr="0">
          <a:noAutofit/>
        </a:bodyPr>
        <a:lstStyle/>
        <a:p>
          <a:pPr marL="0" lvl="0" indent="0" algn="l" defTabSz="1111250">
            <a:lnSpc>
              <a:spcPct val="90000"/>
            </a:lnSpc>
            <a:spcBef>
              <a:spcPct val="0"/>
            </a:spcBef>
            <a:spcAft>
              <a:spcPct val="35000"/>
            </a:spcAft>
            <a:buNone/>
          </a:pPr>
          <a:r>
            <a:rPr lang="en-GB" sz="2500" kern="1200"/>
            <a:t>The word essay comes from the Latin word meaning ‘to present a case’.</a:t>
          </a:r>
          <a:endParaRPr lang="en-US" sz="2500" kern="1200"/>
        </a:p>
      </dsp:txBody>
      <dsp:txXfrm>
        <a:off x="1031781" y="381"/>
        <a:ext cx="8112218" cy="893317"/>
      </dsp:txXfrm>
    </dsp:sp>
    <dsp:sp modelId="{2C727609-B2A5-49F8-A6E3-F3DDD12BFBBD}">
      <dsp:nvSpPr>
        <dsp:cNvPr id="0" name=""/>
        <dsp:cNvSpPr/>
      </dsp:nvSpPr>
      <dsp:spPr>
        <a:xfrm>
          <a:off x="0" y="1117028"/>
          <a:ext cx="9144000" cy="8933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FBEDD-182F-4D90-B9E6-20F104A03171}">
      <dsp:nvSpPr>
        <dsp:cNvPr id="0" name=""/>
        <dsp:cNvSpPr/>
      </dsp:nvSpPr>
      <dsp:spPr>
        <a:xfrm>
          <a:off x="270228" y="1318025"/>
          <a:ext cx="491324" cy="4913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3974C-45E5-4AE6-BE88-29F3A95BF983}">
      <dsp:nvSpPr>
        <dsp:cNvPr id="0" name=""/>
        <dsp:cNvSpPr/>
      </dsp:nvSpPr>
      <dsp:spPr>
        <a:xfrm>
          <a:off x="1031781" y="1117028"/>
          <a:ext cx="8112218" cy="89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43" tIns="94543" rIns="94543" bIns="94543" numCol="1" spcCol="1270" anchor="ctr" anchorCtr="0">
          <a:noAutofit/>
        </a:bodyPr>
        <a:lstStyle/>
        <a:p>
          <a:pPr marL="0" lvl="0" indent="0" algn="l" defTabSz="1111250">
            <a:lnSpc>
              <a:spcPct val="90000"/>
            </a:lnSpc>
            <a:spcBef>
              <a:spcPct val="0"/>
            </a:spcBef>
            <a:spcAft>
              <a:spcPct val="35000"/>
            </a:spcAft>
            <a:buNone/>
          </a:pPr>
          <a:r>
            <a:rPr lang="en-GB" sz="2500" kern="1200"/>
            <a:t>In an essay you are presenting a case, presenting information to the reader.</a:t>
          </a:r>
          <a:endParaRPr lang="en-US" sz="2500" kern="1200"/>
        </a:p>
      </dsp:txBody>
      <dsp:txXfrm>
        <a:off x="1031781" y="1117028"/>
        <a:ext cx="8112218" cy="893317"/>
      </dsp:txXfrm>
    </dsp:sp>
    <dsp:sp modelId="{CB0AFFE0-67B3-46FB-BE3C-0011A97D874D}">
      <dsp:nvSpPr>
        <dsp:cNvPr id="0" name=""/>
        <dsp:cNvSpPr/>
      </dsp:nvSpPr>
      <dsp:spPr>
        <a:xfrm>
          <a:off x="0" y="2233675"/>
          <a:ext cx="9144000" cy="8933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D752-B913-480C-BF52-9EA86CCFCB92}">
      <dsp:nvSpPr>
        <dsp:cNvPr id="0" name=""/>
        <dsp:cNvSpPr/>
      </dsp:nvSpPr>
      <dsp:spPr>
        <a:xfrm>
          <a:off x="270228" y="2434672"/>
          <a:ext cx="491324" cy="4913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03E0-766B-4E68-869F-382FAE9246C6}">
      <dsp:nvSpPr>
        <dsp:cNvPr id="0" name=""/>
        <dsp:cNvSpPr/>
      </dsp:nvSpPr>
      <dsp:spPr>
        <a:xfrm>
          <a:off x="1031781" y="2233675"/>
          <a:ext cx="8112218" cy="89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43" tIns="94543" rIns="94543" bIns="94543" numCol="1" spcCol="1270" anchor="ctr" anchorCtr="0">
          <a:noAutofit/>
        </a:bodyPr>
        <a:lstStyle/>
        <a:p>
          <a:pPr marL="0" lvl="0" indent="0" algn="l" defTabSz="1111250">
            <a:lnSpc>
              <a:spcPct val="90000"/>
            </a:lnSpc>
            <a:spcBef>
              <a:spcPct val="0"/>
            </a:spcBef>
            <a:spcAft>
              <a:spcPct val="35000"/>
            </a:spcAft>
            <a:buNone/>
          </a:pPr>
          <a:r>
            <a:rPr lang="en-GB" sz="2500" kern="1200"/>
            <a:t>This will involve you presenting other people’s arguments.</a:t>
          </a:r>
          <a:endParaRPr lang="en-US" sz="2500" kern="1200"/>
        </a:p>
      </dsp:txBody>
      <dsp:txXfrm>
        <a:off x="1031781" y="2233675"/>
        <a:ext cx="8112218" cy="8933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51CC9-DA5C-447B-820A-C50DCE125104}">
      <dsp:nvSpPr>
        <dsp:cNvPr id="0" name=""/>
        <dsp:cNvSpPr/>
      </dsp:nvSpPr>
      <dsp:spPr>
        <a:xfrm>
          <a:off x="0" y="0"/>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564EE-051C-4B17-84D0-D2E3A5BB9E8D}">
      <dsp:nvSpPr>
        <dsp:cNvPr id="0" name=""/>
        <dsp:cNvSpPr/>
      </dsp:nvSpPr>
      <dsp:spPr>
        <a:xfrm>
          <a:off x="0" y="0"/>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Is written in continuous prose – </a:t>
          </a:r>
          <a:endParaRPr lang="en-US" sz="1800" kern="1200"/>
        </a:p>
      </dsp:txBody>
      <dsp:txXfrm>
        <a:off x="0" y="0"/>
        <a:ext cx="9144000" cy="390921"/>
      </dsp:txXfrm>
    </dsp:sp>
    <dsp:sp modelId="{195DD8EE-BBAB-4198-BF3E-A9909A198C78}">
      <dsp:nvSpPr>
        <dsp:cNvPr id="0" name=""/>
        <dsp:cNvSpPr/>
      </dsp:nvSpPr>
      <dsp:spPr>
        <a:xfrm>
          <a:off x="0" y="390921"/>
          <a:ext cx="9144000" cy="0"/>
        </a:xfrm>
        <a:prstGeom prst="line">
          <a:avLst/>
        </a:prstGeom>
        <a:solidFill>
          <a:schemeClr val="accent2">
            <a:hueOff val="-557623"/>
            <a:satOff val="7814"/>
            <a:lumOff val="-2269"/>
            <a:alphaOff val="0"/>
          </a:schemeClr>
        </a:solidFill>
        <a:ln w="12700" cap="flat" cmpd="sng" algn="ctr">
          <a:solidFill>
            <a:schemeClr val="accent2">
              <a:hueOff val="-557623"/>
              <a:satOff val="7814"/>
              <a:lumOff val="-22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401A5-F4CB-415D-B0F0-BDBD633A0EED}">
      <dsp:nvSpPr>
        <dsp:cNvPr id="0" name=""/>
        <dsp:cNvSpPr/>
      </dsp:nvSpPr>
      <dsp:spPr>
        <a:xfrm>
          <a:off x="0" y="390921"/>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No subheadings</a:t>
          </a:r>
          <a:endParaRPr lang="en-US" sz="1800" kern="1200"/>
        </a:p>
      </dsp:txBody>
      <dsp:txXfrm>
        <a:off x="0" y="390921"/>
        <a:ext cx="9144000" cy="390921"/>
      </dsp:txXfrm>
    </dsp:sp>
    <dsp:sp modelId="{08807582-CBBE-4406-A0EA-5099BED7C203}">
      <dsp:nvSpPr>
        <dsp:cNvPr id="0" name=""/>
        <dsp:cNvSpPr/>
      </dsp:nvSpPr>
      <dsp:spPr>
        <a:xfrm>
          <a:off x="0" y="781843"/>
          <a:ext cx="9144000" cy="0"/>
        </a:xfrm>
        <a:prstGeom prst="line">
          <a:avLst/>
        </a:prstGeom>
        <a:solidFill>
          <a:schemeClr val="accent2">
            <a:hueOff val="-1115246"/>
            <a:satOff val="15629"/>
            <a:lumOff val="-4538"/>
            <a:alphaOff val="0"/>
          </a:schemeClr>
        </a:solidFill>
        <a:ln w="12700" cap="flat" cmpd="sng" algn="ctr">
          <a:solidFill>
            <a:schemeClr val="accent2">
              <a:hueOff val="-1115246"/>
              <a:satOff val="15629"/>
              <a:lumOff val="-45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1B3D1-FBED-4F45-9B96-CADF958DCA48}">
      <dsp:nvSpPr>
        <dsp:cNvPr id="0" name=""/>
        <dsp:cNvSpPr/>
      </dsp:nvSpPr>
      <dsp:spPr>
        <a:xfrm>
          <a:off x="0" y="781843"/>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No bullet points</a:t>
          </a:r>
          <a:endParaRPr lang="en-US" sz="1800" kern="1200"/>
        </a:p>
      </dsp:txBody>
      <dsp:txXfrm>
        <a:off x="0" y="781843"/>
        <a:ext cx="9144000" cy="390921"/>
      </dsp:txXfrm>
    </dsp:sp>
    <dsp:sp modelId="{016F1C34-0A9B-44D0-908A-11E936295102}">
      <dsp:nvSpPr>
        <dsp:cNvPr id="0" name=""/>
        <dsp:cNvSpPr/>
      </dsp:nvSpPr>
      <dsp:spPr>
        <a:xfrm>
          <a:off x="0" y="1172765"/>
          <a:ext cx="9144000" cy="0"/>
        </a:xfrm>
        <a:prstGeom prst="line">
          <a:avLst/>
        </a:prstGeom>
        <a:solidFill>
          <a:schemeClr val="accent2">
            <a:hueOff val="-1672869"/>
            <a:satOff val="23443"/>
            <a:lumOff val="-6807"/>
            <a:alphaOff val="0"/>
          </a:schemeClr>
        </a:solidFill>
        <a:ln w="12700" cap="flat" cmpd="sng" algn="ctr">
          <a:solidFill>
            <a:schemeClr val="accent2">
              <a:hueOff val="-1672869"/>
              <a:satOff val="23443"/>
              <a:lumOff val="-68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2510E-4CFD-46A5-8755-A9D511304771}">
      <dsp:nvSpPr>
        <dsp:cNvPr id="0" name=""/>
        <dsp:cNvSpPr/>
      </dsp:nvSpPr>
      <dsp:spPr>
        <a:xfrm>
          <a:off x="0" y="1172765"/>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No pictures, illustrations, charts, or graphs</a:t>
          </a:r>
          <a:endParaRPr lang="en-US" sz="1800" kern="1200"/>
        </a:p>
      </dsp:txBody>
      <dsp:txXfrm>
        <a:off x="0" y="1172765"/>
        <a:ext cx="9144000" cy="390921"/>
      </dsp:txXfrm>
    </dsp:sp>
    <dsp:sp modelId="{9D3A0B67-12BE-4853-955A-6439E628AF5A}">
      <dsp:nvSpPr>
        <dsp:cNvPr id="0" name=""/>
        <dsp:cNvSpPr/>
      </dsp:nvSpPr>
      <dsp:spPr>
        <a:xfrm>
          <a:off x="0" y="1563687"/>
          <a:ext cx="9144000" cy="0"/>
        </a:xfrm>
        <a:prstGeom prst="line">
          <a:avLst/>
        </a:prstGeom>
        <a:solidFill>
          <a:schemeClr val="accent2">
            <a:hueOff val="-2230492"/>
            <a:satOff val="31257"/>
            <a:lumOff val="-9076"/>
            <a:alphaOff val="0"/>
          </a:schemeClr>
        </a:solidFill>
        <a:ln w="12700" cap="flat" cmpd="sng" algn="ctr">
          <a:solidFill>
            <a:schemeClr val="accent2">
              <a:hueOff val="-2230492"/>
              <a:satOff val="31257"/>
              <a:lumOff val="-90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3940D-373C-46E2-B9B4-C1F21CE36145}">
      <dsp:nvSpPr>
        <dsp:cNvPr id="0" name=""/>
        <dsp:cNvSpPr/>
      </dsp:nvSpPr>
      <dsp:spPr>
        <a:xfrm>
          <a:off x="0" y="1563687"/>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Has a set length</a:t>
          </a:r>
          <a:endParaRPr lang="en-US" sz="1800" kern="1200"/>
        </a:p>
      </dsp:txBody>
      <dsp:txXfrm>
        <a:off x="0" y="1563687"/>
        <a:ext cx="9144000" cy="390921"/>
      </dsp:txXfrm>
    </dsp:sp>
    <dsp:sp modelId="{DAAC4AB2-691C-4C11-A010-A74AD01B502B}">
      <dsp:nvSpPr>
        <dsp:cNvPr id="0" name=""/>
        <dsp:cNvSpPr/>
      </dsp:nvSpPr>
      <dsp:spPr>
        <a:xfrm>
          <a:off x="0" y="1954609"/>
          <a:ext cx="9144000" cy="0"/>
        </a:xfrm>
        <a:prstGeom prst="line">
          <a:avLst/>
        </a:prstGeom>
        <a:solidFill>
          <a:schemeClr val="accent2">
            <a:hueOff val="-2788115"/>
            <a:satOff val="39071"/>
            <a:lumOff val="-11345"/>
            <a:alphaOff val="0"/>
          </a:schemeClr>
        </a:solidFill>
        <a:ln w="12700" cap="flat" cmpd="sng" algn="ctr">
          <a:solidFill>
            <a:schemeClr val="accent2">
              <a:hueOff val="-2788115"/>
              <a:satOff val="39071"/>
              <a:lumOff val="-113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AFBAD-45D4-4C79-BE16-F96BCE24A32E}">
      <dsp:nvSpPr>
        <dsp:cNvPr id="0" name=""/>
        <dsp:cNvSpPr/>
      </dsp:nvSpPr>
      <dsp:spPr>
        <a:xfrm>
          <a:off x="0" y="1954609"/>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Usually have +/- 10% flexibility </a:t>
          </a:r>
          <a:endParaRPr lang="en-US" sz="1800" kern="1200"/>
        </a:p>
      </dsp:txBody>
      <dsp:txXfrm>
        <a:off x="0" y="1954609"/>
        <a:ext cx="9144000" cy="390921"/>
      </dsp:txXfrm>
    </dsp:sp>
    <dsp:sp modelId="{8D09FF66-E848-475A-805E-1BBB9B0EB331}">
      <dsp:nvSpPr>
        <dsp:cNvPr id="0" name=""/>
        <dsp:cNvSpPr/>
      </dsp:nvSpPr>
      <dsp:spPr>
        <a:xfrm>
          <a:off x="0" y="2345531"/>
          <a:ext cx="9144000" cy="0"/>
        </a:xfrm>
        <a:prstGeom prst="line">
          <a:avLst/>
        </a:prstGeom>
        <a:solidFill>
          <a:schemeClr val="accent2">
            <a:hueOff val="-3345738"/>
            <a:satOff val="46886"/>
            <a:lumOff val="-13614"/>
            <a:alphaOff val="0"/>
          </a:schemeClr>
        </a:solidFill>
        <a:ln w="12700" cap="flat" cmpd="sng" algn="ctr">
          <a:solidFill>
            <a:schemeClr val="accent2">
              <a:hueOff val="-3345738"/>
              <a:satOff val="46886"/>
              <a:lumOff val="-13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72DCE-E008-4C94-83F3-C5032533C9BB}">
      <dsp:nvSpPr>
        <dsp:cNvPr id="0" name=""/>
        <dsp:cNvSpPr/>
      </dsp:nvSpPr>
      <dsp:spPr>
        <a:xfrm>
          <a:off x="0" y="2345531"/>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Has a set form</a:t>
          </a:r>
          <a:endParaRPr lang="en-US" sz="1800" kern="1200"/>
        </a:p>
      </dsp:txBody>
      <dsp:txXfrm>
        <a:off x="0" y="2345531"/>
        <a:ext cx="9144000" cy="390921"/>
      </dsp:txXfrm>
    </dsp:sp>
    <dsp:sp modelId="{955D2511-CD0F-4A80-943D-EA2B2B9E6691}">
      <dsp:nvSpPr>
        <dsp:cNvPr id="0" name=""/>
        <dsp:cNvSpPr/>
      </dsp:nvSpPr>
      <dsp:spPr>
        <a:xfrm>
          <a:off x="0" y="2736453"/>
          <a:ext cx="9144000" cy="0"/>
        </a:xfrm>
        <a:prstGeom prst="line">
          <a:avLst/>
        </a:prstGeom>
        <a:solidFill>
          <a:schemeClr val="accent2">
            <a:hueOff val="-3903361"/>
            <a:satOff val="54700"/>
            <a:lumOff val="-15883"/>
            <a:alphaOff val="0"/>
          </a:schemeClr>
        </a:solidFill>
        <a:ln w="12700" cap="flat" cmpd="sng" algn="ctr">
          <a:solidFill>
            <a:schemeClr val="accent2">
              <a:hueOff val="-3903361"/>
              <a:satOff val="54700"/>
              <a:lumOff val="-1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83C3F-DFBB-4ADC-AC1F-A903F9B7E250}">
      <dsp:nvSpPr>
        <dsp:cNvPr id="0" name=""/>
        <dsp:cNvSpPr/>
      </dsp:nvSpPr>
      <dsp:spPr>
        <a:xfrm>
          <a:off x="0" y="2736453"/>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Beginning, middle and an end</a:t>
          </a:r>
          <a:endParaRPr lang="en-US" sz="1800" kern="1200"/>
        </a:p>
      </dsp:txBody>
      <dsp:txXfrm>
        <a:off x="0" y="2736453"/>
        <a:ext cx="9144000" cy="3909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EC2BE-2E0E-4480-88CF-F51FC3752A17}">
      <dsp:nvSpPr>
        <dsp:cNvPr id="0" name=""/>
        <dsp:cNvSpPr/>
      </dsp:nvSpPr>
      <dsp:spPr>
        <a:xfrm>
          <a:off x="0" y="0"/>
          <a:ext cx="4042523" cy="46993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Title or Question</a:t>
          </a:r>
          <a:endParaRPr lang="en-US" sz="1100" kern="1200" dirty="0"/>
        </a:p>
      </dsp:txBody>
      <dsp:txXfrm>
        <a:off x="13764" y="13764"/>
        <a:ext cx="3480439" cy="442410"/>
      </dsp:txXfrm>
    </dsp:sp>
    <dsp:sp modelId="{ED69F63C-D345-4DB6-9099-776E4DFFFFDA}">
      <dsp:nvSpPr>
        <dsp:cNvPr id="0" name=""/>
        <dsp:cNvSpPr/>
      </dsp:nvSpPr>
      <dsp:spPr>
        <a:xfrm>
          <a:off x="301876" y="535208"/>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Introduction (10%)</a:t>
          </a:r>
          <a:endParaRPr lang="en-US" sz="1100" kern="1200"/>
        </a:p>
      </dsp:txBody>
      <dsp:txXfrm>
        <a:off x="315640" y="548972"/>
        <a:ext cx="3407658" cy="442410"/>
      </dsp:txXfrm>
    </dsp:sp>
    <dsp:sp modelId="{32C42F94-314A-4BF5-98EE-3452B9DA5ADF}">
      <dsp:nvSpPr>
        <dsp:cNvPr id="0" name=""/>
        <dsp:cNvSpPr/>
      </dsp:nvSpPr>
      <dsp:spPr>
        <a:xfrm>
          <a:off x="603753" y="1070416"/>
          <a:ext cx="4042523" cy="46993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Main Body (80%)</a:t>
          </a:r>
          <a:endParaRPr lang="en-US" sz="1100" kern="1200"/>
        </a:p>
      </dsp:txBody>
      <dsp:txXfrm>
        <a:off x="617517" y="1084180"/>
        <a:ext cx="3407658" cy="442410"/>
      </dsp:txXfrm>
    </dsp:sp>
    <dsp:sp modelId="{F0B5FC7D-BACD-4A49-971A-CFEABAD0E0D2}">
      <dsp:nvSpPr>
        <dsp:cNvPr id="0" name=""/>
        <dsp:cNvSpPr/>
      </dsp:nvSpPr>
      <dsp:spPr>
        <a:xfrm>
          <a:off x="905630" y="1605624"/>
          <a:ext cx="4042523" cy="46993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Conclusion (10%)</a:t>
          </a:r>
          <a:endParaRPr lang="en-US" sz="1100" kern="1200"/>
        </a:p>
      </dsp:txBody>
      <dsp:txXfrm>
        <a:off x="919394" y="1619388"/>
        <a:ext cx="3407658" cy="442410"/>
      </dsp:txXfrm>
    </dsp:sp>
    <dsp:sp modelId="{BF51CBFB-8A06-4812-AEE2-FC3CCE8A6DB7}">
      <dsp:nvSpPr>
        <dsp:cNvPr id="0" name=""/>
        <dsp:cNvSpPr/>
      </dsp:nvSpPr>
      <dsp:spPr>
        <a:xfrm>
          <a:off x="1207506" y="2140832"/>
          <a:ext cx="4042523" cy="46993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Reference List (essential) not included in word count. (Bibliography only if requested by lecturer). </a:t>
          </a:r>
          <a:endParaRPr lang="en-US" sz="1100" kern="1200"/>
        </a:p>
      </dsp:txBody>
      <dsp:txXfrm>
        <a:off x="1221270" y="2154596"/>
        <a:ext cx="3407658" cy="442410"/>
      </dsp:txXfrm>
    </dsp:sp>
    <dsp:sp modelId="{59A4BBE1-96E4-493F-84E5-B6227F4C3B8A}">
      <dsp:nvSpPr>
        <dsp:cNvPr id="0" name=""/>
        <dsp:cNvSpPr/>
      </dsp:nvSpPr>
      <dsp:spPr>
        <a:xfrm>
          <a:off x="3737062" y="343316"/>
          <a:ext cx="305460" cy="3054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05791" y="343316"/>
        <a:ext cx="168003" cy="229859"/>
      </dsp:txXfrm>
    </dsp:sp>
    <dsp:sp modelId="{3603A217-BB2B-41F0-8A7E-477965CA4ADB}">
      <dsp:nvSpPr>
        <dsp:cNvPr id="0" name=""/>
        <dsp:cNvSpPr/>
      </dsp:nvSpPr>
      <dsp:spPr>
        <a:xfrm>
          <a:off x="4038939" y="878524"/>
          <a:ext cx="305460" cy="3054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107668" y="878524"/>
        <a:ext cx="168003" cy="229859"/>
      </dsp:txXfrm>
    </dsp:sp>
    <dsp:sp modelId="{C82C22F8-90F0-4927-9B9B-956D9A00908D}">
      <dsp:nvSpPr>
        <dsp:cNvPr id="0" name=""/>
        <dsp:cNvSpPr/>
      </dsp:nvSpPr>
      <dsp:spPr>
        <a:xfrm>
          <a:off x="4340816" y="1405900"/>
          <a:ext cx="305460" cy="3054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409545" y="1405900"/>
        <a:ext cx="168003" cy="229859"/>
      </dsp:txXfrm>
    </dsp:sp>
    <dsp:sp modelId="{B202FEAF-2B28-4F9A-B95F-2B6CE8EE4F34}">
      <dsp:nvSpPr>
        <dsp:cNvPr id="0" name=""/>
        <dsp:cNvSpPr/>
      </dsp:nvSpPr>
      <dsp:spPr>
        <a:xfrm>
          <a:off x="4642693" y="1946329"/>
          <a:ext cx="305460" cy="3054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11422" y="1946329"/>
        <a:ext cx="168003" cy="2298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DC10E-B807-4EB4-887E-EB0DA4D50AE5}">
      <dsp:nvSpPr>
        <dsp:cNvPr id="0" name=""/>
        <dsp:cNvSpPr/>
      </dsp:nvSpPr>
      <dsp:spPr>
        <a:xfrm>
          <a:off x="0" y="381"/>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9E7C5A-21EE-4EC9-AFFD-AC1E0A373879}">
      <dsp:nvSpPr>
        <dsp:cNvPr id="0" name=""/>
        <dsp:cNvSpPr/>
      </dsp:nvSpPr>
      <dsp:spPr>
        <a:xfrm>
          <a:off x="0" y="381"/>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introduction is setting the scene, providing some background and context for the assignment topic. For example…</a:t>
          </a:r>
        </a:p>
      </dsp:txBody>
      <dsp:txXfrm>
        <a:off x="0" y="381"/>
        <a:ext cx="9144000" cy="625322"/>
      </dsp:txXfrm>
    </dsp:sp>
    <dsp:sp modelId="{D81062CD-F4E4-4D1F-82AE-032074F625BA}">
      <dsp:nvSpPr>
        <dsp:cNvPr id="0" name=""/>
        <dsp:cNvSpPr/>
      </dsp:nvSpPr>
      <dsp:spPr>
        <a:xfrm>
          <a:off x="0" y="625704"/>
          <a:ext cx="9144000" cy="0"/>
        </a:xfrm>
        <a:prstGeom prst="line">
          <a:avLst/>
        </a:prstGeom>
        <a:solidFill>
          <a:schemeClr val="accent2">
            <a:hueOff val="-975840"/>
            <a:satOff val="13675"/>
            <a:lumOff val="-3971"/>
            <a:alphaOff val="0"/>
          </a:schemeClr>
        </a:solidFill>
        <a:ln w="12700" cap="flat" cmpd="sng" algn="ctr">
          <a:solidFill>
            <a:schemeClr val="accent2">
              <a:hueOff val="-975840"/>
              <a:satOff val="13675"/>
              <a:lumOff val="-39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48A21-616A-46EE-9641-1556B1CBFA11}">
      <dsp:nvSpPr>
        <dsp:cNvPr id="0" name=""/>
        <dsp:cNvSpPr/>
      </dsp:nvSpPr>
      <dsp:spPr>
        <a:xfrm>
          <a:off x="0" y="625704"/>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Tells the reader what the topic is about…</a:t>
          </a:r>
        </a:p>
      </dsp:txBody>
      <dsp:txXfrm>
        <a:off x="0" y="625704"/>
        <a:ext cx="9144000" cy="625322"/>
      </dsp:txXfrm>
    </dsp:sp>
    <dsp:sp modelId="{0118AE2B-CBB0-457A-AC29-B65BC13ECB79}">
      <dsp:nvSpPr>
        <dsp:cNvPr id="0" name=""/>
        <dsp:cNvSpPr/>
      </dsp:nvSpPr>
      <dsp:spPr>
        <a:xfrm>
          <a:off x="0" y="1251026"/>
          <a:ext cx="9144000" cy="0"/>
        </a:xfrm>
        <a:prstGeom prst="line">
          <a:avLst/>
        </a:prstGeom>
        <a:solidFill>
          <a:schemeClr val="accent2">
            <a:hueOff val="-1951680"/>
            <a:satOff val="27350"/>
            <a:lumOff val="-7941"/>
            <a:alphaOff val="0"/>
          </a:schemeClr>
        </a:solidFill>
        <a:ln w="12700" cap="flat" cmpd="sng" algn="ctr">
          <a:solidFill>
            <a:schemeClr val="accent2">
              <a:hueOff val="-1951680"/>
              <a:satOff val="27350"/>
              <a:lumOff val="-7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B4AC3-F081-4218-8D7B-2EDE6F92C350}">
      <dsp:nvSpPr>
        <dsp:cNvPr id="0" name=""/>
        <dsp:cNvSpPr/>
      </dsp:nvSpPr>
      <dsp:spPr>
        <a:xfrm>
          <a:off x="0" y="1251026"/>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Grabs the reader’s attention…</a:t>
          </a:r>
        </a:p>
      </dsp:txBody>
      <dsp:txXfrm>
        <a:off x="0" y="1251026"/>
        <a:ext cx="9144000" cy="625322"/>
      </dsp:txXfrm>
    </dsp:sp>
    <dsp:sp modelId="{453FFE00-12F8-4E9B-A055-56B0C0D4ED1C}">
      <dsp:nvSpPr>
        <dsp:cNvPr id="0" name=""/>
        <dsp:cNvSpPr/>
      </dsp:nvSpPr>
      <dsp:spPr>
        <a:xfrm>
          <a:off x="0" y="1876348"/>
          <a:ext cx="9144000" cy="0"/>
        </a:xfrm>
        <a:prstGeom prst="line">
          <a:avLst/>
        </a:prstGeom>
        <a:solidFill>
          <a:schemeClr val="accent2">
            <a:hueOff val="-2927521"/>
            <a:satOff val="41025"/>
            <a:lumOff val="-11912"/>
            <a:alphaOff val="0"/>
          </a:schemeClr>
        </a:solidFill>
        <a:ln w="12700" cap="flat" cmpd="sng" algn="ctr">
          <a:solidFill>
            <a:schemeClr val="accent2">
              <a:hueOff val="-2927521"/>
              <a:satOff val="41025"/>
              <a:lumOff val="-119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AB986-C2D9-462A-92DE-A340ACBBAB0E}">
      <dsp:nvSpPr>
        <dsp:cNvPr id="0" name=""/>
        <dsp:cNvSpPr/>
      </dsp:nvSpPr>
      <dsp:spPr>
        <a:xfrm>
          <a:off x="0" y="1876348"/>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Gives a clear idea of what will be discussed…</a:t>
          </a:r>
        </a:p>
      </dsp:txBody>
      <dsp:txXfrm>
        <a:off x="0" y="1876348"/>
        <a:ext cx="9144000" cy="625322"/>
      </dsp:txXfrm>
    </dsp:sp>
    <dsp:sp modelId="{EC986470-EFC4-4570-B2C4-38CB90EC717C}">
      <dsp:nvSpPr>
        <dsp:cNvPr id="0" name=""/>
        <dsp:cNvSpPr/>
      </dsp:nvSpPr>
      <dsp:spPr>
        <a:xfrm>
          <a:off x="0" y="2501670"/>
          <a:ext cx="9144000" cy="0"/>
        </a:xfrm>
        <a:prstGeom prst="line">
          <a:avLst/>
        </a:prstGeom>
        <a:solidFill>
          <a:schemeClr val="accent2">
            <a:hueOff val="-3903361"/>
            <a:satOff val="54700"/>
            <a:lumOff val="-15883"/>
            <a:alphaOff val="0"/>
          </a:schemeClr>
        </a:solidFill>
        <a:ln w="12700" cap="flat" cmpd="sng" algn="ctr">
          <a:solidFill>
            <a:schemeClr val="accent2">
              <a:hueOff val="-3903361"/>
              <a:satOff val="54700"/>
              <a:lumOff val="-1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D3AA9-81F7-4D0A-9F3A-52D57B90F50F}">
      <dsp:nvSpPr>
        <dsp:cNvPr id="0" name=""/>
        <dsp:cNvSpPr/>
      </dsp:nvSpPr>
      <dsp:spPr>
        <a:xfrm>
          <a:off x="0" y="2501670"/>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(Cottrell, 2019)</a:t>
          </a:r>
        </a:p>
      </dsp:txBody>
      <dsp:txXfrm>
        <a:off x="0" y="2501670"/>
        <a:ext cx="9144000" cy="6253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9067-8D97-4D8F-9BEE-1C10CBBBCF7A}">
      <dsp:nvSpPr>
        <dsp:cNvPr id="0" name=""/>
        <dsp:cNvSpPr/>
      </dsp:nvSpPr>
      <dsp:spPr>
        <a:xfrm>
          <a:off x="0" y="4520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main body is where you will do the arguing/informing. </a:t>
          </a:r>
          <a:r>
            <a:rPr lang="en-US" sz="1200" kern="1200" dirty="0"/>
            <a:t>This will be split into different paragraphs and should</a:t>
          </a:r>
          <a:r>
            <a:rPr lang="en-GB" sz="1200" kern="1200" dirty="0"/>
            <a:t> focus on one point at a time. Each paragraph could be structured using the PEEL method: </a:t>
          </a:r>
          <a:endParaRPr lang="en-US" sz="1200" kern="1200" dirty="0"/>
        </a:p>
      </dsp:txBody>
      <dsp:txXfrm>
        <a:off x="23303" y="68510"/>
        <a:ext cx="9097394" cy="430753"/>
      </dsp:txXfrm>
    </dsp:sp>
    <dsp:sp modelId="{00DA02EF-C846-499E-9E80-AA40C08E6E4F}">
      <dsp:nvSpPr>
        <dsp:cNvPr id="0" name=""/>
        <dsp:cNvSpPr/>
      </dsp:nvSpPr>
      <dsp:spPr>
        <a:xfrm>
          <a:off x="0" y="55712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Point – What is the main idea or argument</a:t>
          </a:r>
        </a:p>
      </dsp:txBody>
      <dsp:txXfrm>
        <a:off x="23303" y="580430"/>
        <a:ext cx="9097394" cy="430753"/>
      </dsp:txXfrm>
    </dsp:sp>
    <dsp:sp modelId="{C4B412E1-5DD7-4054-8EE3-F52C66FA4230}">
      <dsp:nvSpPr>
        <dsp:cNvPr id="0" name=""/>
        <dsp:cNvSpPr/>
      </dsp:nvSpPr>
      <dsp:spPr>
        <a:xfrm>
          <a:off x="0" y="106904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Explain – Give more detail about the your point</a:t>
          </a:r>
        </a:p>
      </dsp:txBody>
      <dsp:txXfrm>
        <a:off x="23303" y="1092350"/>
        <a:ext cx="9097394" cy="430753"/>
      </dsp:txXfrm>
    </dsp:sp>
    <dsp:sp modelId="{9908B2A8-F485-4C14-98C4-6A851AEBDF9A}">
      <dsp:nvSpPr>
        <dsp:cNvPr id="0" name=""/>
        <dsp:cNvSpPr/>
      </dsp:nvSpPr>
      <dsp:spPr>
        <a:xfrm>
          <a:off x="0" y="158096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Evidence – Give an example or proof to support your point</a:t>
          </a:r>
        </a:p>
      </dsp:txBody>
      <dsp:txXfrm>
        <a:off x="23303" y="1604270"/>
        <a:ext cx="9097394" cy="430753"/>
      </dsp:txXfrm>
    </dsp:sp>
    <dsp:sp modelId="{13064DE7-3A2A-4B16-852F-4293C1641E9A}">
      <dsp:nvSpPr>
        <dsp:cNvPr id="0" name=""/>
        <dsp:cNvSpPr/>
      </dsp:nvSpPr>
      <dsp:spPr>
        <a:xfrm>
          <a:off x="0" y="209288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Link – Link it back to the main topic or to the next point</a:t>
          </a:r>
        </a:p>
      </dsp:txBody>
      <dsp:txXfrm>
        <a:off x="23303" y="2116190"/>
        <a:ext cx="9097394" cy="430753"/>
      </dsp:txXfrm>
    </dsp:sp>
    <dsp:sp modelId="{845AFC10-145E-41AA-9EEC-A0295FB30FA5}">
      <dsp:nvSpPr>
        <dsp:cNvPr id="0" name=""/>
        <dsp:cNvSpPr/>
      </dsp:nvSpPr>
      <dsp:spPr>
        <a:xfrm>
          <a:off x="0" y="260480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We will take a look shortly. </a:t>
          </a:r>
          <a:endParaRPr lang="en-US" sz="1200" kern="1200"/>
        </a:p>
      </dsp:txBody>
      <dsp:txXfrm>
        <a:off x="23303" y="2628110"/>
        <a:ext cx="9097394" cy="4307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CDA77-0A74-449D-B5F9-3769F0F94B79}">
      <dsp:nvSpPr>
        <dsp:cNvPr id="0" name=""/>
        <dsp:cNvSpPr/>
      </dsp:nvSpPr>
      <dsp:spPr>
        <a:xfrm>
          <a:off x="0" y="2443"/>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62ADF-7347-4D76-BFA8-085E4A749587}">
      <dsp:nvSpPr>
        <dsp:cNvPr id="0" name=""/>
        <dsp:cNvSpPr/>
      </dsp:nvSpPr>
      <dsp:spPr>
        <a:xfrm>
          <a:off x="157425" y="119536"/>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04C9E-2E0C-47E9-ADD3-589DA8139E99}">
      <dsp:nvSpPr>
        <dsp:cNvPr id="0" name=""/>
        <dsp:cNvSpPr/>
      </dsp:nvSpPr>
      <dsp:spPr>
        <a:xfrm>
          <a:off x="601079" y="2443"/>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The end is where you will draw your assignment to a close by: </a:t>
          </a:r>
        </a:p>
      </dsp:txBody>
      <dsp:txXfrm>
        <a:off x="601079" y="2443"/>
        <a:ext cx="8542920" cy="520414"/>
      </dsp:txXfrm>
    </dsp:sp>
    <dsp:sp modelId="{785BCCBD-D148-4A71-BDA5-ED4889089407}">
      <dsp:nvSpPr>
        <dsp:cNvPr id="0" name=""/>
        <dsp:cNvSpPr/>
      </dsp:nvSpPr>
      <dsp:spPr>
        <a:xfrm>
          <a:off x="0" y="652961"/>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43EB6-EC57-4E11-92E7-FC4BBAD5CD46}">
      <dsp:nvSpPr>
        <dsp:cNvPr id="0" name=""/>
        <dsp:cNvSpPr/>
      </dsp:nvSpPr>
      <dsp:spPr>
        <a:xfrm>
          <a:off x="157425" y="770055"/>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0348E-7F44-417E-AE2D-92EB25E1748E}">
      <dsp:nvSpPr>
        <dsp:cNvPr id="0" name=""/>
        <dsp:cNvSpPr/>
      </dsp:nvSpPr>
      <dsp:spPr>
        <a:xfrm>
          <a:off x="601079" y="652961"/>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Summarising the main points </a:t>
          </a:r>
        </a:p>
      </dsp:txBody>
      <dsp:txXfrm>
        <a:off x="601079" y="652961"/>
        <a:ext cx="8542920" cy="520414"/>
      </dsp:txXfrm>
    </dsp:sp>
    <dsp:sp modelId="{8F236A3C-5304-4334-BF6D-82F749007A78}">
      <dsp:nvSpPr>
        <dsp:cNvPr id="0" name=""/>
        <dsp:cNvSpPr/>
      </dsp:nvSpPr>
      <dsp:spPr>
        <a:xfrm>
          <a:off x="0" y="1303480"/>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4D909-B2ED-485B-90D5-FDCEFC083C83}">
      <dsp:nvSpPr>
        <dsp:cNvPr id="0" name=""/>
        <dsp:cNvSpPr/>
      </dsp:nvSpPr>
      <dsp:spPr>
        <a:xfrm>
          <a:off x="157425" y="1420573"/>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87346-A1B9-4EA4-8908-53BF96081CD0}">
      <dsp:nvSpPr>
        <dsp:cNvPr id="0" name=""/>
        <dsp:cNvSpPr/>
      </dsp:nvSpPr>
      <dsp:spPr>
        <a:xfrm>
          <a:off x="601079" y="1303480"/>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Show why the topic is important </a:t>
          </a:r>
        </a:p>
      </dsp:txBody>
      <dsp:txXfrm>
        <a:off x="601079" y="1303480"/>
        <a:ext cx="8542920" cy="520414"/>
      </dsp:txXfrm>
    </dsp:sp>
    <dsp:sp modelId="{1693245B-BC3E-445E-A146-1DBAB820B5FE}">
      <dsp:nvSpPr>
        <dsp:cNvPr id="0" name=""/>
        <dsp:cNvSpPr/>
      </dsp:nvSpPr>
      <dsp:spPr>
        <a:xfrm>
          <a:off x="0" y="1953998"/>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998E7-1F94-45A5-B2F9-86CF7AE25B6A}">
      <dsp:nvSpPr>
        <dsp:cNvPr id="0" name=""/>
        <dsp:cNvSpPr/>
      </dsp:nvSpPr>
      <dsp:spPr>
        <a:xfrm>
          <a:off x="157425" y="2071091"/>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EBB40A-B6E7-4CA2-B573-A44A6695D4F0}">
      <dsp:nvSpPr>
        <dsp:cNvPr id="0" name=""/>
        <dsp:cNvSpPr/>
      </dsp:nvSpPr>
      <dsp:spPr>
        <a:xfrm>
          <a:off x="601079" y="1953998"/>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Not presenting any new information (including references and citations) </a:t>
          </a:r>
        </a:p>
      </dsp:txBody>
      <dsp:txXfrm>
        <a:off x="601079" y="1953998"/>
        <a:ext cx="8542920" cy="520414"/>
      </dsp:txXfrm>
    </dsp:sp>
    <dsp:sp modelId="{8CC0C85D-6C73-4162-B4B0-E4241D6D5735}">
      <dsp:nvSpPr>
        <dsp:cNvPr id="0" name=""/>
        <dsp:cNvSpPr/>
      </dsp:nvSpPr>
      <dsp:spPr>
        <a:xfrm>
          <a:off x="0" y="2604516"/>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7638A-3ED1-40F9-ADCF-4BAC73734054}">
      <dsp:nvSpPr>
        <dsp:cNvPr id="0" name=""/>
        <dsp:cNvSpPr/>
      </dsp:nvSpPr>
      <dsp:spPr>
        <a:xfrm>
          <a:off x="157425" y="2721610"/>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92C9B2-8DBF-4E8A-BAC4-177EE0CA38B2}">
      <dsp:nvSpPr>
        <dsp:cNvPr id="0" name=""/>
        <dsp:cNvSpPr/>
      </dsp:nvSpPr>
      <dsp:spPr>
        <a:xfrm>
          <a:off x="601079" y="2604516"/>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(Cottrell, 2019)</a:t>
          </a:r>
        </a:p>
      </dsp:txBody>
      <dsp:txXfrm>
        <a:off x="601079" y="2604516"/>
        <a:ext cx="8542920" cy="5204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C29A7-B2B3-4BD8-A580-48C4D3D9F6D1}">
      <dsp:nvSpPr>
        <dsp:cNvPr id="0" name=""/>
        <dsp:cNvSpPr/>
      </dsp:nvSpPr>
      <dsp:spPr>
        <a:xfrm>
          <a:off x="4467745" y="1191760"/>
          <a:ext cx="2293590" cy="545770"/>
        </a:xfrm>
        <a:custGeom>
          <a:avLst/>
          <a:gdLst/>
          <a:ahLst/>
          <a:cxnLst/>
          <a:rect l="0" t="0" r="0" b="0"/>
          <a:pathLst>
            <a:path>
              <a:moveTo>
                <a:pt x="0" y="0"/>
              </a:moveTo>
              <a:lnTo>
                <a:pt x="0" y="371926"/>
              </a:lnTo>
              <a:lnTo>
                <a:pt x="2293590" y="371926"/>
              </a:lnTo>
              <a:lnTo>
                <a:pt x="2293590" y="5457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67C39-4119-43FB-A2D1-B43E65FA8893}">
      <dsp:nvSpPr>
        <dsp:cNvPr id="0" name=""/>
        <dsp:cNvSpPr/>
      </dsp:nvSpPr>
      <dsp:spPr>
        <a:xfrm>
          <a:off x="4422025" y="1191760"/>
          <a:ext cx="91440" cy="545770"/>
        </a:xfrm>
        <a:custGeom>
          <a:avLst/>
          <a:gdLst/>
          <a:ahLst/>
          <a:cxnLst/>
          <a:rect l="0" t="0" r="0" b="0"/>
          <a:pathLst>
            <a:path>
              <a:moveTo>
                <a:pt x="45720" y="0"/>
              </a:moveTo>
              <a:lnTo>
                <a:pt x="45720" y="5457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B5FE7-BFF8-4111-98BC-9D3DC2D1797E}">
      <dsp:nvSpPr>
        <dsp:cNvPr id="0" name=""/>
        <dsp:cNvSpPr/>
      </dsp:nvSpPr>
      <dsp:spPr>
        <a:xfrm>
          <a:off x="2174155" y="1191760"/>
          <a:ext cx="2293590" cy="545770"/>
        </a:xfrm>
        <a:custGeom>
          <a:avLst/>
          <a:gdLst/>
          <a:ahLst/>
          <a:cxnLst/>
          <a:rect l="0" t="0" r="0" b="0"/>
          <a:pathLst>
            <a:path>
              <a:moveTo>
                <a:pt x="2293590" y="0"/>
              </a:moveTo>
              <a:lnTo>
                <a:pt x="2293590" y="371926"/>
              </a:lnTo>
              <a:lnTo>
                <a:pt x="0" y="371926"/>
              </a:lnTo>
              <a:lnTo>
                <a:pt x="0" y="5457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73A92B-8522-43C9-99EA-CA892A5B2D60}">
      <dsp:nvSpPr>
        <dsp:cNvPr id="0" name=""/>
        <dsp:cNvSpPr/>
      </dsp:nvSpPr>
      <dsp:spPr>
        <a:xfrm>
          <a:off x="3529458" y="136"/>
          <a:ext cx="1876573" cy="1191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9A1E0-5C52-4E7D-BA92-4478B207B190}">
      <dsp:nvSpPr>
        <dsp:cNvPr id="0" name=""/>
        <dsp:cNvSpPr/>
      </dsp:nvSpPr>
      <dsp:spPr>
        <a:xfrm>
          <a:off x="3737967" y="198219"/>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Paragraphs are distinct units of writing that focus on one main idea or topic, consisting of several sentences that work together to develop and explain that idea. </a:t>
          </a:r>
          <a:r>
            <a:rPr lang="en-GB" sz="900" kern="1200" baseline="0" dirty="0"/>
            <a:t>In academic writing, paragraphs serve several key purposes:</a:t>
          </a:r>
          <a:endParaRPr lang="en-US" sz="900" kern="1200" dirty="0"/>
        </a:p>
      </dsp:txBody>
      <dsp:txXfrm>
        <a:off x="3772868" y="233120"/>
        <a:ext cx="1806771" cy="1121822"/>
      </dsp:txXfrm>
    </dsp:sp>
    <dsp:sp modelId="{C54B524C-9A1B-4336-98BB-0E660B1F3978}">
      <dsp:nvSpPr>
        <dsp:cNvPr id="0" name=""/>
        <dsp:cNvSpPr/>
      </dsp:nvSpPr>
      <dsp:spPr>
        <a:xfrm>
          <a:off x="1235868" y="1737531"/>
          <a:ext cx="1876573" cy="11916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BC54A-5A8D-4E49-AE95-B594F2E2BFC0}">
      <dsp:nvSpPr>
        <dsp:cNvPr id="0" name=""/>
        <dsp:cNvSpPr/>
      </dsp:nvSpPr>
      <dsp:spPr>
        <a:xfrm>
          <a:off x="1444376" y="1935614"/>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Structure and Organization:</a:t>
          </a:r>
          <a:endParaRPr lang="en-US" sz="900" kern="1200"/>
        </a:p>
      </dsp:txBody>
      <dsp:txXfrm>
        <a:off x="1479277" y="1970515"/>
        <a:ext cx="1806771" cy="1121822"/>
      </dsp:txXfrm>
    </dsp:sp>
    <dsp:sp modelId="{D498AEF4-56FE-4CA0-A296-B8D67E3B395D}">
      <dsp:nvSpPr>
        <dsp:cNvPr id="0" name=""/>
        <dsp:cNvSpPr/>
      </dsp:nvSpPr>
      <dsp:spPr>
        <a:xfrm>
          <a:off x="3529458" y="1737531"/>
          <a:ext cx="1876573" cy="11916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B1D-5ED9-40B1-9D65-AAA1108E1D6D}">
      <dsp:nvSpPr>
        <dsp:cNvPr id="0" name=""/>
        <dsp:cNvSpPr/>
      </dsp:nvSpPr>
      <dsp:spPr>
        <a:xfrm>
          <a:off x="3737967" y="1935614"/>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Develop Ideas </a:t>
          </a:r>
          <a:endParaRPr lang="en-US" sz="900" kern="1200"/>
        </a:p>
      </dsp:txBody>
      <dsp:txXfrm>
        <a:off x="3772868" y="1970515"/>
        <a:ext cx="1806771" cy="1121822"/>
      </dsp:txXfrm>
    </dsp:sp>
    <dsp:sp modelId="{B1677D92-84B6-4964-A1FD-D269E0626046}">
      <dsp:nvSpPr>
        <dsp:cNvPr id="0" name=""/>
        <dsp:cNvSpPr/>
      </dsp:nvSpPr>
      <dsp:spPr>
        <a:xfrm>
          <a:off x="5823049" y="1737531"/>
          <a:ext cx="1876573" cy="11916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D2F17-5E17-41DA-BE47-1D88FE1F7C62}">
      <dsp:nvSpPr>
        <dsp:cNvPr id="0" name=""/>
        <dsp:cNvSpPr/>
      </dsp:nvSpPr>
      <dsp:spPr>
        <a:xfrm>
          <a:off x="6031557" y="1935614"/>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Coherence </a:t>
          </a:r>
          <a:endParaRPr lang="en-US" sz="900" kern="1200"/>
        </a:p>
      </dsp:txBody>
      <dsp:txXfrm>
        <a:off x="6066458" y="1970515"/>
        <a:ext cx="1806771" cy="11218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8C7B1-3D1F-4F6C-BEBE-B5A9D10DC836}">
      <dsp:nvSpPr>
        <dsp:cNvPr id="0" name=""/>
        <dsp:cNvSpPr/>
      </dsp:nvSpPr>
      <dsp:spPr>
        <a:xfrm>
          <a:off x="0" y="47277"/>
          <a:ext cx="9144000" cy="6955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Point </a:t>
          </a:r>
          <a:endParaRPr lang="en-US" sz="2900" kern="1200"/>
        </a:p>
      </dsp:txBody>
      <dsp:txXfrm>
        <a:off x="33955" y="81232"/>
        <a:ext cx="9076090" cy="627655"/>
      </dsp:txXfrm>
    </dsp:sp>
    <dsp:sp modelId="{89EECAB6-FC10-42D9-960E-24F30D02014C}">
      <dsp:nvSpPr>
        <dsp:cNvPr id="0" name=""/>
        <dsp:cNvSpPr/>
      </dsp:nvSpPr>
      <dsp:spPr>
        <a:xfrm>
          <a:off x="0" y="826362"/>
          <a:ext cx="9144000" cy="695565"/>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Evidence </a:t>
          </a:r>
          <a:endParaRPr lang="en-US" sz="2900" kern="1200"/>
        </a:p>
      </dsp:txBody>
      <dsp:txXfrm>
        <a:off x="33955" y="860317"/>
        <a:ext cx="9076090" cy="627655"/>
      </dsp:txXfrm>
    </dsp:sp>
    <dsp:sp modelId="{2667D250-05C0-4660-9A71-9AAA68B0B270}">
      <dsp:nvSpPr>
        <dsp:cNvPr id="0" name=""/>
        <dsp:cNvSpPr/>
      </dsp:nvSpPr>
      <dsp:spPr>
        <a:xfrm>
          <a:off x="0" y="1605447"/>
          <a:ext cx="9144000" cy="695565"/>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Explain </a:t>
          </a:r>
          <a:endParaRPr lang="en-US" sz="2900" kern="1200"/>
        </a:p>
      </dsp:txBody>
      <dsp:txXfrm>
        <a:off x="33955" y="1639402"/>
        <a:ext cx="9076090" cy="627655"/>
      </dsp:txXfrm>
    </dsp:sp>
    <dsp:sp modelId="{BC800AB5-362D-4400-8CF4-026480CB05B0}">
      <dsp:nvSpPr>
        <dsp:cNvPr id="0" name=""/>
        <dsp:cNvSpPr/>
      </dsp:nvSpPr>
      <dsp:spPr>
        <a:xfrm>
          <a:off x="0" y="2384532"/>
          <a:ext cx="9144000" cy="695565"/>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dirty="0"/>
            <a:t>Link </a:t>
          </a:r>
          <a:endParaRPr lang="en-US" sz="2900" kern="1200" dirty="0"/>
        </a:p>
      </dsp:txBody>
      <dsp:txXfrm>
        <a:off x="33955" y="2418487"/>
        <a:ext cx="9076090" cy="6276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43E01-0267-4E9D-A62C-B02B04BEF481}">
      <dsp:nvSpPr>
        <dsp:cNvPr id="0" name=""/>
        <dsp:cNvSpPr/>
      </dsp:nvSpPr>
      <dsp:spPr>
        <a:xfrm>
          <a:off x="0" y="381"/>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EC7DA-A92B-4571-B8EF-B7E81CD28304}">
      <dsp:nvSpPr>
        <dsp:cNvPr id="0" name=""/>
        <dsp:cNvSpPr/>
      </dsp:nvSpPr>
      <dsp:spPr>
        <a:xfrm>
          <a:off x="0" y="381"/>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Bassham et al (2011) further explains that Critical thinking</a:t>
          </a:r>
          <a:r>
            <a:rPr lang="en-GB" sz="2000" kern="1200" dirty="0"/>
            <a:t>  involves: </a:t>
          </a:r>
          <a:endParaRPr lang="en-US" sz="2000" kern="1200" dirty="0"/>
        </a:p>
      </dsp:txBody>
      <dsp:txXfrm>
        <a:off x="0" y="381"/>
        <a:ext cx="9144000" cy="446658"/>
      </dsp:txXfrm>
    </dsp:sp>
    <dsp:sp modelId="{3327AE3A-1B28-40A8-9EC8-FCA5452E925D}">
      <dsp:nvSpPr>
        <dsp:cNvPr id="0" name=""/>
        <dsp:cNvSpPr/>
      </dsp:nvSpPr>
      <dsp:spPr>
        <a:xfrm>
          <a:off x="0" y="447040"/>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BD581-AE97-43AD-9CB5-95E2B0286FB1}">
      <dsp:nvSpPr>
        <dsp:cNvPr id="0" name=""/>
        <dsp:cNvSpPr/>
      </dsp:nvSpPr>
      <dsp:spPr>
        <a:xfrm>
          <a:off x="0" y="447040"/>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Thinking clearly</a:t>
          </a:r>
          <a:endParaRPr lang="en-US" sz="2000" kern="1200" dirty="0"/>
        </a:p>
      </dsp:txBody>
      <dsp:txXfrm>
        <a:off x="0" y="447040"/>
        <a:ext cx="9144000" cy="446658"/>
      </dsp:txXfrm>
    </dsp:sp>
    <dsp:sp modelId="{0F3E75A4-1A44-42FC-9B64-CB338629DAE4}">
      <dsp:nvSpPr>
        <dsp:cNvPr id="0" name=""/>
        <dsp:cNvSpPr/>
      </dsp:nvSpPr>
      <dsp:spPr>
        <a:xfrm>
          <a:off x="0" y="893699"/>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05C1B-6781-478A-9ABE-BFE8739D9566}">
      <dsp:nvSpPr>
        <dsp:cNvPr id="0" name=""/>
        <dsp:cNvSpPr/>
      </dsp:nvSpPr>
      <dsp:spPr>
        <a:xfrm>
          <a:off x="0" y="893699"/>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Involves a wide range of cognitive skills</a:t>
          </a:r>
          <a:endParaRPr lang="en-US" sz="2000" kern="1200" dirty="0"/>
        </a:p>
      </dsp:txBody>
      <dsp:txXfrm>
        <a:off x="0" y="893699"/>
        <a:ext cx="9144000" cy="446658"/>
      </dsp:txXfrm>
    </dsp:sp>
    <dsp:sp modelId="{08C0507A-5AF4-4C75-9C5C-D357E8A6751D}">
      <dsp:nvSpPr>
        <dsp:cNvPr id="0" name=""/>
        <dsp:cNvSpPr/>
      </dsp:nvSpPr>
      <dsp:spPr>
        <a:xfrm>
          <a:off x="0" y="1340358"/>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99910-9421-4BAD-BE36-993AC6BD988D}">
      <dsp:nvSpPr>
        <dsp:cNvPr id="0" name=""/>
        <dsp:cNvSpPr/>
      </dsp:nvSpPr>
      <dsp:spPr>
        <a:xfrm>
          <a:off x="0" y="1340358"/>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Identifying, analysing, and evaluating arguments and truth claims</a:t>
          </a:r>
          <a:endParaRPr lang="en-US" sz="2000" kern="1200" dirty="0"/>
        </a:p>
      </dsp:txBody>
      <dsp:txXfrm>
        <a:off x="0" y="1340358"/>
        <a:ext cx="9144000" cy="446658"/>
      </dsp:txXfrm>
    </dsp:sp>
    <dsp:sp modelId="{5C56D625-8B89-4850-8644-B5EFC7CBDE09}">
      <dsp:nvSpPr>
        <dsp:cNvPr id="0" name=""/>
        <dsp:cNvSpPr/>
      </dsp:nvSpPr>
      <dsp:spPr>
        <a:xfrm>
          <a:off x="0" y="1787016"/>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4C7A-4323-4186-810D-2E194E0D1E17}">
      <dsp:nvSpPr>
        <dsp:cNvPr id="0" name=""/>
        <dsp:cNvSpPr/>
      </dsp:nvSpPr>
      <dsp:spPr>
        <a:xfrm>
          <a:off x="0" y="1787016"/>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Recognising and overcoming personal biases and preconceptions</a:t>
          </a:r>
          <a:endParaRPr lang="en-US" sz="2000" kern="1200" dirty="0"/>
        </a:p>
      </dsp:txBody>
      <dsp:txXfrm>
        <a:off x="0" y="1787016"/>
        <a:ext cx="9144000" cy="446658"/>
      </dsp:txXfrm>
    </dsp:sp>
    <dsp:sp modelId="{C0D06ECA-11DD-45E1-92DD-D49EEA656C0D}">
      <dsp:nvSpPr>
        <dsp:cNvPr id="0" name=""/>
        <dsp:cNvSpPr/>
      </dsp:nvSpPr>
      <dsp:spPr>
        <a:xfrm>
          <a:off x="0" y="2233675"/>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39D48-7127-409F-9151-29B36E9785FF}">
      <dsp:nvSpPr>
        <dsp:cNvPr id="0" name=""/>
        <dsp:cNvSpPr/>
      </dsp:nvSpPr>
      <dsp:spPr>
        <a:xfrm>
          <a:off x="0" y="2233675"/>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Formulating and presenting convincing reasons for conclusions</a:t>
          </a:r>
          <a:endParaRPr lang="en-US" sz="2000" kern="1200" dirty="0"/>
        </a:p>
      </dsp:txBody>
      <dsp:txXfrm>
        <a:off x="0" y="2233675"/>
        <a:ext cx="9144000" cy="446658"/>
      </dsp:txXfrm>
    </dsp:sp>
    <dsp:sp modelId="{D20A5DD7-A6E6-474A-920A-7E1B142C48CC}">
      <dsp:nvSpPr>
        <dsp:cNvPr id="0" name=""/>
        <dsp:cNvSpPr/>
      </dsp:nvSpPr>
      <dsp:spPr>
        <a:xfrm>
          <a:off x="0" y="2680334"/>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4B22D-B167-4426-9D7E-0EC98625BD02}">
      <dsp:nvSpPr>
        <dsp:cNvPr id="0" name=""/>
        <dsp:cNvSpPr/>
      </dsp:nvSpPr>
      <dsp:spPr>
        <a:xfrm>
          <a:off x="0" y="2680334"/>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Making reasonable decisions about what to believe and what to do</a:t>
          </a:r>
          <a:endParaRPr lang="en-US" sz="2000" kern="1200" dirty="0"/>
        </a:p>
      </dsp:txBody>
      <dsp:txXfrm>
        <a:off x="0" y="2680334"/>
        <a:ext cx="9144000" cy="4466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636A9-9AFD-4E13-8599-061B4FF99891}">
      <dsp:nvSpPr>
        <dsp:cNvPr id="0" name=""/>
        <dsp:cNvSpPr/>
      </dsp:nvSpPr>
      <dsp:spPr>
        <a:xfrm>
          <a:off x="0" y="0"/>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Understanding the whole</a:t>
          </a:r>
          <a:endParaRPr lang="en-US" sz="2000" kern="1200"/>
        </a:p>
      </dsp:txBody>
      <dsp:txXfrm>
        <a:off x="13764" y="13764"/>
        <a:ext cx="3480439" cy="442410"/>
      </dsp:txXfrm>
    </dsp:sp>
    <dsp:sp modelId="{75932FAF-A6F4-4E55-92D6-79DCC8809DCD}">
      <dsp:nvSpPr>
        <dsp:cNvPr id="0" name=""/>
        <dsp:cNvSpPr/>
      </dsp:nvSpPr>
      <dsp:spPr>
        <a:xfrm>
          <a:off x="301876" y="535208"/>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Breaking it down </a:t>
          </a:r>
          <a:endParaRPr lang="en-US" sz="2000" kern="1200"/>
        </a:p>
      </dsp:txBody>
      <dsp:txXfrm>
        <a:off x="315640" y="548972"/>
        <a:ext cx="3407658" cy="442410"/>
      </dsp:txXfrm>
    </dsp:sp>
    <dsp:sp modelId="{65F27ED3-F61A-4E7F-BBBD-BD2A758352E3}">
      <dsp:nvSpPr>
        <dsp:cNvPr id="0" name=""/>
        <dsp:cNvSpPr/>
      </dsp:nvSpPr>
      <dsp:spPr>
        <a:xfrm>
          <a:off x="603753" y="1070416"/>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Purpose and Effect </a:t>
          </a:r>
          <a:endParaRPr lang="en-US" sz="2000" kern="1200"/>
        </a:p>
      </dsp:txBody>
      <dsp:txXfrm>
        <a:off x="617517" y="1084180"/>
        <a:ext cx="3407658" cy="442410"/>
      </dsp:txXfrm>
    </dsp:sp>
    <dsp:sp modelId="{7DAD4BDD-0FDD-4765-BD9E-5C58C454458B}">
      <dsp:nvSpPr>
        <dsp:cNvPr id="0" name=""/>
        <dsp:cNvSpPr/>
      </dsp:nvSpPr>
      <dsp:spPr>
        <a:xfrm>
          <a:off x="905630" y="1605624"/>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Interpretation </a:t>
          </a:r>
          <a:endParaRPr lang="en-US" sz="2000" kern="1200"/>
        </a:p>
      </dsp:txBody>
      <dsp:txXfrm>
        <a:off x="919394" y="1619388"/>
        <a:ext cx="3407658" cy="442410"/>
      </dsp:txXfrm>
    </dsp:sp>
    <dsp:sp modelId="{12957163-DC06-42EF-A64F-8C580B15647A}">
      <dsp:nvSpPr>
        <dsp:cNvPr id="0" name=""/>
        <dsp:cNvSpPr/>
      </dsp:nvSpPr>
      <dsp:spPr>
        <a:xfrm>
          <a:off x="1207506" y="2140832"/>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Connections </a:t>
          </a:r>
          <a:endParaRPr lang="en-US" sz="2000" kern="1200" dirty="0"/>
        </a:p>
      </dsp:txBody>
      <dsp:txXfrm>
        <a:off x="1221270" y="2154596"/>
        <a:ext cx="3407658" cy="442410"/>
      </dsp:txXfrm>
    </dsp:sp>
    <dsp:sp modelId="{17E15FC1-82EA-4CF1-B709-56399AB66E0C}">
      <dsp:nvSpPr>
        <dsp:cNvPr id="0" name=""/>
        <dsp:cNvSpPr/>
      </dsp:nvSpPr>
      <dsp:spPr>
        <a:xfrm>
          <a:off x="3737062" y="343316"/>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05791" y="343316"/>
        <a:ext cx="168003" cy="229859"/>
      </dsp:txXfrm>
    </dsp:sp>
    <dsp:sp modelId="{BDC81B71-553C-4645-94AD-0CDD90DBFFB3}">
      <dsp:nvSpPr>
        <dsp:cNvPr id="0" name=""/>
        <dsp:cNvSpPr/>
      </dsp:nvSpPr>
      <dsp:spPr>
        <a:xfrm>
          <a:off x="4038939" y="878524"/>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107668" y="878524"/>
        <a:ext cx="168003" cy="229859"/>
      </dsp:txXfrm>
    </dsp:sp>
    <dsp:sp modelId="{D2F7C047-EB07-4CD6-BA30-2DD67D8701B0}">
      <dsp:nvSpPr>
        <dsp:cNvPr id="0" name=""/>
        <dsp:cNvSpPr/>
      </dsp:nvSpPr>
      <dsp:spPr>
        <a:xfrm>
          <a:off x="4340816" y="1405900"/>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409545" y="1405900"/>
        <a:ext cx="168003" cy="229859"/>
      </dsp:txXfrm>
    </dsp:sp>
    <dsp:sp modelId="{0205C303-AF53-42B0-9CC2-4F1927104CBA}">
      <dsp:nvSpPr>
        <dsp:cNvPr id="0" name=""/>
        <dsp:cNvSpPr/>
      </dsp:nvSpPr>
      <dsp:spPr>
        <a:xfrm>
          <a:off x="4642693" y="1946329"/>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11422" y="1946329"/>
        <a:ext cx="168003" cy="22985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8D72FB-0D9A-42E2-9AE6-4B2F90D5E481}"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F1D599-C22E-4BA1-A3C2-366B4DCF3F1D}" type="slidenum">
              <a:rPr lang="en-GB" smtClean="0"/>
              <a:t>‹#›</a:t>
            </a:fld>
            <a:endParaRPr lang="en-GB"/>
          </a:p>
        </p:txBody>
      </p:sp>
    </p:spTree>
    <p:extLst>
      <p:ext uri="{BB962C8B-B14F-4D97-AF65-F5344CB8AC3E}">
        <p14:creationId xmlns:p14="http://schemas.microsoft.com/office/powerpoint/2010/main" val="4225001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3</a:t>
            </a:fld>
            <a:endParaRPr lang="en-GB"/>
          </a:p>
        </p:txBody>
      </p:sp>
    </p:spTree>
    <p:extLst>
      <p:ext uri="{BB962C8B-B14F-4D97-AF65-F5344CB8AC3E}">
        <p14:creationId xmlns:p14="http://schemas.microsoft.com/office/powerpoint/2010/main" val="1410999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running through the common feelings surrounding academic writing, ask students to pair up and discuss: </a:t>
            </a:r>
          </a:p>
          <a:p>
            <a:r>
              <a:rPr lang="en-GB" dirty="0">
                <a:effectLst/>
              </a:rPr>
              <a:t>Which feelings from Moore (2010) you relate to</a:t>
            </a:r>
            <a:endParaRPr lang="en-GB" dirty="0"/>
          </a:p>
          <a:p>
            <a:r>
              <a:rPr lang="en-GB" dirty="0">
                <a:effectLst/>
              </a:rPr>
              <a:t>Why you think these feelings occur</a:t>
            </a:r>
            <a:endParaRPr lang="en-GB" dirty="0"/>
          </a:p>
          <a:p>
            <a:r>
              <a:rPr lang="en-GB" dirty="0">
                <a:effectLst/>
              </a:rPr>
              <a:t>What helps you overcome them</a:t>
            </a:r>
            <a:endParaRPr lang="en-GB" dirty="0"/>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6</a:t>
            </a:fld>
            <a:endParaRPr lang="en-GB"/>
          </a:p>
        </p:txBody>
      </p:sp>
    </p:spTree>
    <p:extLst>
      <p:ext uri="{BB962C8B-B14F-4D97-AF65-F5344CB8AC3E}">
        <p14:creationId xmlns:p14="http://schemas.microsoft.com/office/powerpoint/2010/main" val="814628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information: </a:t>
            </a:r>
          </a:p>
          <a:p>
            <a:r>
              <a:rPr lang="en-GB" dirty="0"/>
              <a:t>Reviewing the assignment brief (assessment format, date and word count) and the guidance provided.</a:t>
            </a:r>
          </a:p>
          <a:p>
            <a:r>
              <a:rPr lang="en-GB" dirty="0"/>
              <a:t> It may be also useful to review the module reading list before conducting wider materials. </a:t>
            </a:r>
          </a:p>
          <a:p>
            <a:endParaRPr lang="en-GB" dirty="0"/>
          </a:p>
          <a:p>
            <a:r>
              <a:rPr lang="en-GB" dirty="0"/>
              <a:t>Process information: </a:t>
            </a:r>
          </a:p>
          <a:p>
            <a:r>
              <a:rPr lang="en-GB" dirty="0"/>
              <a:t>Reading materials </a:t>
            </a:r>
          </a:p>
          <a:p>
            <a:r>
              <a:rPr lang="en-GB" dirty="0"/>
              <a:t>Making notes </a:t>
            </a:r>
          </a:p>
          <a:p>
            <a:r>
              <a:rPr lang="en-GB" dirty="0"/>
              <a:t>Paraphrasing information </a:t>
            </a:r>
          </a:p>
          <a:p>
            <a:r>
              <a:rPr lang="en-GB" dirty="0"/>
              <a:t>Evaluating materials </a:t>
            </a:r>
          </a:p>
          <a:p>
            <a:r>
              <a:rPr lang="en-GB" dirty="0"/>
              <a:t>Identifying arguments </a:t>
            </a:r>
          </a:p>
          <a:p>
            <a:endParaRPr lang="en-GB" dirty="0"/>
          </a:p>
          <a:p>
            <a:r>
              <a:rPr lang="en-GB" dirty="0"/>
              <a:t>Creating the text: </a:t>
            </a:r>
          </a:p>
          <a:p>
            <a:r>
              <a:rPr lang="en-GB" dirty="0"/>
              <a:t>Using the materials that you have processed, you can now begin putting your ideas onto a page. </a:t>
            </a:r>
          </a:p>
          <a:p>
            <a:endParaRPr lang="en-GB" dirty="0"/>
          </a:p>
          <a:p>
            <a:r>
              <a:rPr lang="en-GB" dirty="0"/>
              <a:t>Editing and reviewing: </a:t>
            </a:r>
          </a:p>
          <a:p>
            <a:r>
              <a:rPr lang="en-GB" dirty="0"/>
              <a:t>During this stage, it may be useful to present a draft, if a draft week has been provided. </a:t>
            </a:r>
          </a:p>
          <a:p>
            <a:r>
              <a:rPr lang="en-GB" dirty="0"/>
              <a:t>During this stage you will need to proofread your assignment and identify whether anything needs changing. </a:t>
            </a:r>
          </a:p>
          <a:p>
            <a:endParaRPr lang="en-GB" dirty="0"/>
          </a:p>
          <a:p>
            <a:r>
              <a:rPr lang="en-GB" dirty="0"/>
              <a:t>Final Checks, </a:t>
            </a:r>
          </a:p>
          <a:p>
            <a:endParaRPr lang="en-GB" dirty="0"/>
          </a:p>
          <a:p>
            <a:r>
              <a:rPr lang="en-GB" dirty="0"/>
              <a:t>It is useful to read your assignment a couple of days before to see whether there any grammar or punctuation errors which may to be changed before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9</a:t>
            </a:fld>
            <a:endParaRPr lang="en-GB"/>
          </a:p>
        </p:txBody>
      </p:sp>
    </p:spTree>
    <p:extLst>
      <p:ext uri="{BB962C8B-B14F-4D97-AF65-F5344CB8AC3E}">
        <p14:creationId xmlns:p14="http://schemas.microsoft.com/office/powerpoint/2010/main" val="724032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Essays can be compared similarly to a structure of a burger. For examples, the top bun can be considered an </a:t>
            </a:r>
            <a:r>
              <a:rPr lang="en-GB" dirty="0" err="1"/>
              <a:t>an</a:t>
            </a:r>
            <a:r>
              <a:rPr lang="en-GB" dirty="0"/>
              <a:t> introduction to an essay. The burger and filling can be considered as the money body as this is where you will find most of the detail, and the conclusion is the bottom bum, a section of an essay that summaries the entirety of the essay,</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14</a:t>
            </a:fld>
            <a:endParaRPr lang="en-GB"/>
          </a:p>
        </p:txBody>
      </p:sp>
    </p:spTree>
    <p:extLst>
      <p:ext uri="{BB962C8B-B14F-4D97-AF65-F5344CB8AC3E}">
        <p14:creationId xmlns:p14="http://schemas.microsoft.com/office/powerpoint/2010/main" val="1963583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is more than just chucking a few paragraphs together; it is an art form and takes considerable amount of time construct. </a:t>
            </a:r>
          </a:p>
          <a:p>
            <a:r>
              <a:rPr lang="en-GB" dirty="0"/>
              <a:t>There are several methods to write, but the PEER Method is one way where you can clearly structure your work . </a:t>
            </a:r>
          </a:p>
          <a:p>
            <a:r>
              <a:rPr lang="en-GB" dirty="0"/>
              <a:t>P= Point, this is known as your topical sentence </a:t>
            </a:r>
          </a:p>
          <a:p>
            <a:r>
              <a:rPr lang="en-GB" dirty="0"/>
              <a:t>Evidence: This is where you incorporate literature to support your topical sentence </a:t>
            </a:r>
          </a:p>
          <a:p>
            <a:r>
              <a:rPr lang="en-GB" dirty="0"/>
              <a:t>Explain: This is where you interpret, analyse and evaluate what the literature is telling you </a:t>
            </a:r>
          </a:p>
          <a:p>
            <a:r>
              <a:rPr lang="en-GB" dirty="0"/>
              <a:t>Repat: This is where you mirror your topical sentence and tie it to your essay question/title, or try and link to the next paragraph. </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23</a:t>
            </a:fld>
            <a:endParaRPr lang="en-GB"/>
          </a:p>
        </p:txBody>
      </p:sp>
    </p:spTree>
    <p:extLst>
      <p:ext uri="{BB962C8B-B14F-4D97-AF65-F5344CB8AC3E}">
        <p14:creationId xmlns:p14="http://schemas.microsoft.com/office/powerpoint/2010/main" val="3511412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explain, using Blooms Taxonomy, that there are different stages of developing critical thinking and each stage builds upon each other. In addition, please further explain that within each of their assignments we encourage and promote the development of each stage. </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33</a:t>
            </a:fld>
            <a:endParaRPr lang="en-GB"/>
          </a:p>
        </p:txBody>
      </p:sp>
    </p:spTree>
    <p:extLst>
      <p:ext uri="{BB962C8B-B14F-4D97-AF65-F5344CB8AC3E}">
        <p14:creationId xmlns:p14="http://schemas.microsoft.com/office/powerpoint/2010/main" val="3837893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strongest parts or features of each bag?</a:t>
            </a:r>
          </a:p>
          <a:p>
            <a:r>
              <a:rPr lang="en-GB" dirty="0"/>
              <a:t>Which features stand out most (e.g. comfort, durability, design)?</a:t>
            </a:r>
          </a:p>
          <a:p>
            <a:r>
              <a:rPr lang="en-GB" dirty="0"/>
              <a:t>What makes each bag especially useful or appealing?</a:t>
            </a:r>
          </a:p>
          <a:p>
            <a:r>
              <a:rPr lang="en-GB" b="1" dirty="0"/>
              <a:t> What are the weaknesses or limitations?</a:t>
            </a:r>
          </a:p>
          <a:p>
            <a:r>
              <a:rPr lang="en-GB" dirty="0"/>
              <a:t>Are there any design flaws or missing features?</a:t>
            </a:r>
          </a:p>
          <a:p>
            <a:r>
              <a:rPr lang="en-GB" dirty="0"/>
              <a:t>Is anything about the bag inconvenient or poorly made?</a:t>
            </a:r>
          </a:p>
          <a:p>
            <a:r>
              <a:rPr lang="en-GB" b="1" dirty="0"/>
              <a:t> Are there any gaps, errors, or inconsistencies?</a:t>
            </a:r>
          </a:p>
          <a:p>
            <a:r>
              <a:rPr lang="en-GB" dirty="0"/>
              <a:t>Do the features match the product description or expectations?</a:t>
            </a:r>
          </a:p>
          <a:p>
            <a:r>
              <a:rPr lang="en-GB" dirty="0"/>
              <a:t>Are there any quality control issues (e.g. stitching, zippers, materials)?</a:t>
            </a:r>
          </a:p>
          <a:p>
            <a:r>
              <a:rPr lang="en-GB" b="1" dirty="0"/>
              <a:t> How does each bag compare to similar products?</a:t>
            </a:r>
          </a:p>
          <a:p>
            <a:r>
              <a:rPr lang="en-GB" dirty="0"/>
              <a:t>How do these bags compare to others in the same price range or category?</a:t>
            </a:r>
          </a:p>
          <a:p>
            <a:r>
              <a:rPr lang="en-GB" dirty="0"/>
              <a:t>Do they offer better or worse value than alternatives?</a:t>
            </a:r>
          </a:p>
          <a:p>
            <a:r>
              <a:rPr lang="en-GB" b="1" dirty="0"/>
              <a:t>What are the differences between the two bags?</a:t>
            </a:r>
          </a:p>
          <a:p>
            <a:r>
              <a:rPr lang="en-GB" dirty="0"/>
              <a:t>How do they differ in size, style, function, or materials?</a:t>
            </a:r>
          </a:p>
          <a:p>
            <a:r>
              <a:rPr lang="en-GB" dirty="0"/>
              <a:t>Which one is more suitable for specific needs (e.g. travel, school, work)?</a:t>
            </a:r>
          </a:p>
          <a:p>
            <a:r>
              <a:rPr lang="en-GB" b="1" dirty="0"/>
              <a:t> What could be improved or done differently?</a:t>
            </a:r>
          </a:p>
          <a:p>
            <a:r>
              <a:rPr lang="en-GB" dirty="0"/>
              <a:t>Are there design changes that would make the bag more functional or attractive?</a:t>
            </a:r>
          </a:p>
          <a:p>
            <a:r>
              <a:rPr lang="en-GB" dirty="0"/>
              <a:t>Could the materials, layout, or features be upgraded?</a:t>
            </a:r>
          </a:p>
          <a:p>
            <a:r>
              <a:rPr lang="en-GB" b="1" dirty="0"/>
              <a:t> What is your overall opinion or judgement?</a:t>
            </a:r>
          </a:p>
          <a:p>
            <a:r>
              <a:rPr lang="en-GB" dirty="0"/>
              <a:t>Which bag do you prefer, and why?</a:t>
            </a:r>
          </a:p>
          <a:p>
            <a:r>
              <a:rPr lang="en-GB" dirty="0"/>
              <a:t>Which one would you recommend to others?</a:t>
            </a:r>
          </a:p>
          <a:p>
            <a:r>
              <a:rPr lang="en-GB" b="1" dirty="0"/>
              <a:t> Why do you think that?</a:t>
            </a:r>
          </a:p>
          <a:p>
            <a:r>
              <a:rPr lang="en-GB" dirty="0"/>
              <a:t>What evidence or experience supports your opinion?</a:t>
            </a:r>
          </a:p>
          <a:p>
            <a:r>
              <a:rPr lang="en-GB" dirty="0"/>
              <a:t>How do your needs or preferences influence your judgement?</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42</a:t>
            </a:fld>
            <a:endParaRPr lang="en-GB"/>
          </a:p>
        </p:txBody>
      </p:sp>
    </p:spTree>
    <p:extLst>
      <p:ext uri="{BB962C8B-B14F-4D97-AF65-F5344CB8AC3E}">
        <p14:creationId xmlns:p14="http://schemas.microsoft.com/office/powerpoint/2010/main" val="3698381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the information they have gathered from their analysis, compare and contrast, and evaluation activity, students will need to make an argument for which bag they think is the best. </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43</a:t>
            </a:fld>
            <a:endParaRPr lang="en-GB"/>
          </a:p>
        </p:txBody>
      </p:sp>
    </p:spTree>
    <p:extLst>
      <p:ext uri="{BB962C8B-B14F-4D97-AF65-F5344CB8AC3E}">
        <p14:creationId xmlns:p14="http://schemas.microsoft.com/office/powerpoint/2010/main" val="2181375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7/14/2026</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356276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74245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3624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7/14/2026</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389855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473967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575316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36244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29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70317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4761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7/14/2026</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46532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7/14/2026</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8784096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svgsilh.com/image/1296377.html" TargetMode="External"/><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opinionsandexpressions.wordpress.com/2009/03/01/movie-reviewriddle-winner-and-best-post/" TargetMode="External"/><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4.xml.rels><?xml version="1.0" encoding="UTF-8" standalone="yes"?>
<Relationships xmlns="http://schemas.openxmlformats.org/package/2006/relationships"><Relationship Id="rId3" Type="http://schemas.openxmlformats.org/officeDocument/2006/relationships/hyperlink" Target="https://brobible.com/culture/article/here-are-the-51-best-memes-to-start-off-your-week/"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A8DDC302-DBEC-4742-B54B-5E9AAFE96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A4A0C0-A744-53FD-72EB-5CF9AD5D8420}"/>
              </a:ext>
            </a:extLst>
          </p:cNvPr>
          <p:cNvSpPr>
            <a:spLocks noGrp="1"/>
          </p:cNvSpPr>
          <p:nvPr>
            <p:ph type="ctrTitle"/>
          </p:nvPr>
        </p:nvSpPr>
        <p:spPr>
          <a:xfrm>
            <a:off x="6082616" y="1517904"/>
            <a:ext cx="4579288" cy="2796945"/>
          </a:xfrm>
        </p:spPr>
        <p:txBody>
          <a:bodyPr>
            <a:normAutofit/>
          </a:bodyPr>
          <a:lstStyle/>
          <a:p>
            <a:pPr algn="l"/>
            <a:r>
              <a:rPr lang="en-GB" dirty="0"/>
              <a:t>Building Better Writers:</a:t>
            </a:r>
          </a:p>
        </p:txBody>
      </p:sp>
      <p:sp>
        <p:nvSpPr>
          <p:cNvPr id="3" name="Subtitle 2">
            <a:extLst>
              <a:ext uri="{FF2B5EF4-FFF2-40B4-BE49-F238E27FC236}">
                <a16:creationId xmlns:a16="http://schemas.microsoft.com/office/drawing/2014/main" id="{625D2005-346A-6275-60FB-FEFEDD853706}"/>
              </a:ext>
            </a:extLst>
          </p:cNvPr>
          <p:cNvSpPr>
            <a:spLocks noGrp="1"/>
          </p:cNvSpPr>
          <p:nvPr>
            <p:ph type="subTitle" idx="1"/>
          </p:nvPr>
        </p:nvSpPr>
        <p:spPr>
          <a:xfrm>
            <a:off x="6082616" y="4570807"/>
            <a:ext cx="4579288" cy="942889"/>
          </a:xfrm>
        </p:spPr>
        <p:txBody>
          <a:bodyPr>
            <a:normAutofit/>
          </a:bodyPr>
          <a:lstStyle/>
          <a:p>
            <a:pPr algn="l"/>
            <a:r>
              <a:rPr lang="en-GB" dirty="0"/>
              <a:t>Critical Thinking and Academic Writing in the Business School</a:t>
            </a:r>
            <a:endParaRPr lang="en-GB"/>
          </a:p>
        </p:txBody>
      </p:sp>
      <p:pic>
        <p:nvPicPr>
          <p:cNvPr id="4" name="Picture 3">
            <a:extLst>
              <a:ext uri="{FF2B5EF4-FFF2-40B4-BE49-F238E27FC236}">
                <a16:creationId xmlns:a16="http://schemas.microsoft.com/office/drawing/2014/main" id="{863A39A6-C961-3EBF-9F65-FC66A6B2A601}"/>
              </a:ext>
            </a:extLst>
          </p:cNvPr>
          <p:cNvPicPr>
            <a:picLocks noChangeAspect="1"/>
          </p:cNvPicPr>
          <p:nvPr/>
        </p:nvPicPr>
        <p:blipFill>
          <a:blip r:embed="rId2"/>
          <a:srcRect l="5195" r="38639"/>
          <a:stretch>
            <a:fillRect/>
          </a:stretch>
        </p:blipFill>
        <p:spPr>
          <a:xfrm>
            <a:off x="20" y="758953"/>
            <a:ext cx="5327883" cy="5335854"/>
          </a:xfrm>
          <a:prstGeom prst="rect">
            <a:avLst/>
          </a:prstGeom>
        </p:spPr>
      </p:pic>
    </p:spTree>
    <p:extLst>
      <p:ext uri="{BB962C8B-B14F-4D97-AF65-F5344CB8AC3E}">
        <p14:creationId xmlns:p14="http://schemas.microsoft.com/office/powerpoint/2010/main" val="228608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E769E-EBD8-3D0A-E310-215893839DC2}"/>
              </a:ext>
            </a:extLst>
          </p:cNvPr>
          <p:cNvSpPr>
            <a:spLocks noGrp="1"/>
          </p:cNvSpPr>
          <p:nvPr>
            <p:ph type="title"/>
          </p:nvPr>
        </p:nvSpPr>
        <p:spPr>
          <a:xfrm>
            <a:off x="1517904" y="1517903"/>
            <a:ext cx="4512858" cy="1345115"/>
          </a:xfrm>
        </p:spPr>
        <p:txBody>
          <a:bodyPr>
            <a:normAutofit/>
          </a:bodyPr>
          <a:lstStyle/>
          <a:p>
            <a:r>
              <a:rPr lang="en-GB" dirty="0"/>
              <a:t>Content Page </a:t>
            </a:r>
          </a:p>
        </p:txBody>
      </p:sp>
      <p:sp>
        <p:nvSpPr>
          <p:cNvPr id="3" name="Content Placeholder 2">
            <a:extLst>
              <a:ext uri="{FF2B5EF4-FFF2-40B4-BE49-F238E27FC236}">
                <a16:creationId xmlns:a16="http://schemas.microsoft.com/office/drawing/2014/main" id="{A0BA97AE-40A0-F40B-9239-8A627664CAE9}"/>
              </a:ext>
            </a:extLst>
          </p:cNvPr>
          <p:cNvSpPr>
            <a:spLocks noGrp="1"/>
          </p:cNvSpPr>
          <p:nvPr>
            <p:ph idx="1"/>
          </p:nvPr>
        </p:nvSpPr>
        <p:spPr>
          <a:xfrm>
            <a:off x="1517904" y="2970222"/>
            <a:ext cx="4512857" cy="3128825"/>
          </a:xfrm>
        </p:spPr>
        <p:txBody>
          <a:bodyPr>
            <a:normAutofit/>
          </a:bodyPr>
          <a:lstStyle/>
          <a:p>
            <a:pPr>
              <a:lnSpc>
                <a:spcPct val="95000"/>
              </a:lnSpc>
            </a:pPr>
            <a:r>
              <a:rPr lang="en-GB" sz="2200"/>
              <a:t>Thoughts and feelings concerning academic writing </a:t>
            </a:r>
          </a:p>
          <a:p>
            <a:pPr>
              <a:lnSpc>
                <a:spcPct val="95000"/>
              </a:lnSpc>
            </a:pPr>
            <a:r>
              <a:rPr lang="en-GB" sz="2200"/>
              <a:t>The writing process</a:t>
            </a:r>
          </a:p>
          <a:p>
            <a:pPr>
              <a:lnSpc>
                <a:spcPct val="95000"/>
              </a:lnSpc>
            </a:pPr>
            <a:r>
              <a:rPr lang="en-GB" sz="2200"/>
              <a:t>Essay writing (structure, paragraphs, PEEL)</a:t>
            </a:r>
          </a:p>
          <a:p>
            <a:pPr>
              <a:lnSpc>
                <a:spcPct val="95000"/>
              </a:lnSpc>
            </a:pPr>
            <a:r>
              <a:rPr lang="en-GB" sz="2200"/>
              <a:t>What is critical thinking </a:t>
            </a:r>
          </a:p>
          <a:p>
            <a:pPr>
              <a:lnSpc>
                <a:spcPct val="95000"/>
              </a:lnSpc>
            </a:pPr>
            <a:r>
              <a:rPr lang="en-GB" sz="2200"/>
              <a:t>Elements of Critical thinking (Analysis, Evaluation, Bias) </a:t>
            </a:r>
          </a:p>
        </p:txBody>
      </p:sp>
      <p:pic>
        <p:nvPicPr>
          <p:cNvPr id="7" name="Graphic 6" descr="Pencil">
            <a:extLst>
              <a:ext uri="{FF2B5EF4-FFF2-40B4-BE49-F238E27FC236}">
                <a16:creationId xmlns:a16="http://schemas.microsoft.com/office/drawing/2014/main" id="{DEDA57A4-BBBC-C097-3C3D-DE852A80991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57999" y="1888689"/>
            <a:ext cx="3839571" cy="3839571"/>
          </a:xfrm>
          <a:prstGeom prst="rect">
            <a:avLst/>
          </a:prstGeom>
        </p:spPr>
      </p:pic>
    </p:spTree>
    <p:extLst>
      <p:ext uri="{BB962C8B-B14F-4D97-AF65-F5344CB8AC3E}">
        <p14:creationId xmlns:p14="http://schemas.microsoft.com/office/powerpoint/2010/main" val="1838131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0FAD8-A3BE-B23E-642C-8AAA5F292203}"/>
              </a:ext>
            </a:extLst>
          </p:cNvPr>
          <p:cNvSpPr>
            <a:spLocks noGrp="1"/>
          </p:cNvSpPr>
          <p:nvPr>
            <p:ph type="title"/>
          </p:nvPr>
        </p:nvSpPr>
        <p:spPr/>
        <p:txBody>
          <a:bodyPr/>
          <a:lstStyle/>
          <a:p>
            <a:r>
              <a:rPr lang="en-GB" dirty="0"/>
              <a:t>Lecture Aims and Objectives </a:t>
            </a:r>
          </a:p>
        </p:txBody>
      </p:sp>
      <p:sp>
        <p:nvSpPr>
          <p:cNvPr id="3" name="Content Placeholder 2">
            <a:extLst>
              <a:ext uri="{FF2B5EF4-FFF2-40B4-BE49-F238E27FC236}">
                <a16:creationId xmlns:a16="http://schemas.microsoft.com/office/drawing/2014/main" id="{12892AE9-F3F5-037C-0C6D-4869023600DC}"/>
              </a:ext>
            </a:extLst>
          </p:cNvPr>
          <p:cNvSpPr>
            <a:spLocks noGrp="1"/>
          </p:cNvSpPr>
          <p:nvPr>
            <p:ph idx="1"/>
          </p:nvPr>
        </p:nvSpPr>
        <p:spPr/>
        <p:txBody>
          <a:bodyPr>
            <a:normAutofit fontScale="55000" lnSpcReduction="20000"/>
          </a:bodyPr>
          <a:lstStyle/>
          <a:p>
            <a:pPr marL="0" indent="0">
              <a:buNone/>
            </a:pPr>
            <a:r>
              <a:rPr lang="en-GB" dirty="0"/>
              <a:t>Aim: </a:t>
            </a:r>
          </a:p>
          <a:p>
            <a:r>
              <a:rPr lang="en-GB" dirty="0"/>
              <a:t>To strengthen students’ academic writing by developing their critical thinking skills.</a:t>
            </a:r>
          </a:p>
          <a:p>
            <a:pPr marL="0" indent="0">
              <a:buNone/>
            </a:pPr>
            <a:r>
              <a:rPr lang="en-GB" dirty="0"/>
              <a:t>Objectives:</a:t>
            </a:r>
          </a:p>
          <a:p>
            <a:r>
              <a:rPr lang="en-GB" dirty="0"/>
              <a:t>Describe essay/report structure</a:t>
            </a:r>
          </a:p>
          <a:p>
            <a:r>
              <a:rPr lang="en-GB" dirty="0"/>
              <a:t>Apply the writing process</a:t>
            </a:r>
          </a:p>
          <a:p>
            <a:r>
              <a:rPr lang="en-GB" dirty="0"/>
              <a:t>Use PEEL to build paragraphs</a:t>
            </a:r>
          </a:p>
          <a:p>
            <a:r>
              <a:rPr lang="en-GB" dirty="0"/>
              <a:t>Identify components of critical thinking</a:t>
            </a:r>
          </a:p>
          <a:p>
            <a:r>
              <a:rPr lang="en-GB" dirty="0"/>
              <a:t>Analyse, evaluate, and argue effectively</a:t>
            </a:r>
          </a:p>
          <a:p>
            <a:r>
              <a:rPr lang="en-GB" dirty="0"/>
              <a:t>Apply critical thinking to academic writing task</a:t>
            </a:r>
          </a:p>
          <a:p>
            <a:pPr marL="0" indent="0">
              <a:buNone/>
            </a:pPr>
            <a:r>
              <a:rPr lang="en-GB" dirty="0"/>
              <a:t> </a:t>
            </a:r>
          </a:p>
          <a:p>
            <a:endParaRPr lang="en-GB" dirty="0"/>
          </a:p>
        </p:txBody>
      </p:sp>
    </p:spTree>
    <p:extLst>
      <p:ext uri="{BB962C8B-B14F-4D97-AF65-F5344CB8AC3E}">
        <p14:creationId xmlns:p14="http://schemas.microsoft.com/office/powerpoint/2010/main" val="2899484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65FF-E450-D2A6-E9A3-ADC7B73851C3}"/>
              </a:ext>
            </a:extLst>
          </p:cNvPr>
          <p:cNvSpPr>
            <a:spLocks noGrp="1"/>
          </p:cNvSpPr>
          <p:nvPr>
            <p:ph type="title"/>
          </p:nvPr>
        </p:nvSpPr>
        <p:spPr/>
        <p:txBody>
          <a:bodyPr/>
          <a:lstStyle/>
          <a:p>
            <a:r>
              <a:rPr lang="en-GB" dirty="0"/>
              <a:t>What is academic writing? </a:t>
            </a:r>
          </a:p>
        </p:txBody>
      </p:sp>
      <p:sp>
        <p:nvSpPr>
          <p:cNvPr id="3" name="Content Placeholder 2">
            <a:extLst>
              <a:ext uri="{FF2B5EF4-FFF2-40B4-BE49-F238E27FC236}">
                <a16:creationId xmlns:a16="http://schemas.microsoft.com/office/drawing/2014/main" id="{B2C6426B-60FB-4B6F-49B0-FEDFAC01B346}"/>
              </a:ext>
            </a:extLst>
          </p:cNvPr>
          <p:cNvSpPr>
            <a:spLocks noGrp="1"/>
          </p:cNvSpPr>
          <p:nvPr>
            <p:ph idx="1"/>
          </p:nvPr>
        </p:nvSpPr>
        <p:spPr/>
        <p:txBody>
          <a:bodyPr/>
          <a:lstStyle/>
          <a:p>
            <a:pPr lvl="0"/>
            <a:r>
              <a:rPr lang="en-GB" dirty="0"/>
              <a:t>Academic writing is a formal style of writing used in universities and scholarly publications </a:t>
            </a:r>
          </a:p>
          <a:p>
            <a:pPr lvl="0"/>
            <a:r>
              <a:rPr lang="en-GB" dirty="0"/>
              <a:t>Academic writing can be broadly considered as objective</a:t>
            </a:r>
            <a:endParaRPr lang="en-US" dirty="0"/>
          </a:p>
          <a:p>
            <a:endParaRPr lang="en-GB" dirty="0"/>
          </a:p>
        </p:txBody>
      </p:sp>
    </p:spTree>
    <p:extLst>
      <p:ext uri="{BB962C8B-B14F-4D97-AF65-F5344CB8AC3E}">
        <p14:creationId xmlns:p14="http://schemas.microsoft.com/office/powerpoint/2010/main" val="1031104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16337-E3B6-0F89-C87B-BAFEB69492CC}"/>
              </a:ext>
            </a:extLst>
          </p:cNvPr>
          <p:cNvSpPr>
            <a:spLocks noGrp="1"/>
          </p:cNvSpPr>
          <p:nvPr>
            <p:ph type="title"/>
          </p:nvPr>
        </p:nvSpPr>
        <p:spPr/>
        <p:txBody>
          <a:bodyPr/>
          <a:lstStyle/>
          <a:p>
            <a:r>
              <a:rPr lang="en-GB" dirty="0"/>
              <a:t>Common concerns with academic writing </a:t>
            </a:r>
          </a:p>
        </p:txBody>
      </p:sp>
      <p:sp>
        <p:nvSpPr>
          <p:cNvPr id="3" name="Content Placeholder 2">
            <a:extLst>
              <a:ext uri="{FF2B5EF4-FFF2-40B4-BE49-F238E27FC236}">
                <a16:creationId xmlns:a16="http://schemas.microsoft.com/office/drawing/2014/main" id="{02175E0A-0B7B-F076-BCD2-65F3CB6A8591}"/>
              </a:ext>
            </a:extLst>
          </p:cNvPr>
          <p:cNvSpPr>
            <a:spLocks noGrp="1"/>
          </p:cNvSpPr>
          <p:nvPr>
            <p:ph idx="1"/>
          </p:nvPr>
        </p:nvSpPr>
        <p:spPr/>
        <p:txBody>
          <a:bodyPr>
            <a:normAutofit fontScale="85000" lnSpcReduction="20000"/>
          </a:bodyPr>
          <a:lstStyle/>
          <a:p>
            <a:pPr marL="0" indent="0">
              <a:buNone/>
            </a:pPr>
            <a:r>
              <a:rPr lang="en-GB" dirty="0"/>
              <a:t>According to Moore (2010, p, 96) there are several concerns that individuals face when they engage in academic writing: </a:t>
            </a:r>
            <a:endParaRPr lang="en-US" dirty="0"/>
          </a:p>
          <a:p>
            <a:r>
              <a:rPr lang="en-GB" dirty="0"/>
              <a:t>Not feeling as if academic writing can be creative or enjoyable.</a:t>
            </a:r>
          </a:p>
          <a:p>
            <a:r>
              <a:rPr lang="en-GB" dirty="0"/>
              <a:t>Not knowing enough about the ‘rules</a:t>
            </a:r>
          </a:p>
          <a:p>
            <a:r>
              <a:rPr lang="en-GB" dirty="0"/>
              <a:t>Not feeling confident </a:t>
            </a:r>
          </a:p>
          <a:p>
            <a:r>
              <a:rPr lang="en-GB" dirty="0"/>
              <a:t>Not planning how to write </a:t>
            </a:r>
          </a:p>
          <a:p>
            <a:r>
              <a:rPr lang="en-GB" dirty="0"/>
              <a:t>Not managing time </a:t>
            </a:r>
          </a:p>
          <a:p>
            <a:r>
              <a:rPr lang="en-GB" dirty="0"/>
              <a:t>Leaving too much to the last minuet </a:t>
            </a:r>
          </a:p>
          <a:p>
            <a:endParaRPr lang="en-US" dirty="0"/>
          </a:p>
          <a:p>
            <a:endParaRPr lang="en-GB" dirty="0"/>
          </a:p>
        </p:txBody>
      </p:sp>
    </p:spTree>
    <p:extLst>
      <p:ext uri="{BB962C8B-B14F-4D97-AF65-F5344CB8AC3E}">
        <p14:creationId xmlns:p14="http://schemas.microsoft.com/office/powerpoint/2010/main" val="2206443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5A602-A7FA-E499-D1F5-2C90C2CC135D}"/>
              </a:ext>
            </a:extLst>
          </p:cNvPr>
          <p:cNvSpPr>
            <a:spLocks noGrp="1"/>
          </p:cNvSpPr>
          <p:nvPr>
            <p:ph type="title"/>
          </p:nvPr>
        </p:nvSpPr>
        <p:spPr/>
        <p:txBody>
          <a:bodyPr/>
          <a:lstStyle/>
          <a:p>
            <a:r>
              <a:rPr lang="en-GB" dirty="0"/>
              <a:t>Common feelings surrounding academic writing </a:t>
            </a:r>
          </a:p>
        </p:txBody>
      </p:sp>
      <p:sp>
        <p:nvSpPr>
          <p:cNvPr id="3" name="Content Placeholder 2">
            <a:extLst>
              <a:ext uri="{FF2B5EF4-FFF2-40B4-BE49-F238E27FC236}">
                <a16:creationId xmlns:a16="http://schemas.microsoft.com/office/drawing/2014/main" id="{47FF37B2-6D0F-E37D-3C42-E7972E395FF3}"/>
              </a:ext>
            </a:extLst>
          </p:cNvPr>
          <p:cNvSpPr>
            <a:spLocks noGrp="1"/>
          </p:cNvSpPr>
          <p:nvPr>
            <p:ph idx="1"/>
          </p:nvPr>
        </p:nvSpPr>
        <p:spPr/>
        <p:txBody>
          <a:bodyPr>
            <a:normAutofit fontScale="47500" lnSpcReduction="20000"/>
          </a:bodyPr>
          <a:lstStyle/>
          <a:p>
            <a:pPr marL="0" indent="0">
              <a:buNone/>
            </a:pPr>
            <a:r>
              <a:rPr lang="en-GB" dirty="0"/>
              <a:t>Moore (2010) also asserts that there are several common feelings associated with academic writing: </a:t>
            </a:r>
            <a:endParaRPr lang="en-US" dirty="0"/>
          </a:p>
          <a:p>
            <a:r>
              <a:rPr lang="en-GB" dirty="0"/>
              <a:t>Frustration </a:t>
            </a:r>
          </a:p>
          <a:p>
            <a:r>
              <a:rPr lang="en-GB" dirty="0"/>
              <a:t>Stress</a:t>
            </a:r>
          </a:p>
          <a:p>
            <a:r>
              <a:rPr lang="en-GB" dirty="0"/>
              <a:t>Anxiety </a:t>
            </a:r>
          </a:p>
          <a:p>
            <a:r>
              <a:rPr lang="en-GB" dirty="0"/>
              <a:t>Irritation </a:t>
            </a:r>
          </a:p>
          <a:p>
            <a:r>
              <a:rPr lang="en-GB" dirty="0"/>
              <a:t>Uncertainty </a:t>
            </a:r>
          </a:p>
          <a:p>
            <a:r>
              <a:rPr lang="en-GB" dirty="0"/>
              <a:t>Fear </a:t>
            </a:r>
          </a:p>
          <a:p>
            <a:r>
              <a:rPr lang="en-GB" dirty="0"/>
              <a:t>Boredom </a:t>
            </a:r>
          </a:p>
          <a:p>
            <a:r>
              <a:rPr lang="en-GB" dirty="0"/>
              <a:t>Motivated </a:t>
            </a:r>
          </a:p>
          <a:p>
            <a:r>
              <a:rPr lang="en-GB" dirty="0"/>
              <a:t>Confident </a:t>
            </a:r>
          </a:p>
          <a:p>
            <a:r>
              <a:rPr lang="en-GB" dirty="0"/>
              <a:t>Excitement </a:t>
            </a:r>
          </a:p>
        </p:txBody>
      </p:sp>
    </p:spTree>
    <p:extLst>
      <p:ext uri="{BB962C8B-B14F-4D97-AF65-F5344CB8AC3E}">
        <p14:creationId xmlns:p14="http://schemas.microsoft.com/office/powerpoint/2010/main" val="2211980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DCD3-59C0-EB96-0F18-AC0179CD2E11}"/>
              </a:ext>
            </a:extLst>
          </p:cNvPr>
          <p:cNvSpPr>
            <a:spLocks noGrp="1"/>
          </p:cNvSpPr>
          <p:nvPr>
            <p:ph type="title"/>
          </p:nvPr>
        </p:nvSpPr>
        <p:spPr/>
        <p:txBody>
          <a:bodyPr/>
          <a:lstStyle/>
          <a:p>
            <a:r>
              <a:rPr lang="en-GB" dirty="0"/>
              <a:t>Academic Writing: Key Pieces of Information </a:t>
            </a:r>
          </a:p>
        </p:txBody>
      </p:sp>
      <p:sp>
        <p:nvSpPr>
          <p:cNvPr id="3" name="Content Placeholder 2">
            <a:extLst>
              <a:ext uri="{FF2B5EF4-FFF2-40B4-BE49-F238E27FC236}">
                <a16:creationId xmlns:a16="http://schemas.microsoft.com/office/drawing/2014/main" id="{BA5AE9F6-63E7-5D10-356A-0DC690B96E98}"/>
              </a:ext>
            </a:extLst>
          </p:cNvPr>
          <p:cNvSpPr>
            <a:spLocks noGrp="1"/>
          </p:cNvSpPr>
          <p:nvPr>
            <p:ph idx="1"/>
          </p:nvPr>
        </p:nvSpPr>
        <p:spPr/>
        <p:txBody>
          <a:bodyPr>
            <a:normAutofit fontScale="70000" lnSpcReduction="20000"/>
          </a:bodyPr>
          <a:lstStyle/>
          <a:p>
            <a:r>
              <a:rPr lang="en-GB" sz="2800" dirty="0">
                <a:latin typeface="Arial" panose="020B0604020202020204" pitchFamily="34" charset="0"/>
                <a:cs typeface="Arial" panose="020B0604020202020204" pitchFamily="34" charset="0"/>
              </a:rPr>
              <a:t>Godwin (2019,p9) outlines seven pieces of information that you need prior to beginning your assignment. </a:t>
            </a:r>
          </a:p>
          <a:p>
            <a:r>
              <a:rPr lang="en-GB" dirty="0"/>
              <a:t>Deadline date </a:t>
            </a:r>
          </a:p>
          <a:p>
            <a:r>
              <a:rPr lang="en-GB" dirty="0"/>
              <a:t>Word Count </a:t>
            </a:r>
          </a:p>
          <a:p>
            <a:r>
              <a:rPr lang="en-GB" dirty="0"/>
              <a:t>Format/Structure </a:t>
            </a:r>
          </a:p>
          <a:p>
            <a:r>
              <a:rPr lang="en-GB" dirty="0"/>
              <a:t>Percentage Worth </a:t>
            </a:r>
          </a:p>
          <a:p>
            <a:r>
              <a:rPr lang="en-GB" dirty="0"/>
              <a:t>Learning Outcomes </a:t>
            </a:r>
          </a:p>
          <a:p>
            <a:r>
              <a:rPr lang="en-GB" dirty="0"/>
              <a:t>Professional Outcomes </a:t>
            </a:r>
          </a:p>
          <a:p>
            <a:r>
              <a:rPr lang="en-GB" dirty="0"/>
              <a:t>Assessment Criteria </a:t>
            </a:r>
          </a:p>
        </p:txBody>
      </p:sp>
    </p:spTree>
    <p:extLst>
      <p:ext uri="{BB962C8B-B14F-4D97-AF65-F5344CB8AC3E}">
        <p14:creationId xmlns:p14="http://schemas.microsoft.com/office/powerpoint/2010/main" val="2574692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8FD63-01B7-77AD-572E-226B5B801E38}"/>
              </a:ext>
            </a:extLst>
          </p:cNvPr>
          <p:cNvSpPr>
            <a:spLocks noGrp="1"/>
          </p:cNvSpPr>
          <p:nvPr>
            <p:ph type="title"/>
          </p:nvPr>
        </p:nvSpPr>
        <p:spPr>
          <a:xfrm>
            <a:off x="5411874" y="1517903"/>
            <a:ext cx="5250030" cy="1345115"/>
          </a:xfrm>
        </p:spPr>
        <p:txBody>
          <a:bodyPr>
            <a:normAutofit/>
          </a:bodyPr>
          <a:lstStyle/>
          <a:p>
            <a:r>
              <a:rPr lang="en-GB" dirty="0"/>
              <a:t>Academic Writing: The Writing Process</a:t>
            </a:r>
          </a:p>
        </p:txBody>
      </p:sp>
      <p:pic>
        <p:nvPicPr>
          <p:cNvPr id="4" name="Picture 3" descr="Man writing on music sheet">
            <a:extLst>
              <a:ext uri="{FF2B5EF4-FFF2-40B4-BE49-F238E27FC236}">
                <a16:creationId xmlns:a16="http://schemas.microsoft.com/office/drawing/2014/main" id="{2E219F2C-DDE0-E21C-1378-29073FB9C602}"/>
              </a:ext>
            </a:extLst>
          </p:cNvPr>
          <p:cNvPicPr>
            <a:picLocks noChangeAspect="1"/>
          </p:cNvPicPr>
          <p:nvPr/>
        </p:nvPicPr>
        <p:blipFill>
          <a:blip r:embed="rId2"/>
          <a:srcRect l="26593" r="24771" b="-2"/>
          <a:stretch>
            <a:fillRect/>
          </a:stretch>
        </p:blipFill>
        <p:spPr>
          <a:xfrm>
            <a:off x="762000" y="758952"/>
            <a:ext cx="3890922" cy="5340096"/>
          </a:xfrm>
          <a:prstGeom prst="rect">
            <a:avLst/>
          </a:prstGeom>
        </p:spPr>
      </p:pic>
      <p:sp>
        <p:nvSpPr>
          <p:cNvPr id="3" name="Content Placeholder 2">
            <a:extLst>
              <a:ext uri="{FF2B5EF4-FFF2-40B4-BE49-F238E27FC236}">
                <a16:creationId xmlns:a16="http://schemas.microsoft.com/office/drawing/2014/main" id="{0D007694-B589-6D71-880D-B1F28C894CE2}"/>
              </a:ext>
            </a:extLst>
          </p:cNvPr>
          <p:cNvSpPr>
            <a:spLocks noGrp="1"/>
          </p:cNvSpPr>
          <p:nvPr>
            <p:ph idx="1"/>
          </p:nvPr>
        </p:nvSpPr>
        <p:spPr>
          <a:xfrm>
            <a:off x="5411874" y="2970222"/>
            <a:ext cx="5250030" cy="2610771"/>
          </a:xfrm>
        </p:spPr>
        <p:txBody>
          <a:bodyPr>
            <a:normAutofit/>
          </a:bodyPr>
          <a:lstStyle/>
          <a:p>
            <a:pPr>
              <a:lnSpc>
                <a:spcPct val="95000"/>
              </a:lnSpc>
            </a:pPr>
            <a:r>
              <a:rPr lang="en-GB" sz="2400"/>
              <a:t>Both Moore (2010) and McMillan (2019) both agree that writing involves more than putting words on paper and that there is a process which students to need to go through to produce a successful assignment. </a:t>
            </a:r>
          </a:p>
          <a:p>
            <a:pPr>
              <a:lnSpc>
                <a:spcPct val="95000"/>
              </a:lnSpc>
            </a:pPr>
            <a:endParaRPr lang="en-GB" sz="2400"/>
          </a:p>
        </p:txBody>
      </p:sp>
    </p:spTree>
    <p:extLst>
      <p:ext uri="{BB962C8B-B14F-4D97-AF65-F5344CB8AC3E}">
        <p14:creationId xmlns:p14="http://schemas.microsoft.com/office/powerpoint/2010/main" val="3434799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934D7-7137-9B39-89CC-FB9CAF63F547}"/>
              </a:ext>
            </a:extLst>
          </p:cNvPr>
          <p:cNvSpPr>
            <a:spLocks noGrp="1"/>
          </p:cNvSpPr>
          <p:nvPr>
            <p:ph type="title"/>
          </p:nvPr>
        </p:nvSpPr>
        <p:spPr/>
        <p:txBody>
          <a:bodyPr/>
          <a:lstStyle/>
          <a:p>
            <a:r>
              <a:rPr lang="en-GB" dirty="0"/>
              <a:t>Academic Writing: The Writing Process</a:t>
            </a:r>
          </a:p>
        </p:txBody>
      </p:sp>
      <p:graphicFrame>
        <p:nvGraphicFramePr>
          <p:cNvPr id="4" name="Content Placeholder 2">
            <a:extLst>
              <a:ext uri="{FF2B5EF4-FFF2-40B4-BE49-F238E27FC236}">
                <a16:creationId xmlns:a16="http://schemas.microsoft.com/office/drawing/2014/main" id="{8F63084D-90A7-D123-2D0F-612E6EEBA681}"/>
              </a:ext>
            </a:extLst>
          </p:cNvPr>
          <p:cNvGraphicFramePr>
            <a:graphicFrameLocks noGrp="1"/>
          </p:cNvGraphicFramePr>
          <p:nvPr>
            <p:ph idx="1"/>
            <p:extLst>
              <p:ext uri="{D42A27DB-BD31-4B8C-83A1-F6EECF244321}">
                <p14:modId xmlns:p14="http://schemas.microsoft.com/office/powerpoint/2010/main" val="2225002772"/>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1911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46F2-AB48-8189-1A53-503C094985BF}"/>
              </a:ext>
            </a:extLst>
          </p:cNvPr>
          <p:cNvSpPr>
            <a:spLocks noGrp="1"/>
          </p:cNvSpPr>
          <p:nvPr>
            <p:ph type="title"/>
          </p:nvPr>
        </p:nvSpPr>
        <p:spPr/>
        <p:txBody>
          <a:bodyPr/>
          <a:lstStyle/>
          <a:p>
            <a:r>
              <a:rPr lang="en-GB" dirty="0"/>
              <a:t>Creating a Schedule for Organisation</a:t>
            </a:r>
          </a:p>
        </p:txBody>
      </p:sp>
      <p:pic>
        <p:nvPicPr>
          <p:cNvPr id="4" name="Content Placeholder 4" descr="A black background with a black square&#10;&#10;Description automatically generated with medium confidence">
            <a:extLst>
              <a:ext uri="{FF2B5EF4-FFF2-40B4-BE49-F238E27FC236}">
                <a16:creationId xmlns:a16="http://schemas.microsoft.com/office/drawing/2014/main" id="{FB3F4687-F501-70E4-331A-0F56838417D9}"/>
              </a:ext>
            </a:extLst>
          </p:cNvPr>
          <p:cNvPicPr>
            <a:picLocks noGrp="1" noChangeAspect="1"/>
          </p:cNvPicPr>
          <p:nvPr>
            <p:ph idx="1"/>
          </p:nvPr>
        </p:nvPicPr>
        <p:blipFill>
          <a:blip r:embed="rId2"/>
          <a:stretch>
            <a:fillRect/>
          </a:stretch>
        </p:blipFill>
        <p:spPr>
          <a:xfrm>
            <a:off x="2418593" y="2971800"/>
            <a:ext cx="7342114" cy="3127375"/>
          </a:xfrm>
          <a:prstGeom prst="rect">
            <a:avLst/>
          </a:prstGeom>
        </p:spPr>
      </p:pic>
    </p:spTree>
    <p:extLst>
      <p:ext uri="{BB962C8B-B14F-4D97-AF65-F5344CB8AC3E}">
        <p14:creationId xmlns:p14="http://schemas.microsoft.com/office/powerpoint/2010/main" val="630956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44091-4A39-A183-CBB4-A99EC2245629}"/>
              </a:ext>
            </a:extLst>
          </p:cNvPr>
          <p:cNvSpPr>
            <a:spLocks noGrp="1"/>
          </p:cNvSpPr>
          <p:nvPr>
            <p:ph type="title"/>
          </p:nvPr>
        </p:nvSpPr>
        <p:spPr/>
        <p:txBody>
          <a:bodyPr/>
          <a:lstStyle/>
          <a:p>
            <a:r>
              <a:rPr lang="en-GB" dirty="0"/>
              <a:t>Assessment Types </a:t>
            </a:r>
          </a:p>
        </p:txBody>
      </p:sp>
      <p:graphicFrame>
        <p:nvGraphicFramePr>
          <p:cNvPr id="5" name="Content Placeholder 2">
            <a:extLst>
              <a:ext uri="{FF2B5EF4-FFF2-40B4-BE49-F238E27FC236}">
                <a16:creationId xmlns:a16="http://schemas.microsoft.com/office/drawing/2014/main" id="{2A900F90-6A0E-FFCB-9AA6-0CED8BA3A943}"/>
              </a:ext>
            </a:extLst>
          </p:cNvPr>
          <p:cNvGraphicFramePr>
            <a:graphicFrameLocks noGrp="1"/>
          </p:cNvGraphicFramePr>
          <p:nvPr>
            <p:ph idx="1"/>
            <p:extLst>
              <p:ext uri="{D42A27DB-BD31-4B8C-83A1-F6EECF244321}">
                <p14:modId xmlns:p14="http://schemas.microsoft.com/office/powerpoint/2010/main" val="846828834"/>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06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E3EB-4BBC-5134-A9A6-575D0EACE89C}"/>
              </a:ext>
            </a:extLst>
          </p:cNvPr>
          <p:cNvSpPr>
            <a:spLocks noGrp="1"/>
          </p:cNvSpPr>
          <p:nvPr>
            <p:ph type="title"/>
          </p:nvPr>
        </p:nvSpPr>
        <p:spPr/>
        <p:txBody>
          <a:bodyPr/>
          <a:lstStyle/>
          <a:p>
            <a:r>
              <a:rPr lang="en-GB" dirty="0"/>
              <a:t>What is an Essay? </a:t>
            </a:r>
          </a:p>
        </p:txBody>
      </p:sp>
      <p:graphicFrame>
        <p:nvGraphicFramePr>
          <p:cNvPr id="5" name="Content Placeholder 2">
            <a:extLst>
              <a:ext uri="{FF2B5EF4-FFF2-40B4-BE49-F238E27FC236}">
                <a16:creationId xmlns:a16="http://schemas.microsoft.com/office/drawing/2014/main" id="{29CF5254-683A-F45D-E17C-2DD6F8AC37B0}"/>
              </a:ext>
            </a:extLst>
          </p:cNvPr>
          <p:cNvGraphicFramePr>
            <a:graphicFrameLocks noGrp="1"/>
          </p:cNvGraphicFramePr>
          <p:nvPr>
            <p:ph idx="1"/>
            <p:extLst>
              <p:ext uri="{D42A27DB-BD31-4B8C-83A1-F6EECF244321}">
                <p14:modId xmlns:p14="http://schemas.microsoft.com/office/powerpoint/2010/main" val="2250334395"/>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6161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0C5C-9357-69A4-07A3-4417292C9723}"/>
              </a:ext>
            </a:extLst>
          </p:cNvPr>
          <p:cNvSpPr>
            <a:spLocks noGrp="1"/>
          </p:cNvSpPr>
          <p:nvPr>
            <p:ph type="title"/>
          </p:nvPr>
        </p:nvSpPr>
        <p:spPr/>
        <p:txBody>
          <a:bodyPr/>
          <a:lstStyle/>
          <a:p>
            <a:r>
              <a:rPr lang="en-GB" dirty="0"/>
              <a:t>An essay is… </a:t>
            </a:r>
          </a:p>
        </p:txBody>
      </p:sp>
      <p:graphicFrame>
        <p:nvGraphicFramePr>
          <p:cNvPr id="4" name="Content Placeholder 2">
            <a:extLst>
              <a:ext uri="{FF2B5EF4-FFF2-40B4-BE49-F238E27FC236}">
                <a16:creationId xmlns:a16="http://schemas.microsoft.com/office/drawing/2014/main" id="{C217770F-52D5-9BC8-2372-3FD51A0ADB26}"/>
              </a:ext>
            </a:extLst>
          </p:cNvPr>
          <p:cNvGraphicFramePr>
            <a:graphicFrameLocks noGrp="1"/>
          </p:cNvGraphicFramePr>
          <p:nvPr>
            <p:ph idx="1"/>
            <p:extLst>
              <p:ext uri="{D42A27DB-BD31-4B8C-83A1-F6EECF244321}">
                <p14:modId xmlns:p14="http://schemas.microsoft.com/office/powerpoint/2010/main" val="2361847551"/>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1299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36A41-0259-5D40-8AF4-2C78CE20A946}"/>
              </a:ext>
            </a:extLst>
          </p:cNvPr>
          <p:cNvSpPr>
            <a:spLocks noGrp="1"/>
          </p:cNvSpPr>
          <p:nvPr>
            <p:ph type="title"/>
          </p:nvPr>
        </p:nvSpPr>
        <p:spPr/>
        <p:txBody>
          <a:bodyPr/>
          <a:lstStyle/>
          <a:p>
            <a:r>
              <a:rPr lang="en-GB"/>
              <a:t>An essay looks like a burger… </a:t>
            </a:r>
            <a:endParaRPr lang="en-GB" dirty="0"/>
          </a:p>
        </p:txBody>
      </p:sp>
      <p:pic>
        <p:nvPicPr>
          <p:cNvPr id="4" name="Content Placeholder 3">
            <a:extLst>
              <a:ext uri="{FF2B5EF4-FFF2-40B4-BE49-F238E27FC236}">
                <a16:creationId xmlns:a16="http://schemas.microsoft.com/office/drawing/2014/main" id="{C6827913-B21E-DE7B-91FA-50D66C7824B5}"/>
              </a:ext>
            </a:extLst>
          </p:cNvPr>
          <p:cNvPicPr>
            <a:picLocks noGrp="1" noChangeAspect="1"/>
          </p:cNvPicPr>
          <p:nvPr>
            <p:ph idx="1"/>
          </p:nvPr>
        </p:nvPicPr>
        <p:blipFill>
          <a:blip r:embed="rId3"/>
          <a:stretch>
            <a:fillRect/>
          </a:stretch>
        </p:blipFill>
        <p:spPr>
          <a:xfrm>
            <a:off x="3674496" y="2499360"/>
            <a:ext cx="4083190" cy="3344835"/>
          </a:xfrm>
          <a:prstGeom prst="rect">
            <a:avLst/>
          </a:prstGeom>
        </p:spPr>
      </p:pic>
    </p:spTree>
    <p:extLst>
      <p:ext uri="{BB962C8B-B14F-4D97-AF65-F5344CB8AC3E}">
        <p14:creationId xmlns:p14="http://schemas.microsoft.com/office/powerpoint/2010/main" val="345405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61635-E362-6851-CAC9-FE2E7391893E}"/>
              </a:ext>
            </a:extLst>
          </p:cNvPr>
          <p:cNvSpPr>
            <a:spLocks noGrp="1"/>
          </p:cNvSpPr>
          <p:nvPr>
            <p:ph type="title"/>
          </p:nvPr>
        </p:nvSpPr>
        <p:spPr>
          <a:xfrm>
            <a:off x="5411874" y="1517903"/>
            <a:ext cx="5250030" cy="1345115"/>
          </a:xfrm>
        </p:spPr>
        <p:txBody>
          <a:bodyPr>
            <a:normAutofit/>
          </a:bodyPr>
          <a:lstStyle/>
          <a:p>
            <a:r>
              <a:rPr lang="en-GB" dirty="0"/>
              <a:t>Essay Structure </a:t>
            </a:r>
          </a:p>
        </p:txBody>
      </p:sp>
      <p:pic>
        <p:nvPicPr>
          <p:cNvPr id="5" name="Content Placeholder 3">
            <a:extLst>
              <a:ext uri="{FF2B5EF4-FFF2-40B4-BE49-F238E27FC236}">
                <a16:creationId xmlns:a16="http://schemas.microsoft.com/office/drawing/2014/main" id="{A2B457C2-C85D-9484-98A9-E47C61034FBE}"/>
              </a:ext>
            </a:extLst>
          </p:cNvPr>
          <p:cNvPicPr>
            <a:picLocks noChangeAspect="1"/>
          </p:cNvPicPr>
          <p:nvPr/>
        </p:nvPicPr>
        <p:blipFill>
          <a:blip r:embed="rId2"/>
          <a:srcRect l="15946" r="24308" b="1"/>
          <a:stretch>
            <a:fillRect/>
          </a:stretch>
        </p:blipFill>
        <p:spPr>
          <a:xfrm>
            <a:off x="762000" y="758952"/>
            <a:ext cx="3890922" cy="5340096"/>
          </a:xfrm>
          <a:prstGeom prst="rect">
            <a:avLst/>
          </a:prstGeom>
        </p:spPr>
      </p:pic>
      <p:graphicFrame>
        <p:nvGraphicFramePr>
          <p:cNvPr id="4" name="Content Placeholder 2">
            <a:extLst>
              <a:ext uri="{FF2B5EF4-FFF2-40B4-BE49-F238E27FC236}">
                <a16:creationId xmlns:a16="http://schemas.microsoft.com/office/drawing/2014/main" id="{D75DC969-5E86-AC36-3990-7B18FB821571}"/>
              </a:ext>
            </a:extLst>
          </p:cNvPr>
          <p:cNvGraphicFramePr>
            <a:graphicFrameLocks noGrp="1"/>
          </p:cNvGraphicFramePr>
          <p:nvPr>
            <p:ph idx="1"/>
            <p:extLst>
              <p:ext uri="{D42A27DB-BD31-4B8C-83A1-F6EECF244321}">
                <p14:modId xmlns:p14="http://schemas.microsoft.com/office/powerpoint/2010/main" val="3082139955"/>
              </p:ext>
            </p:extLst>
          </p:nvPr>
        </p:nvGraphicFramePr>
        <p:xfrm>
          <a:off x="5411874" y="2970222"/>
          <a:ext cx="5250030" cy="2610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269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a:extLst>
              <a:ext uri="{FF2B5EF4-FFF2-40B4-BE49-F238E27FC236}">
                <a16:creationId xmlns:a16="http://schemas.microsoft.com/office/drawing/2014/main" id="{F5AA2F7B-0F89-2E5B-C65F-1A2478B7393A}"/>
              </a:ext>
            </a:extLst>
          </p:cNvPr>
          <p:cNvPicPr>
            <a:picLocks noGrp="1" noChangeAspect="1"/>
          </p:cNvPicPr>
          <p:nvPr>
            <p:ph idx="1"/>
          </p:nvPr>
        </p:nvPicPr>
        <p:blipFill>
          <a:blip r:embed="rId2"/>
          <a:srcRect/>
          <a:stretch>
            <a:fillRect/>
          </a:stretch>
        </p:blipFill>
        <p:spPr>
          <a:xfrm>
            <a:off x="20" y="10"/>
            <a:ext cx="12191980" cy="6857990"/>
          </a:xfrm>
          <a:prstGeom prst="rect">
            <a:avLst/>
          </a:prstGeom>
        </p:spPr>
      </p:pic>
    </p:spTree>
    <p:extLst>
      <p:ext uri="{BB962C8B-B14F-4D97-AF65-F5344CB8AC3E}">
        <p14:creationId xmlns:p14="http://schemas.microsoft.com/office/powerpoint/2010/main" val="3075307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1F423-1FE7-3C68-7EA2-07C34CF05F3F}"/>
              </a:ext>
            </a:extLst>
          </p:cNvPr>
          <p:cNvSpPr>
            <a:spLocks noGrp="1"/>
          </p:cNvSpPr>
          <p:nvPr>
            <p:ph type="title"/>
          </p:nvPr>
        </p:nvSpPr>
        <p:spPr/>
        <p:txBody>
          <a:bodyPr/>
          <a:lstStyle/>
          <a:p>
            <a:r>
              <a:rPr lang="en-GB" dirty="0"/>
              <a:t>Introductions (Top Bun) </a:t>
            </a:r>
          </a:p>
        </p:txBody>
      </p:sp>
      <p:graphicFrame>
        <p:nvGraphicFramePr>
          <p:cNvPr id="4" name="Content Placeholder 2">
            <a:extLst>
              <a:ext uri="{FF2B5EF4-FFF2-40B4-BE49-F238E27FC236}">
                <a16:creationId xmlns:a16="http://schemas.microsoft.com/office/drawing/2014/main" id="{66DA9618-069E-3E73-8AA0-9FE57806B755}"/>
              </a:ext>
            </a:extLst>
          </p:cNvPr>
          <p:cNvGraphicFramePr>
            <a:graphicFrameLocks noGrp="1"/>
          </p:cNvGraphicFramePr>
          <p:nvPr>
            <p:ph idx="1"/>
            <p:extLst>
              <p:ext uri="{D42A27DB-BD31-4B8C-83A1-F6EECF244321}">
                <p14:modId xmlns:p14="http://schemas.microsoft.com/office/powerpoint/2010/main" val="3171475479"/>
              </p:ext>
            </p:extLst>
          </p:nvPr>
        </p:nvGraphicFramePr>
        <p:xfrm>
          <a:off x="1334770" y="2432241"/>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7936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7A3CA-B392-A44E-57FD-25F686B18F87}"/>
              </a:ext>
            </a:extLst>
          </p:cNvPr>
          <p:cNvSpPr>
            <a:spLocks noGrp="1"/>
          </p:cNvSpPr>
          <p:nvPr>
            <p:ph type="title"/>
          </p:nvPr>
        </p:nvSpPr>
        <p:spPr/>
        <p:txBody>
          <a:bodyPr/>
          <a:lstStyle/>
          <a:p>
            <a:r>
              <a:rPr lang="en-GB" dirty="0"/>
              <a:t>Main Body (The Filling) </a:t>
            </a:r>
          </a:p>
        </p:txBody>
      </p:sp>
      <p:graphicFrame>
        <p:nvGraphicFramePr>
          <p:cNvPr id="4" name="Content Placeholder 2">
            <a:extLst>
              <a:ext uri="{FF2B5EF4-FFF2-40B4-BE49-F238E27FC236}">
                <a16:creationId xmlns:a16="http://schemas.microsoft.com/office/drawing/2014/main" id="{BE922D36-BE74-5662-6D5C-BE8D26B4B553}"/>
              </a:ext>
            </a:extLst>
          </p:cNvPr>
          <p:cNvGraphicFramePr>
            <a:graphicFrameLocks noGrp="1"/>
          </p:cNvGraphicFramePr>
          <p:nvPr>
            <p:ph idx="1"/>
            <p:extLst>
              <p:ext uri="{D42A27DB-BD31-4B8C-83A1-F6EECF244321}">
                <p14:modId xmlns:p14="http://schemas.microsoft.com/office/powerpoint/2010/main" val="3062042540"/>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6604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82FD6-435E-574D-9039-3D9F4DFEA97B}"/>
              </a:ext>
            </a:extLst>
          </p:cNvPr>
          <p:cNvSpPr>
            <a:spLocks noGrp="1"/>
          </p:cNvSpPr>
          <p:nvPr>
            <p:ph type="title"/>
          </p:nvPr>
        </p:nvSpPr>
        <p:spPr/>
        <p:txBody>
          <a:bodyPr/>
          <a:lstStyle/>
          <a:p>
            <a:r>
              <a:rPr lang="en-GB" dirty="0"/>
              <a:t>Conclusion (The Bottom Bun) </a:t>
            </a:r>
          </a:p>
        </p:txBody>
      </p:sp>
      <p:graphicFrame>
        <p:nvGraphicFramePr>
          <p:cNvPr id="4" name="Content Placeholder 2">
            <a:extLst>
              <a:ext uri="{FF2B5EF4-FFF2-40B4-BE49-F238E27FC236}">
                <a16:creationId xmlns:a16="http://schemas.microsoft.com/office/drawing/2014/main" id="{3BFDEA83-D4D5-355C-F36C-E868EB55A88A}"/>
              </a:ext>
            </a:extLst>
          </p:cNvPr>
          <p:cNvGraphicFramePr>
            <a:graphicFrameLocks noGrp="1"/>
          </p:cNvGraphicFramePr>
          <p:nvPr>
            <p:ph idx="1"/>
            <p:extLst>
              <p:ext uri="{D42A27DB-BD31-4B8C-83A1-F6EECF244321}">
                <p14:modId xmlns:p14="http://schemas.microsoft.com/office/powerpoint/2010/main" val="185048792"/>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8948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7CBFA-F515-B21C-765C-2BC5BE6B3EC7}"/>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88EFA8EF-009D-6910-6FB6-C23243AFB7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65872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41EB8-7F83-BCE5-C3A1-4C8C8EA67323}"/>
              </a:ext>
            </a:extLst>
          </p:cNvPr>
          <p:cNvSpPr>
            <a:spLocks noGrp="1"/>
          </p:cNvSpPr>
          <p:nvPr>
            <p:ph type="title"/>
          </p:nvPr>
        </p:nvSpPr>
        <p:spPr>
          <a:xfrm>
            <a:off x="5291667" y="1517904"/>
            <a:ext cx="5370237" cy="2796945"/>
          </a:xfrm>
        </p:spPr>
        <p:txBody>
          <a:bodyPr vert="horz" lIns="91440" tIns="45720" rIns="91440" bIns="45720" rtlCol="0" anchor="ctr">
            <a:normAutofit/>
          </a:bodyPr>
          <a:lstStyle/>
          <a:p>
            <a:r>
              <a:rPr lang="en-US" sz="6000" dirty="0"/>
              <a:t>Break Time</a:t>
            </a:r>
          </a:p>
        </p:txBody>
      </p:sp>
      <p:pic>
        <p:nvPicPr>
          <p:cNvPr id="7" name="Graphic 6" descr="Coffee">
            <a:extLst>
              <a:ext uri="{FF2B5EF4-FFF2-40B4-BE49-F238E27FC236}">
                <a16:creationId xmlns:a16="http://schemas.microsoft.com/office/drawing/2014/main" id="{865C4BF0-9E83-840F-F595-33AE2650527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05467" y="1807634"/>
            <a:ext cx="3242732" cy="3242732"/>
          </a:xfrm>
          <a:prstGeom prst="rect">
            <a:avLst/>
          </a:prstGeom>
        </p:spPr>
      </p:pic>
    </p:spTree>
    <p:extLst>
      <p:ext uri="{BB962C8B-B14F-4D97-AF65-F5344CB8AC3E}">
        <p14:creationId xmlns:p14="http://schemas.microsoft.com/office/powerpoint/2010/main" val="3806850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5045-4833-D8E3-D47A-54715C87D5B7}"/>
              </a:ext>
            </a:extLst>
          </p:cNvPr>
          <p:cNvSpPr>
            <a:spLocks noGrp="1"/>
          </p:cNvSpPr>
          <p:nvPr>
            <p:ph type="title"/>
          </p:nvPr>
        </p:nvSpPr>
        <p:spPr/>
        <p:txBody>
          <a:bodyPr/>
          <a:lstStyle/>
          <a:p>
            <a:r>
              <a:rPr lang="en-GB" dirty="0"/>
              <a:t>Academic Writing: Using Paragraphs</a:t>
            </a:r>
          </a:p>
        </p:txBody>
      </p:sp>
      <p:graphicFrame>
        <p:nvGraphicFramePr>
          <p:cNvPr id="4" name="Content Placeholder 2">
            <a:extLst>
              <a:ext uri="{FF2B5EF4-FFF2-40B4-BE49-F238E27FC236}">
                <a16:creationId xmlns:a16="http://schemas.microsoft.com/office/drawing/2014/main" id="{35825E53-A533-D41A-49A7-474BB410A639}"/>
              </a:ext>
            </a:extLst>
          </p:cNvPr>
          <p:cNvGraphicFramePr>
            <a:graphicFrameLocks noGrp="1"/>
          </p:cNvGraphicFramePr>
          <p:nvPr>
            <p:ph idx="1"/>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7394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E3FE2-BC6E-17DE-C8EA-BD2A5A713600}"/>
              </a:ext>
            </a:extLst>
          </p:cNvPr>
          <p:cNvSpPr>
            <a:spLocks noGrp="1"/>
          </p:cNvSpPr>
          <p:nvPr>
            <p:ph type="title"/>
          </p:nvPr>
        </p:nvSpPr>
        <p:spPr/>
        <p:txBody>
          <a:bodyPr/>
          <a:lstStyle/>
          <a:p>
            <a:r>
              <a:rPr lang="en-GB" dirty="0"/>
              <a:t>PEEL METHOD OF WRITING </a:t>
            </a:r>
          </a:p>
        </p:txBody>
      </p:sp>
      <p:graphicFrame>
        <p:nvGraphicFramePr>
          <p:cNvPr id="4" name="Content Placeholder 2">
            <a:extLst>
              <a:ext uri="{FF2B5EF4-FFF2-40B4-BE49-F238E27FC236}">
                <a16:creationId xmlns:a16="http://schemas.microsoft.com/office/drawing/2014/main" id="{ACECD569-C656-7D48-E3B9-74BE9D83DCFD}"/>
              </a:ext>
            </a:extLst>
          </p:cNvPr>
          <p:cNvGraphicFramePr>
            <a:graphicFrameLocks noGrp="1"/>
          </p:cNvGraphicFramePr>
          <p:nvPr>
            <p:ph idx="1"/>
            <p:extLst>
              <p:ext uri="{D42A27DB-BD31-4B8C-83A1-F6EECF244321}">
                <p14:modId xmlns:p14="http://schemas.microsoft.com/office/powerpoint/2010/main" val="928595890"/>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0445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9E0E7-9F4E-84F9-3F98-CAAFE333C9ED}"/>
              </a:ext>
            </a:extLst>
          </p:cNvPr>
          <p:cNvSpPr>
            <a:spLocks noGrp="1"/>
          </p:cNvSpPr>
          <p:nvPr>
            <p:ph type="title"/>
          </p:nvPr>
        </p:nvSpPr>
        <p:spPr/>
        <p:txBody>
          <a:bodyPr/>
          <a:lstStyle/>
          <a:p>
            <a:r>
              <a:rPr lang="en-GB" dirty="0"/>
              <a:t>P—Point </a:t>
            </a:r>
          </a:p>
        </p:txBody>
      </p:sp>
      <p:sp>
        <p:nvSpPr>
          <p:cNvPr id="3" name="Content Placeholder 2">
            <a:extLst>
              <a:ext uri="{FF2B5EF4-FFF2-40B4-BE49-F238E27FC236}">
                <a16:creationId xmlns:a16="http://schemas.microsoft.com/office/drawing/2014/main" id="{01E0BBA8-9374-4FB6-74F3-8317338B8ECA}"/>
              </a:ext>
            </a:extLst>
          </p:cNvPr>
          <p:cNvSpPr>
            <a:spLocks noGrp="1"/>
          </p:cNvSpPr>
          <p:nvPr>
            <p:ph idx="1"/>
          </p:nvPr>
        </p:nvSpPr>
        <p:spPr>
          <a:xfrm>
            <a:off x="1300480" y="2661920"/>
            <a:ext cx="9361424" cy="3437128"/>
          </a:xfrm>
        </p:spPr>
        <p:txBody>
          <a:bodyPr>
            <a:normAutofit fontScale="77500" lnSpcReduction="20000"/>
          </a:bodyPr>
          <a:lstStyle/>
          <a:p>
            <a:pPr marL="0" indent="0">
              <a:buNone/>
            </a:pPr>
            <a:r>
              <a:rPr lang="en-US" sz="2800" dirty="0">
                <a:latin typeface="Arial" panose="020B0604020202020204" pitchFamily="34" charset="0"/>
                <a:cs typeface="Arial" panose="020B0604020202020204" pitchFamily="34" charset="0"/>
              </a:rPr>
              <a:t>Start with a clear topic sentence. This tells the reader the main idea of the paragraph is going to be.</a:t>
            </a:r>
          </a:p>
          <a:p>
            <a:pPr marL="0" indent="0">
              <a:buNone/>
            </a:pPr>
            <a:endParaRPr lang="en-US" sz="2800" dirty="0">
              <a:latin typeface="Arial" panose="020B0604020202020204" pitchFamily="34" charset="0"/>
              <a:cs typeface="Arial" panose="020B0604020202020204" pitchFamily="34" charset="0"/>
            </a:endParaRPr>
          </a:p>
          <a:p>
            <a:pPr marL="0" indent="0">
              <a:buNone/>
            </a:pPr>
            <a:r>
              <a:rPr lang="en-US" sz="2800" dirty="0">
                <a:latin typeface="Arial" panose="020B0604020202020204" pitchFamily="34" charset="0"/>
                <a:cs typeface="Arial" panose="020B0604020202020204" pitchFamily="34" charset="0"/>
              </a:rPr>
              <a:t>Example:</a:t>
            </a:r>
          </a:p>
          <a:p>
            <a:r>
              <a:rPr lang="en-US" sz="2800" dirty="0">
                <a:latin typeface="Arial" panose="020B0604020202020204" pitchFamily="34" charset="0"/>
                <a:cs typeface="Arial" panose="020B0604020202020204" pitchFamily="34" charset="0"/>
              </a:rPr>
              <a:t>“</a:t>
            </a:r>
            <a:r>
              <a:rPr lang="en-US" sz="2800" b="1" i="1" dirty="0">
                <a:latin typeface="Arial" panose="020B0604020202020204" pitchFamily="34" charset="0"/>
                <a:cs typeface="Arial" panose="020B0604020202020204" pitchFamily="34" charset="0"/>
              </a:rPr>
              <a:t>One important opportunity I have experienced when  using  digital  tools  in  my  learning  is  the ability to access information quickly.”</a:t>
            </a:r>
          </a:p>
          <a:p>
            <a:endParaRPr lang="en-US" sz="2800" dirty="0">
              <a:latin typeface="Arial" panose="020B0604020202020204" pitchFamily="34" charset="0"/>
              <a:cs typeface="Arial" panose="020B0604020202020204" pitchFamily="34" charset="0"/>
            </a:endParaRPr>
          </a:p>
          <a:p>
            <a:pPr marL="0" indent="0">
              <a:buNone/>
            </a:pPr>
            <a:r>
              <a:rPr lang="en-US" sz="2800" dirty="0">
                <a:latin typeface="Arial" panose="020B0604020202020204" pitchFamily="34" charset="0"/>
                <a:cs typeface="Arial" panose="020B0604020202020204" pitchFamily="34" charset="0"/>
              </a:rPr>
              <a:t>This sentence gives the reader what the main idea is.</a:t>
            </a:r>
          </a:p>
          <a:p>
            <a:endParaRPr lang="en-GB" dirty="0"/>
          </a:p>
        </p:txBody>
      </p:sp>
    </p:spTree>
    <p:extLst>
      <p:ext uri="{BB962C8B-B14F-4D97-AF65-F5344CB8AC3E}">
        <p14:creationId xmlns:p14="http://schemas.microsoft.com/office/powerpoint/2010/main" val="3407620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CF95-5F10-751A-B48B-7E0B23D820F9}"/>
              </a:ext>
            </a:extLst>
          </p:cNvPr>
          <p:cNvSpPr>
            <a:spLocks noGrp="1"/>
          </p:cNvSpPr>
          <p:nvPr>
            <p:ph type="title"/>
          </p:nvPr>
        </p:nvSpPr>
        <p:spPr/>
        <p:txBody>
          <a:bodyPr/>
          <a:lstStyle/>
          <a:p>
            <a:r>
              <a:rPr lang="en-GB" dirty="0"/>
              <a:t>E1—Evidence </a:t>
            </a:r>
          </a:p>
        </p:txBody>
      </p:sp>
      <p:sp>
        <p:nvSpPr>
          <p:cNvPr id="3" name="Content Placeholder 2">
            <a:extLst>
              <a:ext uri="{FF2B5EF4-FFF2-40B4-BE49-F238E27FC236}">
                <a16:creationId xmlns:a16="http://schemas.microsoft.com/office/drawing/2014/main" id="{5ACA5A58-C2CD-9CC8-11A2-6C6C0557E376}"/>
              </a:ext>
            </a:extLst>
          </p:cNvPr>
          <p:cNvSpPr>
            <a:spLocks noGrp="1"/>
          </p:cNvSpPr>
          <p:nvPr>
            <p:ph idx="1"/>
          </p:nvPr>
        </p:nvSpPr>
        <p:spPr>
          <a:xfrm>
            <a:off x="1517904" y="2479040"/>
            <a:ext cx="9144000" cy="3620008"/>
          </a:xfrm>
        </p:spPr>
        <p:txBody>
          <a:bodyPr>
            <a:normAutofit fontScale="77500" lnSpcReduction="20000"/>
          </a:bodyPr>
          <a:lstStyle/>
          <a:p>
            <a:r>
              <a:rPr lang="en-GB" dirty="0"/>
              <a:t>Give an example or proof to support the point you have made. This could be a fact, a story, or something you saw or read.</a:t>
            </a:r>
          </a:p>
          <a:p>
            <a:endParaRPr lang="en-GB" dirty="0"/>
          </a:p>
          <a:p>
            <a:pPr marL="0" indent="0">
              <a:buNone/>
            </a:pPr>
            <a:r>
              <a:rPr lang="en-GB" dirty="0"/>
              <a:t>Example:</a:t>
            </a:r>
          </a:p>
          <a:p>
            <a:r>
              <a:rPr lang="en-GB" dirty="0"/>
              <a:t>“</a:t>
            </a:r>
            <a:r>
              <a:rPr lang="en-GB" b="1" i="1" dirty="0"/>
              <a:t>For  example,  when  I  was  working  on  an  Assignment  for Academic  Skills,  I  used  the  online  library  to  find  sources, which helped me understand the topic better. According to Smith  (2025),  students  who  use  digital  resources  can improve their research skills and gain deeper insights into their subjects. </a:t>
            </a:r>
          </a:p>
          <a:p>
            <a:endParaRPr lang="en-GB" dirty="0"/>
          </a:p>
          <a:p>
            <a:r>
              <a:rPr lang="en-GB" dirty="0"/>
              <a:t>(</a:t>
            </a:r>
            <a:r>
              <a:rPr lang="en-GB" dirty="0" err="1"/>
              <a:t>Mortiboys</a:t>
            </a:r>
            <a:r>
              <a:rPr lang="en-GB" dirty="0"/>
              <a:t>, 2013)</a:t>
            </a:r>
          </a:p>
          <a:p>
            <a:endParaRPr lang="en-GB" dirty="0"/>
          </a:p>
        </p:txBody>
      </p:sp>
    </p:spTree>
    <p:extLst>
      <p:ext uri="{BB962C8B-B14F-4D97-AF65-F5344CB8AC3E}">
        <p14:creationId xmlns:p14="http://schemas.microsoft.com/office/powerpoint/2010/main" val="358292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AD06-0B35-00BA-0EB4-F44990461458}"/>
              </a:ext>
            </a:extLst>
          </p:cNvPr>
          <p:cNvSpPr>
            <a:spLocks noGrp="1"/>
          </p:cNvSpPr>
          <p:nvPr>
            <p:ph type="title"/>
          </p:nvPr>
        </p:nvSpPr>
        <p:spPr/>
        <p:txBody>
          <a:bodyPr/>
          <a:lstStyle/>
          <a:p>
            <a:r>
              <a:rPr lang="en-GB" dirty="0"/>
              <a:t>E2—Explanation </a:t>
            </a:r>
          </a:p>
        </p:txBody>
      </p:sp>
      <p:sp>
        <p:nvSpPr>
          <p:cNvPr id="3" name="Content Placeholder 2">
            <a:extLst>
              <a:ext uri="{FF2B5EF4-FFF2-40B4-BE49-F238E27FC236}">
                <a16:creationId xmlns:a16="http://schemas.microsoft.com/office/drawing/2014/main" id="{994208A0-8E12-5B3E-AE86-FF4745E674E5}"/>
              </a:ext>
            </a:extLst>
          </p:cNvPr>
          <p:cNvSpPr>
            <a:spLocks noGrp="1"/>
          </p:cNvSpPr>
          <p:nvPr>
            <p:ph idx="1"/>
          </p:nvPr>
        </p:nvSpPr>
        <p:spPr/>
        <p:txBody>
          <a:bodyPr>
            <a:normAutofit fontScale="85000" lnSpcReduction="10000"/>
          </a:bodyPr>
          <a:lstStyle/>
          <a:p>
            <a:r>
              <a:rPr lang="en-GB" dirty="0"/>
              <a:t>Give more detail about your point. For example, explain your idea more so the reader understands it better.</a:t>
            </a:r>
          </a:p>
          <a:p>
            <a:pPr marL="0" indent="0">
              <a:buNone/>
            </a:pPr>
            <a:r>
              <a:rPr lang="en-GB" dirty="0"/>
              <a:t>Example:</a:t>
            </a:r>
          </a:p>
          <a:p>
            <a:r>
              <a:rPr lang="en-GB" dirty="0"/>
              <a:t>“</a:t>
            </a:r>
            <a:r>
              <a:rPr lang="en-GB" b="1" i="1" dirty="0"/>
              <a:t>Digital  tools  like  online  search  engines  and  educational websites allow me to find answers and resources fast, which helps me understand topics better.”</a:t>
            </a:r>
          </a:p>
          <a:p>
            <a:pPr marL="0" indent="0">
              <a:buNone/>
            </a:pPr>
            <a:r>
              <a:rPr lang="en-GB" dirty="0"/>
              <a:t>This gives more detail about the main idea that was originally made.</a:t>
            </a:r>
          </a:p>
          <a:p>
            <a:pPr marL="0" indent="0">
              <a:buNone/>
            </a:pPr>
            <a:r>
              <a:rPr lang="en-GB" dirty="0"/>
              <a:t>(</a:t>
            </a:r>
            <a:r>
              <a:rPr lang="en-GB" dirty="0" err="1"/>
              <a:t>Mortiboys</a:t>
            </a:r>
            <a:r>
              <a:rPr lang="en-GB" dirty="0"/>
              <a:t>, 2013)</a:t>
            </a:r>
          </a:p>
          <a:p>
            <a:endParaRPr lang="en-GB" dirty="0"/>
          </a:p>
        </p:txBody>
      </p:sp>
    </p:spTree>
    <p:extLst>
      <p:ext uri="{BB962C8B-B14F-4D97-AF65-F5344CB8AC3E}">
        <p14:creationId xmlns:p14="http://schemas.microsoft.com/office/powerpoint/2010/main" val="3336038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CEF97-8861-1D3B-E2CC-96B0D67C0445}"/>
              </a:ext>
            </a:extLst>
          </p:cNvPr>
          <p:cNvSpPr>
            <a:spLocks noGrp="1"/>
          </p:cNvSpPr>
          <p:nvPr>
            <p:ph type="title"/>
          </p:nvPr>
        </p:nvSpPr>
        <p:spPr/>
        <p:txBody>
          <a:bodyPr/>
          <a:lstStyle/>
          <a:p>
            <a:r>
              <a:rPr lang="en-GB" dirty="0"/>
              <a:t>L—Link </a:t>
            </a:r>
          </a:p>
        </p:txBody>
      </p:sp>
      <p:sp>
        <p:nvSpPr>
          <p:cNvPr id="3" name="Content Placeholder 2">
            <a:extLst>
              <a:ext uri="{FF2B5EF4-FFF2-40B4-BE49-F238E27FC236}">
                <a16:creationId xmlns:a16="http://schemas.microsoft.com/office/drawing/2014/main" id="{BD987FF5-B6E7-6CAE-A5E5-CE548F2222B6}"/>
              </a:ext>
            </a:extLst>
          </p:cNvPr>
          <p:cNvSpPr>
            <a:spLocks noGrp="1"/>
          </p:cNvSpPr>
          <p:nvPr>
            <p:ph idx="1"/>
          </p:nvPr>
        </p:nvSpPr>
        <p:spPr/>
        <p:txBody>
          <a:bodyPr>
            <a:normAutofit fontScale="85000" lnSpcReduction="20000"/>
          </a:bodyPr>
          <a:lstStyle/>
          <a:p>
            <a:r>
              <a:rPr lang="en-GB" dirty="0"/>
              <a:t>Finish the	paragraph by linking back to the	main question or connecting to the next point.</a:t>
            </a:r>
          </a:p>
          <a:p>
            <a:pPr marL="0" indent="0">
              <a:buNone/>
            </a:pPr>
            <a:r>
              <a:rPr lang="en-GB" dirty="0"/>
              <a:t>Example: </a:t>
            </a:r>
          </a:p>
          <a:p>
            <a:r>
              <a:rPr lang="en-GB" b="1" i="1" dirty="0"/>
              <a:t>“This shows that digital tools can improve how we learn by giving us easy access to useful information.”</a:t>
            </a:r>
          </a:p>
          <a:p>
            <a:pPr marL="0" indent="0">
              <a:buNone/>
            </a:pPr>
            <a:endParaRPr lang="en-GB" dirty="0"/>
          </a:p>
          <a:p>
            <a:pPr marL="0" indent="0">
              <a:buNone/>
            </a:pPr>
            <a:r>
              <a:rPr lang="en-GB" dirty="0"/>
              <a:t>This point brings it back to the original topic.</a:t>
            </a:r>
          </a:p>
          <a:p>
            <a:r>
              <a:rPr lang="en-GB" dirty="0"/>
              <a:t>(</a:t>
            </a:r>
            <a:r>
              <a:rPr lang="en-GB" dirty="0" err="1"/>
              <a:t>Mortiboys</a:t>
            </a:r>
            <a:r>
              <a:rPr lang="en-GB" dirty="0"/>
              <a:t>, 2013</a:t>
            </a:r>
          </a:p>
        </p:txBody>
      </p:sp>
    </p:spTree>
    <p:extLst>
      <p:ext uri="{BB962C8B-B14F-4D97-AF65-F5344CB8AC3E}">
        <p14:creationId xmlns:p14="http://schemas.microsoft.com/office/powerpoint/2010/main" val="206297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23323-89B0-A6C6-88FD-3E0ECBA02803}"/>
              </a:ext>
            </a:extLst>
          </p:cNvPr>
          <p:cNvSpPr>
            <a:spLocks noGrp="1"/>
          </p:cNvSpPr>
          <p:nvPr>
            <p:ph type="title"/>
          </p:nvPr>
        </p:nvSpPr>
        <p:spPr/>
        <p:txBody>
          <a:bodyPr/>
          <a:lstStyle/>
          <a:p>
            <a:r>
              <a:rPr lang="en-GB" dirty="0"/>
              <a:t>PEEL Example </a:t>
            </a:r>
          </a:p>
        </p:txBody>
      </p:sp>
      <p:sp>
        <p:nvSpPr>
          <p:cNvPr id="3" name="Content Placeholder 2">
            <a:extLst>
              <a:ext uri="{FF2B5EF4-FFF2-40B4-BE49-F238E27FC236}">
                <a16:creationId xmlns:a16="http://schemas.microsoft.com/office/drawing/2014/main" id="{79CB7CD3-D009-C9F7-BFD4-E63749D67453}"/>
              </a:ext>
            </a:extLst>
          </p:cNvPr>
          <p:cNvSpPr>
            <a:spLocks noGrp="1"/>
          </p:cNvSpPr>
          <p:nvPr>
            <p:ph idx="1"/>
          </p:nvPr>
        </p:nvSpPr>
        <p:spPr>
          <a:xfrm>
            <a:off x="1438391" y="2544417"/>
            <a:ext cx="9144000" cy="3127248"/>
          </a:xfrm>
        </p:spPr>
        <p:txBody>
          <a:bodyPr>
            <a:normAutofit fontScale="55000" lnSpcReduction="20000"/>
          </a:bodyPr>
          <a:lstStyle/>
          <a:p>
            <a:r>
              <a:rPr lang="en-GB" b="1" dirty="0"/>
              <a:t>Point: Digital technology plays a crucial role in enhancing teamwork in health and social care settings.</a:t>
            </a:r>
          </a:p>
          <a:p>
            <a:r>
              <a:rPr lang="en-GB" b="1" dirty="0"/>
              <a:t>Evidence: For instance, the use of Electronic Health Records (EHRs) allows team members to share patient information in real time, ensuring that all professionals have access to up-to-date data (Odeh et al., 2020). Additionally, telemedicine platforms facilitate collaboration between healthcare providers across different locations, improving response times and coordination (Dixon et al., 2021).</a:t>
            </a:r>
          </a:p>
          <a:p>
            <a:r>
              <a:rPr lang="en-GB" b="1" dirty="0"/>
              <a:t>Explanation: By improving communication and enabling better access to information, digital technology reduces errors, supports decision-making, and streamlines processes. These tools not only allow for efficient communication between team members but also ensure that the patient receives well-coordinated care from a multidisciplinary team.</a:t>
            </a:r>
          </a:p>
          <a:p>
            <a:r>
              <a:rPr lang="en-GB" b="1" dirty="0"/>
              <a:t>Link:  In a healthcare environment that is becoming increasingly complex, these digital tools are vital for promoting effective teamwork, leading to improved patient outcomes and greater efficiency within health and social care services (Topol, 2019).</a:t>
            </a:r>
          </a:p>
          <a:p>
            <a:endParaRPr lang="en-GB" dirty="0"/>
          </a:p>
        </p:txBody>
      </p:sp>
    </p:spTree>
    <p:extLst>
      <p:ext uri="{BB962C8B-B14F-4D97-AF65-F5344CB8AC3E}">
        <p14:creationId xmlns:p14="http://schemas.microsoft.com/office/powerpoint/2010/main" val="3958206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4446-33BF-300D-F3AB-43909F460C3D}"/>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19B93598-EA56-EE11-3263-228BD9EDC79C}"/>
              </a:ext>
            </a:extLst>
          </p:cNvPr>
          <p:cNvSpPr>
            <a:spLocks noGrp="1"/>
          </p:cNvSpPr>
          <p:nvPr>
            <p:ph idx="1"/>
          </p:nvPr>
        </p:nvSpPr>
        <p:spPr/>
        <p:txBody>
          <a:bodyPr/>
          <a:lstStyle/>
          <a:p>
            <a:r>
              <a:rPr lang="en-GB" dirty="0"/>
              <a:t>You have been presented with paragraph strips, and your task is to arrange these strips to make a paragraph that follows the PEEL method of structuring a paragraph </a:t>
            </a:r>
          </a:p>
        </p:txBody>
      </p:sp>
    </p:spTree>
    <p:extLst>
      <p:ext uri="{BB962C8B-B14F-4D97-AF65-F5344CB8AC3E}">
        <p14:creationId xmlns:p14="http://schemas.microsoft.com/office/powerpoint/2010/main" val="24517902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55FEB-CCC9-E505-910A-CABD6CE18E30}"/>
              </a:ext>
            </a:extLst>
          </p:cNvPr>
          <p:cNvSpPr>
            <a:spLocks noGrp="1"/>
          </p:cNvSpPr>
          <p:nvPr>
            <p:ph type="title"/>
          </p:nvPr>
        </p:nvSpPr>
        <p:spPr>
          <a:xfrm>
            <a:off x="5291667" y="1517904"/>
            <a:ext cx="5370237" cy="2796945"/>
          </a:xfrm>
        </p:spPr>
        <p:txBody>
          <a:bodyPr vert="horz" lIns="91440" tIns="45720" rIns="91440" bIns="45720" rtlCol="0" anchor="ctr">
            <a:normAutofit/>
          </a:bodyPr>
          <a:lstStyle/>
          <a:p>
            <a:r>
              <a:rPr lang="en-US" sz="6000" dirty="0"/>
              <a:t>Break </a:t>
            </a:r>
          </a:p>
        </p:txBody>
      </p:sp>
      <p:pic>
        <p:nvPicPr>
          <p:cNvPr id="7" name="Graphic 6" descr="Coffee">
            <a:extLst>
              <a:ext uri="{FF2B5EF4-FFF2-40B4-BE49-F238E27FC236}">
                <a16:creationId xmlns:a16="http://schemas.microsoft.com/office/drawing/2014/main" id="{BE26B232-888A-5985-6054-F7FB611629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05467" y="1807634"/>
            <a:ext cx="3242732" cy="3242732"/>
          </a:xfrm>
          <a:prstGeom prst="rect">
            <a:avLst/>
          </a:prstGeom>
        </p:spPr>
      </p:pic>
    </p:spTree>
    <p:extLst>
      <p:ext uri="{BB962C8B-B14F-4D97-AF65-F5344CB8AC3E}">
        <p14:creationId xmlns:p14="http://schemas.microsoft.com/office/powerpoint/2010/main" val="6031658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0E050-A882-9C02-4FF7-796D069B78DF}"/>
              </a:ext>
            </a:extLst>
          </p:cNvPr>
          <p:cNvSpPr>
            <a:spLocks noGrp="1"/>
          </p:cNvSpPr>
          <p:nvPr>
            <p:ph type="title"/>
          </p:nvPr>
        </p:nvSpPr>
        <p:spPr>
          <a:xfrm>
            <a:off x="5411874" y="1517903"/>
            <a:ext cx="5250030" cy="1345115"/>
          </a:xfrm>
        </p:spPr>
        <p:txBody>
          <a:bodyPr>
            <a:normAutofit/>
          </a:bodyPr>
          <a:lstStyle/>
          <a:p>
            <a:r>
              <a:rPr lang="en-GB" dirty="0"/>
              <a:t>What is critical thinking? </a:t>
            </a:r>
          </a:p>
        </p:txBody>
      </p:sp>
      <p:pic>
        <p:nvPicPr>
          <p:cNvPr id="4" name="Graphic 3">
            <a:extLst>
              <a:ext uri="{FF2B5EF4-FFF2-40B4-BE49-F238E27FC236}">
                <a16:creationId xmlns:a16="http://schemas.microsoft.com/office/drawing/2014/main" id="{87268772-55E7-721D-E417-C2207DA21874}"/>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1524000" y="2204560"/>
            <a:ext cx="3128922" cy="2448880"/>
          </a:xfrm>
          <a:prstGeom prst="rect">
            <a:avLst/>
          </a:prstGeom>
        </p:spPr>
      </p:pic>
      <p:sp>
        <p:nvSpPr>
          <p:cNvPr id="3" name="Content Placeholder 2">
            <a:extLst>
              <a:ext uri="{FF2B5EF4-FFF2-40B4-BE49-F238E27FC236}">
                <a16:creationId xmlns:a16="http://schemas.microsoft.com/office/drawing/2014/main" id="{D1DB924C-0711-4080-95E9-382349A4912E}"/>
              </a:ext>
            </a:extLst>
          </p:cNvPr>
          <p:cNvSpPr>
            <a:spLocks noGrp="1"/>
          </p:cNvSpPr>
          <p:nvPr>
            <p:ph idx="1"/>
          </p:nvPr>
        </p:nvSpPr>
        <p:spPr>
          <a:xfrm>
            <a:off x="5411874" y="2970222"/>
            <a:ext cx="5250030" cy="2610771"/>
          </a:xfrm>
        </p:spPr>
        <p:txBody>
          <a:bodyPr>
            <a:normAutofit/>
          </a:bodyPr>
          <a:lstStyle/>
          <a:p>
            <a:pPr>
              <a:lnSpc>
                <a:spcPct val="95000"/>
              </a:lnSpc>
            </a:pPr>
            <a:r>
              <a:rPr lang="en-GB" sz="1200"/>
              <a:t>Critical thinking is the art of </a:t>
            </a:r>
            <a:r>
              <a:rPr lang="en-GB" sz="1200" b="1"/>
              <a:t>analysing</a:t>
            </a:r>
            <a:r>
              <a:rPr lang="en-GB" sz="1200"/>
              <a:t> and </a:t>
            </a:r>
            <a:r>
              <a:rPr lang="en-GB" sz="1200" b="1"/>
              <a:t>evaluating </a:t>
            </a:r>
            <a:r>
              <a:rPr lang="en-GB" sz="1200"/>
              <a:t>thinking with a view to </a:t>
            </a:r>
            <a:r>
              <a:rPr lang="en-GB" sz="1200" b="1"/>
              <a:t>improving</a:t>
            </a:r>
            <a:r>
              <a:rPr lang="en-GB" sz="1200"/>
              <a:t> it (Richard and Elder 2006. p, 4)</a:t>
            </a:r>
          </a:p>
          <a:p>
            <a:pPr>
              <a:lnSpc>
                <a:spcPct val="95000"/>
              </a:lnSpc>
            </a:pPr>
            <a:r>
              <a:rPr lang="en-GB" sz="1200"/>
              <a:t>“To think critically is to </a:t>
            </a:r>
            <a:r>
              <a:rPr lang="en-GB" sz="1200" b="1"/>
              <a:t>analyse </a:t>
            </a:r>
            <a:r>
              <a:rPr lang="en-GB" sz="1200"/>
              <a:t>and </a:t>
            </a:r>
            <a:r>
              <a:rPr lang="en-GB" sz="1200" b="1"/>
              <a:t>evaluate</a:t>
            </a:r>
            <a:r>
              <a:rPr lang="en-GB" sz="1200"/>
              <a:t> information</a:t>
            </a:r>
            <a:r>
              <a:rPr lang="en-GB" sz="1200" b="1"/>
              <a:t>, reasoning </a:t>
            </a:r>
            <a:r>
              <a:rPr lang="en-GB" sz="1200"/>
              <a:t>and </a:t>
            </a:r>
            <a:r>
              <a:rPr lang="en-GB" sz="1200" b="1"/>
              <a:t>situations</a:t>
            </a:r>
            <a:r>
              <a:rPr lang="en-GB" sz="1200"/>
              <a:t>, according to appropriate standards, for the purpose of constructing sound and insightful </a:t>
            </a:r>
            <a:r>
              <a:rPr lang="en-GB" sz="1200" b="1"/>
              <a:t>new knowledge</a:t>
            </a:r>
            <a:r>
              <a:rPr lang="en-GB" sz="1200"/>
              <a:t>, </a:t>
            </a:r>
            <a:r>
              <a:rPr lang="en-GB" sz="1200" b="1"/>
              <a:t>understandings</a:t>
            </a:r>
            <a:r>
              <a:rPr lang="en-GB" sz="1200"/>
              <a:t>, hypotheses and </a:t>
            </a:r>
            <a:r>
              <a:rPr lang="en-GB" sz="1200" b="1"/>
              <a:t>beliefs.</a:t>
            </a:r>
            <a:r>
              <a:rPr lang="en-GB" sz="1200"/>
              <a:t> Critical thinking encompasses the subject’s </a:t>
            </a:r>
            <a:r>
              <a:rPr lang="en-GB" sz="1200" b="1"/>
              <a:t>ability to process and synthesise information </a:t>
            </a:r>
            <a:r>
              <a:rPr lang="en-GB" sz="1200"/>
              <a:t>in such a way that it enables them to apply it judiciously to tasks for informed </a:t>
            </a:r>
            <a:r>
              <a:rPr lang="en-GB" sz="1200" b="1"/>
              <a:t>decision-making</a:t>
            </a:r>
            <a:r>
              <a:rPr lang="en-GB" sz="1200"/>
              <a:t> and </a:t>
            </a:r>
            <a:r>
              <a:rPr lang="en-GB" sz="1200" b="1"/>
              <a:t>effective problem-solving</a:t>
            </a:r>
            <a:r>
              <a:rPr lang="en-GB" sz="1200"/>
              <a:t>” (Heard et al., 2020, p.2)</a:t>
            </a:r>
          </a:p>
          <a:p>
            <a:pPr>
              <a:lnSpc>
                <a:spcPct val="95000"/>
              </a:lnSpc>
            </a:pPr>
            <a:endParaRPr lang="en-GB" sz="1200"/>
          </a:p>
        </p:txBody>
      </p:sp>
    </p:spTree>
    <p:extLst>
      <p:ext uri="{BB962C8B-B14F-4D97-AF65-F5344CB8AC3E}">
        <p14:creationId xmlns:p14="http://schemas.microsoft.com/office/powerpoint/2010/main" val="1933711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8004F-75EE-B41D-9D8A-83770C1CB56F}"/>
              </a:ext>
            </a:extLst>
          </p:cNvPr>
          <p:cNvSpPr>
            <a:spLocks noGrp="1"/>
          </p:cNvSpPr>
          <p:nvPr>
            <p:ph type="title"/>
          </p:nvPr>
        </p:nvSpPr>
        <p:spPr/>
        <p:txBody>
          <a:bodyPr/>
          <a:lstStyle/>
          <a:p>
            <a:r>
              <a:rPr lang="en-GB" dirty="0"/>
              <a:t>What does critical looking like? </a:t>
            </a:r>
          </a:p>
        </p:txBody>
      </p:sp>
      <p:graphicFrame>
        <p:nvGraphicFramePr>
          <p:cNvPr id="4" name="Content Placeholder 2">
            <a:extLst>
              <a:ext uri="{FF2B5EF4-FFF2-40B4-BE49-F238E27FC236}">
                <a16:creationId xmlns:a16="http://schemas.microsoft.com/office/drawing/2014/main" id="{5A3A0C85-3FC9-4844-18CF-8F4FBF69F903}"/>
              </a:ext>
            </a:extLst>
          </p:cNvPr>
          <p:cNvGraphicFramePr>
            <a:graphicFrameLocks noGrp="1"/>
          </p:cNvGraphicFramePr>
          <p:nvPr>
            <p:ph idx="1"/>
            <p:extLst>
              <p:ext uri="{D42A27DB-BD31-4B8C-83A1-F6EECF244321}">
                <p14:modId xmlns:p14="http://schemas.microsoft.com/office/powerpoint/2010/main" val="2598333116"/>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5654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6">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5FCDA2B3-CE71-86E3-0445-6D10618C982A}"/>
              </a:ext>
            </a:extLst>
          </p:cNvPr>
          <p:cNvPicPr>
            <a:picLocks noGrp="1" noChangeAspect="1"/>
          </p:cNvPicPr>
          <p:nvPr>
            <p:ph idx="1"/>
          </p:nvPr>
        </p:nvPicPr>
        <p:blipFill>
          <a:blip r:embed="rId3"/>
          <a:srcRect r="14223" b="1"/>
          <a:stretch>
            <a:fillRect/>
          </a:stretch>
        </p:blipFill>
        <p:spPr>
          <a:xfrm>
            <a:off x="20" y="10"/>
            <a:ext cx="12191980" cy="6857990"/>
          </a:xfrm>
          <a:prstGeom prst="rect">
            <a:avLst/>
          </a:prstGeom>
        </p:spPr>
      </p:pic>
    </p:spTree>
    <p:extLst>
      <p:ext uri="{BB962C8B-B14F-4D97-AF65-F5344CB8AC3E}">
        <p14:creationId xmlns:p14="http://schemas.microsoft.com/office/powerpoint/2010/main" val="4538872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4D6F-B493-21E8-FBB7-6C0153298D39}"/>
              </a:ext>
            </a:extLst>
          </p:cNvPr>
          <p:cNvSpPr>
            <a:spLocks noGrp="1"/>
          </p:cNvSpPr>
          <p:nvPr>
            <p:ph type="title"/>
          </p:nvPr>
        </p:nvSpPr>
        <p:spPr/>
        <p:txBody>
          <a:bodyPr/>
          <a:lstStyle/>
          <a:p>
            <a:r>
              <a:rPr lang="en-GB" dirty="0"/>
              <a:t>Everyday Critical Thinking</a:t>
            </a:r>
          </a:p>
        </p:txBody>
      </p:sp>
      <p:sp>
        <p:nvSpPr>
          <p:cNvPr id="3" name="Content Placeholder 2">
            <a:extLst>
              <a:ext uri="{FF2B5EF4-FFF2-40B4-BE49-F238E27FC236}">
                <a16:creationId xmlns:a16="http://schemas.microsoft.com/office/drawing/2014/main" id="{63061475-A966-ED63-2F66-E19AF7A8262B}"/>
              </a:ext>
            </a:extLst>
          </p:cNvPr>
          <p:cNvSpPr>
            <a:spLocks noGrp="1"/>
          </p:cNvSpPr>
          <p:nvPr>
            <p:ph idx="1"/>
          </p:nvPr>
        </p:nvSpPr>
        <p:spPr/>
        <p:txBody>
          <a:bodyPr/>
          <a:lstStyle/>
          <a:p>
            <a:pPr marL="0" indent="0">
              <a:buNone/>
            </a:pPr>
            <a:r>
              <a:rPr lang="en-GB" dirty="0"/>
              <a:t>List three everyday decisions (e.g., choosing a route, buying food). Identify where they used:</a:t>
            </a:r>
          </a:p>
          <a:p>
            <a:r>
              <a:rPr lang="en-GB" dirty="0"/>
              <a:t>Analysis</a:t>
            </a:r>
          </a:p>
          <a:p>
            <a:r>
              <a:rPr lang="en-GB" dirty="0"/>
              <a:t>Evaluation</a:t>
            </a:r>
          </a:p>
          <a:p>
            <a:r>
              <a:rPr lang="en-GB" dirty="0"/>
              <a:t>Evidence</a:t>
            </a:r>
          </a:p>
          <a:p>
            <a:r>
              <a:rPr lang="en-GB" dirty="0"/>
              <a:t>Judgement</a:t>
            </a:r>
          </a:p>
          <a:p>
            <a:endParaRPr lang="en-GB" dirty="0"/>
          </a:p>
        </p:txBody>
      </p:sp>
    </p:spTree>
    <p:extLst>
      <p:ext uri="{BB962C8B-B14F-4D97-AF65-F5344CB8AC3E}">
        <p14:creationId xmlns:p14="http://schemas.microsoft.com/office/powerpoint/2010/main" val="4070774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22518-ABCB-0665-54D9-8619D93C27D5}"/>
              </a:ext>
            </a:extLst>
          </p:cNvPr>
          <p:cNvSpPr>
            <a:spLocks noGrp="1"/>
          </p:cNvSpPr>
          <p:nvPr>
            <p:ph type="title"/>
          </p:nvPr>
        </p:nvSpPr>
        <p:spPr>
          <a:xfrm>
            <a:off x="5411874" y="1517903"/>
            <a:ext cx="5250030" cy="1345115"/>
          </a:xfrm>
        </p:spPr>
        <p:txBody>
          <a:bodyPr>
            <a:normAutofit/>
          </a:bodyPr>
          <a:lstStyle/>
          <a:p>
            <a:r>
              <a:rPr lang="en-GB" dirty="0"/>
              <a:t>Analysis</a:t>
            </a:r>
          </a:p>
        </p:txBody>
      </p:sp>
      <p:pic>
        <p:nvPicPr>
          <p:cNvPr id="4" name="Picture 3">
            <a:extLst>
              <a:ext uri="{FF2B5EF4-FFF2-40B4-BE49-F238E27FC236}">
                <a16:creationId xmlns:a16="http://schemas.microsoft.com/office/drawing/2014/main" id="{6D593607-2799-27F1-BF7E-A97571231F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8502"/>
          <a:stretch>
            <a:fillRect/>
          </a:stretch>
        </p:blipFill>
        <p:spPr>
          <a:xfrm>
            <a:off x="762000" y="758952"/>
            <a:ext cx="3890922" cy="2670048"/>
          </a:xfrm>
          <a:prstGeom prst="rect">
            <a:avLst/>
          </a:prstGeom>
        </p:spPr>
      </p:pic>
      <p:pic>
        <p:nvPicPr>
          <p:cNvPr id="5" name="Picture 2" descr="31+ Thousand Cute Magnifying Glass Royalty-Free Images, Stock Photos &amp;  Pictures | Shutterstock">
            <a:extLst>
              <a:ext uri="{FF2B5EF4-FFF2-40B4-BE49-F238E27FC236}">
                <a16:creationId xmlns:a16="http://schemas.microsoft.com/office/drawing/2014/main" id="{FB7BF27B-FE76-E21B-E2CB-5A5716F7A0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906" r="-4" b="21547"/>
          <a:stretch>
            <a:fillRect/>
          </a:stretch>
        </p:blipFill>
        <p:spPr bwMode="auto">
          <a:xfrm>
            <a:off x="762000" y="3429000"/>
            <a:ext cx="3895344" cy="26700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96AEEA-4578-C76B-2786-C39ABBE200D6}"/>
              </a:ext>
            </a:extLst>
          </p:cNvPr>
          <p:cNvSpPr>
            <a:spLocks noGrp="1"/>
          </p:cNvSpPr>
          <p:nvPr>
            <p:ph idx="1"/>
          </p:nvPr>
        </p:nvSpPr>
        <p:spPr>
          <a:xfrm>
            <a:off x="5411874" y="2970222"/>
            <a:ext cx="5250030" cy="2610771"/>
          </a:xfrm>
        </p:spPr>
        <p:txBody>
          <a:bodyPr>
            <a:normAutofit/>
          </a:bodyPr>
          <a:lstStyle/>
          <a:p>
            <a:pPr marL="0" indent="0">
              <a:buNone/>
            </a:pPr>
            <a:r>
              <a:rPr lang="en-GB" b="1" dirty="0"/>
              <a:t>The word “Analysis” means to:</a:t>
            </a:r>
            <a:endParaRPr lang="en-GB"/>
          </a:p>
          <a:p>
            <a:r>
              <a:rPr lang="en-GB" b="1" dirty="0"/>
              <a:t>Examine</a:t>
            </a:r>
            <a:endParaRPr lang="en-GB" b="1"/>
          </a:p>
          <a:p>
            <a:r>
              <a:rPr lang="en-GB" b="1" dirty="0"/>
              <a:t>Interpret</a:t>
            </a:r>
            <a:endParaRPr lang="en-GB" b="1"/>
          </a:p>
          <a:p>
            <a:r>
              <a:rPr lang="en-GB" b="1" dirty="0"/>
              <a:t>Break down information</a:t>
            </a:r>
            <a:endParaRPr lang="en-GB" b="1"/>
          </a:p>
          <a:p>
            <a:endParaRPr lang="en-GB" dirty="0"/>
          </a:p>
        </p:txBody>
      </p:sp>
    </p:spTree>
    <p:extLst>
      <p:ext uri="{BB962C8B-B14F-4D97-AF65-F5344CB8AC3E}">
        <p14:creationId xmlns:p14="http://schemas.microsoft.com/office/powerpoint/2010/main" val="4128729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27181-68E5-9239-3862-059193B51FD0}"/>
              </a:ext>
            </a:extLst>
          </p:cNvPr>
          <p:cNvSpPr>
            <a:spLocks noGrp="1"/>
          </p:cNvSpPr>
          <p:nvPr>
            <p:ph type="title"/>
          </p:nvPr>
        </p:nvSpPr>
        <p:spPr>
          <a:xfrm>
            <a:off x="5411874" y="1517903"/>
            <a:ext cx="5250030" cy="1345115"/>
          </a:xfrm>
        </p:spPr>
        <p:txBody>
          <a:bodyPr>
            <a:normAutofit/>
          </a:bodyPr>
          <a:lstStyle/>
          <a:p>
            <a:r>
              <a:rPr lang="en-GB" dirty="0"/>
              <a:t>Analysis: Useful Questions</a:t>
            </a:r>
          </a:p>
        </p:txBody>
      </p:sp>
      <p:pic>
        <p:nvPicPr>
          <p:cNvPr id="7" name="Picture 6" descr="31+ Thousand Cute Magnifying Glass Royalty-Free Images, Stock Photos &amp;  Pictures | Shutterstock">
            <a:extLst>
              <a:ext uri="{FF2B5EF4-FFF2-40B4-BE49-F238E27FC236}">
                <a16:creationId xmlns:a16="http://schemas.microsoft.com/office/drawing/2014/main" id="{75D92730-6514-31CB-7BA1-4FC5B1569B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359" r="19777" b="-2"/>
          <a:stretch>
            <a:fillRect/>
          </a:stretch>
        </p:blipFill>
        <p:spPr bwMode="auto">
          <a:xfrm>
            <a:off x="762000" y="758952"/>
            <a:ext cx="3890922" cy="53400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2">
            <a:extLst>
              <a:ext uri="{FF2B5EF4-FFF2-40B4-BE49-F238E27FC236}">
                <a16:creationId xmlns:a16="http://schemas.microsoft.com/office/drawing/2014/main" id="{33BCE8DB-5C8C-021B-6C73-36B28F8CD1CC}"/>
              </a:ext>
            </a:extLst>
          </p:cNvPr>
          <p:cNvGraphicFramePr>
            <a:graphicFrameLocks noGrp="1"/>
          </p:cNvGraphicFramePr>
          <p:nvPr>
            <p:ph idx="1"/>
            <p:extLst>
              <p:ext uri="{D42A27DB-BD31-4B8C-83A1-F6EECF244321}">
                <p14:modId xmlns:p14="http://schemas.microsoft.com/office/powerpoint/2010/main" val="2215814033"/>
              </p:ext>
            </p:extLst>
          </p:nvPr>
        </p:nvGraphicFramePr>
        <p:xfrm>
          <a:off x="5411874" y="2970222"/>
          <a:ext cx="5250030" cy="2610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58127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950F4-1F37-AB8D-FA3B-850C371821CC}"/>
              </a:ext>
            </a:extLst>
          </p:cNvPr>
          <p:cNvSpPr>
            <a:spLocks noGrp="1"/>
          </p:cNvSpPr>
          <p:nvPr>
            <p:ph type="title"/>
          </p:nvPr>
        </p:nvSpPr>
        <p:spPr>
          <a:xfrm>
            <a:off x="5411874" y="1517903"/>
            <a:ext cx="5250030" cy="1345115"/>
          </a:xfrm>
        </p:spPr>
        <p:txBody>
          <a:bodyPr>
            <a:normAutofit/>
          </a:bodyPr>
          <a:lstStyle/>
          <a:p>
            <a:r>
              <a:rPr lang="en-GB" dirty="0"/>
              <a:t>Let’s try analysing the bags</a:t>
            </a:r>
          </a:p>
        </p:txBody>
      </p:sp>
      <p:pic>
        <p:nvPicPr>
          <p:cNvPr id="5" name="Picture 2" descr="Men's Leather Backpack 2023 - Large | Free Delivery">
            <a:extLst>
              <a:ext uri="{FF2B5EF4-FFF2-40B4-BE49-F238E27FC236}">
                <a16:creationId xmlns:a16="http://schemas.microsoft.com/office/drawing/2014/main" id="{401C725A-906F-916D-DECD-A4EF2D410D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70" r="-3" b="5730"/>
          <a:stretch>
            <a:fillRect/>
          </a:stretch>
        </p:blipFill>
        <p:spPr bwMode="auto">
          <a:xfrm>
            <a:off x="762000" y="758952"/>
            <a:ext cx="3890922" cy="2670048"/>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7A22E68B-0B92-B62C-B99F-28F4810A390D}"/>
              </a:ext>
            </a:extLst>
          </p:cNvPr>
          <p:cNvPicPr>
            <a:picLocks noChangeAspect="1"/>
          </p:cNvPicPr>
          <p:nvPr/>
        </p:nvPicPr>
        <p:blipFill>
          <a:blip r:embed="rId3"/>
          <a:srcRect t="21773" r="-4" b="9680"/>
          <a:stretch>
            <a:fillRect/>
          </a:stretch>
        </p:blipFill>
        <p:spPr>
          <a:xfrm>
            <a:off x="762000" y="3429000"/>
            <a:ext cx="3895344" cy="2670048"/>
          </a:xfrm>
          <a:prstGeom prst="rect">
            <a:avLst/>
          </a:prstGeom>
        </p:spPr>
      </p:pic>
      <p:sp>
        <p:nvSpPr>
          <p:cNvPr id="9" name="Content Placeholder 8">
            <a:extLst>
              <a:ext uri="{FF2B5EF4-FFF2-40B4-BE49-F238E27FC236}">
                <a16:creationId xmlns:a16="http://schemas.microsoft.com/office/drawing/2014/main" id="{F88DA7FC-6F32-06E0-B84C-7256D6F4D836}"/>
              </a:ext>
            </a:extLst>
          </p:cNvPr>
          <p:cNvSpPr>
            <a:spLocks noGrp="1"/>
          </p:cNvSpPr>
          <p:nvPr>
            <p:ph idx="1"/>
          </p:nvPr>
        </p:nvSpPr>
        <p:spPr>
          <a:xfrm>
            <a:off x="5411874" y="2970222"/>
            <a:ext cx="5250030" cy="2610771"/>
          </a:xfrm>
        </p:spPr>
        <p:txBody>
          <a:bodyPr>
            <a:normAutofit fontScale="77500" lnSpcReduction="20000"/>
          </a:bodyPr>
          <a:lstStyle/>
          <a:p>
            <a:r>
              <a:rPr lang="en-GB" b="1" dirty="0"/>
              <a:t>What is the main idea or purpose of each bag?</a:t>
            </a:r>
          </a:p>
          <a:p>
            <a:r>
              <a:rPr lang="en-GB" b="1" dirty="0"/>
              <a:t>. What are the strongest parts or features of each bag?</a:t>
            </a:r>
          </a:p>
          <a:p>
            <a:r>
              <a:rPr lang="en-GB" b="1" dirty="0"/>
              <a:t>How do the parts relate to each other in each bag?</a:t>
            </a:r>
          </a:p>
          <a:p>
            <a:r>
              <a:rPr lang="en-GB" b="1" dirty="0"/>
              <a:t>. What different interpretations could there be?</a:t>
            </a:r>
          </a:p>
          <a:p>
            <a:endParaRPr lang="en-GB" b="1" dirty="0"/>
          </a:p>
          <a:p>
            <a:endParaRPr lang="en-GB" b="1" dirty="0"/>
          </a:p>
          <a:p>
            <a:endParaRPr lang="en-US" dirty="0"/>
          </a:p>
        </p:txBody>
      </p:sp>
    </p:spTree>
    <p:extLst>
      <p:ext uri="{BB962C8B-B14F-4D97-AF65-F5344CB8AC3E}">
        <p14:creationId xmlns:p14="http://schemas.microsoft.com/office/powerpoint/2010/main" val="4062577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D31AE-88D5-FD0E-F148-3FFE6BB4BBD4}"/>
              </a:ext>
            </a:extLst>
          </p:cNvPr>
          <p:cNvSpPr>
            <a:spLocks noGrp="1"/>
          </p:cNvSpPr>
          <p:nvPr>
            <p:ph type="title"/>
          </p:nvPr>
        </p:nvSpPr>
        <p:spPr/>
        <p:txBody>
          <a:bodyPr/>
          <a:lstStyle/>
          <a:p>
            <a:r>
              <a:rPr lang="en-GB" dirty="0"/>
              <a:t>Compare and Contrast</a:t>
            </a:r>
          </a:p>
        </p:txBody>
      </p:sp>
      <p:pic>
        <p:nvPicPr>
          <p:cNvPr id="5" name="Content Placeholder 4">
            <a:extLst>
              <a:ext uri="{FF2B5EF4-FFF2-40B4-BE49-F238E27FC236}">
                <a16:creationId xmlns:a16="http://schemas.microsoft.com/office/drawing/2014/main" id="{C0D7500F-A6C7-3CDE-237C-CECB836E231E}"/>
              </a:ext>
            </a:extLst>
          </p:cNvPr>
          <p:cNvPicPr>
            <a:picLocks noGrp="1" noChangeAspect="1"/>
          </p:cNvPicPr>
          <p:nvPr>
            <p:ph idx="1"/>
          </p:nvPr>
        </p:nvPicPr>
        <p:blipFill>
          <a:blip r:embed="rId2"/>
          <a:stretch>
            <a:fillRect/>
          </a:stretch>
        </p:blipFill>
        <p:spPr>
          <a:xfrm>
            <a:off x="1517650" y="3193272"/>
            <a:ext cx="9144000" cy="2684431"/>
          </a:xfrm>
          <a:prstGeom prst="rect">
            <a:avLst/>
          </a:prstGeom>
        </p:spPr>
      </p:pic>
    </p:spTree>
    <p:extLst>
      <p:ext uri="{BB962C8B-B14F-4D97-AF65-F5344CB8AC3E}">
        <p14:creationId xmlns:p14="http://schemas.microsoft.com/office/powerpoint/2010/main" val="3381486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5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20528"/>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D7DDD-7DFD-D8E7-11A5-E5FA08234C5D}"/>
              </a:ext>
            </a:extLst>
          </p:cNvPr>
          <p:cNvSpPr>
            <a:spLocks noGrp="1"/>
          </p:cNvSpPr>
          <p:nvPr>
            <p:ph type="title"/>
          </p:nvPr>
        </p:nvSpPr>
        <p:spPr>
          <a:xfrm>
            <a:off x="5411874" y="1517903"/>
            <a:ext cx="5250030" cy="1345115"/>
          </a:xfrm>
        </p:spPr>
        <p:txBody>
          <a:bodyPr>
            <a:normAutofit/>
          </a:bodyPr>
          <a:lstStyle/>
          <a:p>
            <a:r>
              <a:rPr lang="en-GB" dirty="0"/>
              <a:t>Let’s compare and contrast the bags </a:t>
            </a:r>
          </a:p>
        </p:txBody>
      </p:sp>
      <p:pic>
        <p:nvPicPr>
          <p:cNvPr id="5" name="Picture 2" descr="Men's Leather Backpack 2023 - Large | Free Delivery">
            <a:extLst>
              <a:ext uri="{FF2B5EF4-FFF2-40B4-BE49-F238E27FC236}">
                <a16:creationId xmlns:a16="http://schemas.microsoft.com/office/drawing/2014/main" id="{FA00087D-1CD7-8BE6-5E93-E64227BDD9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70" r="-3" b="5730"/>
          <a:stretch>
            <a:fillRect/>
          </a:stretch>
        </p:blipFill>
        <p:spPr bwMode="auto">
          <a:xfrm>
            <a:off x="762000" y="758952"/>
            <a:ext cx="3890922" cy="2670048"/>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9D50CA42-AF84-3911-147D-A8DF72C8CBD6}"/>
              </a:ext>
            </a:extLst>
          </p:cNvPr>
          <p:cNvPicPr>
            <a:picLocks noChangeAspect="1"/>
          </p:cNvPicPr>
          <p:nvPr/>
        </p:nvPicPr>
        <p:blipFill>
          <a:blip r:embed="rId3"/>
          <a:srcRect t="21773" r="-4" b="9680"/>
          <a:stretch>
            <a:fillRect/>
          </a:stretch>
        </p:blipFill>
        <p:spPr>
          <a:xfrm>
            <a:off x="762000" y="3429000"/>
            <a:ext cx="3895344" cy="2670048"/>
          </a:xfrm>
          <a:prstGeom prst="rect">
            <a:avLst/>
          </a:prstGeom>
        </p:spPr>
      </p:pic>
      <p:sp>
        <p:nvSpPr>
          <p:cNvPr id="9" name="Content Placeholder 8">
            <a:extLst>
              <a:ext uri="{FF2B5EF4-FFF2-40B4-BE49-F238E27FC236}">
                <a16:creationId xmlns:a16="http://schemas.microsoft.com/office/drawing/2014/main" id="{6ECBB36B-51E9-1C8D-FF2E-0E10F75A2A8B}"/>
              </a:ext>
            </a:extLst>
          </p:cNvPr>
          <p:cNvSpPr>
            <a:spLocks noGrp="1"/>
          </p:cNvSpPr>
          <p:nvPr>
            <p:ph idx="1"/>
          </p:nvPr>
        </p:nvSpPr>
        <p:spPr>
          <a:xfrm>
            <a:off x="5411874" y="2970222"/>
            <a:ext cx="5250030" cy="3128826"/>
          </a:xfrm>
        </p:spPr>
        <p:txBody>
          <a:bodyPr>
            <a:normAutofit/>
          </a:bodyPr>
          <a:lstStyle/>
          <a:p>
            <a:r>
              <a:rPr lang="en-US" dirty="0"/>
              <a:t>What are the similarities between the bags</a:t>
            </a:r>
          </a:p>
          <a:p>
            <a:r>
              <a:rPr lang="en-US" dirty="0"/>
              <a:t>What are the differences between the bags? </a:t>
            </a:r>
          </a:p>
        </p:txBody>
      </p:sp>
    </p:spTree>
    <p:extLst>
      <p:ext uri="{BB962C8B-B14F-4D97-AF65-F5344CB8AC3E}">
        <p14:creationId xmlns:p14="http://schemas.microsoft.com/office/powerpoint/2010/main" val="3316475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455B7-FED3-E14C-D9AF-2BEF61955EAD}"/>
              </a:ext>
            </a:extLst>
          </p:cNvPr>
          <p:cNvSpPr>
            <a:spLocks noGrp="1"/>
          </p:cNvSpPr>
          <p:nvPr>
            <p:ph type="title"/>
          </p:nvPr>
        </p:nvSpPr>
        <p:spPr>
          <a:xfrm>
            <a:off x="5411874" y="1517903"/>
            <a:ext cx="5250030" cy="1345115"/>
          </a:xfrm>
        </p:spPr>
        <p:txBody>
          <a:bodyPr>
            <a:normAutofit/>
          </a:bodyPr>
          <a:lstStyle/>
          <a:p>
            <a:r>
              <a:rPr lang="en-GB" dirty="0"/>
              <a:t>Evaluation </a:t>
            </a:r>
          </a:p>
        </p:txBody>
      </p:sp>
      <p:pic>
        <p:nvPicPr>
          <p:cNvPr id="6" name="Graphic 5" descr="Scales of Justice">
            <a:extLst>
              <a:ext uri="{FF2B5EF4-FFF2-40B4-BE49-F238E27FC236}">
                <a16:creationId xmlns:a16="http://schemas.microsoft.com/office/drawing/2014/main" id="{337D7548-0BE7-C2AF-FE0B-B403E767A6D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524000" y="1864539"/>
            <a:ext cx="3128922" cy="3128922"/>
          </a:xfrm>
          <a:prstGeom prst="rect">
            <a:avLst/>
          </a:prstGeom>
        </p:spPr>
      </p:pic>
      <p:sp>
        <p:nvSpPr>
          <p:cNvPr id="3" name="Content Placeholder 2">
            <a:extLst>
              <a:ext uri="{FF2B5EF4-FFF2-40B4-BE49-F238E27FC236}">
                <a16:creationId xmlns:a16="http://schemas.microsoft.com/office/drawing/2014/main" id="{11E69DA7-5769-A42C-0B14-98505B48EC13}"/>
              </a:ext>
            </a:extLst>
          </p:cNvPr>
          <p:cNvSpPr>
            <a:spLocks noGrp="1"/>
          </p:cNvSpPr>
          <p:nvPr>
            <p:ph idx="1"/>
          </p:nvPr>
        </p:nvSpPr>
        <p:spPr>
          <a:xfrm>
            <a:off x="5411874" y="2970222"/>
            <a:ext cx="5250030" cy="2610771"/>
          </a:xfrm>
        </p:spPr>
        <p:txBody>
          <a:bodyPr>
            <a:normAutofit/>
          </a:bodyPr>
          <a:lstStyle/>
          <a:p>
            <a:pPr>
              <a:lnSpc>
                <a:spcPct val="95000"/>
              </a:lnSpc>
            </a:pPr>
            <a:r>
              <a:rPr lang="en-GB" sz="2400" dirty="0"/>
              <a:t>The making of a judgement about the amount, number, or value of something; assessment” </a:t>
            </a:r>
            <a:endParaRPr lang="en-GB" sz="2400"/>
          </a:p>
          <a:p>
            <a:pPr>
              <a:lnSpc>
                <a:spcPct val="95000"/>
              </a:lnSpc>
            </a:pPr>
            <a:r>
              <a:rPr lang="en-GB" sz="2400" dirty="0"/>
              <a:t>Assessing the strengths and weaknesses </a:t>
            </a:r>
            <a:endParaRPr lang="en-GB" sz="2400"/>
          </a:p>
          <a:p>
            <a:pPr>
              <a:lnSpc>
                <a:spcPct val="95000"/>
              </a:lnSpc>
            </a:pPr>
            <a:r>
              <a:rPr lang="en-GB" sz="2400" dirty="0"/>
              <a:t>Comparing and contrasting </a:t>
            </a:r>
            <a:endParaRPr lang="en-GB" sz="2400"/>
          </a:p>
          <a:p>
            <a:pPr>
              <a:lnSpc>
                <a:spcPct val="95000"/>
              </a:lnSpc>
            </a:pPr>
            <a:endParaRPr lang="en-GB" sz="2400"/>
          </a:p>
        </p:txBody>
      </p:sp>
    </p:spTree>
    <p:extLst>
      <p:ext uri="{BB962C8B-B14F-4D97-AF65-F5344CB8AC3E}">
        <p14:creationId xmlns:p14="http://schemas.microsoft.com/office/powerpoint/2010/main" val="14557197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C940-804C-E93E-5956-0066AC32215D}"/>
              </a:ext>
            </a:extLst>
          </p:cNvPr>
          <p:cNvSpPr>
            <a:spLocks noGrp="1"/>
          </p:cNvSpPr>
          <p:nvPr>
            <p:ph type="title"/>
          </p:nvPr>
        </p:nvSpPr>
        <p:spPr/>
        <p:txBody>
          <a:bodyPr/>
          <a:lstStyle/>
          <a:p>
            <a:r>
              <a:rPr lang="en-GB" dirty="0"/>
              <a:t>Evaluation Helpful Questions</a:t>
            </a:r>
          </a:p>
        </p:txBody>
      </p:sp>
      <p:pic>
        <p:nvPicPr>
          <p:cNvPr id="5" name="Content Placeholder 4">
            <a:extLst>
              <a:ext uri="{FF2B5EF4-FFF2-40B4-BE49-F238E27FC236}">
                <a16:creationId xmlns:a16="http://schemas.microsoft.com/office/drawing/2014/main" id="{73AE00A6-07AF-9F7F-8E2F-C98CDC6E1BA0}"/>
              </a:ext>
            </a:extLst>
          </p:cNvPr>
          <p:cNvPicPr>
            <a:picLocks noGrp="1" noChangeAspect="1"/>
          </p:cNvPicPr>
          <p:nvPr>
            <p:ph idx="1"/>
          </p:nvPr>
        </p:nvPicPr>
        <p:blipFill>
          <a:blip r:embed="rId2"/>
          <a:stretch>
            <a:fillRect/>
          </a:stretch>
        </p:blipFill>
        <p:spPr>
          <a:xfrm>
            <a:off x="1517650" y="2981605"/>
            <a:ext cx="9144000" cy="3107764"/>
          </a:xfrm>
          <a:prstGeom prst="rect">
            <a:avLst/>
          </a:prstGeom>
        </p:spPr>
      </p:pic>
    </p:spTree>
    <p:extLst>
      <p:ext uri="{BB962C8B-B14F-4D97-AF65-F5344CB8AC3E}">
        <p14:creationId xmlns:p14="http://schemas.microsoft.com/office/powerpoint/2010/main" val="2146292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5C9F9-48C5-13AC-43B5-AA544A91FE5D}"/>
              </a:ext>
            </a:extLst>
          </p:cNvPr>
          <p:cNvSpPr>
            <a:spLocks noGrp="1"/>
          </p:cNvSpPr>
          <p:nvPr>
            <p:ph type="title"/>
          </p:nvPr>
        </p:nvSpPr>
        <p:spPr>
          <a:xfrm>
            <a:off x="5411874" y="1517903"/>
            <a:ext cx="5250030" cy="1345115"/>
          </a:xfrm>
        </p:spPr>
        <p:txBody>
          <a:bodyPr>
            <a:normAutofit/>
          </a:bodyPr>
          <a:lstStyle/>
          <a:p>
            <a:r>
              <a:rPr lang="en-GB" dirty="0"/>
              <a:t>Let’s Evaluate the Bags </a:t>
            </a:r>
          </a:p>
        </p:txBody>
      </p:sp>
      <p:pic>
        <p:nvPicPr>
          <p:cNvPr id="5" name="Picture 2" descr="Men's Leather Backpack 2023 - Large | Free Delivery">
            <a:extLst>
              <a:ext uri="{FF2B5EF4-FFF2-40B4-BE49-F238E27FC236}">
                <a16:creationId xmlns:a16="http://schemas.microsoft.com/office/drawing/2014/main" id="{3FE596DE-EE36-9D94-484A-753BFAC3A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770" r="-3" b="5730"/>
          <a:stretch>
            <a:fillRect/>
          </a:stretch>
        </p:blipFill>
        <p:spPr bwMode="auto">
          <a:xfrm>
            <a:off x="762000" y="758952"/>
            <a:ext cx="3890922" cy="26700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64C3A2C-E868-612E-D63B-D97CC31DEE8B}"/>
              </a:ext>
            </a:extLst>
          </p:cNvPr>
          <p:cNvPicPr>
            <a:picLocks noChangeAspect="1"/>
          </p:cNvPicPr>
          <p:nvPr/>
        </p:nvPicPr>
        <p:blipFill>
          <a:blip r:embed="rId4"/>
          <a:srcRect t="21773" r="-4" b="9680"/>
          <a:stretch>
            <a:fillRect/>
          </a:stretch>
        </p:blipFill>
        <p:spPr>
          <a:xfrm>
            <a:off x="762000" y="3429000"/>
            <a:ext cx="3895344" cy="2670048"/>
          </a:xfrm>
          <a:prstGeom prst="rect">
            <a:avLst/>
          </a:prstGeom>
        </p:spPr>
      </p:pic>
      <p:sp>
        <p:nvSpPr>
          <p:cNvPr id="3" name="Content Placeholder 2">
            <a:extLst>
              <a:ext uri="{FF2B5EF4-FFF2-40B4-BE49-F238E27FC236}">
                <a16:creationId xmlns:a16="http://schemas.microsoft.com/office/drawing/2014/main" id="{E00A7D1C-8688-C5FF-71D6-DE24D7EDC0F3}"/>
              </a:ext>
            </a:extLst>
          </p:cNvPr>
          <p:cNvSpPr>
            <a:spLocks noGrp="1"/>
          </p:cNvSpPr>
          <p:nvPr>
            <p:ph idx="1"/>
          </p:nvPr>
        </p:nvSpPr>
        <p:spPr>
          <a:xfrm>
            <a:off x="5411874" y="2970222"/>
            <a:ext cx="5250030" cy="2610771"/>
          </a:xfrm>
        </p:spPr>
        <p:txBody>
          <a:bodyPr>
            <a:normAutofit lnSpcReduction="10000"/>
          </a:bodyPr>
          <a:lstStyle/>
          <a:p>
            <a:r>
              <a:rPr lang="en-GB" b="1" dirty="0"/>
              <a:t>What are the strongest parts or features of each bag?</a:t>
            </a:r>
          </a:p>
          <a:p>
            <a:r>
              <a:rPr lang="en-GB" b="1" dirty="0"/>
              <a:t> What are the weaknesses or limitations?</a:t>
            </a:r>
          </a:p>
          <a:p>
            <a:r>
              <a:rPr lang="en-GB" b="1" dirty="0"/>
              <a:t> What could be improved or done differently?</a:t>
            </a:r>
          </a:p>
          <a:p>
            <a:endParaRPr lang="en-GB" b="1" dirty="0"/>
          </a:p>
          <a:p>
            <a:endParaRPr lang="en-GB" b="1" dirty="0"/>
          </a:p>
          <a:p>
            <a:endParaRPr lang="en-GB" dirty="0"/>
          </a:p>
        </p:txBody>
      </p:sp>
    </p:spTree>
    <p:extLst>
      <p:ext uri="{BB962C8B-B14F-4D97-AF65-F5344CB8AC3E}">
        <p14:creationId xmlns:p14="http://schemas.microsoft.com/office/powerpoint/2010/main" val="23698152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C78E2-C5CC-F7E0-1ECE-7105CC445B86}"/>
              </a:ext>
            </a:extLst>
          </p:cNvPr>
          <p:cNvSpPr>
            <a:spLocks noGrp="1"/>
          </p:cNvSpPr>
          <p:nvPr>
            <p:ph type="title"/>
          </p:nvPr>
        </p:nvSpPr>
        <p:spPr>
          <a:xfrm>
            <a:off x="1517904" y="1517903"/>
            <a:ext cx="4512858" cy="1345115"/>
          </a:xfrm>
        </p:spPr>
        <p:txBody>
          <a:bodyPr>
            <a:normAutofit/>
          </a:bodyPr>
          <a:lstStyle/>
          <a:p>
            <a:r>
              <a:rPr lang="en-GB" sz="2900"/>
              <a:t>Let’s put all it all together to create an argument </a:t>
            </a:r>
          </a:p>
        </p:txBody>
      </p:sp>
      <p:sp>
        <p:nvSpPr>
          <p:cNvPr id="3" name="Content Placeholder 2">
            <a:extLst>
              <a:ext uri="{FF2B5EF4-FFF2-40B4-BE49-F238E27FC236}">
                <a16:creationId xmlns:a16="http://schemas.microsoft.com/office/drawing/2014/main" id="{D825B85F-BD5C-4866-AA10-DEECC078BA3A}"/>
              </a:ext>
            </a:extLst>
          </p:cNvPr>
          <p:cNvSpPr>
            <a:spLocks noGrp="1"/>
          </p:cNvSpPr>
          <p:nvPr>
            <p:ph idx="1"/>
          </p:nvPr>
        </p:nvSpPr>
        <p:spPr>
          <a:xfrm>
            <a:off x="1517904" y="2970222"/>
            <a:ext cx="4512857" cy="3128825"/>
          </a:xfrm>
        </p:spPr>
        <p:txBody>
          <a:bodyPr>
            <a:normAutofit/>
          </a:bodyPr>
          <a:lstStyle/>
          <a:p>
            <a:r>
              <a:rPr lang="en-GB" dirty="0"/>
              <a:t>Using the information you have extracted, you will need to structure an argument. </a:t>
            </a:r>
          </a:p>
        </p:txBody>
      </p:sp>
      <p:pic>
        <p:nvPicPr>
          <p:cNvPr id="5" name="Picture 4">
            <a:extLst>
              <a:ext uri="{FF2B5EF4-FFF2-40B4-BE49-F238E27FC236}">
                <a16:creationId xmlns:a16="http://schemas.microsoft.com/office/drawing/2014/main" id="{0CD0ED50-4A33-E2BF-EBBF-E3C8692AC178}"/>
              </a:ext>
            </a:extLst>
          </p:cNvPr>
          <p:cNvPicPr>
            <a:picLocks noChangeAspect="1"/>
          </p:cNvPicPr>
          <p:nvPr/>
        </p:nvPicPr>
        <p:blipFill>
          <a:blip r:embed="rId3"/>
          <a:stretch>
            <a:fillRect/>
          </a:stretch>
        </p:blipFill>
        <p:spPr>
          <a:xfrm>
            <a:off x="6734605" y="898708"/>
            <a:ext cx="4695395" cy="3044110"/>
          </a:xfrm>
          <a:prstGeom prst="rect">
            <a:avLst/>
          </a:prstGeom>
        </p:spPr>
      </p:pic>
      <p:pic>
        <p:nvPicPr>
          <p:cNvPr id="7" name="Picture 6">
            <a:extLst>
              <a:ext uri="{FF2B5EF4-FFF2-40B4-BE49-F238E27FC236}">
                <a16:creationId xmlns:a16="http://schemas.microsoft.com/office/drawing/2014/main" id="{86E34072-37A4-199F-4FC9-DAB6334B3D50}"/>
              </a:ext>
            </a:extLst>
          </p:cNvPr>
          <p:cNvPicPr>
            <a:picLocks noChangeAspect="1"/>
          </p:cNvPicPr>
          <p:nvPr/>
        </p:nvPicPr>
        <p:blipFill>
          <a:blip r:embed="rId4"/>
          <a:stretch>
            <a:fillRect/>
          </a:stretch>
        </p:blipFill>
        <p:spPr>
          <a:xfrm>
            <a:off x="6857999" y="4430578"/>
            <a:ext cx="1743853" cy="1194539"/>
          </a:xfrm>
          <a:prstGeom prst="rect">
            <a:avLst/>
          </a:prstGeom>
        </p:spPr>
      </p:pic>
      <p:pic>
        <p:nvPicPr>
          <p:cNvPr id="6" name="Picture 5">
            <a:extLst>
              <a:ext uri="{FF2B5EF4-FFF2-40B4-BE49-F238E27FC236}">
                <a16:creationId xmlns:a16="http://schemas.microsoft.com/office/drawing/2014/main" id="{2C845DE5-F0D3-12A9-8A98-6E4DAD8BEDDE}"/>
              </a:ext>
            </a:extLst>
          </p:cNvPr>
          <p:cNvPicPr>
            <a:picLocks noChangeAspect="1"/>
          </p:cNvPicPr>
          <p:nvPr/>
        </p:nvPicPr>
        <p:blipFill>
          <a:blip r:embed="rId5"/>
          <a:stretch>
            <a:fillRect/>
          </a:stretch>
        </p:blipFill>
        <p:spPr>
          <a:xfrm>
            <a:off x="8913339" y="4416749"/>
            <a:ext cx="1784231" cy="1222198"/>
          </a:xfrm>
          <a:prstGeom prst="rect">
            <a:avLst/>
          </a:prstGeom>
        </p:spPr>
      </p:pic>
    </p:spTree>
    <p:extLst>
      <p:ext uri="{BB962C8B-B14F-4D97-AF65-F5344CB8AC3E}">
        <p14:creationId xmlns:p14="http://schemas.microsoft.com/office/powerpoint/2010/main" val="16566948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76213-EB0C-6392-935B-869E0963C488}"/>
              </a:ext>
            </a:extLst>
          </p:cNvPr>
          <p:cNvSpPr>
            <a:spLocks noGrp="1"/>
          </p:cNvSpPr>
          <p:nvPr>
            <p:ph type="title"/>
          </p:nvPr>
        </p:nvSpPr>
        <p:spPr>
          <a:xfrm>
            <a:off x="1517904" y="1517903"/>
            <a:ext cx="4512858" cy="1345115"/>
          </a:xfrm>
        </p:spPr>
        <p:txBody>
          <a:bodyPr>
            <a:normAutofit/>
          </a:bodyPr>
          <a:lstStyle/>
          <a:p>
            <a:r>
              <a:rPr lang="en-GB" dirty="0"/>
              <a:t>Influenced or Not </a:t>
            </a:r>
          </a:p>
        </p:txBody>
      </p:sp>
      <p:sp>
        <p:nvSpPr>
          <p:cNvPr id="3" name="Content Placeholder 2">
            <a:extLst>
              <a:ext uri="{FF2B5EF4-FFF2-40B4-BE49-F238E27FC236}">
                <a16:creationId xmlns:a16="http://schemas.microsoft.com/office/drawing/2014/main" id="{9EBF6691-1126-CE69-8D0A-9DAF64E14092}"/>
              </a:ext>
            </a:extLst>
          </p:cNvPr>
          <p:cNvSpPr>
            <a:spLocks noGrp="1"/>
          </p:cNvSpPr>
          <p:nvPr>
            <p:ph idx="1"/>
          </p:nvPr>
        </p:nvSpPr>
        <p:spPr>
          <a:xfrm>
            <a:off x="1517904" y="2970222"/>
            <a:ext cx="4512857" cy="3128825"/>
          </a:xfrm>
        </p:spPr>
        <p:txBody>
          <a:bodyPr>
            <a:normAutofit/>
          </a:bodyPr>
          <a:lstStyle/>
          <a:p>
            <a:r>
              <a:rPr lang="en-GB"/>
              <a:t>From </a:t>
            </a:r>
            <a:r>
              <a:rPr lang="en-GB" b="1" i="1"/>
              <a:t>your “creating an argument” </a:t>
            </a:r>
            <a:r>
              <a:rPr lang="en-GB"/>
              <a:t>activity, do you think that there was anything that influenced your decision? </a:t>
            </a:r>
          </a:p>
          <a:p>
            <a:endParaRPr lang="en-GB" dirty="0"/>
          </a:p>
        </p:txBody>
      </p:sp>
      <p:pic>
        <p:nvPicPr>
          <p:cNvPr id="6" name="Picture 5">
            <a:extLst>
              <a:ext uri="{FF2B5EF4-FFF2-40B4-BE49-F238E27FC236}">
                <a16:creationId xmlns:a16="http://schemas.microsoft.com/office/drawing/2014/main" id="{8CEEF588-9B6D-04A5-3ACF-2754D3DA0EB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7999" y="2728595"/>
            <a:ext cx="3839571" cy="2159758"/>
          </a:xfrm>
          <a:prstGeom prst="rect">
            <a:avLst/>
          </a:prstGeom>
        </p:spPr>
      </p:pic>
    </p:spTree>
    <p:extLst>
      <p:ext uri="{BB962C8B-B14F-4D97-AF65-F5344CB8AC3E}">
        <p14:creationId xmlns:p14="http://schemas.microsoft.com/office/powerpoint/2010/main" val="23983115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8C302-6C72-E343-4D87-33367916DD49}"/>
              </a:ext>
            </a:extLst>
          </p:cNvPr>
          <p:cNvSpPr>
            <a:spLocks noGrp="1"/>
          </p:cNvSpPr>
          <p:nvPr>
            <p:ph type="title"/>
          </p:nvPr>
        </p:nvSpPr>
        <p:spPr>
          <a:xfrm>
            <a:off x="1517904" y="1517903"/>
            <a:ext cx="4512858" cy="1345115"/>
          </a:xfrm>
        </p:spPr>
        <p:txBody>
          <a:bodyPr>
            <a:normAutofit/>
          </a:bodyPr>
          <a:lstStyle/>
          <a:p>
            <a:r>
              <a:rPr lang="en-GB" dirty="0"/>
              <a:t>What is Bias? </a:t>
            </a:r>
          </a:p>
        </p:txBody>
      </p:sp>
      <p:sp>
        <p:nvSpPr>
          <p:cNvPr id="3" name="Content Placeholder 2">
            <a:extLst>
              <a:ext uri="{FF2B5EF4-FFF2-40B4-BE49-F238E27FC236}">
                <a16:creationId xmlns:a16="http://schemas.microsoft.com/office/drawing/2014/main" id="{A6AD7B02-048A-0FF0-18B5-43885B7246CE}"/>
              </a:ext>
            </a:extLst>
          </p:cNvPr>
          <p:cNvSpPr>
            <a:spLocks noGrp="1"/>
          </p:cNvSpPr>
          <p:nvPr>
            <p:ph idx="1"/>
          </p:nvPr>
        </p:nvSpPr>
        <p:spPr>
          <a:xfrm>
            <a:off x="1517904" y="2970222"/>
            <a:ext cx="4512857" cy="3128825"/>
          </a:xfrm>
        </p:spPr>
        <p:txBody>
          <a:bodyPr>
            <a:normAutofit/>
          </a:bodyPr>
          <a:lstStyle/>
          <a:p>
            <a:r>
              <a:rPr lang="en-GB" b="1" dirty="0"/>
              <a:t>Bias</a:t>
            </a:r>
            <a:r>
              <a:rPr lang="en-GB" dirty="0"/>
              <a:t> can be considered as a practice whereby someone shows an unfair preference for or against something, someone, or a group, often without even realising it.</a:t>
            </a:r>
          </a:p>
          <a:p>
            <a:endParaRPr lang="en-GB" dirty="0"/>
          </a:p>
        </p:txBody>
      </p:sp>
      <p:pic>
        <p:nvPicPr>
          <p:cNvPr id="4" name="Picture 3">
            <a:extLst>
              <a:ext uri="{FF2B5EF4-FFF2-40B4-BE49-F238E27FC236}">
                <a16:creationId xmlns:a16="http://schemas.microsoft.com/office/drawing/2014/main" id="{322738FE-C835-E64E-BF92-F70A9FC3E18F}"/>
              </a:ext>
            </a:extLst>
          </p:cNvPr>
          <p:cNvPicPr>
            <a:picLocks noChangeAspect="1"/>
          </p:cNvPicPr>
          <p:nvPr/>
        </p:nvPicPr>
        <p:blipFill>
          <a:blip r:embed="rId2"/>
          <a:stretch>
            <a:fillRect/>
          </a:stretch>
        </p:blipFill>
        <p:spPr>
          <a:xfrm>
            <a:off x="6857999" y="2579812"/>
            <a:ext cx="3839571" cy="2457324"/>
          </a:xfrm>
          <a:prstGeom prst="rect">
            <a:avLst/>
          </a:prstGeom>
        </p:spPr>
      </p:pic>
    </p:spTree>
    <p:extLst>
      <p:ext uri="{BB962C8B-B14F-4D97-AF65-F5344CB8AC3E}">
        <p14:creationId xmlns:p14="http://schemas.microsoft.com/office/powerpoint/2010/main" val="33619271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62749-B28F-03CE-F9EA-2C6DBBD798CD}"/>
              </a:ext>
            </a:extLst>
          </p:cNvPr>
          <p:cNvSpPr>
            <a:spLocks noGrp="1"/>
          </p:cNvSpPr>
          <p:nvPr>
            <p:ph type="title"/>
          </p:nvPr>
        </p:nvSpPr>
        <p:spPr/>
        <p:txBody>
          <a:bodyPr/>
          <a:lstStyle/>
          <a:p>
            <a:r>
              <a:rPr lang="en-GB" dirty="0"/>
              <a:t>Types of Bias </a:t>
            </a:r>
          </a:p>
        </p:txBody>
      </p:sp>
      <p:pic>
        <p:nvPicPr>
          <p:cNvPr id="4" name="Content Placeholder 4">
            <a:extLst>
              <a:ext uri="{FF2B5EF4-FFF2-40B4-BE49-F238E27FC236}">
                <a16:creationId xmlns:a16="http://schemas.microsoft.com/office/drawing/2014/main" id="{39EE60E7-E7AF-5CDF-C27A-D0B4574A9217}"/>
              </a:ext>
            </a:extLst>
          </p:cNvPr>
          <p:cNvPicPr>
            <a:picLocks noGrp="1" noChangeAspect="1"/>
          </p:cNvPicPr>
          <p:nvPr>
            <p:ph idx="1"/>
          </p:nvPr>
        </p:nvPicPr>
        <p:blipFill>
          <a:blip r:embed="rId2"/>
          <a:stretch>
            <a:fillRect/>
          </a:stretch>
        </p:blipFill>
        <p:spPr>
          <a:xfrm>
            <a:off x="3235449" y="2971800"/>
            <a:ext cx="5708401" cy="3127375"/>
          </a:xfrm>
          <a:prstGeom prst="rect">
            <a:avLst/>
          </a:prstGeom>
        </p:spPr>
      </p:pic>
    </p:spTree>
    <p:extLst>
      <p:ext uri="{BB962C8B-B14F-4D97-AF65-F5344CB8AC3E}">
        <p14:creationId xmlns:p14="http://schemas.microsoft.com/office/powerpoint/2010/main" val="4130404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356E-2ABC-CFA4-AF08-2A896E5E8240}"/>
              </a:ext>
            </a:extLst>
          </p:cNvPr>
          <p:cNvSpPr>
            <a:spLocks noGrp="1"/>
          </p:cNvSpPr>
          <p:nvPr>
            <p:ph type="title"/>
          </p:nvPr>
        </p:nvSpPr>
        <p:spPr/>
        <p:txBody>
          <a:bodyPr/>
          <a:lstStyle/>
          <a:p>
            <a:r>
              <a:rPr lang="en-GB" dirty="0"/>
              <a:t>Examples of Bias </a:t>
            </a:r>
          </a:p>
        </p:txBody>
      </p:sp>
      <p:pic>
        <p:nvPicPr>
          <p:cNvPr id="4" name="Content Placeholder 4">
            <a:extLst>
              <a:ext uri="{FF2B5EF4-FFF2-40B4-BE49-F238E27FC236}">
                <a16:creationId xmlns:a16="http://schemas.microsoft.com/office/drawing/2014/main" id="{2C1D2943-08BE-C72B-8F58-4ED5B106E4A1}"/>
              </a:ext>
            </a:extLst>
          </p:cNvPr>
          <p:cNvPicPr>
            <a:picLocks noGrp="1" noChangeAspect="1"/>
          </p:cNvPicPr>
          <p:nvPr>
            <p:ph idx="1"/>
          </p:nvPr>
        </p:nvPicPr>
        <p:blipFill>
          <a:blip r:embed="rId2"/>
          <a:stretch>
            <a:fillRect/>
          </a:stretch>
        </p:blipFill>
        <p:spPr>
          <a:xfrm>
            <a:off x="4528425" y="2971800"/>
            <a:ext cx="3122450" cy="3127375"/>
          </a:xfrm>
          <a:prstGeom prst="rect">
            <a:avLst/>
          </a:prstGeom>
        </p:spPr>
      </p:pic>
    </p:spTree>
    <p:extLst>
      <p:ext uri="{BB962C8B-B14F-4D97-AF65-F5344CB8AC3E}">
        <p14:creationId xmlns:p14="http://schemas.microsoft.com/office/powerpoint/2010/main" val="11460041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4D225-B071-C023-B0E8-F8E2854F225E}"/>
              </a:ext>
            </a:extLst>
          </p:cNvPr>
          <p:cNvSpPr>
            <a:spLocks noGrp="1"/>
          </p:cNvSpPr>
          <p:nvPr>
            <p:ph type="title"/>
          </p:nvPr>
        </p:nvSpPr>
        <p:spPr>
          <a:xfrm>
            <a:off x="762000" y="1148536"/>
            <a:ext cx="10668000" cy="964078"/>
          </a:xfrm>
        </p:spPr>
        <p:txBody>
          <a:bodyPr vert="horz" lIns="91440" tIns="45720" rIns="91440" bIns="45720" rtlCol="0" anchor="b">
            <a:normAutofit/>
          </a:bodyPr>
          <a:lstStyle/>
          <a:p>
            <a:r>
              <a:rPr lang="en-US" sz="4800" dirty="0"/>
              <a:t>Were you biased? </a:t>
            </a:r>
          </a:p>
        </p:txBody>
      </p:sp>
      <p:pic>
        <p:nvPicPr>
          <p:cNvPr id="7" name="Content Placeholder 6">
            <a:extLst>
              <a:ext uri="{FF2B5EF4-FFF2-40B4-BE49-F238E27FC236}">
                <a16:creationId xmlns:a16="http://schemas.microsoft.com/office/drawing/2014/main" id="{120585C6-5295-3677-463C-B4874DE5A718}"/>
              </a:ext>
            </a:extLst>
          </p:cNvPr>
          <p:cNvPicPr>
            <a:picLocks noGrp="1" noChangeAspect="1"/>
          </p:cNvPicPr>
          <p:nvPr>
            <p:ph idx="1"/>
          </p:nvPr>
        </p:nvPicPr>
        <p:blipFill>
          <a:blip r:embed="rId2"/>
          <a:stretch>
            <a:fillRect/>
          </a:stretch>
        </p:blipFill>
        <p:spPr>
          <a:xfrm>
            <a:off x="210313" y="2614109"/>
            <a:ext cx="4458709" cy="3425375"/>
          </a:xfrm>
          <a:prstGeom prst="rect">
            <a:avLst/>
          </a:prstGeom>
        </p:spPr>
      </p:pic>
      <p:pic>
        <p:nvPicPr>
          <p:cNvPr id="5" name="Picture 4">
            <a:extLst>
              <a:ext uri="{FF2B5EF4-FFF2-40B4-BE49-F238E27FC236}">
                <a16:creationId xmlns:a16="http://schemas.microsoft.com/office/drawing/2014/main" id="{93FFA016-5721-F549-3373-8231D98BCECF}"/>
              </a:ext>
            </a:extLst>
          </p:cNvPr>
          <p:cNvPicPr>
            <a:picLocks noChangeAspect="1"/>
          </p:cNvPicPr>
          <p:nvPr/>
        </p:nvPicPr>
        <p:blipFill>
          <a:blip r:embed="rId3"/>
          <a:stretch>
            <a:fillRect/>
          </a:stretch>
        </p:blipFill>
        <p:spPr>
          <a:xfrm>
            <a:off x="4422197" y="3293521"/>
            <a:ext cx="3341510" cy="2288934"/>
          </a:xfrm>
          <a:prstGeom prst="rect">
            <a:avLst/>
          </a:prstGeom>
        </p:spPr>
      </p:pic>
      <p:pic>
        <p:nvPicPr>
          <p:cNvPr id="4" name="Picture 3">
            <a:extLst>
              <a:ext uri="{FF2B5EF4-FFF2-40B4-BE49-F238E27FC236}">
                <a16:creationId xmlns:a16="http://schemas.microsoft.com/office/drawing/2014/main" id="{76BCC27A-C00E-8B5A-33B7-09FD80F2FBFA}"/>
              </a:ext>
            </a:extLst>
          </p:cNvPr>
          <p:cNvPicPr>
            <a:picLocks noChangeAspect="1"/>
          </p:cNvPicPr>
          <p:nvPr/>
        </p:nvPicPr>
        <p:blipFill>
          <a:blip r:embed="rId4"/>
          <a:stretch>
            <a:fillRect/>
          </a:stretch>
        </p:blipFill>
        <p:spPr>
          <a:xfrm>
            <a:off x="8085440" y="3293521"/>
            <a:ext cx="3341510" cy="2288934"/>
          </a:xfrm>
          <a:prstGeom prst="rect">
            <a:avLst/>
          </a:prstGeom>
        </p:spPr>
      </p:pic>
    </p:spTree>
    <p:extLst>
      <p:ext uri="{BB962C8B-B14F-4D97-AF65-F5344CB8AC3E}">
        <p14:creationId xmlns:p14="http://schemas.microsoft.com/office/powerpoint/2010/main" val="37282765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3201-ACBC-FAE0-1BC7-EFDA8EBC2E4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99B6DAC9-0A85-2ACD-C8C4-8588EE2CC395}"/>
              </a:ext>
            </a:extLst>
          </p:cNvPr>
          <p:cNvSpPr>
            <a:spLocks noGrp="1"/>
          </p:cNvSpPr>
          <p:nvPr>
            <p:ph idx="1"/>
          </p:nvPr>
        </p:nvSpPr>
        <p:spPr/>
        <p:txBody>
          <a:bodyPr/>
          <a:lstStyle/>
          <a:p>
            <a:r>
              <a:rPr lang="en-GB" dirty="0"/>
              <a:t>Academic writing is a process</a:t>
            </a:r>
          </a:p>
          <a:p>
            <a:r>
              <a:rPr lang="en-GB" dirty="0"/>
              <a:t>PEEL method of writing is a simple and effective structure of writing your paragraphs </a:t>
            </a:r>
          </a:p>
          <a:p>
            <a:r>
              <a:rPr lang="en-GB" dirty="0"/>
              <a:t>Critical thinking is not just an academic skill but an everyday skill </a:t>
            </a:r>
          </a:p>
        </p:txBody>
      </p:sp>
    </p:spTree>
    <p:extLst>
      <p:ext uri="{BB962C8B-B14F-4D97-AF65-F5344CB8AC3E}">
        <p14:creationId xmlns:p14="http://schemas.microsoft.com/office/powerpoint/2010/main" val="8782291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4D377-C6E0-AF10-0172-32B1D5448E5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4EECEA10-D056-B840-6169-84F8F3CEE7F2}"/>
              </a:ext>
            </a:extLst>
          </p:cNvPr>
          <p:cNvSpPr>
            <a:spLocks noGrp="1"/>
          </p:cNvSpPr>
          <p:nvPr>
            <p:ph idx="1"/>
          </p:nvPr>
        </p:nvSpPr>
        <p:spPr/>
        <p:txBody>
          <a:bodyPr>
            <a:normAutofit fontScale="77500" lnSpcReduction="20000"/>
          </a:bodyPr>
          <a:lstStyle/>
          <a:p>
            <a:r>
              <a:rPr lang="en-GB" dirty="0"/>
              <a:t>Basham, G., Irwin, W., Nardone, H. and., Wallace, J.M. (2011) </a:t>
            </a:r>
            <a:r>
              <a:rPr lang="en-GB" i="1" dirty="0"/>
              <a:t>Critical Thinking: A Student’s Introduction</a:t>
            </a:r>
            <a:r>
              <a:rPr lang="en-GB" dirty="0"/>
              <a:t>. 4</a:t>
            </a:r>
            <a:r>
              <a:rPr lang="en-GB" baseline="30000" dirty="0"/>
              <a:t>th</a:t>
            </a:r>
            <a:r>
              <a:rPr lang="en-GB" dirty="0"/>
              <a:t> Edition. New York: McGraw Hill.  </a:t>
            </a:r>
          </a:p>
          <a:p>
            <a:r>
              <a:rPr lang="en-GB" dirty="0"/>
              <a:t>Harris, L. (2022) Evaluating information using the CRAAP Test: A student’s guide to critical research. London: Study Wise Publication</a:t>
            </a:r>
          </a:p>
          <a:p>
            <a:r>
              <a:rPr lang="en-GB" dirty="0"/>
              <a:t>Heard, J., Scoular, C., Duckworth, D., Ramalingam, D. and Teo, I. (2020) </a:t>
            </a:r>
            <a:r>
              <a:rPr lang="en-GB" i="1" dirty="0"/>
              <a:t>Critical Thinking: Definitions and Structure</a:t>
            </a:r>
            <a:r>
              <a:rPr lang="en-GB" dirty="0"/>
              <a:t>. Camberwell: The Australian Council for Educational Research Ltd </a:t>
            </a:r>
          </a:p>
          <a:p>
            <a:r>
              <a:rPr lang="en-GB" dirty="0"/>
              <a:t>The Open University (2008) </a:t>
            </a:r>
            <a:r>
              <a:rPr lang="en-GB" i="1" dirty="0"/>
              <a:t>Thinking Critically.</a:t>
            </a:r>
            <a:r>
              <a:rPr lang="en-GB" dirty="0"/>
              <a:t> Milton Keynes: The Open University. </a:t>
            </a:r>
          </a:p>
          <a:p>
            <a:endParaRPr lang="en-GB" dirty="0"/>
          </a:p>
        </p:txBody>
      </p:sp>
    </p:spTree>
    <p:extLst>
      <p:ext uri="{BB962C8B-B14F-4D97-AF65-F5344CB8AC3E}">
        <p14:creationId xmlns:p14="http://schemas.microsoft.com/office/powerpoint/2010/main" val="3201153591"/>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2583</Words>
  <Application>Microsoft Office PowerPoint</Application>
  <PresentationFormat>Widescreen</PresentationFormat>
  <Paragraphs>286</Paragraphs>
  <Slides>50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Aharoni</vt:lpstr>
      <vt:lpstr>Aptos</vt:lpstr>
      <vt:lpstr>Arial</vt:lpstr>
      <vt:lpstr>Avenir Next LT Pro</vt:lpstr>
      <vt:lpstr>PrismaticVTI</vt:lpstr>
      <vt:lpstr>Building Better Writers:</vt:lpstr>
      <vt:lpstr>Content Page </vt:lpstr>
      <vt:lpstr>Lecture Aims and Objectives </vt:lpstr>
      <vt:lpstr>What is academic writing? </vt:lpstr>
      <vt:lpstr>Common concerns with academic writing </vt:lpstr>
      <vt:lpstr>Common feelings surrounding academic writing </vt:lpstr>
      <vt:lpstr>Academic Writing: Key Pieces of Information </vt:lpstr>
      <vt:lpstr>Academic Writing: The Writing Process</vt:lpstr>
      <vt:lpstr>Academic Writing: The Writing Process</vt:lpstr>
      <vt:lpstr>Creating a Schedule for Organisation</vt:lpstr>
      <vt:lpstr>Assessment Types </vt:lpstr>
      <vt:lpstr>What is an Essay? </vt:lpstr>
      <vt:lpstr>An essay is… </vt:lpstr>
      <vt:lpstr>An essay looks like a burger… </vt:lpstr>
      <vt:lpstr>Essay Structure </vt:lpstr>
      <vt:lpstr>PowerPoint Presentation</vt:lpstr>
      <vt:lpstr>Introductions (Top Bun) </vt:lpstr>
      <vt:lpstr>Main Body (The Filling) </vt:lpstr>
      <vt:lpstr>Conclusion (The Bottom Bun) </vt:lpstr>
      <vt:lpstr>Activity </vt:lpstr>
      <vt:lpstr>Break Time</vt:lpstr>
      <vt:lpstr>Academic Writing: Using Paragraphs</vt:lpstr>
      <vt:lpstr>PEEL METHOD OF WRITING </vt:lpstr>
      <vt:lpstr>P—Point </vt:lpstr>
      <vt:lpstr>E1—Evidence </vt:lpstr>
      <vt:lpstr>E2—Explanation </vt:lpstr>
      <vt:lpstr>L—Link </vt:lpstr>
      <vt:lpstr>PEEL Example </vt:lpstr>
      <vt:lpstr>Activity </vt:lpstr>
      <vt:lpstr>Break </vt:lpstr>
      <vt:lpstr>What is critical thinking? </vt:lpstr>
      <vt:lpstr>What does critical looking like? </vt:lpstr>
      <vt:lpstr>PowerPoint Presentation</vt:lpstr>
      <vt:lpstr>Everyday Critical Thinking</vt:lpstr>
      <vt:lpstr>Analysis</vt:lpstr>
      <vt:lpstr>Analysis: Useful Questions</vt:lpstr>
      <vt:lpstr>Let’s try analysing the bags</vt:lpstr>
      <vt:lpstr>Compare and Contrast</vt:lpstr>
      <vt:lpstr>Let’s compare and contrast the bags </vt:lpstr>
      <vt:lpstr>Evaluation </vt:lpstr>
      <vt:lpstr>Evaluation Helpful Questions</vt:lpstr>
      <vt:lpstr>Let’s Evaluate the Bags </vt:lpstr>
      <vt:lpstr>Let’s put all it all together to create an argument </vt:lpstr>
      <vt:lpstr>Influenced or Not </vt:lpstr>
      <vt:lpstr>What is Bias? </vt:lpstr>
      <vt:lpstr>Types of Bias </vt:lpstr>
      <vt:lpstr>Examples of Bias </vt:lpstr>
      <vt:lpstr>Were you biased? </vt:lpstr>
      <vt:lpstr>Summary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2026-07-14T13:04:29Z</dcterms:created>
  <dcterms:modified xsi:type="dcterms:W3CDTF">2026-07-14T14:01:40Z</dcterms:modified>
</cp:coreProperties>
</file>