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5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6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2" r:id="rId5"/>
    <p:sldMasterId id="2147483653" r:id="rId6"/>
    <p:sldMasterId id="2147483661" r:id="rId7"/>
    <p:sldMasterId id="2147483664" r:id="rId8"/>
    <p:sldMasterId id="2147483665" r:id="rId9"/>
    <p:sldMasterId id="2147483666" r:id="rId10"/>
  </p:sldMasterIdLst>
  <p:notesMasterIdLst>
    <p:notesMasterId r:id="rId18"/>
  </p:notesMasterIdLst>
  <p:sldIdLst>
    <p:sldId id="719" r:id="rId11"/>
    <p:sldId id="772" r:id="rId12"/>
    <p:sldId id="781" r:id="rId13"/>
    <p:sldId id="782" r:id="rId14"/>
    <p:sldId id="795" r:id="rId15"/>
    <p:sldId id="801" r:id="rId16"/>
    <p:sldId id="73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96" y="2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microsoft.com/office/2016/11/relationships/changesInfo" Target="changesInfos/changesInfo1.xml"/><Relationship Id="rId10" Type="http://schemas.openxmlformats.org/officeDocument/2006/relationships/slideMaster" Target="slideMasters/slideMaster7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09A26AFE-3578-4143-B1B0-81DF391638B0}"/>
    <pc:docChg chg="delSld delMainMaster">
      <pc:chgData name="Jenifer Prince Devaraj" userId="c3fb109c-09d1-42a6-93f4-69472d709861" providerId="ADAL" clId="{09A26AFE-3578-4143-B1B0-81DF391638B0}" dt="2026-03-23T09:15:18.134" v="1"/>
      <pc:docMkLst>
        <pc:docMk/>
      </pc:docMkLst>
      <pc:sldChg chg="del">
        <pc:chgData name="Jenifer Prince Devaraj" userId="c3fb109c-09d1-42a6-93f4-69472d709861" providerId="ADAL" clId="{09A26AFE-3578-4143-B1B0-81DF391638B0}" dt="2026-03-23T09:15:08.872" v="0" actId="47"/>
        <pc:sldMkLst>
          <pc:docMk/>
          <pc:sldMk cId="2703496223" sldId="814"/>
        </pc:sldMkLst>
      </pc:sldChg>
      <pc:sldMasterChg chg="del delSldLayout">
        <pc:chgData name="Jenifer Prince Devaraj" userId="c3fb109c-09d1-42a6-93f4-69472d709861" providerId="ADAL" clId="{09A26AFE-3578-4143-B1B0-81DF391638B0}" dt="2026-03-23T09:15:18.134" v="1"/>
        <pc:sldMasterMkLst>
          <pc:docMk/>
          <pc:sldMasterMk cId="3994187330" sldId="2147483650"/>
        </pc:sldMasterMkLst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3994187330" sldId="2147483650"/>
            <pc:sldLayoutMk cId="4175462874" sldId="2147483675"/>
          </pc:sldLayoutMkLst>
        </pc:sldLayoutChg>
      </pc:sldMasterChg>
      <pc:sldMasterChg chg="del delSldLayout">
        <pc:chgData name="Jenifer Prince Devaraj" userId="c3fb109c-09d1-42a6-93f4-69472d709861" providerId="ADAL" clId="{09A26AFE-3578-4143-B1B0-81DF391638B0}" dt="2026-03-23T09:15:18.134" v="1"/>
        <pc:sldMasterMkLst>
          <pc:docMk/>
          <pc:sldMasterMk cId="19418140" sldId="2147483654"/>
        </pc:sldMasterMkLst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9418140" sldId="2147483654"/>
            <pc:sldLayoutMk cId="94923803" sldId="2147483678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9418140" sldId="2147483654"/>
            <pc:sldLayoutMk cId="1921644782" sldId="2147483787"/>
          </pc:sldLayoutMkLst>
        </pc:sldLayoutChg>
      </pc:sldMasterChg>
      <pc:sldMasterChg chg="del delSldLayout">
        <pc:chgData name="Jenifer Prince Devaraj" userId="c3fb109c-09d1-42a6-93f4-69472d709861" providerId="ADAL" clId="{09A26AFE-3578-4143-B1B0-81DF391638B0}" dt="2026-03-23T09:15:18.134" v="1"/>
        <pc:sldMasterMkLst>
          <pc:docMk/>
          <pc:sldMasterMk cId="1086982509" sldId="2147483655"/>
        </pc:sldMasterMkLst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086982509" sldId="2147483655"/>
            <pc:sldLayoutMk cId="408938655" sldId="2147483679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086982509" sldId="2147483655"/>
            <pc:sldLayoutMk cId="1520429917" sldId="2147483706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086982509" sldId="2147483655"/>
            <pc:sldLayoutMk cId="3604176099" sldId="2147483707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086982509" sldId="2147483655"/>
            <pc:sldLayoutMk cId="3372047442" sldId="2147483708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086982509" sldId="2147483655"/>
            <pc:sldLayoutMk cId="3732156385" sldId="2147483709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086982509" sldId="2147483655"/>
            <pc:sldLayoutMk cId="2955417579" sldId="2147483788"/>
          </pc:sldLayoutMkLst>
        </pc:sldLayoutChg>
      </pc:sldMasterChg>
      <pc:sldMasterChg chg="del delSldLayout">
        <pc:chgData name="Jenifer Prince Devaraj" userId="c3fb109c-09d1-42a6-93f4-69472d709861" providerId="ADAL" clId="{09A26AFE-3578-4143-B1B0-81DF391638B0}" dt="2026-03-23T09:15:18.134" v="1"/>
        <pc:sldMasterMkLst>
          <pc:docMk/>
          <pc:sldMasterMk cId="537362470" sldId="2147483656"/>
        </pc:sldMasterMkLst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537362470" sldId="2147483656"/>
            <pc:sldLayoutMk cId="3130719715" sldId="2147483680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537362470" sldId="2147483656"/>
            <pc:sldLayoutMk cId="1227884356" sldId="2147483789"/>
          </pc:sldLayoutMkLst>
        </pc:sldLayoutChg>
      </pc:sldMasterChg>
      <pc:sldMasterChg chg="del delSldLayout">
        <pc:chgData name="Jenifer Prince Devaraj" userId="c3fb109c-09d1-42a6-93f4-69472d709861" providerId="ADAL" clId="{09A26AFE-3578-4143-B1B0-81DF391638B0}" dt="2026-03-23T09:15:18.134" v="1"/>
        <pc:sldMasterMkLst>
          <pc:docMk/>
          <pc:sldMasterMk cId="3275634550" sldId="2147483657"/>
        </pc:sldMasterMkLst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3275634550" sldId="2147483657"/>
            <pc:sldLayoutMk cId="2783529864" sldId="2147483681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3275634550" sldId="2147483657"/>
            <pc:sldLayoutMk cId="2064262031" sldId="2147483790"/>
          </pc:sldLayoutMkLst>
        </pc:sldLayoutChg>
      </pc:sldMasterChg>
      <pc:sldMasterChg chg="del delSldLayout">
        <pc:chgData name="Jenifer Prince Devaraj" userId="c3fb109c-09d1-42a6-93f4-69472d709861" providerId="ADAL" clId="{09A26AFE-3578-4143-B1B0-81DF391638B0}" dt="2026-03-23T09:15:18.134" v="1"/>
        <pc:sldMasterMkLst>
          <pc:docMk/>
          <pc:sldMasterMk cId="1384196811" sldId="2147483658"/>
        </pc:sldMasterMkLst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384196811" sldId="2147483658"/>
            <pc:sldLayoutMk cId="1556723426" sldId="2147483682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384196811" sldId="2147483658"/>
            <pc:sldLayoutMk cId="1714267788" sldId="2147483719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384196811" sldId="2147483658"/>
            <pc:sldLayoutMk cId="1640983984" sldId="2147483720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384196811" sldId="2147483658"/>
            <pc:sldLayoutMk cId="1240026675" sldId="2147483721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384196811" sldId="2147483658"/>
            <pc:sldLayoutMk cId="4068811434" sldId="2147483751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384196811" sldId="2147483658"/>
            <pc:sldLayoutMk cId="734961849" sldId="2147483783"/>
          </pc:sldLayoutMkLst>
        </pc:sldLayoutChg>
      </pc:sldMasterChg>
      <pc:sldMasterChg chg="del delSldLayout">
        <pc:chgData name="Jenifer Prince Devaraj" userId="c3fb109c-09d1-42a6-93f4-69472d709861" providerId="ADAL" clId="{09A26AFE-3578-4143-B1B0-81DF391638B0}" dt="2026-03-23T09:15:18.134" v="1"/>
        <pc:sldMasterMkLst>
          <pc:docMk/>
          <pc:sldMasterMk cId="1800093731" sldId="2147483659"/>
        </pc:sldMasterMkLst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800093731" sldId="2147483659"/>
            <pc:sldLayoutMk cId="1597148504" sldId="2147483684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800093731" sldId="2147483659"/>
            <pc:sldLayoutMk cId="3399777694" sldId="2147483752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800093731" sldId="2147483659"/>
            <pc:sldLayoutMk cId="3188795946" sldId="2147483753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800093731" sldId="2147483659"/>
            <pc:sldLayoutMk cId="3599698923" sldId="2147483754"/>
          </pc:sldLayoutMkLst>
        </pc:sldLayoutChg>
      </pc:sldMasterChg>
      <pc:sldMasterChg chg="del delSldLayout">
        <pc:chgData name="Jenifer Prince Devaraj" userId="c3fb109c-09d1-42a6-93f4-69472d709861" providerId="ADAL" clId="{09A26AFE-3578-4143-B1B0-81DF391638B0}" dt="2026-03-23T09:15:18.134" v="1"/>
        <pc:sldMasterMkLst>
          <pc:docMk/>
          <pc:sldMasterMk cId="2215794927" sldId="2147483660"/>
        </pc:sldMasterMkLst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2215794927" sldId="2147483660"/>
            <pc:sldLayoutMk cId="3475296125" sldId="2147483683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2215794927" sldId="2147483660"/>
            <pc:sldLayoutMk cId="4081925057" sldId="2147483716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2215794927" sldId="2147483660"/>
            <pc:sldLayoutMk cId="4127137421" sldId="2147483717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2215794927" sldId="2147483660"/>
            <pc:sldLayoutMk cId="3245223601" sldId="2147483718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2215794927" sldId="2147483660"/>
            <pc:sldLayoutMk cId="414174743" sldId="2147483777"/>
          </pc:sldLayoutMkLst>
        </pc:sldLayoutChg>
      </pc:sldMasterChg>
      <pc:sldMasterChg chg="del delSldLayout">
        <pc:chgData name="Jenifer Prince Devaraj" userId="c3fb109c-09d1-42a6-93f4-69472d709861" providerId="ADAL" clId="{09A26AFE-3578-4143-B1B0-81DF391638B0}" dt="2026-03-23T09:15:18.134" v="1"/>
        <pc:sldMasterMkLst>
          <pc:docMk/>
          <pc:sldMasterMk cId="2581267852" sldId="2147483662"/>
        </pc:sldMasterMkLst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2581267852" sldId="2147483662"/>
            <pc:sldLayoutMk cId="196634507" sldId="2147483686"/>
          </pc:sldLayoutMkLst>
        </pc:sldLayoutChg>
      </pc:sldMasterChg>
      <pc:sldMasterChg chg="del delSldLayout">
        <pc:chgData name="Jenifer Prince Devaraj" userId="c3fb109c-09d1-42a6-93f4-69472d709861" providerId="ADAL" clId="{09A26AFE-3578-4143-B1B0-81DF391638B0}" dt="2026-03-23T09:15:18.134" v="1"/>
        <pc:sldMasterMkLst>
          <pc:docMk/>
          <pc:sldMasterMk cId="1372220361" sldId="2147483663"/>
        </pc:sldMasterMkLst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372220361" sldId="2147483663"/>
            <pc:sldLayoutMk cId="2317885063" sldId="2147483687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372220361" sldId="2147483663"/>
            <pc:sldLayoutMk cId="3686166945" sldId="2147483772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372220361" sldId="2147483663"/>
            <pc:sldLayoutMk cId="3140485730" sldId="2147483773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372220361" sldId="2147483663"/>
            <pc:sldLayoutMk cId="3897876703" sldId="2147483774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372220361" sldId="2147483663"/>
            <pc:sldLayoutMk cId="1612919501" sldId="2147483775"/>
          </pc:sldLayoutMkLst>
        </pc:sldLayoutChg>
      </pc:sldMasterChg>
      <pc:sldMasterChg chg="del delSldLayout">
        <pc:chgData name="Jenifer Prince Devaraj" userId="c3fb109c-09d1-42a6-93f4-69472d709861" providerId="ADAL" clId="{09A26AFE-3578-4143-B1B0-81DF391638B0}" dt="2026-03-23T09:15:18.134" v="1"/>
        <pc:sldMasterMkLst>
          <pc:docMk/>
          <pc:sldMasterMk cId="217095490" sldId="2147483670"/>
        </pc:sldMasterMkLst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217095490" sldId="2147483670"/>
            <pc:sldLayoutMk cId="3583415931" sldId="2147483696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217095490" sldId="2147483670"/>
            <pc:sldLayoutMk cId="1189107345" sldId="2147483722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217095490" sldId="2147483670"/>
            <pc:sldLayoutMk cId="2437739104" sldId="2147483723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217095490" sldId="2147483670"/>
            <pc:sldLayoutMk cId="2060480586" sldId="2147483724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217095490" sldId="2147483670"/>
            <pc:sldLayoutMk cId="490812382" sldId="2147483725"/>
          </pc:sldLayoutMkLst>
        </pc:sldLayoutChg>
      </pc:sldMasterChg>
      <pc:sldMasterChg chg="del delSldLayout">
        <pc:chgData name="Jenifer Prince Devaraj" userId="c3fb109c-09d1-42a6-93f4-69472d709861" providerId="ADAL" clId="{09A26AFE-3578-4143-B1B0-81DF391638B0}" dt="2026-03-23T09:15:18.134" v="1"/>
        <pc:sldMasterMkLst>
          <pc:docMk/>
          <pc:sldMasterMk cId="1743180627" sldId="2147483671"/>
        </pc:sldMasterMkLst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743180627" sldId="2147483671"/>
            <pc:sldLayoutMk cId="3714548059" sldId="2147483697"/>
          </pc:sldLayoutMkLst>
        </pc:sldLayoutChg>
      </pc:sldMasterChg>
      <pc:sldMasterChg chg="del delSldLayout">
        <pc:chgData name="Jenifer Prince Devaraj" userId="c3fb109c-09d1-42a6-93f4-69472d709861" providerId="ADAL" clId="{09A26AFE-3578-4143-B1B0-81DF391638B0}" dt="2026-03-23T09:15:18.134" v="1"/>
        <pc:sldMasterMkLst>
          <pc:docMk/>
          <pc:sldMasterMk cId="130175223" sldId="2147483673"/>
        </pc:sldMasterMkLst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30175223" sldId="2147483673"/>
            <pc:sldLayoutMk cId="324980695" sldId="2147483693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30175223" sldId="2147483673"/>
            <pc:sldLayoutMk cId="663674427" sldId="2147483778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30175223" sldId="2147483673"/>
            <pc:sldLayoutMk cId="2928645816" sldId="2147483779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30175223" sldId="2147483673"/>
            <pc:sldLayoutMk cId="4277840142" sldId="2147483780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30175223" sldId="2147483673"/>
            <pc:sldLayoutMk cId="951448030" sldId="2147483781"/>
          </pc:sldLayoutMkLst>
        </pc:sldLayoutChg>
        <pc:sldLayoutChg chg="del">
          <pc:chgData name="Jenifer Prince Devaraj" userId="c3fb109c-09d1-42a6-93f4-69472d709861" providerId="ADAL" clId="{09A26AFE-3578-4143-B1B0-81DF391638B0}" dt="2026-03-23T09:15:18.134" v="1"/>
          <pc:sldLayoutMkLst>
            <pc:docMk/>
            <pc:sldMasterMk cId="130175223" sldId="2147483673"/>
            <pc:sldLayoutMk cId="2939912982" sldId="2147483782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7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7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theme" Target="../theme/theme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F3B438A1-91DD-CFEB-4B84-C60FBE33A096}"/>
              </a:ext>
            </a:extLst>
          </p:cNvPr>
          <p:cNvSpPr txBox="1">
            <a:spLocks/>
          </p:cNvSpPr>
          <p:nvPr/>
        </p:nvSpPr>
        <p:spPr>
          <a:xfrm>
            <a:off x="2047314" y="1884527"/>
            <a:ext cx="8747686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Module Name	: Signals and System</a:t>
            </a:r>
          </a:p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Module Code		:  ACDA4009</a:t>
            </a:r>
          </a:p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Topic			:  Revision 1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475B975-3470-0F80-B893-D83A4A42F76D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BCFAA0-E98F-685C-4342-2B1E55591A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68" y="1778350"/>
            <a:ext cx="8705817" cy="63692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EC6F8E0-5C85-3404-A573-819075780C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988" y="2916456"/>
            <a:ext cx="10646979" cy="2448175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1</a:t>
            </a:r>
          </a:p>
        </p:txBody>
      </p:sp>
    </p:spTree>
    <p:extLst>
      <p:ext uri="{BB962C8B-B14F-4D97-AF65-F5344CB8AC3E}">
        <p14:creationId xmlns:p14="http://schemas.microsoft.com/office/powerpoint/2010/main" val="2705959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E52F37-3265-05FD-06EA-8E955E4007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691514-7CE9-3CAB-4314-A0F1A8F26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2BDF2F-E014-EC60-1464-81EC08B17EB3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2B21D2F-C708-4AA9-9763-AEAA49D6468A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E089792-B89C-8C25-307A-5AEE792BF9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437" y="1749107"/>
            <a:ext cx="9001125" cy="5048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6133BAE-793D-747C-2148-2F4F254F3BB2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BF9E32C-2C5F-37EC-6D3D-008C37D2A971}"/>
              </a:ext>
            </a:extLst>
          </p:cNvPr>
          <p:cNvSpPr txBox="1"/>
          <p:nvPr/>
        </p:nvSpPr>
        <p:spPr>
          <a:xfrm>
            <a:off x="614680" y="2697480"/>
            <a:ext cx="1249680" cy="375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a.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FE0AFF7-6140-CA1D-DFDE-D144FF98DF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477" y="2547704"/>
            <a:ext cx="3476625" cy="31908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44EA4AC-86E5-4912-265A-0929544D07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4090" y="3004502"/>
            <a:ext cx="3314700" cy="250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4188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6D9285-C392-4155-E0F3-6ECF9462D5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0D0603-A807-7F89-20D8-10756A210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38EB01-B97A-1441-F417-89309A8F3C0D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693351A-8E8B-D6A6-CAE5-5091DB3DDF83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810B60D-689B-52D3-64FE-56FE54D26A12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3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97F763-8ECC-44B0-A67B-E864258092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1019" y="1739878"/>
            <a:ext cx="4975539" cy="80883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D20769B-42B5-41F4-8759-489CEEA19F76}"/>
              </a:ext>
            </a:extLst>
          </p:cNvPr>
          <p:cNvSpPr txBox="1"/>
          <p:nvPr/>
        </p:nvSpPr>
        <p:spPr>
          <a:xfrm>
            <a:off x="222368" y="2889265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574BE28-789E-48B3-A64A-D569B6D80C52}"/>
              </a:ext>
            </a:extLst>
          </p:cNvPr>
          <p:cNvSpPr txBox="1"/>
          <p:nvPr/>
        </p:nvSpPr>
        <p:spPr>
          <a:xfrm>
            <a:off x="613528" y="3320152"/>
            <a:ext cx="9880600" cy="3364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Consider the rectangular  pulse below </a:t>
            </a: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Illustrate the time shift  and time variant representation for rectangular function </a:t>
            </a:r>
            <a:r>
              <a:rPr lang="en-GB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y(t)=x(2t+3) </a:t>
            </a: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2A4FA6A-84BA-4A81-AD25-67E010C0D4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861" y="3874938"/>
            <a:ext cx="2495550" cy="1478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282294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58800" y="1830210"/>
            <a:ext cx="9880600" cy="3745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 the  triangular pulse x(t) shown below, sketch the time scaling for each of the following derived from x(t)</a:t>
            </a: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200000"/>
              </a:lnSpc>
              <a:buAutoNum type="alphaLcParenBoth"/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x(3t)</a:t>
            </a:r>
          </a:p>
          <a:p>
            <a:pPr marL="342900" lvl="0" indent="-342900">
              <a:lnSpc>
                <a:spcPct val="200000"/>
              </a:lnSpc>
              <a:buAutoNum type="alphaLcParenBoth"/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x(3t+2)</a:t>
            </a: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200000"/>
              </a:lnSpc>
              <a:buAutoNum type="alphaLcParenBoth"/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x(3t)+x(3t+2)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6124E6-F110-E324-8560-E3BA1111E5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9660" y="2526808"/>
            <a:ext cx="2270325" cy="1373406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EAB5F159-BCB6-9A10-9023-BFE0495B9EB7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9894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983AA02-12E6-35DB-3629-780B6B6C0143}"/>
                  </a:ext>
                </a:extLst>
              </p:cNvPr>
              <p:cNvSpPr txBox="1"/>
              <p:nvPr/>
            </p:nvSpPr>
            <p:spPr>
              <a:xfrm>
                <a:off x="558800" y="1830210"/>
                <a:ext cx="9880600" cy="112274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en-GB" sz="1800" dirty="0"/>
                  <a:t>Find the Odd and Even Signals for the Plot given below</a:t>
                </a:r>
              </a:p>
              <a:p>
                <a:pPr>
                  <a:lnSpc>
                    <a:spcPct val="200000"/>
                  </a:lnSpc>
                </a:pPr>
                <a:r>
                  <a:rPr lang="en-GB" sz="18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If </a:t>
                </a:r>
                <a14:m>
                  <m:oMath xmlns:m="http://schemas.openxmlformats.org/officeDocument/2006/math">
                    <m:r>
                      <a:rPr lang="en-GB" sz="180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𝑤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)=</m:t>
                    </m:r>
                    <m:sSub>
                      <m:sSubPr>
                        <m:ctrlPr>
                          <a:rPr lang="en-GB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 </m:t>
                    </m:r>
                  </m:oMath>
                </a14:m>
                <a:r>
                  <a:rPr lang="en-GB" sz="18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then, find the value of </a:t>
                </a:r>
                <a14:m>
                  <m:oMath xmlns:m="http://schemas.openxmlformats.org/officeDocument/2006/math"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𝑤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(−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GB" sz="18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983AA02-12E6-35DB-3629-780B6B6C01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800" y="1830210"/>
                <a:ext cx="9880600" cy="1122743"/>
              </a:xfrm>
              <a:prstGeom prst="rect">
                <a:avLst/>
              </a:prstGeom>
              <a:blipFill>
                <a:blip r:embed="rId2"/>
                <a:stretch>
                  <a:fillRect l="-555" b="-70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>
            <a:extLst>
              <a:ext uri="{FF2B5EF4-FFF2-40B4-BE49-F238E27FC236}">
                <a16:creationId xmlns:a16="http://schemas.microsoft.com/office/drawing/2014/main" id="{F5E7F544-97B9-7883-3F52-68C055DC4DEC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1669542-6DC7-422A-84A2-0C6E40E852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9342" y="3050266"/>
            <a:ext cx="4169026" cy="2367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7194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BD78D876-541D-6E52-A364-F2210992F446}"/>
              </a:ext>
            </a:extLst>
          </p:cNvPr>
          <p:cNvSpPr txBox="1">
            <a:spLocks/>
          </p:cNvSpPr>
          <p:nvPr/>
        </p:nvSpPr>
        <p:spPr>
          <a:xfrm>
            <a:off x="4866514" y="329896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500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537371817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9A90DE1-5030-4590-8AE5-55F67A0F029B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188</Words>
  <Application>Microsoft Office PowerPoint</Application>
  <PresentationFormat>Widescreen</PresentationFormat>
  <Paragraphs>43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7</vt:i4>
      </vt:variant>
    </vt:vector>
  </HeadingPairs>
  <TitlesOfParts>
    <vt:vector size="21" baseType="lpstr">
      <vt:lpstr>Arial</vt:lpstr>
      <vt:lpstr>Book Antiqua</vt:lpstr>
      <vt:lpstr>Calibri</vt:lpstr>
      <vt:lpstr>Calibri Light</vt:lpstr>
      <vt:lpstr>Cambria</vt:lpstr>
      <vt:lpstr>Cambria Math</vt:lpstr>
      <vt:lpstr>Times New Roman</vt:lpstr>
      <vt:lpstr>UWTSD 200_Title Page</vt:lpstr>
      <vt:lpstr>UWTSD 200_Title Page 2</vt:lpstr>
      <vt:lpstr>UWTSD 200_Title Page 3</vt:lpstr>
      <vt:lpstr>UWTSD 200_Text 4</vt:lpstr>
      <vt:lpstr>UWTSD 200_Text 7</vt:lpstr>
      <vt:lpstr>UWTSD 200_Text 8</vt:lpstr>
      <vt:lpstr>UWTSD Logo Variations with Image Behind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13</cp:revision>
  <dcterms:created xsi:type="dcterms:W3CDTF">2021-03-09T15:35:42Z</dcterms:created>
  <dcterms:modified xsi:type="dcterms:W3CDTF">2026-03-23T09:15:18Z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