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9A9A7E-E1EA-4AA6-B4F7-6511CF257E30}" v="4" dt="2023-06-05T19:27:32.2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Samia Begum" userId="b298edf647744b10" providerId="LiveId" clId="{249A9A7E-E1EA-4AA6-B4F7-6511CF257E30}"/>
    <pc:docChg chg="undo custSel modSld">
      <pc:chgData name="Syeda Samia Begum" userId="b298edf647744b10" providerId="LiveId" clId="{249A9A7E-E1EA-4AA6-B4F7-6511CF257E30}" dt="2023-06-08T09:29:53.173" v="773" actId="20577"/>
      <pc:docMkLst>
        <pc:docMk/>
      </pc:docMkLst>
      <pc:sldChg chg="modSp mod">
        <pc:chgData name="Syeda Samia Begum" userId="b298edf647744b10" providerId="LiveId" clId="{249A9A7E-E1EA-4AA6-B4F7-6511CF257E30}" dt="2023-06-05T19:29:29.219" v="619" actId="403"/>
        <pc:sldMkLst>
          <pc:docMk/>
          <pc:sldMk cId="1617232431" sldId="256"/>
        </pc:sldMkLst>
        <pc:spChg chg="mod">
          <ac:chgData name="Syeda Samia Begum" userId="b298edf647744b10" providerId="LiveId" clId="{249A9A7E-E1EA-4AA6-B4F7-6511CF257E30}" dt="2023-06-05T19:29:29.219" v="619" actId="403"/>
          <ac:spMkLst>
            <pc:docMk/>
            <pc:sldMk cId="1617232431" sldId="256"/>
            <ac:spMk id="2" creationId="{C798309F-BE28-073F-773C-46BFFE3C9CCA}"/>
          </ac:spMkLst>
        </pc:spChg>
        <pc:spChg chg="mod">
          <ac:chgData name="Syeda Samia Begum" userId="b298edf647744b10" providerId="LiveId" clId="{249A9A7E-E1EA-4AA6-B4F7-6511CF257E30}" dt="2023-06-05T19:29:24.145" v="618" actId="403"/>
          <ac:spMkLst>
            <pc:docMk/>
            <pc:sldMk cId="1617232431" sldId="256"/>
            <ac:spMk id="3" creationId="{2538EAD0-D6D6-3C6C-A6A8-04C15EF3E947}"/>
          </ac:spMkLst>
        </pc:spChg>
      </pc:sldChg>
      <pc:sldChg chg="addSp modSp mod">
        <pc:chgData name="Syeda Samia Begum" userId="b298edf647744b10" providerId="LiveId" clId="{249A9A7E-E1EA-4AA6-B4F7-6511CF257E30}" dt="2023-06-08T09:29:53.173" v="773" actId="20577"/>
        <pc:sldMkLst>
          <pc:docMk/>
          <pc:sldMk cId="2992571761" sldId="257"/>
        </pc:sldMkLst>
        <pc:spChg chg="mod">
          <ac:chgData name="Syeda Samia Begum" userId="b298edf647744b10" providerId="LiveId" clId="{249A9A7E-E1EA-4AA6-B4F7-6511CF257E30}" dt="2023-06-08T09:29:53.173" v="773" actId="20577"/>
          <ac:spMkLst>
            <pc:docMk/>
            <pc:sldMk cId="2992571761" sldId="257"/>
            <ac:spMk id="2" creationId="{9E4A64EA-7500-CD27-6089-EDF6A2E9220B}"/>
          </ac:spMkLst>
        </pc:spChg>
        <pc:spChg chg="mod">
          <ac:chgData name="Syeda Samia Begum" userId="b298edf647744b10" providerId="LiveId" clId="{249A9A7E-E1EA-4AA6-B4F7-6511CF257E30}" dt="2023-06-05T19:16:25.127" v="274" actId="1076"/>
          <ac:spMkLst>
            <pc:docMk/>
            <pc:sldMk cId="2992571761" sldId="257"/>
            <ac:spMk id="3" creationId="{6A0D3431-AC4E-11B6-87F5-7621930957FB}"/>
          </ac:spMkLst>
        </pc:spChg>
        <pc:spChg chg="add mod">
          <ac:chgData name="Syeda Samia Begum" userId="b298edf647744b10" providerId="LiveId" clId="{249A9A7E-E1EA-4AA6-B4F7-6511CF257E30}" dt="2023-06-05T19:27:33.537" v="548" actId="114"/>
          <ac:spMkLst>
            <pc:docMk/>
            <pc:sldMk cId="2992571761" sldId="257"/>
            <ac:spMk id="4" creationId="{E9CD3FB7-DC07-B339-7EE7-D5CBC914789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0C599-9FF7-5449-82A4-7D62FC7C76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23717F-C73D-97AC-85A3-73D5EAA41D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3FFE-C8C8-6B9B-681B-E362367A5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F64F9-0F6D-CA3E-8C98-6BE5C296C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D4895-65CF-114D-04EB-FDE975835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056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33035-6565-85F1-5CBB-8DCF18923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D49FF-8258-71B5-8054-07B8FDA210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E5388-C10B-5204-D9EB-9D53FA0DC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1A980-1F28-ED6F-D14D-BA32EC21F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08D11-61E0-D890-5A83-E8A864994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48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53AA2-2D03-850F-364B-10217500D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09FDCB-9F06-E63E-A6A1-E67D972CC1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DF55F-527E-5F9F-3511-1F74E86A6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2727-9D7F-DA9A-976A-BF43CC52A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7B2BB-544D-B3B2-5B46-CBEF89940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633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B3A7B-A667-9487-62C5-A7CDB3CDD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F30DE-F6BE-B531-3501-6569A3D475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EECD73-D3B9-B81A-52AA-BA369C1AA8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DD07D7-3041-72E7-8EED-D3337D08B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E033A0-B2EE-3792-B3A3-B719BCC54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728FA-6E36-E11F-922A-903A124AF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103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27FF1-E420-E437-E5D4-D8B4E8804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4652D3-19F0-2D7F-1138-51A425811C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0FC65-74C9-580D-8FE8-063F09321E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3492F8-316A-8E72-11E8-1FE023E8CA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44E58B-C979-722F-392C-8444A0BE4F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279A06-DE77-85EC-DCE6-7044EBF73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CFB88A-A865-DD1F-1294-A1764C3A1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4DEF94-542F-95A2-C701-6DAABB9BA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87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FD0D4-4CC2-A464-FD07-66AB3DFE7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18A06F-0775-41CC-DB83-556198929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03F1EE-FDF7-6E42-0C64-0FFCAD1AE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A0A90-FC98-5107-B176-3262BE235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354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CE3760-31A8-DAEB-D407-F19D2FF38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231ED7-4AB3-4914-54FA-32297ED61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D4A3F4-C2E9-BC54-1692-7F5375C7F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391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7E2F-924B-EEB9-2243-A5EB421A2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AA3B2-5F3D-6E17-9B5D-8862F8EE2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3EDB90-2823-AB4D-B826-3251CDCD34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CC1136-C547-F3E3-F543-6B2D2FEA6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69A060-AA1B-3722-6963-79D989DC2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87C384-5E88-2B3B-F301-36C82768E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318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9DB0E-29F2-683B-329E-F0489BC26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8EDD8C-67ED-F19B-BAC6-F9CEDDAE87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A44746-A838-EDE3-1CE4-DF92F38852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B7E072-D244-7C0F-5F6E-86A434580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9EE491-C37B-95D1-9FF9-545F788EE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85562D-9AFB-802E-A4B8-719B9025C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65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3BDE0-045D-B284-8495-7EFFD9FDD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B06BEE-B224-B969-D224-C3A6E40AAB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F474A-6958-4AC2-7660-24E1A33FF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340DB-189E-F539-DB50-ADC462B4F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101A4-E29D-E642-995F-8EDF804F6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0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275E35-2B43-6AB8-2CE5-44677A758C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F52C17-B578-70AB-5CB0-6C4BA52AE0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E1FA5-E889-71B0-B6F1-1F1ADD1AC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93927-A3CF-9218-8607-B091F0243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4E2FD-2E37-E0B0-C0C8-1BC11A51C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087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28591B-B2B6-EC65-D40E-53A27EFD3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101F86-57AC-DD58-F688-5CD820EC66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CA604-8CC8-CC10-C495-76CDB37908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51047-C775-4A72-A217-3D243F54220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FE839-FF71-3A5A-803A-D905669CDD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3E7C7-0F7E-F2CC-7BAC-4EEF49EF1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00621E-8EAB-4A93-89D9-5625BC674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326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8309F-BE28-073F-773C-46BFFE3C9C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Breakfast Board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38EAD0-D6D6-3C6C-A6A8-04C15EF3E9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800" b="1" dirty="0"/>
              <a:t>Syeda Samia Begum</a:t>
            </a:r>
            <a:br>
              <a:rPr lang="en-US" sz="3800" b="1" dirty="0"/>
            </a:br>
            <a:r>
              <a:rPr lang="en-US" sz="3800" b="1" dirty="0"/>
              <a:t>2130491</a:t>
            </a:r>
            <a:br>
              <a:rPr lang="en-US" sz="3800" b="1" dirty="0"/>
            </a:br>
            <a:r>
              <a:rPr lang="en-US" sz="3800" b="1" dirty="0"/>
              <a:t>BMIH5003</a:t>
            </a:r>
            <a:br>
              <a:rPr lang="en-US" sz="3800" b="1" dirty="0"/>
            </a:br>
            <a:r>
              <a:rPr lang="en-US" sz="3800" b="1" dirty="0"/>
              <a:t>Rodrigo Aguilera 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232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A64EA-7500-CD27-6089-EDF6A2E92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Lucida Handwriting" panose="03010101010101010101" pitchFamily="66" charset="0"/>
              </a:rPr>
              <a:t>Petite </a:t>
            </a:r>
            <a:r>
              <a:rPr lang="en-GB" sz="4000" dirty="0" err="1">
                <a:latin typeface="Lucida Handwriting" panose="03010101010101010101" pitchFamily="66" charset="0"/>
              </a:rPr>
              <a:t>Déjeneur</a:t>
            </a:r>
            <a:r>
              <a:rPr lang="en-GB" sz="4000" dirty="0">
                <a:latin typeface="Lucida Handwriting" panose="03010101010101010101" pitchFamily="66" charset="0"/>
              </a:rPr>
              <a:t> </a:t>
            </a:r>
            <a:br>
              <a:rPr lang="en-GB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Breakfast</a:t>
            </a:r>
            <a:br>
              <a:rPr lang="en-GB" sz="2800" dirty="0">
                <a:latin typeface="Lucida Handwriting" panose="03010101010101010101" pitchFamily="66" charset="0"/>
              </a:rPr>
            </a:br>
            <a:r>
              <a:rPr lang="en-GB" sz="2000" dirty="0" err="1">
                <a:latin typeface="Lucida Handwriting" panose="03010101010101010101" pitchFamily="66" charset="0"/>
              </a:rPr>
              <a:t>Lun</a:t>
            </a:r>
            <a:r>
              <a:rPr lang="en-GB" sz="2000">
                <a:latin typeface="Lucida Handwriting" panose="03010101010101010101" pitchFamily="66" charset="0"/>
              </a:rPr>
              <a:t>-Ven          Sam-Dim</a:t>
            </a:r>
            <a:br>
              <a:rPr lang="en-GB" sz="2000" dirty="0">
                <a:latin typeface="Lucida Handwriting" panose="03010101010101010101" pitchFamily="66" charset="0"/>
              </a:rPr>
            </a:br>
            <a:r>
              <a:rPr lang="en-GB" sz="2000" dirty="0">
                <a:latin typeface="Lucida Handwriting" panose="03010101010101010101" pitchFamily="66" charset="0"/>
              </a:rPr>
              <a:t>6h30 -9h30   7h30 – 10h </a:t>
            </a:r>
            <a:br>
              <a:rPr lang="en-GB" sz="2000" dirty="0">
                <a:latin typeface="Lucida Handwriting" panose="03010101010101010101" pitchFamily="66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Mon-Fri                        Sat-Sun</a:t>
            </a:r>
            <a:br>
              <a:rPr lang="en-GB" sz="2000">
                <a:latin typeface="Lucida Handwriting" panose="03010101010101010101" pitchFamily="66" charset="0"/>
              </a:rPr>
            </a:b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6.30am-9.30am        7:30am-10.00am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D3431-AC4E-11B6-87F5-7621930957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5027"/>
            <a:ext cx="6101080" cy="435133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 err="1">
                <a:latin typeface="Lucida Handwriting" panose="03010101010101010101" pitchFamily="66" charset="0"/>
              </a:rPr>
              <a:t>Thé</a:t>
            </a:r>
            <a:r>
              <a:rPr lang="en-GB" sz="2400" dirty="0">
                <a:latin typeface="Lucida Handwriting" panose="03010101010101010101" pitchFamily="66" charset="0"/>
              </a:rPr>
              <a:t> </a:t>
            </a:r>
            <a:r>
              <a:rPr lang="en-GB" sz="2400" dirty="0" err="1">
                <a:latin typeface="Lucida Handwriting" panose="03010101010101010101" pitchFamily="66" charset="0"/>
              </a:rPr>
              <a:t>ou</a:t>
            </a:r>
            <a:r>
              <a:rPr lang="en-GB" sz="2400" dirty="0">
                <a:latin typeface="Lucida Handwriting" panose="03010101010101010101" pitchFamily="66" charset="0"/>
              </a:rPr>
              <a:t> café</a:t>
            </a:r>
            <a:br>
              <a:rPr lang="en-GB" sz="2200" dirty="0">
                <a:latin typeface="Lucida Handwriting" panose="03010101010101010101" pitchFamily="66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Tea or Coffee</a:t>
            </a:r>
            <a:br>
              <a:rPr lang="en-GB" sz="2200" dirty="0">
                <a:latin typeface="Lucida Handwriting" panose="03010101010101010101" pitchFamily="66" charset="0"/>
              </a:rPr>
            </a:br>
            <a:r>
              <a:rPr lang="en-GB" sz="2400" dirty="0">
                <a:latin typeface="Lucida Handwriting" panose="03010101010101010101" pitchFamily="66" charset="0"/>
              </a:rPr>
              <a:t>Croissant </a:t>
            </a:r>
            <a:r>
              <a:rPr lang="en-GB" sz="2400" dirty="0" err="1">
                <a:latin typeface="Lucida Handwriting" panose="03010101010101010101" pitchFamily="66" charset="0"/>
              </a:rPr>
              <a:t>ou</a:t>
            </a:r>
            <a:r>
              <a:rPr lang="en-GB" sz="2400" dirty="0">
                <a:latin typeface="Lucida Handwriting" panose="03010101010101010101" pitchFamily="66" charset="0"/>
              </a:rPr>
              <a:t> Pain au </a:t>
            </a:r>
            <a:r>
              <a:rPr lang="en-GB" sz="2400" dirty="0" err="1">
                <a:latin typeface="Lucida Handwriting" panose="03010101010101010101" pitchFamily="66" charset="0"/>
              </a:rPr>
              <a:t>chocolat</a:t>
            </a:r>
            <a:r>
              <a:rPr lang="en-GB" sz="2400" dirty="0">
                <a:latin typeface="Lucida Handwriting" panose="03010101010101010101" pitchFamily="66" charset="0"/>
              </a:rPr>
              <a:t>     </a:t>
            </a:r>
            <a:br>
              <a:rPr lang="en-GB" sz="2200" dirty="0">
                <a:latin typeface="Lucida Handwriting" panose="03010101010101010101" pitchFamily="66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Croissant or Chocolate bread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200" dirty="0">
              <a:latin typeface="French Script MT" panose="03020402040607040605" pitchFamily="66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>
                <a:latin typeface="Lucida Handwriting" panose="03010101010101010101" pitchFamily="66" charset="0"/>
              </a:rPr>
              <a:t>Thé</a:t>
            </a:r>
            <a:r>
              <a:rPr lang="en-GB" sz="2400" dirty="0">
                <a:latin typeface="Lucida Handwriting" panose="03010101010101010101" pitchFamily="66" charset="0"/>
              </a:rPr>
              <a:t> </a:t>
            </a:r>
            <a:r>
              <a:rPr lang="en-GB" sz="2400" dirty="0" err="1">
                <a:latin typeface="Lucida Handwriting" panose="03010101010101010101" pitchFamily="66" charset="0"/>
              </a:rPr>
              <a:t>ou</a:t>
            </a:r>
            <a:r>
              <a:rPr lang="en-GB" sz="2400" dirty="0">
                <a:latin typeface="Lucida Handwriting" panose="03010101010101010101" pitchFamily="66" charset="0"/>
              </a:rPr>
              <a:t> café </a:t>
            </a:r>
            <a:r>
              <a:rPr lang="en-GB" sz="2400" dirty="0" err="1">
                <a:latin typeface="Lucida Handwriting" panose="03010101010101010101" pitchFamily="66" charset="0"/>
              </a:rPr>
              <a:t>ou</a:t>
            </a:r>
            <a:r>
              <a:rPr lang="en-GB" sz="2400" dirty="0">
                <a:latin typeface="Lucida Handwriting" panose="03010101010101010101" pitchFamily="66" charset="0"/>
              </a:rPr>
              <a:t> jus </a:t>
            </a:r>
            <a:r>
              <a:rPr lang="en-GB" sz="2400" dirty="0" err="1">
                <a:latin typeface="Lucida Handwriting" panose="03010101010101010101" pitchFamily="66" charset="0"/>
              </a:rPr>
              <a:t>d’orange</a:t>
            </a:r>
            <a:r>
              <a:rPr lang="en-GB" sz="2400" dirty="0">
                <a:latin typeface="Lucida Handwriting" panose="03010101010101010101" pitchFamily="66" charset="0"/>
              </a:rPr>
              <a:t>            </a:t>
            </a:r>
            <a:br>
              <a:rPr lang="en-GB" sz="2200" dirty="0">
                <a:latin typeface="Lucida Handwriting" panose="03010101010101010101" pitchFamily="66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Tea or Coffee or orange juice                                                                  </a:t>
            </a:r>
            <a:br>
              <a:rPr lang="en-GB" sz="2200" dirty="0">
                <a:latin typeface="Lucida Handwriting" panose="03010101010101010101" pitchFamily="66" charset="0"/>
              </a:rPr>
            </a:br>
            <a:r>
              <a:rPr lang="en-GB" sz="2400" dirty="0">
                <a:latin typeface="Lucida Handwriting" panose="03010101010101010101" pitchFamily="66" charset="0"/>
              </a:rPr>
              <a:t>Pain Perdu</a:t>
            </a:r>
            <a:br>
              <a:rPr lang="en-GB" sz="2200" dirty="0">
                <a:latin typeface="Lucida Handwriting" panose="03010101010101010101" pitchFamily="66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French toast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200" dirty="0">
              <a:latin typeface="French Script MT" panose="03020402040607040605" pitchFamily="66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Lucida Handwriting" panose="03010101010101010101" pitchFamily="66" charset="0"/>
              </a:rPr>
              <a:t>Petite </a:t>
            </a:r>
            <a:r>
              <a:rPr lang="en-GB" sz="2400" dirty="0" err="1">
                <a:latin typeface="Lucida Handwriting" panose="03010101010101010101" pitchFamily="66" charset="0"/>
              </a:rPr>
              <a:t>Déjeneur</a:t>
            </a:r>
            <a:r>
              <a:rPr lang="en-GB" sz="2400" dirty="0">
                <a:latin typeface="Lucida Handwriting" panose="03010101010101010101" pitchFamily="66" charset="0"/>
              </a:rPr>
              <a:t> </a:t>
            </a:r>
            <a:r>
              <a:rPr lang="en-GB" sz="2400" dirty="0" err="1">
                <a:latin typeface="Lucida Handwriting" panose="03010101010101010101" pitchFamily="66" charset="0"/>
              </a:rPr>
              <a:t>Anglais</a:t>
            </a:r>
            <a:r>
              <a:rPr lang="en-GB" sz="2400" dirty="0">
                <a:latin typeface="Lucida Handwriting" panose="03010101010101010101" pitchFamily="66" charset="0"/>
              </a:rPr>
              <a:t>                                   </a:t>
            </a:r>
            <a:br>
              <a:rPr lang="en-GB" sz="2200" dirty="0">
                <a:latin typeface="Lucida Handwriting" panose="03010101010101010101" pitchFamily="66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English breakfast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200" dirty="0">
              <a:latin typeface="French Script MT" panose="03020402040607040605" pitchFamily="66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>
                <a:latin typeface="Lucida Handwriting" panose="03010101010101010101" pitchFamily="66" charset="0"/>
              </a:rPr>
              <a:t>Thé</a:t>
            </a:r>
            <a:r>
              <a:rPr lang="en-GB" sz="2400" dirty="0">
                <a:latin typeface="Lucida Handwriting" panose="03010101010101010101" pitchFamily="66" charset="0"/>
              </a:rPr>
              <a:t>, café </a:t>
            </a:r>
            <a:r>
              <a:rPr lang="en-GB" sz="2400" dirty="0" err="1">
                <a:latin typeface="Lucida Handwriting" panose="03010101010101010101" pitchFamily="66" charset="0"/>
              </a:rPr>
              <a:t>ou</a:t>
            </a:r>
            <a:r>
              <a:rPr lang="en-GB" sz="2400" dirty="0">
                <a:latin typeface="Lucida Handwriting" panose="03010101010101010101" pitchFamily="66" charset="0"/>
              </a:rPr>
              <a:t> chocolate </a:t>
            </a:r>
            <a:r>
              <a:rPr lang="en-GB" sz="2400" dirty="0" err="1">
                <a:latin typeface="Lucida Handwriting" panose="03010101010101010101" pitchFamily="66" charset="0"/>
              </a:rPr>
              <a:t>chaud</a:t>
            </a:r>
            <a:r>
              <a:rPr lang="en-GB" sz="2400" dirty="0">
                <a:latin typeface="Lucida Handwriting" panose="03010101010101010101" pitchFamily="66" charset="0"/>
              </a:rPr>
              <a:t>   </a:t>
            </a:r>
            <a:br>
              <a:rPr lang="en-GB" sz="2200" dirty="0">
                <a:latin typeface="Lucida Handwriting" panose="03010101010101010101" pitchFamily="66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Tea, Coffee or Hot Chocolate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CD3FB7-DC07-B339-7EE7-D5CBC914789D}"/>
              </a:ext>
            </a:extLst>
          </p:cNvPr>
          <p:cNvSpPr txBox="1"/>
          <p:nvPr/>
        </p:nvSpPr>
        <p:spPr>
          <a:xfrm>
            <a:off x="8458200" y="1985010"/>
            <a:ext cx="37338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anose="03010101010101010101" pitchFamily="66" charset="0"/>
              </a:rPr>
              <a:t>- €5.00</a:t>
            </a:r>
          </a:p>
          <a:p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anose="03010101010101010101" pitchFamily="66" charset="0"/>
            </a:endParaRPr>
          </a:p>
          <a:p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anose="03010101010101010101" pitchFamily="66" charset="0"/>
            </a:endParaRPr>
          </a:p>
          <a:p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anose="03010101010101010101" pitchFamily="66" charset="0"/>
              </a:rPr>
              <a:t>- €6.50</a:t>
            </a:r>
          </a:p>
          <a:p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anose="03010101010101010101" pitchFamily="66" charset="0"/>
            </a:endParaRPr>
          </a:p>
          <a:p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anose="03010101010101010101" pitchFamily="66" charset="0"/>
            </a:endParaRPr>
          </a:p>
          <a:p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anose="03010101010101010101" pitchFamily="66" charset="0"/>
              </a:rPr>
              <a:t>- €11.95</a:t>
            </a:r>
          </a:p>
          <a:p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anose="03010101010101010101" pitchFamily="66" charset="0"/>
            </a:endParaRPr>
          </a:p>
          <a:p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anose="03010101010101010101" pitchFamily="66" charset="0"/>
            </a:endParaRPr>
          </a:p>
          <a:p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anose="03010101010101010101" pitchFamily="66" charset="0"/>
              </a:rPr>
              <a:t>- €2.50</a:t>
            </a:r>
          </a:p>
        </p:txBody>
      </p:sp>
    </p:spTree>
    <p:extLst>
      <p:ext uri="{BB962C8B-B14F-4D97-AF65-F5344CB8AC3E}">
        <p14:creationId xmlns:p14="http://schemas.microsoft.com/office/powerpoint/2010/main" val="2992571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101</Words>
  <Application>Microsoft Office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Calibri Light</vt:lpstr>
      <vt:lpstr>French Script MT</vt:lpstr>
      <vt:lpstr>Lucida Handwriting</vt:lpstr>
      <vt:lpstr>Wingdings</vt:lpstr>
      <vt:lpstr>Office Theme</vt:lpstr>
      <vt:lpstr>Breakfast Board</vt:lpstr>
      <vt:lpstr>Petite Déjeneur  Breakfast Lun-Ven          Sam-Dim 6h30 -9h30   7h30 – 10h  Mon-Fri                        Sat-Sun 6.30am-9.30am        7:30am-10.00am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Syeda Samia Begum</dc:creator>
  <cp:lastModifiedBy>Syeda Samia Begum</cp:lastModifiedBy>
  <cp:revision>1</cp:revision>
  <dcterms:created xsi:type="dcterms:W3CDTF">2023-06-05T09:24:20Z</dcterms:created>
  <dcterms:modified xsi:type="dcterms:W3CDTF">2023-06-08T09:29:54Z</dcterms:modified>
</cp:coreProperties>
</file>