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FD9FDF-0AEB-AC5C-E3B3-E722FD566203}" v="1794" dt="2026-02-20T21:53:50.487"/>
    <p1510:client id="{68F74EE5-55A9-EBA3-8C89-DEDF678E4664}" v="841" dt="2026-02-20T20:22:30.835"/>
    <p1510:client id="{940104A6-A264-C5B8-A040-7726D74ECAD4}" v="33" dt="2026-02-19T19:54:05.628"/>
    <p1510:client id="{97A6F29A-E5D7-A619-361C-2803ADC50818}" v="149" dt="2026-02-19T20:05:13.508"/>
    <p1510:client id="{C58678E7-4DD5-C3C0-9A4D-5C8BE1B91C58}" v="24" dt="2026-02-20T21:51:02.4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fia Sultan (2431993)" userId="S::2431993@student.uwtsd.ac.uk::6e40b6e8-4e4a-49af-a657-62f44e4ad356" providerId="AD" clId="Web-{940104A6-A264-C5B8-A040-7726D74ECAD4}"/>
    <pc:docChg chg="modSld">
      <pc:chgData name="Sufia Sultan (2431993)" userId="S::2431993@student.uwtsd.ac.uk::6e40b6e8-4e4a-49af-a657-62f44e4ad356" providerId="AD" clId="Web-{940104A6-A264-C5B8-A040-7726D74ECAD4}" dt="2026-02-19T19:54:05.628" v="32" actId="14100"/>
      <pc:docMkLst>
        <pc:docMk/>
      </pc:docMkLst>
      <pc:sldChg chg="modSp">
        <pc:chgData name="Sufia Sultan (2431993)" userId="S::2431993@student.uwtsd.ac.uk::6e40b6e8-4e4a-49af-a657-62f44e4ad356" providerId="AD" clId="Web-{940104A6-A264-C5B8-A040-7726D74ECAD4}" dt="2026-02-19T19:54:05.628" v="32" actId="14100"/>
        <pc:sldMkLst>
          <pc:docMk/>
          <pc:sldMk cId="109857222" sldId="256"/>
        </pc:sldMkLst>
        <pc:spChg chg="mod">
          <ac:chgData name="Sufia Sultan (2431993)" userId="S::2431993@student.uwtsd.ac.uk::6e40b6e8-4e4a-49af-a657-62f44e4ad356" providerId="AD" clId="Web-{940104A6-A264-C5B8-A040-7726D74ECAD4}" dt="2026-02-19T19:53:53.033" v="30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ufia Sultan (2431993)" userId="S::2431993@student.uwtsd.ac.uk::6e40b6e8-4e4a-49af-a657-62f44e4ad356" providerId="AD" clId="Web-{940104A6-A264-C5B8-A040-7726D74ECAD4}" dt="2026-02-19T19:54:05.628" v="32" actId="14100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Sufia Sultan (2431993)" userId="S::2431993@student.uwtsd.ac.uk::6e40b6e8-4e4a-49af-a657-62f44e4ad356" providerId="AD" clId="Web-{97A6F29A-E5D7-A619-361C-2803ADC50818}"/>
    <pc:docChg chg="modSld">
      <pc:chgData name="Sufia Sultan (2431993)" userId="S::2431993@student.uwtsd.ac.uk::6e40b6e8-4e4a-49af-a657-62f44e4ad356" providerId="AD" clId="Web-{97A6F29A-E5D7-A619-361C-2803ADC50818}" dt="2026-02-19T20:05:13.508" v="148"/>
      <pc:docMkLst>
        <pc:docMk/>
      </pc:docMkLst>
      <pc:sldChg chg="modSp mod setBg">
        <pc:chgData name="Sufia Sultan (2431993)" userId="S::2431993@student.uwtsd.ac.uk::6e40b6e8-4e4a-49af-a657-62f44e4ad356" providerId="AD" clId="Web-{97A6F29A-E5D7-A619-361C-2803ADC50818}" dt="2026-02-19T20:05:13.508" v="148"/>
        <pc:sldMkLst>
          <pc:docMk/>
          <pc:sldMk cId="109857222" sldId="256"/>
        </pc:sldMkLst>
        <pc:spChg chg="mod">
          <ac:chgData name="Sufia Sultan (2431993)" userId="S::2431993@student.uwtsd.ac.uk::6e40b6e8-4e4a-49af-a657-62f44e4ad356" providerId="AD" clId="Web-{97A6F29A-E5D7-A619-361C-2803ADC50818}" dt="2026-02-19T20:03:15.334" v="147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ufia Sultan (2431993)" userId="S::2431993@student.uwtsd.ac.uk::6e40b6e8-4e4a-49af-a657-62f44e4ad356" providerId="AD" clId="Web-{97A6F29A-E5D7-A619-361C-2803ADC50818}" dt="2026-02-19T20:03:07.522" v="146" actId="14100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Sufia Sultan (2431993)" userId="S::2431993@student.uwtsd.ac.uk::6e40b6e8-4e4a-49af-a657-62f44e4ad356" providerId="AD" clId="Web-{C58678E7-4DD5-C3C0-9A4D-5C8BE1B91C58}"/>
    <pc:docChg chg="mod modSld addMainMaster delMainMaster">
      <pc:chgData name="Sufia Sultan (2431993)" userId="S::2431993@student.uwtsd.ac.uk::6e40b6e8-4e4a-49af-a657-62f44e4ad356" providerId="AD" clId="Web-{C58678E7-4DD5-C3C0-9A4D-5C8BE1B91C58}" dt="2026-02-20T21:51:02.473" v="23" actId="14100"/>
      <pc:docMkLst>
        <pc:docMk/>
      </pc:docMkLst>
      <pc:sldChg chg="modSp mod modClrScheme chgLayout">
        <pc:chgData name="Sufia Sultan (2431993)" userId="S::2431993@student.uwtsd.ac.uk::6e40b6e8-4e4a-49af-a657-62f44e4ad356" providerId="AD" clId="Web-{C58678E7-4DD5-C3C0-9A4D-5C8BE1B91C58}" dt="2026-02-20T21:50:08.909" v="19"/>
        <pc:sldMkLst>
          <pc:docMk/>
          <pc:sldMk cId="109857222" sldId="256"/>
        </pc:sldMkLst>
        <pc:spChg chg="mod ord">
          <ac:chgData name="Sufia Sultan (2431993)" userId="S::2431993@student.uwtsd.ac.uk::6e40b6e8-4e4a-49af-a657-62f44e4ad356" providerId="AD" clId="Web-{C58678E7-4DD5-C3C0-9A4D-5C8BE1B91C58}" dt="2026-02-20T21:50:08.909" v="1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ufia Sultan (2431993)" userId="S::2431993@student.uwtsd.ac.uk::6e40b6e8-4e4a-49af-a657-62f44e4ad356" providerId="AD" clId="Web-{C58678E7-4DD5-C3C0-9A4D-5C8BE1B91C58}" dt="2026-02-20T21:50:08.909" v="19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setBg modClrScheme chgLayout">
        <pc:chgData name="Sufia Sultan (2431993)" userId="S::2431993@student.uwtsd.ac.uk::6e40b6e8-4e4a-49af-a657-62f44e4ad356" providerId="AD" clId="Web-{C58678E7-4DD5-C3C0-9A4D-5C8BE1B91C58}" dt="2026-02-20T21:50:08.909" v="19"/>
        <pc:sldMkLst>
          <pc:docMk/>
          <pc:sldMk cId="3631502096" sldId="257"/>
        </pc:sldMkLst>
        <pc:spChg chg="mod ord">
          <ac:chgData name="Sufia Sultan (2431993)" userId="S::2431993@student.uwtsd.ac.uk::6e40b6e8-4e4a-49af-a657-62f44e4ad356" providerId="AD" clId="Web-{C58678E7-4DD5-C3C0-9A4D-5C8BE1B91C58}" dt="2026-02-20T21:50:08.909" v="19"/>
          <ac:spMkLst>
            <pc:docMk/>
            <pc:sldMk cId="3631502096" sldId="257"/>
            <ac:spMk id="2" creationId="{268A8067-D03F-53A0-0486-484581C13F4F}"/>
          </ac:spMkLst>
        </pc:spChg>
        <pc:spChg chg="mod ord">
          <ac:chgData name="Sufia Sultan (2431993)" userId="S::2431993@student.uwtsd.ac.uk::6e40b6e8-4e4a-49af-a657-62f44e4ad356" providerId="AD" clId="Web-{C58678E7-4DD5-C3C0-9A4D-5C8BE1B91C58}" dt="2026-02-20T21:50:08.909" v="19"/>
          <ac:spMkLst>
            <pc:docMk/>
            <pc:sldMk cId="3631502096" sldId="257"/>
            <ac:spMk id="3" creationId="{1AA17449-9C17-A152-1271-1550CF5CFEB9}"/>
          </ac:spMkLst>
        </pc:spChg>
      </pc:sldChg>
      <pc:sldChg chg="modSp mod modClrScheme chgLayout">
        <pc:chgData name="Sufia Sultan (2431993)" userId="S::2431993@student.uwtsd.ac.uk::6e40b6e8-4e4a-49af-a657-62f44e4ad356" providerId="AD" clId="Web-{C58678E7-4DD5-C3C0-9A4D-5C8BE1B91C58}" dt="2026-02-20T21:51:02.473" v="23" actId="14100"/>
        <pc:sldMkLst>
          <pc:docMk/>
          <pc:sldMk cId="2732858634" sldId="258"/>
        </pc:sldMkLst>
        <pc:spChg chg="mod ord">
          <ac:chgData name="Sufia Sultan (2431993)" userId="S::2431993@student.uwtsd.ac.uk::6e40b6e8-4e4a-49af-a657-62f44e4ad356" providerId="AD" clId="Web-{C58678E7-4DD5-C3C0-9A4D-5C8BE1B91C58}" dt="2026-02-20T21:50:08.909" v="19"/>
          <ac:spMkLst>
            <pc:docMk/>
            <pc:sldMk cId="2732858634" sldId="258"/>
            <ac:spMk id="2" creationId="{34DEFFD4-B803-2E98-C2D0-0D128E367216}"/>
          </ac:spMkLst>
        </pc:spChg>
        <pc:spChg chg="mod ord">
          <ac:chgData name="Sufia Sultan (2431993)" userId="S::2431993@student.uwtsd.ac.uk::6e40b6e8-4e4a-49af-a657-62f44e4ad356" providerId="AD" clId="Web-{C58678E7-4DD5-C3C0-9A4D-5C8BE1B91C58}" dt="2026-02-20T21:51:02.473" v="23" actId="14100"/>
          <ac:spMkLst>
            <pc:docMk/>
            <pc:sldMk cId="2732858634" sldId="258"/>
            <ac:spMk id="3" creationId="{18C9FD00-0E37-FDC5-C8DC-045BDD1CAACE}"/>
          </ac:spMkLst>
        </pc:spChg>
      </pc:sldChg>
      <pc:sldChg chg="modSp mod modClrScheme chgLayout">
        <pc:chgData name="Sufia Sultan (2431993)" userId="S::2431993@student.uwtsd.ac.uk::6e40b6e8-4e4a-49af-a657-62f44e4ad356" providerId="AD" clId="Web-{C58678E7-4DD5-C3C0-9A4D-5C8BE1B91C58}" dt="2026-02-20T21:50:08.909" v="19"/>
        <pc:sldMkLst>
          <pc:docMk/>
          <pc:sldMk cId="4262803220" sldId="259"/>
        </pc:sldMkLst>
        <pc:spChg chg="mod ord">
          <ac:chgData name="Sufia Sultan (2431993)" userId="S::2431993@student.uwtsd.ac.uk::6e40b6e8-4e4a-49af-a657-62f44e4ad356" providerId="AD" clId="Web-{C58678E7-4DD5-C3C0-9A4D-5C8BE1B91C58}" dt="2026-02-20T21:50:08.909" v="19"/>
          <ac:spMkLst>
            <pc:docMk/>
            <pc:sldMk cId="4262803220" sldId="259"/>
            <ac:spMk id="2" creationId="{7F55149D-DAA5-CDE5-425A-2226995E052E}"/>
          </ac:spMkLst>
        </pc:spChg>
        <pc:spChg chg="mod ord">
          <ac:chgData name="Sufia Sultan (2431993)" userId="S::2431993@student.uwtsd.ac.uk::6e40b6e8-4e4a-49af-a657-62f44e4ad356" providerId="AD" clId="Web-{C58678E7-4DD5-C3C0-9A4D-5C8BE1B91C58}" dt="2026-02-20T21:50:08.909" v="19"/>
          <ac:spMkLst>
            <pc:docMk/>
            <pc:sldMk cId="4262803220" sldId="259"/>
            <ac:spMk id="3" creationId="{6AF7A8D1-1845-6170-B15F-7C1F136A3316}"/>
          </ac:spMkLst>
        </pc:spChg>
      </pc:sldChg>
      <pc:sldChg chg="modSp mod modClrScheme chgLayout">
        <pc:chgData name="Sufia Sultan (2431993)" userId="S::2431993@student.uwtsd.ac.uk::6e40b6e8-4e4a-49af-a657-62f44e4ad356" providerId="AD" clId="Web-{C58678E7-4DD5-C3C0-9A4D-5C8BE1B91C58}" dt="2026-02-20T21:50:08.909" v="19"/>
        <pc:sldMkLst>
          <pc:docMk/>
          <pc:sldMk cId="444981545" sldId="260"/>
        </pc:sldMkLst>
        <pc:spChg chg="mod ord">
          <ac:chgData name="Sufia Sultan (2431993)" userId="S::2431993@student.uwtsd.ac.uk::6e40b6e8-4e4a-49af-a657-62f44e4ad356" providerId="AD" clId="Web-{C58678E7-4DD5-C3C0-9A4D-5C8BE1B91C58}" dt="2026-02-20T21:50:08.909" v="19"/>
          <ac:spMkLst>
            <pc:docMk/>
            <pc:sldMk cId="444981545" sldId="260"/>
            <ac:spMk id="2" creationId="{3DAEE356-7C00-6BBD-7269-49A192B4C24A}"/>
          </ac:spMkLst>
        </pc:spChg>
        <pc:spChg chg="mod ord">
          <ac:chgData name="Sufia Sultan (2431993)" userId="S::2431993@student.uwtsd.ac.uk::6e40b6e8-4e4a-49af-a657-62f44e4ad356" providerId="AD" clId="Web-{C58678E7-4DD5-C3C0-9A4D-5C8BE1B91C58}" dt="2026-02-20T21:50:08.909" v="19"/>
          <ac:spMkLst>
            <pc:docMk/>
            <pc:sldMk cId="444981545" sldId="260"/>
            <ac:spMk id="3" creationId="{2C8B749C-0E5C-88B8-15F6-245918E1AB76}"/>
          </ac:spMkLst>
        </pc:spChg>
        <pc:spChg chg="mod ord">
          <ac:chgData name="Sufia Sultan (2431993)" userId="S::2431993@student.uwtsd.ac.uk::6e40b6e8-4e4a-49af-a657-62f44e4ad356" providerId="AD" clId="Web-{C58678E7-4DD5-C3C0-9A4D-5C8BE1B91C58}" dt="2026-02-20T21:50:08.909" v="19"/>
          <ac:spMkLst>
            <pc:docMk/>
            <pc:sldMk cId="444981545" sldId="260"/>
            <ac:spMk id="4" creationId="{79468CDF-2EB3-16A4-F9BA-A9D35C2E27AC}"/>
          </ac:spMkLst>
        </pc:spChg>
        <pc:spChg chg="mod ord">
          <ac:chgData name="Sufia Sultan (2431993)" userId="S::2431993@student.uwtsd.ac.uk::6e40b6e8-4e4a-49af-a657-62f44e4ad356" providerId="AD" clId="Web-{C58678E7-4DD5-C3C0-9A4D-5C8BE1B91C58}" dt="2026-02-20T21:50:08.909" v="19"/>
          <ac:spMkLst>
            <pc:docMk/>
            <pc:sldMk cId="444981545" sldId="260"/>
            <ac:spMk id="5" creationId="{C7E47CC1-ED9D-BA14-73BE-B3634FB85930}"/>
          </ac:spMkLst>
        </pc:spChg>
        <pc:spChg chg="mod ord">
          <ac:chgData name="Sufia Sultan (2431993)" userId="S::2431993@student.uwtsd.ac.uk::6e40b6e8-4e4a-49af-a657-62f44e4ad356" providerId="AD" clId="Web-{C58678E7-4DD5-C3C0-9A4D-5C8BE1B91C58}" dt="2026-02-20T21:50:08.909" v="19"/>
          <ac:spMkLst>
            <pc:docMk/>
            <pc:sldMk cId="444981545" sldId="260"/>
            <ac:spMk id="6" creationId="{8ACEFC7B-6413-3821-00C2-61AA2EA8193C}"/>
          </ac:spMkLst>
        </pc:spChg>
      </pc:sldChg>
      <pc:sldChg chg="modSp mod modClrScheme chgLayout">
        <pc:chgData name="Sufia Sultan (2431993)" userId="S::2431993@student.uwtsd.ac.uk::6e40b6e8-4e4a-49af-a657-62f44e4ad356" providerId="AD" clId="Web-{C58678E7-4DD5-C3C0-9A4D-5C8BE1B91C58}" dt="2026-02-20T21:50:08.909" v="19"/>
        <pc:sldMkLst>
          <pc:docMk/>
          <pc:sldMk cId="173093057" sldId="261"/>
        </pc:sldMkLst>
        <pc:spChg chg="mod ord">
          <ac:chgData name="Sufia Sultan (2431993)" userId="S::2431993@student.uwtsd.ac.uk::6e40b6e8-4e4a-49af-a657-62f44e4ad356" providerId="AD" clId="Web-{C58678E7-4DD5-C3C0-9A4D-5C8BE1B91C58}" dt="2026-02-20T21:50:08.909" v="19"/>
          <ac:spMkLst>
            <pc:docMk/>
            <pc:sldMk cId="173093057" sldId="261"/>
            <ac:spMk id="2" creationId="{96647E46-0C96-8D9F-E6DC-2E3F4B8B28ED}"/>
          </ac:spMkLst>
        </pc:spChg>
        <pc:spChg chg="mod ord">
          <ac:chgData name="Sufia Sultan (2431993)" userId="S::2431993@student.uwtsd.ac.uk::6e40b6e8-4e4a-49af-a657-62f44e4ad356" providerId="AD" clId="Web-{C58678E7-4DD5-C3C0-9A4D-5C8BE1B91C58}" dt="2026-02-20T21:50:08.909" v="19"/>
          <ac:spMkLst>
            <pc:docMk/>
            <pc:sldMk cId="173093057" sldId="261"/>
            <ac:spMk id="3" creationId="{39F3AA5C-0EFB-908A-BFB1-F58902EBA5EC}"/>
          </ac:spMkLst>
        </pc:spChg>
      </pc:sldChg>
      <pc:sldChg chg="modSp mod modClrScheme chgLayout">
        <pc:chgData name="Sufia Sultan (2431993)" userId="S::2431993@student.uwtsd.ac.uk::6e40b6e8-4e4a-49af-a657-62f44e4ad356" providerId="AD" clId="Web-{C58678E7-4DD5-C3C0-9A4D-5C8BE1B91C58}" dt="2026-02-20T21:50:08.909" v="19"/>
        <pc:sldMkLst>
          <pc:docMk/>
          <pc:sldMk cId="1613155379" sldId="262"/>
        </pc:sldMkLst>
        <pc:spChg chg="mod ord">
          <ac:chgData name="Sufia Sultan (2431993)" userId="S::2431993@student.uwtsd.ac.uk::6e40b6e8-4e4a-49af-a657-62f44e4ad356" providerId="AD" clId="Web-{C58678E7-4DD5-C3C0-9A4D-5C8BE1B91C58}" dt="2026-02-20T21:50:08.909" v="19"/>
          <ac:spMkLst>
            <pc:docMk/>
            <pc:sldMk cId="1613155379" sldId="262"/>
            <ac:spMk id="2" creationId="{BCAD6FC8-54E9-07F3-6329-09CBFC5F4C8C}"/>
          </ac:spMkLst>
        </pc:spChg>
        <pc:spChg chg="mod ord">
          <ac:chgData name="Sufia Sultan (2431993)" userId="S::2431993@student.uwtsd.ac.uk::6e40b6e8-4e4a-49af-a657-62f44e4ad356" providerId="AD" clId="Web-{C58678E7-4DD5-C3C0-9A4D-5C8BE1B91C58}" dt="2026-02-20T21:50:08.909" v="19"/>
          <ac:spMkLst>
            <pc:docMk/>
            <pc:sldMk cId="1613155379" sldId="262"/>
            <ac:spMk id="3" creationId="{3F4056FB-8C5C-3811-15A4-95F67F842F85}"/>
          </ac:spMkLst>
        </pc:spChg>
      </pc:sldChg>
      <pc:sldChg chg="modSp mod modClrScheme chgLayout">
        <pc:chgData name="Sufia Sultan (2431993)" userId="S::2431993@student.uwtsd.ac.uk::6e40b6e8-4e4a-49af-a657-62f44e4ad356" providerId="AD" clId="Web-{C58678E7-4DD5-C3C0-9A4D-5C8BE1B91C58}" dt="2026-02-20T21:50:08.909" v="19"/>
        <pc:sldMkLst>
          <pc:docMk/>
          <pc:sldMk cId="961332349" sldId="263"/>
        </pc:sldMkLst>
        <pc:spChg chg="mod ord">
          <ac:chgData name="Sufia Sultan (2431993)" userId="S::2431993@student.uwtsd.ac.uk::6e40b6e8-4e4a-49af-a657-62f44e4ad356" providerId="AD" clId="Web-{C58678E7-4DD5-C3C0-9A4D-5C8BE1B91C58}" dt="2026-02-20T21:50:08.909" v="19"/>
          <ac:spMkLst>
            <pc:docMk/>
            <pc:sldMk cId="961332349" sldId="263"/>
            <ac:spMk id="2" creationId="{0D51B39D-409F-EF88-4F77-4CDF4336C3BC}"/>
          </ac:spMkLst>
        </pc:spChg>
        <pc:spChg chg="mod ord">
          <ac:chgData name="Sufia Sultan (2431993)" userId="S::2431993@student.uwtsd.ac.uk::6e40b6e8-4e4a-49af-a657-62f44e4ad356" providerId="AD" clId="Web-{C58678E7-4DD5-C3C0-9A4D-5C8BE1B91C58}" dt="2026-02-20T21:50:08.909" v="19"/>
          <ac:spMkLst>
            <pc:docMk/>
            <pc:sldMk cId="961332349" sldId="263"/>
            <ac:spMk id="3" creationId="{7025D53E-2E60-4C25-E4E1-044ACA9EB8B6}"/>
          </ac:spMkLst>
        </pc:spChg>
      </pc:sldChg>
      <pc:sldChg chg="modSp mod modClrScheme chgLayout">
        <pc:chgData name="Sufia Sultan (2431993)" userId="S::2431993@student.uwtsd.ac.uk::6e40b6e8-4e4a-49af-a657-62f44e4ad356" providerId="AD" clId="Web-{C58678E7-4DD5-C3C0-9A4D-5C8BE1B91C58}" dt="2026-02-20T21:50:08.909" v="19"/>
        <pc:sldMkLst>
          <pc:docMk/>
          <pc:sldMk cId="2462039494" sldId="264"/>
        </pc:sldMkLst>
        <pc:spChg chg="mod ord">
          <ac:chgData name="Sufia Sultan (2431993)" userId="S::2431993@student.uwtsd.ac.uk::6e40b6e8-4e4a-49af-a657-62f44e4ad356" providerId="AD" clId="Web-{C58678E7-4DD5-C3C0-9A4D-5C8BE1B91C58}" dt="2026-02-20T21:50:08.909" v="19"/>
          <ac:spMkLst>
            <pc:docMk/>
            <pc:sldMk cId="2462039494" sldId="264"/>
            <ac:spMk id="2" creationId="{5AD059B5-CD22-ADA0-05FA-7FA0F862FDC0}"/>
          </ac:spMkLst>
        </pc:spChg>
        <pc:spChg chg="mod ord">
          <ac:chgData name="Sufia Sultan (2431993)" userId="S::2431993@student.uwtsd.ac.uk::6e40b6e8-4e4a-49af-a657-62f44e4ad356" providerId="AD" clId="Web-{C58678E7-4DD5-C3C0-9A4D-5C8BE1B91C58}" dt="2026-02-20T21:50:08.909" v="19"/>
          <ac:spMkLst>
            <pc:docMk/>
            <pc:sldMk cId="2462039494" sldId="264"/>
            <ac:spMk id="3" creationId="{FC088EC8-47D1-E130-0D16-11527409E579}"/>
          </ac:spMkLst>
        </pc:spChg>
      </pc:sldChg>
      <pc:sldMasterChg chg="del delSldLayout">
        <pc:chgData name="Sufia Sultan (2431993)" userId="S::2431993@student.uwtsd.ac.uk::6e40b6e8-4e4a-49af-a657-62f44e4ad356" providerId="AD" clId="Web-{C58678E7-4DD5-C3C0-9A4D-5C8BE1B91C58}" dt="2026-02-20T21:47:31.829" v="3"/>
        <pc:sldMasterMkLst>
          <pc:docMk/>
          <pc:sldMasterMk cId="2460954070" sldId="2147483660"/>
        </pc:sldMasterMkLst>
        <pc:sldLayoutChg chg="del">
          <pc:chgData name="Sufia Sultan (2431993)" userId="S::2431993@student.uwtsd.ac.uk::6e40b6e8-4e4a-49af-a657-62f44e4ad356" providerId="AD" clId="Web-{C58678E7-4DD5-C3C0-9A4D-5C8BE1B91C58}" dt="2026-02-20T21:47:31.829" v="3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ufia Sultan (2431993)" userId="S::2431993@student.uwtsd.ac.uk::6e40b6e8-4e4a-49af-a657-62f44e4ad356" providerId="AD" clId="Web-{C58678E7-4DD5-C3C0-9A4D-5C8BE1B91C58}" dt="2026-02-20T21:47:31.829" v="3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ufia Sultan (2431993)" userId="S::2431993@student.uwtsd.ac.uk::6e40b6e8-4e4a-49af-a657-62f44e4ad356" providerId="AD" clId="Web-{C58678E7-4DD5-C3C0-9A4D-5C8BE1B91C58}" dt="2026-02-20T21:47:31.829" v="3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ufia Sultan (2431993)" userId="S::2431993@student.uwtsd.ac.uk::6e40b6e8-4e4a-49af-a657-62f44e4ad356" providerId="AD" clId="Web-{C58678E7-4DD5-C3C0-9A4D-5C8BE1B91C58}" dt="2026-02-20T21:47:31.829" v="3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ufia Sultan (2431993)" userId="S::2431993@student.uwtsd.ac.uk::6e40b6e8-4e4a-49af-a657-62f44e4ad356" providerId="AD" clId="Web-{C58678E7-4DD5-C3C0-9A4D-5C8BE1B91C58}" dt="2026-02-20T21:47:31.829" v="3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ufia Sultan (2431993)" userId="S::2431993@student.uwtsd.ac.uk::6e40b6e8-4e4a-49af-a657-62f44e4ad356" providerId="AD" clId="Web-{C58678E7-4DD5-C3C0-9A4D-5C8BE1B91C58}" dt="2026-02-20T21:47:31.829" v="3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ufia Sultan (2431993)" userId="S::2431993@student.uwtsd.ac.uk::6e40b6e8-4e4a-49af-a657-62f44e4ad356" providerId="AD" clId="Web-{C58678E7-4DD5-C3C0-9A4D-5C8BE1B91C58}" dt="2026-02-20T21:47:31.829" v="3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ufia Sultan (2431993)" userId="S::2431993@student.uwtsd.ac.uk::6e40b6e8-4e4a-49af-a657-62f44e4ad356" providerId="AD" clId="Web-{C58678E7-4DD5-C3C0-9A4D-5C8BE1B91C58}" dt="2026-02-20T21:47:31.829" v="3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ufia Sultan (2431993)" userId="S::2431993@student.uwtsd.ac.uk::6e40b6e8-4e4a-49af-a657-62f44e4ad356" providerId="AD" clId="Web-{C58678E7-4DD5-C3C0-9A4D-5C8BE1B91C58}" dt="2026-02-20T21:47:31.829" v="3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ufia Sultan (2431993)" userId="S::2431993@student.uwtsd.ac.uk::6e40b6e8-4e4a-49af-a657-62f44e4ad356" providerId="AD" clId="Web-{C58678E7-4DD5-C3C0-9A4D-5C8BE1B91C58}" dt="2026-02-20T21:47:31.829" v="3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ufia Sultan (2431993)" userId="S::2431993@student.uwtsd.ac.uk::6e40b6e8-4e4a-49af-a657-62f44e4ad356" providerId="AD" clId="Web-{C58678E7-4DD5-C3C0-9A4D-5C8BE1B91C58}" dt="2026-02-20T21:47:31.829" v="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Sufia Sultan (2431993)" userId="S::2431993@student.uwtsd.ac.uk::6e40b6e8-4e4a-49af-a657-62f44e4ad356" providerId="AD" clId="Web-{C58678E7-4DD5-C3C0-9A4D-5C8BE1B91C58}" dt="2026-02-20T21:47:43.657" v="4"/>
        <pc:sldMasterMkLst>
          <pc:docMk/>
          <pc:sldMasterMk cId="2285411" sldId="2147483672"/>
        </pc:sldMasterMkLst>
        <pc:sldLayoutChg chg="add del mod replId">
          <pc:chgData name="Sufia Sultan (2431993)" userId="S::2431993@student.uwtsd.ac.uk::6e40b6e8-4e4a-49af-a657-62f44e4ad356" providerId="AD" clId="Web-{C58678E7-4DD5-C3C0-9A4D-5C8BE1B91C58}" dt="2026-02-20T21:47:43.657" v="4"/>
          <pc:sldLayoutMkLst>
            <pc:docMk/>
            <pc:sldMasterMk cId="2285411" sldId="2147483672"/>
            <pc:sldLayoutMk cId="698445848" sldId="2147483673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7:43.657" v="4"/>
          <pc:sldLayoutMkLst>
            <pc:docMk/>
            <pc:sldMasterMk cId="2285411" sldId="2147483672"/>
            <pc:sldLayoutMk cId="1420592090" sldId="2147483674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7:43.657" v="4"/>
          <pc:sldLayoutMkLst>
            <pc:docMk/>
            <pc:sldMasterMk cId="2285411" sldId="2147483672"/>
            <pc:sldLayoutMk cId="2780113017" sldId="2147483675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7:43.657" v="4"/>
          <pc:sldLayoutMkLst>
            <pc:docMk/>
            <pc:sldMasterMk cId="2285411" sldId="2147483672"/>
            <pc:sldLayoutMk cId="1744251530" sldId="2147483676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7:43.657" v="4"/>
          <pc:sldLayoutMkLst>
            <pc:docMk/>
            <pc:sldMasterMk cId="2285411" sldId="2147483672"/>
            <pc:sldLayoutMk cId="375700361" sldId="2147483677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7:43.657" v="4"/>
          <pc:sldLayoutMkLst>
            <pc:docMk/>
            <pc:sldMasterMk cId="2285411" sldId="2147483672"/>
            <pc:sldLayoutMk cId="1302045219" sldId="2147483678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7:43.657" v="4"/>
          <pc:sldLayoutMkLst>
            <pc:docMk/>
            <pc:sldMasterMk cId="2285411" sldId="2147483672"/>
            <pc:sldLayoutMk cId="3208226661" sldId="2147483679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7:43.657" v="4"/>
          <pc:sldLayoutMkLst>
            <pc:docMk/>
            <pc:sldMasterMk cId="2285411" sldId="2147483672"/>
            <pc:sldLayoutMk cId="2000801936" sldId="2147483680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7:43.657" v="4"/>
          <pc:sldLayoutMkLst>
            <pc:docMk/>
            <pc:sldMasterMk cId="2285411" sldId="2147483672"/>
            <pc:sldLayoutMk cId="732825171" sldId="2147483681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7:43.657" v="4"/>
          <pc:sldLayoutMkLst>
            <pc:docMk/>
            <pc:sldMasterMk cId="2285411" sldId="2147483672"/>
            <pc:sldLayoutMk cId="3014618244" sldId="2147483682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7:43.657" v="4"/>
          <pc:sldLayoutMkLst>
            <pc:docMk/>
            <pc:sldMasterMk cId="2285411" sldId="2147483672"/>
            <pc:sldLayoutMk cId="1922166505" sldId="2147483683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7:43.657" v="4"/>
          <pc:sldLayoutMkLst>
            <pc:docMk/>
            <pc:sldMasterMk cId="2285411" sldId="2147483672"/>
            <pc:sldLayoutMk cId="1661386311" sldId="2147483684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7:43.657" v="4"/>
          <pc:sldLayoutMkLst>
            <pc:docMk/>
            <pc:sldMasterMk cId="2285411" sldId="2147483672"/>
            <pc:sldLayoutMk cId="1645683593" sldId="2147483685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7:43.657" v="4"/>
          <pc:sldLayoutMkLst>
            <pc:docMk/>
            <pc:sldMasterMk cId="2285411" sldId="2147483672"/>
            <pc:sldLayoutMk cId="2213609407" sldId="2147483686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7:43.657" v="4"/>
          <pc:sldLayoutMkLst>
            <pc:docMk/>
            <pc:sldMasterMk cId="2285411" sldId="2147483672"/>
            <pc:sldLayoutMk cId="3909154739" sldId="2147483687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7:43.657" v="4"/>
          <pc:sldLayoutMkLst>
            <pc:docMk/>
            <pc:sldMasterMk cId="2285411" sldId="2147483672"/>
            <pc:sldLayoutMk cId="4291983360" sldId="2147483688"/>
          </pc:sldLayoutMkLst>
        </pc:sldLayoutChg>
      </pc:sldMasterChg>
      <pc:sldMasterChg chg="add del addSldLayout delSldLayout modSldLayout">
        <pc:chgData name="Sufia Sultan (2431993)" userId="S::2431993@student.uwtsd.ac.uk::6e40b6e8-4e4a-49af-a657-62f44e4ad356" providerId="AD" clId="Web-{C58678E7-4DD5-C3C0-9A4D-5C8BE1B91C58}" dt="2026-02-20T21:47:52.798" v="5"/>
        <pc:sldMasterMkLst>
          <pc:docMk/>
          <pc:sldMasterMk cId="1160019020" sldId="2147483689"/>
        </pc:sldMasterMkLst>
        <pc:sldLayoutChg chg="add del mod replId">
          <pc:chgData name="Sufia Sultan (2431993)" userId="S::2431993@student.uwtsd.ac.uk::6e40b6e8-4e4a-49af-a657-62f44e4ad356" providerId="AD" clId="Web-{C58678E7-4DD5-C3C0-9A4D-5C8BE1B91C58}" dt="2026-02-20T21:47:52.798" v="5"/>
          <pc:sldLayoutMkLst>
            <pc:docMk/>
            <pc:sldMasterMk cId="1160019020" sldId="2147483689"/>
            <pc:sldLayoutMk cId="2155905939" sldId="2147483690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7:52.798" v="5"/>
          <pc:sldLayoutMkLst>
            <pc:docMk/>
            <pc:sldMasterMk cId="1160019020" sldId="2147483689"/>
            <pc:sldLayoutMk cId="338378924" sldId="2147483691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7:52.798" v="5"/>
          <pc:sldLayoutMkLst>
            <pc:docMk/>
            <pc:sldMasterMk cId="1160019020" sldId="2147483689"/>
            <pc:sldLayoutMk cId="1709326505" sldId="2147483692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7:52.798" v="5"/>
          <pc:sldLayoutMkLst>
            <pc:docMk/>
            <pc:sldMasterMk cId="1160019020" sldId="2147483689"/>
            <pc:sldLayoutMk cId="895071619" sldId="2147483693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7:52.798" v="5"/>
          <pc:sldLayoutMkLst>
            <pc:docMk/>
            <pc:sldMasterMk cId="1160019020" sldId="2147483689"/>
            <pc:sldLayoutMk cId="1723177579" sldId="2147483694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7:52.798" v="5"/>
          <pc:sldLayoutMkLst>
            <pc:docMk/>
            <pc:sldMasterMk cId="1160019020" sldId="2147483689"/>
            <pc:sldLayoutMk cId="1866802442" sldId="2147483695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7:52.798" v="5"/>
          <pc:sldLayoutMkLst>
            <pc:docMk/>
            <pc:sldMasterMk cId="1160019020" sldId="2147483689"/>
            <pc:sldLayoutMk cId="354155687" sldId="2147483696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7:52.798" v="5"/>
          <pc:sldLayoutMkLst>
            <pc:docMk/>
            <pc:sldMasterMk cId="1160019020" sldId="2147483689"/>
            <pc:sldLayoutMk cId="4188940833" sldId="2147483697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7:52.798" v="5"/>
          <pc:sldLayoutMkLst>
            <pc:docMk/>
            <pc:sldMasterMk cId="1160019020" sldId="2147483689"/>
            <pc:sldLayoutMk cId="2466956666" sldId="2147483698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7:52.798" v="5"/>
          <pc:sldLayoutMkLst>
            <pc:docMk/>
            <pc:sldMasterMk cId="1160019020" sldId="2147483689"/>
            <pc:sldLayoutMk cId="3218720993" sldId="2147483699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7:52.798" v="5"/>
          <pc:sldLayoutMkLst>
            <pc:docMk/>
            <pc:sldMasterMk cId="1160019020" sldId="2147483689"/>
            <pc:sldLayoutMk cId="817534722" sldId="2147483700"/>
          </pc:sldLayoutMkLst>
        </pc:sldLayoutChg>
      </pc:sldMasterChg>
      <pc:sldMasterChg chg="add del addSldLayout delSldLayout modSldLayout">
        <pc:chgData name="Sufia Sultan (2431993)" userId="S::2431993@student.uwtsd.ac.uk::6e40b6e8-4e4a-49af-a657-62f44e4ad356" providerId="AD" clId="Web-{C58678E7-4DD5-C3C0-9A4D-5C8BE1B91C58}" dt="2026-02-20T21:48:03.314" v="6"/>
        <pc:sldMasterMkLst>
          <pc:docMk/>
          <pc:sldMasterMk cId="3619858133" sldId="2147483701"/>
        </pc:sldMasterMkLst>
        <pc:sldLayoutChg chg="add del mod replId">
          <pc:chgData name="Sufia Sultan (2431993)" userId="S::2431993@student.uwtsd.ac.uk::6e40b6e8-4e4a-49af-a657-62f44e4ad356" providerId="AD" clId="Web-{C58678E7-4DD5-C3C0-9A4D-5C8BE1B91C58}" dt="2026-02-20T21:48:03.314" v="6"/>
          <pc:sldLayoutMkLst>
            <pc:docMk/>
            <pc:sldMasterMk cId="3619858133" sldId="2147483701"/>
            <pc:sldLayoutMk cId="4112299722" sldId="2147483702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03.314" v="6"/>
          <pc:sldLayoutMkLst>
            <pc:docMk/>
            <pc:sldMasterMk cId="3619858133" sldId="2147483701"/>
            <pc:sldLayoutMk cId="1537769466" sldId="2147483703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03.314" v="6"/>
          <pc:sldLayoutMkLst>
            <pc:docMk/>
            <pc:sldMasterMk cId="3619858133" sldId="2147483701"/>
            <pc:sldLayoutMk cId="490256057" sldId="2147483704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03.314" v="6"/>
          <pc:sldLayoutMkLst>
            <pc:docMk/>
            <pc:sldMasterMk cId="3619858133" sldId="2147483701"/>
            <pc:sldLayoutMk cId="715744437" sldId="2147483705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03.314" v="6"/>
          <pc:sldLayoutMkLst>
            <pc:docMk/>
            <pc:sldMasterMk cId="3619858133" sldId="2147483701"/>
            <pc:sldLayoutMk cId="1592454860" sldId="2147483706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03.314" v="6"/>
          <pc:sldLayoutMkLst>
            <pc:docMk/>
            <pc:sldMasterMk cId="3619858133" sldId="2147483701"/>
            <pc:sldLayoutMk cId="21589004" sldId="2147483707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03.314" v="6"/>
          <pc:sldLayoutMkLst>
            <pc:docMk/>
            <pc:sldMasterMk cId="3619858133" sldId="2147483701"/>
            <pc:sldLayoutMk cId="4128498469" sldId="2147483708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03.314" v="6"/>
          <pc:sldLayoutMkLst>
            <pc:docMk/>
            <pc:sldMasterMk cId="3619858133" sldId="2147483701"/>
            <pc:sldLayoutMk cId="3913456493" sldId="2147483709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03.314" v="6"/>
          <pc:sldLayoutMkLst>
            <pc:docMk/>
            <pc:sldMasterMk cId="3619858133" sldId="2147483701"/>
            <pc:sldLayoutMk cId="988031780" sldId="2147483710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03.314" v="6"/>
          <pc:sldLayoutMkLst>
            <pc:docMk/>
            <pc:sldMasterMk cId="3619858133" sldId="2147483701"/>
            <pc:sldLayoutMk cId="4115834624" sldId="2147483711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03.314" v="6"/>
          <pc:sldLayoutMkLst>
            <pc:docMk/>
            <pc:sldMasterMk cId="3619858133" sldId="2147483701"/>
            <pc:sldLayoutMk cId="3962550459" sldId="2147483712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03.314" v="6"/>
          <pc:sldLayoutMkLst>
            <pc:docMk/>
            <pc:sldMasterMk cId="3619858133" sldId="2147483701"/>
            <pc:sldLayoutMk cId="1307756182" sldId="2147483713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03.314" v="6"/>
          <pc:sldLayoutMkLst>
            <pc:docMk/>
            <pc:sldMasterMk cId="3619858133" sldId="2147483701"/>
            <pc:sldLayoutMk cId="2510208144" sldId="2147483714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03.314" v="6"/>
          <pc:sldLayoutMkLst>
            <pc:docMk/>
            <pc:sldMasterMk cId="3619858133" sldId="2147483701"/>
            <pc:sldLayoutMk cId="2941233250" sldId="2147483715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03.314" v="6"/>
          <pc:sldLayoutMkLst>
            <pc:docMk/>
            <pc:sldMasterMk cId="3619858133" sldId="2147483701"/>
            <pc:sldLayoutMk cId="2295949322" sldId="2147483716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03.314" v="6"/>
          <pc:sldLayoutMkLst>
            <pc:docMk/>
            <pc:sldMasterMk cId="3619858133" sldId="2147483701"/>
            <pc:sldLayoutMk cId="3137699658" sldId="2147483717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03.314" v="6"/>
          <pc:sldLayoutMkLst>
            <pc:docMk/>
            <pc:sldMasterMk cId="3619858133" sldId="2147483701"/>
            <pc:sldLayoutMk cId="4270725892" sldId="2147483718"/>
          </pc:sldLayoutMkLst>
        </pc:sldLayoutChg>
      </pc:sldMasterChg>
      <pc:sldMasterChg chg="add del addSldLayout delSldLayout modSldLayout">
        <pc:chgData name="Sufia Sultan (2431993)" userId="S::2431993@student.uwtsd.ac.uk::6e40b6e8-4e4a-49af-a657-62f44e4ad356" providerId="AD" clId="Web-{C58678E7-4DD5-C3C0-9A4D-5C8BE1B91C58}" dt="2026-02-20T21:48:17.470" v="7"/>
        <pc:sldMasterMkLst>
          <pc:docMk/>
          <pc:sldMasterMk cId="3562669135" sldId="2147483719"/>
        </pc:sldMasterMkLst>
        <pc:sldLayoutChg chg="add del mod replId">
          <pc:chgData name="Sufia Sultan (2431993)" userId="S::2431993@student.uwtsd.ac.uk::6e40b6e8-4e4a-49af-a657-62f44e4ad356" providerId="AD" clId="Web-{C58678E7-4DD5-C3C0-9A4D-5C8BE1B91C58}" dt="2026-02-20T21:48:17.470" v="7"/>
          <pc:sldLayoutMkLst>
            <pc:docMk/>
            <pc:sldMasterMk cId="3562669135" sldId="2147483719"/>
            <pc:sldLayoutMk cId="92604590" sldId="2147483720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17.470" v="7"/>
          <pc:sldLayoutMkLst>
            <pc:docMk/>
            <pc:sldMasterMk cId="3562669135" sldId="2147483719"/>
            <pc:sldLayoutMk cId="3195849001" sldId="2147483721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17.470" v="7"/>
          <pc:sldLayoutMkLst>
            <pc:docMk/>
            <pc:sldMasterMk cId="3562669135" sldId="2147483719"/>
            <pc:sldLayoutMk cId="3551905827" sldId="2147483722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17.470" v="7"/>
          <pc:sldLayoutMkLst>
            <pc:docMk/>
            <pc:sldMasterMk cId="3562669135" sldId="2147483719"/>
            <pc:sldLayoutMk cId="3164610025" sldId="2147483723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17.470" v="7"/>
          <pc:sldLayoutMkLst>
            <pc:docMk/>
            <pc:sldMasterMk cId="3562669135" sldId="2147483719"/>
            <pc:sldLayoutMk cId="3033410437" sldId="2147483724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17.470" v="7"/>
          <pc:sldLayoutMkLst>
            <pc:docMk/>
            <pc:sldMasterMk cId="3562669135" sldId="2147483719"/>
            <pc:sldLayoutMk cId="2278662959" sldId="2147483725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17.470" v="7"/>
          <pc:sldLayoutMkLst>
            <pc:docMk/>
            <pc:sldMasterMk cId="3562669135" sldId="2147483719"/>
            <pc:sldLayoutMk cId="4261697271" sldId="2147483726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17.470" v="7"/>
          <pc:sldLayoutMkLst>
            <pc:docMk/>
            <pc:sldMasterMk cId="3562669135" sldId="2147483719"/>
            <pc:sldLayoutMk cId="525531715" sldId="2147483727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17.470" v="7"/>
          <pc:sldLayoutMkLst>
            <pc:docMk/>
            <pc:sldMasterMk cId="3562669135" sldId="2147483719"/>
            <pc:sldLayoutMk cId="3252021325" sldId="2147483728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17.470" v="7"/>
          <pc:sldLayoutMkLst>
            <pc:docMk/>
            <pc:sldMasterMk cId="3562669135" sldId="2147483719"/>
            <pc:sldLayoutMk cId="2307664577" sldId="2147483729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17.470" v="7"/>
          <pc:sldLayoutMkLst>
            <pc:docMk/>
            <pc:sldMasterMk cId="3562669135" sldId="2147483719"/>
            <pc:sldLayoutMk cId="3921843743" sldId="2147483730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17.470" v="7"/>
          <pc:sldLayoutMkLst>
            <pc:docMk/>
            <pc:sldMasterMk cId="3562669135" sldId="2147483719"/>
            <pc:sldLayoutMk cId="1498061527" sldId="2147483731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17.470" v="7"/>
          <pc:sldLayoutMkLst>
            <pc:docMk/>
            <pc:sldMasterMk cId="3562669135" sldId="2147483719"/>
            <pc:sldLayoutMk cId="366763265" sldId="2147483732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17.470" v="7"/>
          <pc:sldLayoutMkLst>
            <pc:docMk/>
            <pc:sldMasterMk cId="3562669135" sldId="2147483719"/>
            <pc:sldLayoutMk cId="117887569" sldId="2147483733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17.470" v="7"/>
          <pc:sldLayoutMkLst>
            <pc:docMk/>
            <pc:sldMasterMk cId="3562669135" sldId="2147483719"/>
            <pc:sldLayoutMk cId="1180586956" sldId="2147483734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17.470" v="7"/>
          <pc:sldLayoutMkLst>
            <pc:docMk/>
            <pc:sldMasterMk cId="3562669135" sldId="2147483719"/>
            <pc:sldLayoutMk cId="182529163" sldId="2147483735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17.470" v="7"/>
          <pc:sldLayoutMkLst>
            <pc:docMk/>
            <pc:sldMasterMk cId="3562669135" sldId="2147483719"/>
            <pc:sldLayoutMk cId="926704848" sldId="2147483736"/>
          </pc:sldLayoutMkLst>
        </pc:sldLayoutChg>
      </pc:sldMasterChg>
      <pc:sldMasterChg chg="add del addSldLayout delSldLayout modSldLayout">
        <pc:chgData name="Sufia Sultan (2431993)" userId="S::2431993@student.uwtsd.ac.uk::6e40b6e8-4e4a-49af-a657-62f44e4ad356" providerId="AD" clId="Web-{C58678E7-4DD5-C3C0-9A4D-5C8BE1B91C58}" dt="2026-02-20T21:48:33.048" v="8"/>
        <pc:sldMasterMkLst>
          <pc:docMk/>
          <pc:sldMasterMk cId="2109571831" sldId="2147483737"/>
        </pc:sldMasterMkLst>
        <pc:sldLayoutChg chg="add del mod replId">
          <pc:chgData name="Sufia Sultan (2431993)" userId="S::2431993@student.uwtsd.ac.uk::6e40b6e8-4e4a-49af-a657-62f44e4ad356" providerId="AD" clId="Web-{C58678E7-4DD5-C3C0-9A4D-5C8BE1B91C58}" dt="2026-02-20T21:48:33.048" v="8"/>
          <pc:sldLayoutMkLst>
            <pc:docMk/>
            <pc:sldMasterMk cId="2109571831" sldId="2147483737"/>
            <pc:sldLayoutMk cId="2507679176" sldId="2147483738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33.048" v="8"/>
          <pc:sldLayoutMkLst>
            <pc:docMk/>
            <pc:sldMasterMk cId="2109571831" sldId="2147483737"/>
            <pc:sldLayoutMk cId="3914876095" sldId="2147483739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33.048" v="8"/>
          <pc:sldLayoutMkLst>
            <pc:docMk/>
            <pc:sldMasterMk cId="2109571831" sldId="2147483737"/>
            <pc:sldLayoutMk cId="2723769018" sldId="2147483740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33.048" v="8"/>
          <pc:sldLayoutMkLst>
            <pc:docMk/>
            <pc:sldMasterMk cId="2109571831" sldId="2147483737"/>
            <pc:sldLayoutMk cId="1535194338" sldId="2147483741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33.048" v="8"/>
          <pc:sldLayoutMkLst>
            <pc:docMk/>
            <pc:sldMasterMk cId="2109571831" sldId="2147483737"/>
            <pc:sldLayoutMk cId="212566313" sldId="2147483742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33.048" v="8"/>
          <pc:sldLayoutMkLst>
            <pc:docMk/>
            <pc:sldMasterMk cId="2109571831" sldId="2147483737"/>
            <pc:sldLayoutMk cId="1648073577" sldId="2147483743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33.048" v="8"/>
          <pc:sldLayoutMkLst>
            <pc:docMk/>
            <pc:sldMasterMk cId="2109571831" sldId="2147483737"/>
            <pc:sldLayoutMk cId="2794628529" sldId="2147483744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33.048" v="8"/>
          <pc:sldLayoutMkLst>
            <pc:docMk/>
            <pc:sldMasterMk cId="2109571831" sldId="2147483737"/>
            <pc:sldLayoutMk cId="227662991" sldId="2147483745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33.048" v="8"/>
          <pc:sldLayoutMkLst>
            <pc:docMk/>
            <pc:sldMasterMk cId="2109571831" sldId="2147483737"/>
            <pc:sldLayoutMk cId="1760070590" sldId="2147483746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33.048" v="8"/>
          <pc:sldLayoutMkLst>
            <pc:docMk/>
            <pc:sldMasterMk cId="2109571831" sldId="2147483737"/>
            <pc:sldLayoutMk cId="1306076255" sldId="2147483747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33.048" v="8"/>
          <pc:sldLayoutMkLst>
            <pc:docMk/>
            <pc:sldMasterMk cId="2109571831" sldId="2147483737"/>
            <pc:sldLayoutMk cId="2289214212" sldId="2147483748"/>
          </pc:sldLayoutMkLst>
        </pc:sldLayoutChg>
      </pc:sldMasterChg>
      <pc:sldMasterChg chg="add del addSldLayout delSldLayout modSldLayout">
        <pc:chgData name="Sufia Sultan (2431993)" userId="S::2431993@student.uwtsd.ac.uk::6e40b6e8-4e4a-49af-a657-62f44e4ad356" providerId="AD" clId="Web-{C58678E7-4DD5-C3C0-9A4D-5C8BE1B91C58}" dt="2026-02-20T21:48:43.799" v="9"/>
        <pc:sldMasterMkLst>
          <pc:docMk/>
          <pc:sldMasterMk cId="3160065439" sldId="2147483749"/>
        </pc:sldMasterMkLst>
        <pc:sldLayoutChg chg="add del mod replId">
          <pc:chgData name="Sufia Sultan (2431993)" userId="S::2431993@student.uwtsd.ac.uk::6e40b6e8-4e4a-49af-a657-62f44e4ad356" providerId="AD" clId="Web-{C58678E7-4DD5-C3C0-9A4D-5C8BE1B91C58}" dt="2026-02-20T21:48:43.799" v="9"/>
          <pc:sldLayoutMkLst>
            <pc:docMk/>
            <pc:sldMasterMk cId="3160065439" sldId="2147483749"/>
            <pc:sldLayoutMk cId="642510287" sldId="2147483750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43.799" v="9"/>
          <pc:sldLayoutMkLst>
            <pc:docMk/>
            <pc:sldMasterMk cId="3160065439" sldId="2147483749"/>
            <pc:sldLayoutMk cId="1774405741" sldId="2147483751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43.799" v="9"/>
          <pc:sldLayoutMkLst>
            <pc:docMk/>
            <pc:sldMasterMk cId="3160065439" sldId="2147483749"/>
            <pc:sldLayoutMk cId="2924290271" sldId="2147483752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43.799" v="9"/>
          <pc:sldLayoutMkLst>
            <pc:docMk/>
            <pc:sldMasterMk cId="3160065439" sldId="2147483749"/>
            <pc:sldLayoutMk cId="2431522157" sldId="2147483753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43.799" v="9"/>
          <pc:sldLayoutMkLst>
            <pc:docMk/>
            <pc:sldMasterMk cId="3160065439" sldId="2147483749"/>
            <pc:sldLayoutMk cId="1016965719" sldId="2147483754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43.799" v="9"/>
          <pc:sldLayoutMkLst>
            <pc:docMk/>
            <pc:sldMasterMk cId="3160065439" sldId="2147483749"/>
            <pc:sldLayoutMk cId="811196240" sldId="2147483755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43.799" v="9"/>
          <pc:sldLayoutMkLst>
            <pc:docMk/>
            <pc:sldMasterMk cId="3160065439" sldId="2147483749"/>
            <pc:sldLayoutMk cId="39269124" sldId="2147483756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43.799" v="9"/>
          <pc:sldLayoutMkLst>
            <pc:docMk/>
            <pc:sldMasterMk cId="3160065439" sldId="2147483749"/>
            <pc:sldLayoutMk cId="3623311086" sldId="2147483757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43.799" v="9"/>
          <pc:sldLayoutMkLst>
            <pc:docMk/>
            <pc:sldMasterMk cId="3160065439" sldId="2147483749"/>
            <pc:sldLayoutMk cId="3429864959" sldId="2147483758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43.799" v="9"/>
          <pc:sldLayoutMkLst>
            <pc:docMk/>
            <pc:sldMasterMk cId="3160065439" sldId="2147483749"/>
            <pc:sldLayoutMk cId="3634218219" sldId="2147483759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8:43.799" v="9"/>
          <pc:sldLayoutMkLst>
            <pc:docMk/>
            <pc:sldMasterMk cId="3160065439" sldId="2147483749"/>
            <pc:sldLayoutMk cId="1610260971" sldId="2147483760"/>
          </pc:sldLayoutMkLst>
        </pc:sldLayoutChg>
      </pc:sldMasterChg>
      <pc:sldMasterChg chg="add del addSldLayout delSldLayout modSldLayout">
        <pc:chgData name="Sufia Sultan (2431993)" userId="S::2431993@student.uwtsd.ac.uk::6e40b6e8-4e4a-49af-a657-62f44e4ad356" providerId="AD" clId="Web-{C58678E7-4DD5-C3C0-9A4D-5C8BE1B91C58}" dt="2026-02-20T21:49:10.674" v="10"/>
        <pc:sldMasterMkLst>
          <pc:docMk/>
          <pc:sldMasterMk cId="81754583" sldId="2147483761"/>
        </pc:sldMasterMkLst>
        <pc:sldLayoutChg chg="add del mod replId">
          <pc:chgData name="Sufia Sultan (2431993)" userId="S::2431993@student.uwtsd.ac.uk::6e40b6e8-4e4a-49af-a657-62f44e4ad356" providerId="AD" clId="Web-{C58678E7-4DD5-C3C0-9A4D-5C8BE1B91C58}" dt="2026-02-20T21:49:10.674" v="10"/>
          <pc:sldLayoutMkLst>
            <pc:docMk/>
            <pc:sldMasterMk cId="81754583" sldId="2147483761"/>
            <pc:sldLayoutMk cId="2089613196" sldId="2147483762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10.674" v="10"/>
          <pc:sldLayoutMkLst>
            <pc:docMk/>
            <pc:sldMasterMk cId="81754583" sldId="2147483761"/>
            <pc:sldLayoutMk cId="2115674438" sldId="2147483763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10.674" v="10"/>
          <pc:sldLayoutMkLst>
            <pc:docMk/>
            <pc:sldMasterMk cId="81754583" sldId="2147483761"/>
            <pc:sldLayoutMk cId="2180388417" sldId="2147483764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10.674" v="10"/>
          <pc:sldLayoutMkLst>
            <pc:docMk/>
            <pc:sldMasterMk cId="81754583" sldId="2147483761"/>
            <pc:sldLayoutMk cId="3640900126" sldId="2147483765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10.674" v="10"/>
          <pc:sldLayoutMkLst>
            <pc:docMk/>
            <pc:sldMasterMk cId="81754583" sldId="2147483761"/>
            <pc:sldLayoutMk cId="478632087" sldId="2147483766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10.674" v="10"/>
          <pc:sldLayoutMkLst>
            <pc:docMk/>
            <pc:sldMasterMk cId="81754583" sldId="2147483761"/>
            <pc:sldLayoutMk cId="3330196793" sldId="2147483767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10.674" v="10"/>
          <pc:sldLayoutMkLst>
            <pc:docMk/>
            <pc:sldMasterMk cId="81754583" sldId="2147483761"/>
            <pc:sldLayoutMk cId="2364511819" sldId="2147483768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10.674" v="10"/>
          <pc:sldLayoutMkLst>
            <pc:docMk/>
            <pc:sldMasterMk cId="81754583" sldId="2147483761"/>
            <pc:sldLayoutMk cId="306858654" sldId="2147483769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10.674" v="10"/>
          <pc:sldLayoutMkLst>
            <pc:docMk/>
            <pc:sldMasterMk cId="81754583" sldId="2147483761"/>
            <pc:sldLayoutMk cId="1555220650" sldId="2147483770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10.674" v="10"/>
          <pc:sldLayoutMkLst>
            <pc:docMk/>
            <pc:sldMasterMk cId="81754583" sldId="2147483761"/>
            <pc:sldLayoutMk cId="4058244180" sldId="2147483771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10.674" v="10"/>
          <pc:sldLayoutMkLst>
            <pc:docMk/>
            <pc:sldMasterMk cId="81754583" sldId="2147483761"/>
            <pc:sldLayoutMk cId="4003320215" sldId="2147483772"/>
          </pc:sldLayoutMkLst>
        </pc:sldLayoutChg>
      </pc:sldMasterChg>
      <pc:sldMasterChg chg="add del addSldLayout delSldLayout modSldLayout">
        <pc:chgData name="Sufia Sultan (2431993)" userId="S::2431993@student.uwtsd.ac.uk::6e40b6e8-4e4a-49af-a657-62f44e4ad356" providerId="AD" clId="Web-{C58678E7-4DD5-C3C0-9A4D-5C8BE1B91C58}" dt="2026-02-20T21:49:14.080" v="11"/>
        <pc:sldMasterMkLst>
          <pc:docMk/>
          <pc:sldMasterMk cId="2695201202" sldId="2147483773"/>
        </pc:sldMasterMkLst>
        <pc:sldLayoutChg chg="add del mod replId">
          <pc:chgData name="Sufia Sultan (2431993)" userId="S::2431993@student.uwtsd.ac.uk::6e40b6e8-4e4a-49af-a657-62f44e4ad356" providerId="AD" clId="Web-{C58678E7-4DD5-C3C0-9A4D-5C8BE1B91C58}" dt="2026-02-20T21:49:14.080" v="11"/>
          <pc:sldLayoutMkLst>
            <pc:docMk/>
            <pc:sldMasterMk cId="2695201202" sldId="2147483773"/>
            <pc:sldLayoutMk cId="1668249214" sldId="2147483774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14.080" v="11"/>
          <pc:sldLayoutMkLst>
            <pc:docMk/>
            <pc:sldMasterMk cId="2695201202" sldId="2147483773"/>
            <pc:sldLayoutMk cId="4211910095" sldId="2147483775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14.080" v="11"/>
          <pc:sldLayoutMkLst>
            <pc:docMk/>
            <pc:sldMasterMk cId="2695201202" sldId="2147483773"/>
            <pc:sldLayoutMk cId="4138207652" sldId="2147483776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14.080" v="11"/>
          <pc:sldLayoutMkLst>
            <pc:docMk/>
            <pc:sldMasterMk cId="2695201202" sldId="2147483773"/>
            <pc:sldLayoutMk cId="4267684240" sldId="2147483777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14.080" v="11"/>
          <pc:sldLayoutMkLst>
            <pc:docMk/>
            <pc:sldMasterMk cId="2695201202" sldId="2147483773"/>
            <pc:sldLayoutMk cId="389553088" sldId="2147483778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14.080" v="11"/>
          <pc:sldLayoutMkLst>
            <pc:docMk/>
            <pc:sldMasterMk cId="2695201202" sldId="2147483773"/>
            <pc:sldLayoutMk cId="2403454631" sldId="2147483779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14.080" v="11"/>
          <pc:sldLayoutMkLst>
            <pc:docMk/>
            <pc:sldMasterMk cId="2695201202" sldId="2147483773"/>
            <pc:sldLayoutMk cId="3280742645" sldId="2147483780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14.080" v="11"/>
          <pc:sldLayoutMkLst>
            <pc:docMk/>
            <pc:sldMasterMk cId="2695201202" sldId="2147483773"/>
            <pc:sldLayoutMk cId="4171536404" sldId="2147483781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14.080" v="11"/>
          <pc:sldLayoutMkLst>
            <pc:docMk/>
            <pc:sldMasterMk cId="2695201202" sldId="2147483773"/>
            <pc:sldLayoutMk cId="4076154676" sldId="2147483782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14.080" v="11"/>
          <pc:sldLayoutMkLst>
            <pc:docMk/>
            <pc:sldMasterMk cId="2695201202" sldId="2147483773"/>
            <pc:sldLayoutMk cId="2171483755" sldId="2147483783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14.080" v="11"/>
          <pc:sldLayoutMkLst>
            <pc:docMk/>
            <pc:sldMasterMk cId="2695201202" sldId="2147483773"/>
            <pc:sldLayoutMk cId="1924293803" sldId="2147483784"/>
          </pc:sldLayoutMkLst>
        </pc:sldLayoutChg>
      </pc:sldMasterChg>
      <pc:sldMasterChg chg="add del addSldLayout delSldLayout modSldLayout">
        <pc:chgData name="Sufia Sultan (2431993)" userId="S::2431993@student.uwtsd.ac.uk::6e40b6e8-4e4a-49af-a657-62f44e4ad356" providerId="AD" clId="Web-{C58678E7-4DD5-C3C0-9A4D-5C8BE1B91C58}" dt="2026-02-20T21:49:38.159" v="13"/>
        <pc:sldMasterMkLst>
          <pc:docMk/>
          <pc:sldMasterMk cId="812920854" sldId="2147483785"/>
        </pc:sldMasterMkLst>
        <pc:sldLayoutChg chg="add del mod replId">
          <pc:chgData name="Sufia Sultan (2431993)" userId="S::2431993@student.uwtsd.ac.uk::6e40b6e8-4e4a-49af-a657-62f44e4ad356" providerId="AD" clId="Web-{C58678E7-4DD5-C3C0-9A4D-5C8BE1B91C58}" dt="2026-02-20T21:49:38.159" v="13"/>
          <pc:sldLayoutMkLst>
            <pc:docMk/>
            <pc:sldMasterMk cId="812920854" sldId="2147483785"/>
            <pc:sldLayoutMk cId="2605427723" sldId="2147483786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38.159" v="13"/>
          <pc:sldLayoutMkLst>
            <pc:docMk/>
            <pc:sldMasterMk cId="812920854" sldId="2147483785"/>
            <pc:sldLayoutMk cId="1286576316" sldId="2147483787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38.159" v="13"/>
          <pc:sldLayoutMkLst>
            <pc:docMk/>
            <pc:sldMasterMk cId="812920854" sldId="2147483785"/>
            <pc:sldLayoutMk cId="500465196" sldId="2147483788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38.159" v="13"/>
          <pc:sldLayoutMkLst>
            <pc:docMk/>
            <pc:sldMasterMk cId="812920854" sldId="2147483785"/>
            <pc:sldLayoutMk cId="2792892951" sldId="2147483789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38.159" v="13"/>
          <pc:sldLayoutMkLst>
            <pc:docMk/>
            <pc:sldMasterMk cId="812920854" sldId="2147483785"/>
            <pc:sldLayoutMk cId="1755619897" sldId="2147483790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38.159" v="13"/>
          <pc:sldLayoutMkLst>
            <pc:docMk/>
            <pc:sldMasterMk cId="812920854" sldId="2147483785"/>
            <pc:sldLayoutMk cId="3477381626" sldId="2147483791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38.159" v="13"/>
          <pc:sldLayoutMkLst>
            <pc:docMk/>
            <pc:sldMasterMk cId="812920854" sldId="2147483785"/>
            <pc:sldLayoutMk cId="254560797" sldId="2147483792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38.159" v="13"/>
          <pc:sldLayoutMkLst>
            <pc:docMk/>
            <pc:sldMasterMk cId="812920854" sldId="2147483785"/>
            <pc:sldLayoutMk cId="427917072" sldId="2147483793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38.159" v="13"/>
          <pc:sldLayoutMkLst>
            <pc:docMk/>
            <pc:sldMasterMk cId="812920854" sldId="2147483785"/>
            <pc:sldLayoutMk cId="3946578656" sldId="2147483794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38.159" v="13"/>
          <pc:sldLayoutMkLst>
            <pc:docMk/>
            <pc:sldMasterMk cId="812920854" sldId="2147483785"/>
            <pc:sldLayoutMk cId="2346883462" sldId="2147483795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38.159" v="13"/>
          <pc:sldLayoutMkLst>
            <pc:docMk/>
            <pc:sldMasterMk cId="812920854" sldId="2147483785"/>
            <pc:sldLayoutMk cId="3322959907" sldId="2147483796"/>
          </pc:sldLayoutMkLst>
        </pc:sldLayoutChg>
      </pc:sldMasterChg>
      <pc:sldMasterChg chg="add del addSldLayout delSldLayout modSldLayout">
        <pc:chgData name="Sufia Sultan (2431993)" userId="S::2431993@student.uwtsd.ac.uk::6e40b6e8-4e4a-49af-a657-62f44e4ad356" providerId="AD" clId="Web-{C58678E7-4DD5-C3C0-9A4D-5C8BE1B91C58}" dt="2026-02-20T21:49:40.690" v="14"/>
        <pc:sldMasterMkLst>
          <pc:docMk/>
          <pc:sldMasterMk cId="2906677118" sldId="2147483797"/>
        </pc:sldMasterMkLst>
        <pc:sldLayoutChg chg="add del mod replId">
          <pc:chgData name="Sufia Sultan (2431993)" userId="S::2431993@student.uwtsd.ac.uk::6e40b6e8-4e4a-49af-a657-62f44e4ad356" providerId="AD" clId="Web-{C58678E7-4DD5-C3C0-9A4D-5C8BE1B91C58}" dt="2026-02-20T21:49:40.690" v="14"/>
          <pc:sldLayoutMkLst>
            <pc:docMk/>
            <pc:sldMasterMk cId="2906677118" sldId="2147483797"/>
            <pc:sldLayoutMk cId="1123524978" sldId="2147483798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40.690" v="14"/>
          <pc:sldLayoutMkLst>
            <pc:docMk/>
            <pc:sldMasterMk cId="2906677118" sldId="2147483797"/>
            <pc:sldLayoutMk cId="2420576677" sldId="2147483799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40.690" v="14"/>
          <pc:sldLayoutMkLst>
            <pc:docMk/>
            <pc:sldMasterMk cId="2906677118" sldId="2147483797"/>
            <pc:sldLayoutMk cId="3192078342" sldId="2147483800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40.690" v="14"/>
          <pc:sldLayoutMkLst>
            <pc:docMk/>
            <pc:sldMasterMk cId="2906677118" sldId="2147483797"/>
            <pc:sldLayoutMk cId="795488319" sldId="2147483801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40.690" v="14"/>
          <pc:sldLayoutMkLst>
            <pc:docMk/>
            <pc:sldMasterMk cId="2906677118" sldId="2147483797"/>
            <pc:sldLayoutMk cId="1716919266" sldId="2147483802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40.690" v="14"/>
          <pc:sldLayoutMkLst>
            <pc:docMk/>
            <pc:sldMasterMk cId="2906677118" sldId="2147483797"/>
            <pc:sldLayoutMk cId="1673984213" sldId="2147483803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40.690" v="14"/>
          <pc:sldLayoutMkLst>
            <pc:docMk/>
            <pc:sldMasterMk cId="2906677118" sldId="2147483797"/>
            <pc:sldLayoutMk cId="1051326309" sldId="2147483804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40.690" v="14"/>
          <pc:sldLayoutMkLst>
            <pc:docMk/>
            <pc:sldMasterMk cId="2906677118" sldId="2147483797"/>
            <pc:sldLayoutMk cId="485638578" sldId="2147483805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40.690" v="14"/>
          <pc:sldLayoutMkLst>
            <pc:docMk/>
            <pc:sldMasterMk cId="2906677118" sldId="2147483797"/>
            <pc:sldLayoutMk cId="4231915336" sldId="2147483806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40.690" v="14"/>
          <pc:sldLayoutMkLst>
            <pc:docMk/>
            <pc:sldMasterMk cId="2906677118" sldId="2147483797"/>
            <pc:sldLayoutMk cId="2970409196" sldId="2147483807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40.690" v="14"/>
          <pc:sldLayoutMkLst>
            <pc:docMk/>
            <pc:sldMasterMk cId="2906677118" sldId="2147483797"/>
            <pc:sldLayoutMk cId="4230758812" sldId="2147483808"/>
          </pc:sldLayoutMkLst>
        </pc:sldLayoutChg>
      </pc:sldMasterChg>
      <pc:sldMasterChg chg="add del addSldLayout delSldLayout modSldLayout">
        <pc:chgData name="Sufia Sultan (2431993)" userId="S::2431993@student.uwtsd.ac.uk::6e40b6e8-4e4a-49af-a657-62f44e4ad356" providerId="AD" clId="Web-{C58678E7-4DD5-C3C0-9A4D-5C8BE1B91C58}" dt="2026-02-20T21:49:48.143" v="15"/>
        <pc:sldMasterMkLst>
          <pc:docMk/>
          <pc:sldMasterMk cId="3933058577" sldId="2147483809"/>
        </pc:sldMasterMkLst>
        <pc:sldLayoutChg chg="add del mod replId">
          <pc:chgData name="Sufia Sultan (2431993)" userId="S::2431993@student.uwtsd.ac.uk::6e40b6e8-4e4a-49af-a657-62f44e4ad356" providerId="AD" clId="Web-{C58678E7-4DD5-C3C0-9A4D-5C8BE1B91C58}" dt="2026-02-20T21:49:48.143" v="15"/>
          <pc:sldLayoutMkLst>
            <pc:docMk/>
            <pc:sldMasterMk cId="3933058577" sldId="2147483809"/>
            <pc:sldLayoutMk cId="2584416314" sldId="2147483810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48.143" v="15"/>
          <pc:sldLayoutMkLst>
            <pc:docMk/>
            <pc:sldMasterMk cId="3933058577" sldId="2147483809"/>
            <pc:sldLayoutMk cId="1653402264" sldId="2147483811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48.143" v="15"/>
          <pc:sldLayoutMkLst>
            <pc:docMk/>
            <pc:sldMasterMk cId="3933058577" sldId="2147483809"/>
            <pc:sldLayoutMk cId="2336851079" sldId="2147483812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48.143" v="15"/>
          <pc:sldLayoutMkLst>
            <pc:docMk/>
            <pc:sldMasterMk cId="3933058577" sldId="2147483809"/>
            <pc:sldLayoutMk cId="3744441365" sldId="2147483813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48.143" v="15"/>
          <pc:sldLayoutMkLst>
            <pc:docMk/>
            <pc:sldMasterMk cId="3933058577" sldId="2147483809"/>
            <pc:sldLayoutMk cId="4008806659" sldId="2147483814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48.143" v="15"/>
          <pc:sldLayoutMkLst>
            <pc:docMk/>
            <pc:sldMasterMk cId="3933058577" sldId="2147483809"/>
            <pc:sldLayoutMk cId="276572827" sldId="2147483815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48.143" v="15"/>
          <pc:sldLayoutMkLst>
            <pc:docMk/>
            <pc:sldMasterMk cId="3933058577" sldId="2147483809"/>
            <pc:sldLayoutMk cId="2698442694" sldId="2147483816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48.143" v="15"/>
          <pc:sldLayoutMkLst>
            <pc:docMk/>
            <pc:sldMasterMk cId="3933058577" sldId="2147483809"/>
            <pc:sldLayoutMk cId="1154187481" sldId="2147483817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48.143" v="15"/>
          <pc:sldLayoutMkLst>
            <pc:docMk/>
            <pc:sldMasterMk cId="3933058577" sldId="2147483809"/>
            <pc:sldLayoutMk cId="1445877905" sldId="2147483818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48.143" v="15"/>
          <pc:sldLayoutMkLst>
            <pc:docMk/>
            <pc:sldMasterMk cId="3933058577" sldId="2147483809"/>
            <pc:sldLayoutMk cId="3194252235" sldId="2147483819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48.143" v="15"/>
          <pc:sldLayoutMkLst>
            <pc:docMk/>
            <pc:sldMasterMk cId="3933058577" sldId="2147483809"/>
            <pc:sldLayoutMk cId="1006455773" sldId="2147483820"/>
          </pc:sldLayoutMkLst>
        </pc:sldLayoutChg>
      </pc:sldMasterChg>
      <pc:sldMasterChg chg="add del addSldLayout delSldLayout modSldLayout">
        <pc:chgData name="Sufia Sultan (2431993)" userId="S::2431993@student.uwtsd.ac.uk::6e40b6e8-4e4a-49af-a657-62f44e4ad356" providerId="AD" clId="Web-{C58678E7-4DD5-C3C0-9A4D-5C8BE1B91C58}" dt="2026-02-20T21:49:50.987" v="16"/>
        <pc:sldMasterMkLst>
          <pc:docMk/>
          <pc:sldMasterMk cId="1401100730" sldId="2147483821"/>
        </pc:sldMasterMkLst>
        <pc:sldLayoutChg chg="add del mod replId">
          <pc:chgData name="Sufia Sultan (2431993)" userId="S::2431993@student.uwtsd.ac.uk::6e40b6e8-4e4a-49af-a657-62f44e4ad356" providerId="AD" clId="Web-{C58678E7-4DD5-C3C0-9A4D-5C8BE1B91C58}" dt="2026-02-20T21:49:50.987" v="16"/>
          <pc:sldLayoutMkLst>
            <pc:docMk/>
            <pc:sldMasterMk cId="1401100730" sldId="2147483821"/>
            <pc:sldLayoutMk cId="1655834246" sldId="2147483822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50.987" v="16"/>
          <pc:sldLayoutMkLst>
            <pc:docMk/>
            <pc:sldMasterMk cId="1401100730" sldId="2147483821"/>
            <pc:sldLayoutMk cId="2835052997" sldId="2147483823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50.987" v="16"/>
          <pc:sldLayoutMkLst>
            <pc:docMk/>
            <pc:sldMasterMk cId="1401100730" sldId="2147483821"/>
            <pc:sldLayoutMk cId="2303646062" sldId="2147483824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50.987" v="16"/>
          <pc:sldLayoutMkLst>
            <pc:docMk/>
            <pc:sldMasterMk cId="1401100730" sldId="2147483821"/>
            <pc:sldLayoutMk cId="3328758281" sldId="2147483825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50.987" v="16"/>
          <pc:sldLayoutMkLst>
            <pc:docMk/>
            <pc:sldMasterMk cId="1401100730" sldId="2147483821"/>
            <pc:sldLayoutMk cId="2917430670" sldId="2147483826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50.987" v="16"/>
          <pc:sldLayoutMkLst>
            <pc:docMk/>
            <pc:sldMasterMk cId="1401100730" sldId="2147483821"/>
            <pc:sldLayoutMk cId="3224463294" sldId="2147483827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50.987" v="16"/>
          <pc:sldLayoutMkLst>
            <pc:docMk/>
            <pc:sldMasterMk cId="1401100730" sldId="2147483821"/>
            <pc:sldLayoutMk cId="4285019309" sldId="2147483828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50.987" v="16"/>
          <pc:sldLayoutMkLst>
            <pc:docMk/>
            <pc:sldMasterMk cId="1401100730" sldId="2147483821"/>
            <pc:sldLayoutMk cId="1454567605" sldId="2147483829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50.987" v="16"/>
          <pc:sldLayoutMkLst>
            <pc:docMk/>
            <pc:sldMasterMk cId="1401100730" sldId="2147483821"/>
            <pc:sldLayoutMk cId="2819320233" sldId="2147483830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50.987" v="16"/>
          <pc:sldLayoutMkLst>
            <pc:docMk/>
            <pc:sldMasterMk cId="1401100730" sldId="2147483821"/>
            <pc:sldLayoutMk cId="4219092156" sldId="2147483831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50.987" v="16"/>
          <pc:sldLayoutMkLst>
            <pc:docMk/>
            <pc:sldMasterMk cId="1401100730" sldId="2147483821"/>
            <pc:sldLayoutMk cId="2798757908" sldId="2147483832"/>
          </pc:sldLayoutMkLst>
        </pc:sldLayoutChg>
      </pc:sldMasterChg>
      <pc:sldMasterChg chg="add del addSldLayout delSldLayout modSldLayout">
        <pc:chgData name="Sufia Sultan (2431993)" userId="S::2431993@student.uwtsd.ac.uk::6e40b6e8-4e4a-49af-a657-62f44e4ad356" providerId="AD" clId="Web-{C58678E7-4DD5-C3C0-9A4D-5C8BE1B91C58}" dt="2026-02-20T21:49:53.862" v="17"/>
        <pc:sldMasterMkLst>
          <pc:docMk/>
          <pc:sldMasterMk cId="1238661483" sldId="2147483833"/>
        </pc:sldMasterMkLst>
        <pc:sldLayoutChg chg="add del mod replId">
          <pc:chgData name="Sufia Sultan (2431993)" userId="S::2431993@student.uwtsd.ac.uk::6e40b6e8-4e4a-49af-a657-62f44e4ad356" providerId="AD" clId="Web-{C58678E7-4DD5-C3C0-9A4D-5C8BE1B91C58}" dt="2026-02-20T21:49:53.862" v="17"/>
          <pc:sldLayoutMkLst>
            <pc:docMk/>
            <pc:sldMasterMk cId="1238661483" sldId="2147483833"/>
            <pc:sldLayoutMk cId="1034865997" sldId="2147483834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53.862" v="17"/>
          <pc:sldLayoutMkLst>
            <pc:docMk/>
            <pc:sldMasterMk cId="1238661483" sldId="2147483833"/>
            <pc:sldLayoutMk cId="4100148671" sldId="2147483835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53.862" v="17"/>
          <pc:sldLayoutMkLst>
            <pc:docMk/>
            <pc:sldMasterMk cId="1238661483" sldId="2147483833"/>
            <pc:sldLayoutMk cId="3087711838" sldId="2147483836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53.862" v="17"/>
          <pc:sldLayoutMkLst>
            <pc:docMk/>
            <pc:sldMasterMk cId="1238661483" sldId="2147483833"/>
            <pc:sldLayoutMk cId="3182950521" sldId="2147483837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53.862" v="17"/>
          <pc:sldLayoutMkLst>
            <pc:docMk/>
            <pc:sldMasterMk cId="1238661483" sldId="2147483833"/>
            <pc:sldLayoutMk cId="649571816" sldId="2147483838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53.862" v="17"/>
          <pc:sldLayoutMkLst>
            <pc:docMk/>
            <pc:sldMasterMk cId="1238661483" sldId="2147483833"/>
            <pc:sldLayoutMk cId="1902013131" sldId="2147483839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53.862" v="17"/>
          <pc:sldLayoutMkLst>
            <pc:docMk/>
            <pc:sldMasterMk cId="1238661483" sldId="2147483833"/>
            <pc:sldLayoutMk cId="1162175096" sldId="2147483840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53.862" v="17"/>
          <pc:sldLayoutMkLst>
            <pc:docMk/>
            <pc:sldMasterMk cId="1238661483" sldId="2147483833"/>
            <pc:sldLayoutMk cId="2487437899" sldId="2147483841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53.862" v="17"/>
          <pc:sldLayoutMkLst>
            <pc:docMk/>
            <pc:sldMasterMk cId="1238661483" sldId="2147483833"/>
            <pc:sldLayoutMk cId="1885827637" sldId="2147483842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53.862" v="17"/>
          <pc:sldLayoutMkLst>
            <pc:docMk/>
            <pc:sldMasterMk cId="1238661483" sldId="2147483833"/>
            <pc:sldLayoutMk cId="3915215806" sldId="2147483843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53.862" v="17"/>
          <pc:sldLayoutMkLst>
            <pc:docMk/>
            <pc:sldMasterMk cId="1238661483" sldId="2147483833"/>
            <pc:sldLayoutMk cId="206065980" sldId="2147483844"/>
          </pc:sldLayoutMkLst>
        </pc:sldLayoutChg>
      </pc:sldMasterChg>
      <pc:sldMasterChg chg="add del addSldLayout delSldLayout modSldLayout">
        <pc:chgData name="Sufia Sultan (2431993)" userId="S::2431993@student.uwtsd.ac.uk::6e40b6e8-4e4a-49af-a657-62f44e4ad356" providerId="AD" clId="Web-{C58678E7-4DD5-C3C0-9A4D-5C8BE1B91C58}" dt="2026-02-20T21:49:59.097" v="18"/>
        <pc:sldMasterMkLst>
          <pc:docMk/>
          <pc:sldMasterMk cId="3405530700" sldId="2147483845"/>
        </pc:sldMasterMkLst>
        <pc:sldLayoutChg chg="add del mod replId">
          <pc:chgData name="Sufia Sultan (2431993)" userId="S::2431993@student.uwtsd.ac.uk::6e40b6e8-4e4a-49af-a657-62f44e4ad356" providerId="AD" clId="Web-{C58678E7-4DD5-C3C0-9A4D-5C8BE1B91C58}" dt="2026-02-20T21:49:59.097" v="18"/>
          <pc:sldLayoutMkLst>
            <pc:docMk/>
            <pc:sldMasterMk cId="3405530700" sldId="2147483845"/>
            <pc:sldLayoutMk cId="3123688535" sldId="2147483846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59.097" v="18"/>
          <pc:sldLayoutMkLst>
            <pc:docMk/>
            <pc:sldMasterMk cId="3405530700" sldId="2147483845"/>
            <pc:sldLayoutMk cId="1870787268" sldId="2147483847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59.097" v="18"/>
          <pc:sldLayoutMkLst>
            <pc:docMk/>
            <pc:sldMasterMk cId="3405530700" sldId="2147483845"/>
            <pc:sldLayoutMk cId="4033459160" sldId="2147483848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59.097" v="18"/>
          <pc:sldLayoutMkLst>
            <pc:docMk/>
            <pc:sldMasterMk cId="3405530700" sldId="2147483845"/>
            <pc:sldLayoutMk cId="2748097878" sldId="2147483849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59.097" v="18"/>
          <pc:sldLayoutMkLst>
            <pc:docMk/>
            <pc:sldMasterMk cId="3405530700" sldId="2147483845"/>
            <pc:sldLayoutMk cId="3064334920" sldId="2147483850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59.097" v="18"/>
          <pc:sldLayoutMkLst>
            <pc:docMk/>
            <pc:sldMasterMk cId="3405530700" sldId="2147483845"/>
            <pc:sldLayoutMk cId="607916473" sldId="2147483851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59.097" v="18"/>
          <pc:sldLayoutMkLst>
            <pc:docMk/>
            <pc:sldMasterMk cId="3405530700" sldId="2147483845"/>
            <pc:sldLayoutMk cId="760590047" sldId="2147483852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59.097" v="18"/>
          <pc:sldLayoutMkLst>
            <pc:docMk/>
            <pc:sldMasterMk cId="3405530700" sldId="2147483845"/>
            <pc:sldLayoutMk cId="1236314492" sldId="2147483853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59.097" v="18"/>
          <pc:sldLayoutMkLst>
            <pc:docMk/>
            <pc:sldMasterMk cId="3405530700" sldId="2147483845"/>
            <pc:sldLayoutMk cId="4102572823" sldId="2147483854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59.097" v="18"/>
          <pc:sldLayoutMkLst>
            <pc:docMk/>
            <pc:sldMasterMk cId="3405530700" sldId="2147483845"/>
            <pc:sldLayoutMk cId="3841624184" sldId="2147483855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49:59.097" v="18"/>
          <pc:sldLayoutMkLst>
            <pc:docMk/>
            <pc:sldMasterMk cId="3405530700" sldId="2147483845"/>
            <pc:sldLayoutMk cId="1230331180" sldId="2147483856"/>
          </pc:sldLayoutMkLst>
        </pc:sldLayoutChg>
      </pc:sldMasterChg>
      <pc:sldMasterChg chg="add del addSldLayout delSldLayout modSldLayout">
        <pc:chgData name="Sufia Sultan (2431993)" userId="S::2431993@student.uwtsd.ac.uk::6e40b6e8-4e4a-49af-a657-62f44e4ad356" providerId="AD" clId="Web-{C58678E7-4DD5-C3C0-9A4D-5C8BE1B91C58}" dt="2026-02-20T21:50:08.909" v="19"/>
        <pc:sldMasterMkLst>
          <pc:docMk/>
          <pc:sldMasterMk cId="1734487824" sldId="2147483857"/>
        </pc:sldMasterMkLst>
        <pc:sldLayoutChg chg="add del mod replId">
          <pc:chgData name="Sufia Sultan (2431993)" userId="S::2431993@student.uwtsd.ac.uk::6e40b6e8-4e4a-49af-a657-62f44e4ad356" providerId="AD" clId="Web-{C58678E7-4DD5-C3C0-9A4D-5C8BE1B91C58}" dt="2026-02-20T21:50:08.909" v="19"/>
          <pc:sldLayoutMkLst>
            <pc:docMk/>
            <pc:sldMasterMk cId="1734487824" sldId="2147483857"/>
            <pc:sldLayoutMk cId="1319581504" sldId="2147483858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50:08.909" v="19"/>
          <pc:sldLayoutMkLst>
            <pc:docMk/>
            <pc:sldMasterMk cId="1734487824" sldId="2147483857"/>
            <pc:sldLayoutMk cId="2969571764" sldId="2147483859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50:08.909" v="19"/>
          <pc:sldLayoutMkLst>
            <pc:docMk/>
            <pc:sldMasterMk cId="1734487824" sldId="2147483857"/>
            <pc:sldLayoutMk cId="3530356207" sldId="2147483860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50:08.909" v="19"/>
          <pc:sldLayoutMkLst>
            <pc:docMk/>
            <pc:sldMasterMk cId="1734487824" sldId="2147483857"/>
            <pc:sldLayoutMk cId="2257465167" sldId="2147483861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50:08.909" v="19"/>
          <pc:sldLayoutMkLst>
            <pc:docMk/>
            <pc:sldMasterMk cId="1734487824" sldId="2147483857"/>
            <pc:sldLayoutMk cId="1368551897" sldId="2147483862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50:08.909" v="19"/>
          <pc:sldLayoutMkLst>
            <pc:docMk/>
            <pc:sldMasterMk cId="1734487824" sldId="2147483857"/>
            <pc:sldLayoutMk cId="1469286987" sldId="2147483863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50:08.909" v="19"/>
          <pc:sldLayoutMkLst>
            <pc:docMk/>
            <pc:sldMasterMk cId="1734487824" sldId="2147483857"/>
            <pc:sldLayoutMk cId="1020502694" sldId="2147483864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50:08.909" v="19"/>
          <pc:sldLayoutMkLst>
            <pc:docMk/>
            <pc:sldMasterMk cId="1734487824" sldId="2147483857"/>
            <pc:sldLayoutMk cId="2986988744" sldId="2147483865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50:08.909" v="19"/>
          <pc:sldLayoutMkLst>
            <pc:docMk/>
            <pc:sldMasterMk cId="1734487824" sldId="2147483857"/>
            <pc:sldLayoutMk cId="1450957449" sldId="2147483866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50:08.909" v="19"/>
          <pc:sldLayoutMkLst>
            <pc:docMk/>
            <pc:sldMasterMk cId="1734487824" sldId="2147483857"/>
            <pc:sldLayoutMk cId="2143250159" sldId="2147483867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50:08.909" v="19"/>
          <pc:sldLayoutMkLst>
            <pc:docMk/>
            <pc:sldMasterMk cId="1734487824" sldId="2147483857"/>
            <pc:sldLayoutMk cId="3105743252" sldId="2147483868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50:08.909" v="19"/>
          <pc:sldLayoutMkLst>
            <pc:docMk/>
            <pc:sldMasterMk cId="1734487824" sldId="2147483857"/>
            <pc:sldLayoutMk cId="304045815" sldId="2147483869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50:08.909" v="19"/>
          <pc:sldLayoutMkLst>
            <pc:docMk/>
            <pc:sldMasterMk cId="1734487824" sldId="2147483857"/>
            <pc:sldLayoutMk cId="4008421751" sldId="2147483870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50:08.909" v="19"/>
          <pc:sldLayoutMkLst>
            <pc:docMk/>
            <pc:sldMasterMk cId="1734487824" sldId="2147483857"/>
            <pc:sldLayoutMk cId="3280765713" sldId="2147483871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50:08.909" v="19"/>
          <pc:sldLayoutMkLst>
            <pc:docMk/>
            <pc:sldMasterMk cId="1734487824" sldId="2147483857"/>
            <pc:sldLayoutMk cId="785648236" sldId="2147483872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50:08.909" v="19"/>
          <pc:sldLayoutMkLst>
            <pc:docMk/>
            <pc:sldMasterMk cId="1734487824" sldId="2147483857"/>
            <pc:sldLayoutMk cId="2191446932" sldId="2147483873"/>
          </pc:sldLayoutMkLst>
        </pc:sldLayoutChg>
        <pc:sldLayoutChg chg="add del mod replId">
          <pc:chgData name="Sufia Sultan (2431993)" userId="S::2431993@student.uwtsd.ac.uk::6e40b6e8-4e4a-49af-a657-62f44e4ad356" providerId="AD" clId="Web-{C58678E7-4DD5-C3C0-9A4D-5C8BE1B91C58}" dt="2026-02-20T21:50:08.909" v="19"/>
          <pc:sldLayoutMkLst>
            <pc:docMk/>
            <pc:sldMasterMk cId="1734487824" sldId="2147483857"/>
            <pc:sldLayoutMk cId="953209161" sldId="2147483874"/>
          </pc:sldLayoutMkLst>
        </pc:sldLayoutChg>
      </pc:sldMasterChg>
      <pc:sldMasterChg chg="add addSldLayout modSldLayout">
        <pc:chgData name="Sufia Sultan (2431993)" userId="S::2431993@student.uwtsd.ac.uk::6e40b6e8-4e4a-49af-a657-62f44e4ad356" providerId="AD" clId="Web-{C58678E7-4DD5-C3C0-9A4D-5C8BE1B91C58}" dt="2026-02-20T21:50:08.909" v="19"/>
        <pc:sldMasterMkLst>
          <pc:docMk/>
          <pc:sldMasterMk cId="2639912378" sldId="2147483875"/>
        </pc:sldMasterMkLst>
        <pc:sldLayoutChg chg="add mod replId">
          <pc:chgData name="Sufia Sultan (2431993)" userId="S::2431993@student.uwtsd.ac.uk::6e40b6e8-4e4a-49af-a657-62f44e4ad356" providerId="AD" clId="Web-{C58678E7-4DD5-C3C0-9A4D-5C8BE1B91C58}" dt="2026-02-20T21:50:08.909" v="19"/>
          <pc:sldLayoutMkLst>
            <pc:docMk/>
            <pc:sldMasterMk cId="2639912378" sldId="2147483875"/>
            <pc:sldLayoutMk cId="1597629282" sldId="2147483876"/>
          </pc:sldLayoutMkLst>
        </pc:sldLayoutChg>
        <pc:sldLayoutChg chg="add mod replId">
          <pc:chgData name="Sufia Sultan (2431993)" userId="S::2431993@student.uwtsd.ac.uk::6e40b6e8-4e4a-49af-a657-62f44e4ad356" providerId="AD" clId="Web-{C58678E7-4DD5-C3C0-9A4D-5C8BE1B91C58}" dt="2026-02-20T21:50:08.909" v="19"/>
          <pc:sldLayoutMkLst>
            <pc:docMk/>
            <pc:sldMasterMk cId="2639912378" sldId="2147483875"/>
            <pc:sldLayoutMk cId="3261935329" sldId="2147483877"/>
          </pc:sldLayoutMkLst>
        </pc:sldLayoutChg>
        <pc:sldLayoutChg chg="add mod replId">
          <pc:chgData name="Sufia Sultan (2431993)" userId="S::2431993@student.uwtsd.ac.uk::6e40b6e8-4e4a-49af-a657-62f44e4ad356" providerId="AD" clId="Web-{C58678E7-4DD5-C3C0-9A4D-5C8BE1B91C58}" dt="2026-02-20T21:50:08.909" v="19"/>
          <pc:sldLayoutMkLst>
            <pc:docMk/>
            <pc:sldMasterMk cId="2639912378" sldId="2147483875"/>
            <pc:sldLayoutMk cId="968832347" sldId="2147483878"/>
          </pc:sldLayoutMkLst>
        </pc:sldLayoutChg>
        <pc:sldLayoutChg chg="add mod replId">
          <pc:chgData name="Sufia Sultan (2431993)" userId="S::2431993@student.uwtsd.ac.uk::6e40b6e8-4e4a-49af-a657-62f44e4ad356" providerId="AD" clId="Web-{C58678E7-4DD5-C3C0-9A4D-5C8BE1B91C58}" dt="2026-02-20T21:50:08.909" v="19"/>
          <pc:sldLayoutMkLst>
            <pc:docMk/>
            <pc:sldMasterMk cId="2639912378" sldId="2147483875"/>
            <pc:sldLayoutMk cId="2685014413" sldId="2147483879"/>
          </pc:sldLayoutMkLst>
        </pc:sldLayoutChg>
        <pc:sldLayoutChg chg="add mod replId">
          <pc:chgData name="Sufia Sultan (2431993)" userId="S::2431993@student.uwtsd.ac.uk::6e40b6e8-4e4a-49af-a657-62f44e4ad356" providerId="AD" clId="Web-{C58678E7-4DD5-C3C0-9A4D-5C8BE1B91C58}" dt="2026-02-20T21:50:08.909" v="19"/>
          <pc:sldLayoutMkLst>
            <pc:docMk/>
            <pc:sldMasterMk cId="2639912378" sldId="2147483875"/>
            <pc:sldLayoutMk cId="3301231946" sldId="2147483880"/>
          </pc:sldLayoutMkLst>
        </pc:sldLayoutChg>
        <pc:sldLayoutChg chg="add mod replId">
          <pc:chgData name="Sufia Sultan (2431993)" userId="S::2431993@student.uwtsd.ac.uk::6e40b6e8-4e4a-49af-a657-62f44e4ad356" providerId="AD" clId="Web-{C58678E7-4DD5-C3C0-9A4D-5C8BE1B91C58}" dt="2026-02-20T21:50:08.909" v="19"/>
          <pc:sldLayoutMkLst>
            <pc:docMk/>
            <pc:sldMasterMk cId="2639912378" sldId="2147483875"/>
            <pc:sldLayoutMk cId="3987693980" sldId="2147483881"/>
          </pc:sldLayoutMkLst>
        </pc:sldLayoutChg>
        <pc:sldLayoutChg chg="add mod replId">
          <pc:chgData name="Sufia Sultan (2431993)" userId="S::2431993@student.uwtsd.ac.uk::6e40b6e8-4e4a-49af-a657-62f44e4ad356" providerId="AD" clId="Web-{C58678E7-4DD5-C3C0-9A4D-5C8BE1B91C58}" dt="2026-02-20T21:50:08.909" v="19"/>
          <pc:sldLayoutMkLst>
            <pc:docMk/>
            <pc:sldMasterMk cId="2639912378" sldId="2147483875"/>
            <pc:sldLayoutMk cId="554039357" sldId="2147483882"/>
          </pc:sldLayoutMkLst>
        </pc:sldLayoutChg>
        <pc:sldLayoutChg chg="add mod replId">
          <pc:chgData name="Sufia Sultan (2431993)" userId="S::2431993@student.uwtsd.ac.uk::6e40b6e8-4e4a-49af-a657-62f44e4ad356" providerId="AD" clId="Web-{C58678E7-4DD5-C3C0-9A4D-5C8BE1B91C58}" dt="2026-02-20T21:50:08.909" v="19"/>
          <pc:sldLayoutMkLst>
            <pc:docMk/>
            <pc:sldMasterMk cId="2639912378" sldId="2147483875"/>
            <pc:sldLayoutMk cId="3416098514" sldId="2147483883"/>
          </pc:sldLayoutMkLst>
        </pc:sldLayoutChg>
        <pc:sldLayoutChg chg="add mod replId">
          <pc:chgData name="Sufia Sultan (2431993)" userId="S::2431993@student.uwtsd.ac.uk::6e40b6e8-4e4a-49af-a657-62f44e4ad356" providerId="AD" clId="Web-{C58678E7-4DD5-C3C0-9A4D-5C8BE1B91C58}" dt="2026-02-20T21:50:08.909" v="19"/>
          <pc:sldLayoutMkLst>
            <pc:docMk/>
            <pc:sldMasterMk cId="2639912378" sldId="2147483875"/>
            <pc:sldLayoutMk cId="2196200695" sldId="2147483884"/>
          </pc:sldLayoutMkLst>
        </pc:sldLayoutChg>
        <pc:sldLayoutChg chg="add mod replId">
          <pc:chgData name="Sufia Sultan (2431993)" userId="S::2431993@student.uwtsd.ac.uk::6e40b6e8-4e4a-49af-a657-62f44e4ad356" providerId="AD" clId="Web-{C58678E7-4DD5-C3C0-9A4D-5C8BE1B91C58}" dt="2026-02-20T21:50:08.909" v="19"/>
          <pc:sldLayoutMkLst>
            <pc:docMk/>
            <pc:sldMasterMk cId="2639912378" sldId="2147483875"/>
            <pc:sldLayoutMk cId="1315576308" sldId="2147483885"/>
          </pc:sldLayoutMkLst>
        </pc:sldLayoutChg>
        <pc:sldLayoutChg chg="add mod replId">
          <pc:chgData name="Sufia Sultan (2431993)" userId="S::2431993@student.uwtsd.ac.uk::6e40b6e8-4e4a-49af-a657-62f44e4ad356" providerId="AD" clId="Web-{C58678E7-4DD5-C3C0-9A4D-5C8BE1B91C58}" dt="2026-02-20T21:50:08.909" v="19"/>
          <pc:sldLayoutMkLst>
            <pc:docMk/>
            <pc:sldMasterMk cId="2639912378" sldId="2147483875"/>
            <pc:sldLayoutMk cId="2992394115" sldId="2147483886"/>
          </pc:sldLayoutMkLst>
        </pc:sldLayoutChg>
        <pc:sldLayoutChg chg="add mod replId">
          <pc:chgData name="Sufia Sultan (2431993)" userId="S::2431993@student.uwtsd.ac.uk::6e40b6e8-4e4a-49af-a657-62f44e4ad356" providerId="AD" clId="Web-{C58678E7-4DD5-C3C0-9A4D-5C8BE1B91C58}" dt="2026-02-20T21:50:08.909" v="19"/>
          <pc:sldLayoutMkLst>
            <pc:docMk/>
            <pc:sldMasterMk cId="2639912378" sldId="2147483875"/>
            <pc:sldLayoutMk cId="4021181090" sldId="2147483887"/>
          </pc:sldLayoutMkLst>
        </pc:sldLayoutChg>
        <pc:sldLayoutChg chg="add mod replId">
          <pc:chgData name="Sufia Sultan (2431993)" userId="S::2431993@student.uwtsd.ac.uk::6e40b6e8-4e4a-49af-a657-62f44e4ad356" providerId="AD" clId="Web-{C58678E7-4DD5-C3C0-9A4D-5C8BE1B91C58}" dt="2026-02-20T21:50:08.909" v="19"/>
          <pc:sldLayoutMkLst>
            <pc:docMk/>
            <pc:sldMasterMk cId="2639912378" sldId="2147483875"/>
            <pc:sldLayoutMk cId="4126762771" sldId="2147483888"/>
          </pc:sldLayoutMkLst>
        </pc:sldLayoutChg>
        <pc:sldLayoutChg chg="add mod replId">
          <pc:chgData name="Sufia Sultan (2431993)" userId="S::2431993@student.uwtsd.ac.uk::6e40b6e8-4e4a-49af-a657-62f44e4ad356" providerId="AD" clId="Web-{C58678E7-4DD5-C3C0-9A4D-5C8BE1B91C58}" dt="2026-02-20T21:50:08.909" v="19"/>
          <pc:sldLayoutMkLst>
            <pc:docMk/>
            <pc:sldMasterMk cId="2639912378" sldId="2147483875"/>
            <pc:sldLayoutMk cId="2247494409" sldId="2147483889"/>
          </pc:sldLayoutMkLst>
        </pc:sldLayoutChg>
        <pc:sldLayoutChg chg="add mod replId">
          <pc:chgData name="Sufia Sultan (2431993)" userId="S::2431993@student.uwtsd.ac.uk::6e40b6e8-4e4a-49af-a657-62f44e4ad356" providerId="AD" clId="Web-{C58678E7-4DD5-C3C0-9A4D-5C8BE1B91C58}" dt="2026-02-20T21:50:08.909" v="19"/>
          <pc:sldLayoutMkLst>
            <pc:docMk/>
            <pc:sldMasterMk cId="2639912378" sldId="2147483875"/>
            <pc:sldLayoutMk cId="1298857105" sldId="2147483890"/>
          </pc:sldLayoutMkLst>
        </pc:sldLayoutChg>
        <pc:sldLayoutChg chg="add mod replId">
          <pc:chgData name="Sufia Sultan (2431993)" userId="S::2431993@student.uwtsd.ac.uk::6e40b6e8-4e4a-49af-a657-62f44e4ad356" providerId="AD" clId="Web-{C58678E7-4DD5-C3C0-9A4D-5C8BE1B91C58}" dt="2026-02-20T21:50:08.909" v="19"/>
          <pc:sldLayoutMkLst>
            <pc:docMk/>
            <pc:sldMasterMk cId="2639912378" sldId="2147483875"/>
            <pc:sldLayoutMk cId="2208995766" sldId="2147483891"/>
          </pc:sldLayoutMkLst>
        </pc:sldLayoutChg>
      </pc:sldMasterChg>
    </pc:docChg>
  </pc:docChgLst>
  <pc:docChgLst>
    <pc:chgData name="Sufia Sultan (2431993)" userId="S::2431993@student.uwtsd.ac.uk::6e40b6e8-4e4a-49af-a657-62f44e4ad356" providerId="AD" clId="Web-{56FD9FDF-0AEB-AC5C-E3B3-E722FD566203}"/>
    <pc:docChg chg="addSld delSld modSld">
      <pc:chgData name="Sufia Sultan (2431993)" userId="S::2431993@student.uwtsd.ac.uk::6e40b6e8-4e4a-49af-a657-62f44e4ad356" providerId="AD" clId="Web-{56FD9FDF-0AEB-AC5C-E3B3-E722FD566203}" dt="2026-02-20T21:53:34.330" v="1797" actId="14100"/>
      <pc:docMkLst>
        <pc:docMk/>
      </pc:docMkLst>
      <pc:sldChg chg="modSp">
        <pc:chgData name="Sufia Sultan (2431993)" userId="S::2431993@student.uwtsd.ac.uk::6e40b6e8-4e4a-49af-a657-62f44e4ad356" providerId="AD" clId="Web-{56FD9FDF-0AEB-AC5C-E3B3-E722FD566203}" dt="2026-02-20T21:07:43.954" v="1159" actId="20577"/>
        <pc:sldMkLst>
          <pc:docMk/>
          <pc:sldMk cId="2732858634" sldId="258"/>
        </pc:sldMkLst>
        <pc:spChg chg="mod">
          <ac:chgData name="Sufia Sultan (2431993)" userId="S::2431993@student.uwtsd.ac.uk::6e40b6e8-4e4a-49af-a657-62f44e4ad356" providerId="AD" clId="Web-{56FD9FDF-0AEB-AC5C-E3B3-E722FD566203}" dt="2026-02-20T20:36:24.772" v="4" actId="20577"/>
          <ac:spMkLst>
            <pc:docMk/>
            <pc:sldMk cId="2732858634" sldId="258"/>
            <ac:spMk id="2" creationId="{34DEFFD4-B803-2E98-C2D0-0D128E367216}"/>
          </ac:spMkLst>
        </pc:spChg>
        <pc:spChg chg="mod">
          <ac:chgData name="Sufia Sultan (2431993)" userId="S::2431993@student.uwtsd.ac.uk::6e40b6e8-4e4a-49af-a657-62f44e4ad356" providerId="AD" clId="Web-{56FD9FDF-0AEB-AC5C-E3B3-E722FD566203}" dt="2026-02-20T21:07:43.954" v="1159" actId="20577"/>
          <ac:spMkLst>
            <pc:docMk/>
            <pc:sldMk cId="2732858634" sldId="258"/>
            <ac:spMk id="3" creationId="{18C9FD00-0E37-FDC5-C8DC-045BDD1CAACE}"/>
          </ac:spMkLst>
        </pc:spChg>
      </pc:sldChg>
      <pc:sldChg chg="del">
        <pc:chgData name="Sufia Sultan (2431993)" userId="S::2431993@student.uwtsd.ac.uk::6e40b6e8-4e4a-49af-a657-62f44e4ad356" providerId="AD" clId="Web-{56FD9FDF-0AEB-AC5C-E3B3-E722FD566203}" dt="2026-02-20T20:36:07.537" v="0"/>
        <pc:sldMkLst>
          <pc:docMk/>
          <pc:sldMk cId="4260629549" sldId="259"/>
        </pc:sldMkLst>
      </pc:sldChg>
      <pc:sldChg chg="modSp new">
        <pc:chgData name="Sufia Sultan (2431993)" userId="S::2431993@student.uwtsd.ac.uk::6e40b6e8-4e4a-49af-a657-62f44e4ad356" providerId="AD" clId="Web-{56FD9FDF-0AEB-AC5C-E3B3-E722FD566203}" dt="2026-02-20T21:10:23.148" v="1190" actId="20577"/>
        <pc:sldMkLst>
          <pc:docMk/>
          <pc:sldMk cId="4262803220" sldId="259"/>
        </pc:sldMkLst>
        <pc:spChg chg="mod">
          <ac:chgData name="Sufia Sultan (2431993)" userId="S::2431993@student.uwtsd.ac.uk::6e40b6e8-4e4a-49af-a657-62f44e4ad356" providerId="AD" clId="Web-{56FD9FDF-0AEB-AC5C-E3B3-E722FD566203}" dt="2026-02-20T20:37:53.837" v="14" actId="20577"/>
          <ac:spMkLst>
            <pc:docMk/>
            <pc:sldMk cId="4262803220" sldId="259"/>
            <ac:spMk id="2" creationId="{7F55149D-DAA5-CDE5-425A-2226995E052E}"/>
          </ac:spMkLst>
        </pc:spChg>
        <pc:spChg chg="mod">
          <ac:chgData name="Sufia Sultan (2431993)" userId="S::2431993@student.uwtsd.ac.uk::6e40b6e8-4e4a-49af-a657-62f44e4ad356" providerId="AD" clId="Web-{56FD9FDF-0AEB-AC5C-E3B3-E722FD566203}" dt="2026-02-20T21:10:23.148" v="1190" actId="20577"/>
          <ac:spMkLst>
            <pc:docMk/>
            <pc:sldMk cId="4262803220" sldId="259"/>
            <ac:spMk id="3" creationId="{6AF7A8D1-1845-6170-B15F-7C1F136A3316}"/>
          </ac:spMkLst>
        </pc:spChg>
      </pc:sldChg>
      <pc:sldChg chg="modSp new">
        <pc:chgData name="Sufia Sultan (2431993)" userId="S::2431993@student.uwtsd.ac.uk::6e40b6e8-4e4a-49af-a657-62f44e4ad356" providerId="AD" clId="Web-{56FD9FDF-0AEB-AC5C-E3B3-E722FD566203}" dt="2026-02-20T21:01:14.055" v="996" actId="20577"/>
        <pc:sldMkLst>
          <pc:docMk/>
          <pc:sldMk cId="444981545" sldId="260"/>
        </pc:sldMkLst>
        <pc:spChg chg="mod">
          <ac:chgData name="Sufia Sultan (2431993)" userId="S::2431993@student.uwtsd.ac.uk::6e40b6e8-4e4a-49af-a657-62f44e4ad356" providerId="AD" clId="Web-{56FD9FDF-0AEB-AC5C-E3B3-E722FD566203}" dt="2026-02-20T20:47:41.732" v="340" actId="20577"/>
          <ac:spMkLst>
            <pc:docMk/>
            <pc:sldMk cId="444981545" sldId="260"/>
            <ac:spMk id="2" creationId="{3DAEE356-7C00-6BBD-7269-49A192B4C24A}"/>
          </ac:spMkLst>
        </pc:spChg>
        <pc:spChg chg="mod">
          <ac:chgData name="Sufia Sultan (2431993)" userId="S::2431993@student.uwtsd.ac.uk::6e40b6e8-4e4a-49af-a657-62f44e4ad356" providerId="AD" clId="Web-{56FD9FDF-0AEB-AC5C-E3B3-E722FD566203}" dt="2026-02-20T20:51:55.949" v="611" actId="14100"/>
          <ac:spMkLst>
            <pc:docMk/>
            <pc:sldMk cId="444981545" sldId="260"/>
            <ac:spMk id="3" creationId="{2C8B749C-0E5C-88B8-15F6-245918E1AB76}"/>
          </ac:spMkLst>
        </pc:spChg>
        <pc:spChg chg="mod">
          <ac:chgData name="Sufia Sultan (2431993)" userId="S::2431993@student.uwtsd.ac.uk::6e40b6e8-4e4a-49af-a657-62f44e4ad356" providerId="AD" clId="Web-{56FD9FDF-0AEB-AC5C-E3B3-E722FD566203}" dt="2026-02-20T21:00:55.820" v="993" actId="20577"/>
          <ac:spMkLst>
            <pc:docMk/>
            <pc:sldMk cId="444981545" sldId="260"/>
            <ac:spMk id="4" creationId="{79468CDF-2EB3-16A4-F9BA-A9D35C2E27AC}"/>
          </ac:spMkLst>
        </pc:spChg>
        <pc:spChg chg="mod">
          <ac:chgData name="Sufia Sultan (2431993)" userId="S::2431993@student.uwtsd.ac.uk::6e40b6e8-4e4a-49af-a657-62f44e4ad356" providerId="AD" clId="Web-{56FD9FDF-0AEB-AC5C-E3B3-E722FD566203}" dt="2026-02-20T20:51:59.246" v="612" actId="1076"/>
          <ac:spMkLst>
            <pc:docMk/>
            <pc:sldMk cId="444981545" sldId="260"/>
            <ac:spMk id="5" creationId="{C7E47CC1-ED9D-BA14-73BE-B3634FB85930}"/>
          </ac:spMkLst>
        </pc:spChg>
        <pc:spChg chg="mod">
          <ac:chgData name="Sufia Sultan (2431993)" userId="S::2431993@student.uwtsd.ac.uk::6e40b6e8-4e4a-49af-a657-62f44e4ad356" providerId="AD" clId="Web-{56FD9FDF-0AEB-AC5C-E3B3-E722FD566203}" dt="2026-02-20T21:01:14.055" v="996" actId="20577"/>
          <ac:spMkLst>
            <pc:docMk/>
            <pc:sldMk cId="444981545" sldId="260"/>
            <ac:spMk id="6" creationId="{8ACEFC7B-6413-3821-00C2-61AA2EA8193C}"/>
          </ac:spMkLst>
        </pc:spChg>
      </pc:sldChg>
      <pc:sldChg chg="modSp new">
        <pc:chgData name="Sufia Sultan (2431993)" userId="S::2431993@student.uwtsd.ac.uk::6e40b6e8-4e4a-49af-a657-62f44e4ad356" providerId="AD" clId="Web-{56FD9FDF-0AEB-AC5C-E3B3-E722FD566203}" dt="2026-02-20T21:14:20.185" v="1255" actId="20577"/>
        <pc:sldMkLst>
          <pc:docMk/>
          <pc:sldMk cId="173093057" sldId="261"/>
        </pc:sldMkLst>
        <pc:spChg chg="mod">
          <ac:chgData name="Sufia Sultan (2431993)" userId="S::2431993@student.uwtsd.ac.uk::6e40b6e8-4e4a-49af-a657-62f44e4ad356" providerId="AD" clId="Web-{56FD9FDF-0AEB-AC5C-E3B3-E722FD566203}" dt="2026-02-20T20:52:40.279" v="626" actId="20577"/>
          <ac:spMkLst>
            <pc:docMk/>
            <pc:sldMk cId="173093057" sldId="261"/>
            <ac:spMk id="2" creationId="{96647E46-0C96-8D9F-E6DC-2E3F4B8B28ED}"/>
          </ac:spMkLst>
        </pc:spChg>
        <pc:spChg chg="mod">
          <ac:chgData name="Sufia Sultan (2431993)" userId="S::2431993@student.uwtsd.ac.uk::6e40b6e8-4e4a-49af-a657-62f44e4ad356" providerId="AD" clId="Web-{56FD9FDF-0AEB-AC5C-E3B3-E722FD566203}" dt="2026-02-20T21:14:20.185" v="1255" actId="20577"/>
          <ac:spMkLst>
            <pc:docMk/>
            <pc:sldMk cId="173093057" sldId="261"/>
            <ac:spMk id="3" creationId="{39F3AA5C-0EFB-908A-BFB1-F58902EBA5EC}"/>
          </ac:spMkLst>
        </pc:spChg>
      </pc:sldChg>
      <pc:sldChg chg="modSp new">
        <pc:chgData name="Sufia Sultan (2431993)" userId="S::2431993@student.uwtsd.ac.uk::6e40b6e8-4e4a-49af-a657-62f44e4ad356" providerId="AD" clId="Web-{56FD9FDF-0AEB-AC5C-E3B3-E722FD566203}" dt="2026-02-20T21:01:41.399" v="998" actId="20577"/>
        <pc:sldMkLst>
          <pc:docMk/>
          <pc:sldMk cId="1613155379" sldId="262"/>
        </pc:sldMkLst>
        <pc:spChg chg="mod">
          <ac:chgData name="Sufia Sultan (2431993)" userId="S::2431993@student.uwtsd.ac.uk::6e40b6e8-4e4a-49af-a657-62f44e4ad356" providerId="AD" clId="Web-{56FD9FDF-0AEB-AC5C-E3B3-E722FD566203}" dt="2026-02-20T20:56:54.707" v="820" actId="20577"/>
          <ac:spMkLst>
            <pc:docMk/>
            <pc:sldMk cId="1613155379" sldId="262"/>
            <ac:spMk id="2" creationId="{BCAD6FC8-54E9-07F3-6329-09CBFC5F4C8C}"/>
          </ac:spMkLst>
        </pc:spChg>
        <pc:spChg chg="mod">
          <ac:chgData name="Sufia Sultan (2431993)" userId="S::2431993@student.uwtsd.ac.uk::6e40b6e8-4e4a-49af-a657-62f44e4ad356" providerId="AD" clId="Web-{56FD9FDF-0AEB-AC5C-E3B3-E722FD566203}" dt="2026-02-20T21:01:41.399" v="998" actId="20577"/>
          <ac:spMkLst>
            <pc:docMk/>
            <pc:sldMk cId="1613155379" sldId="262"/>
            <ac:spMk id="3" creationId="{3F4056FB-8C5C-3811-15A4-95F67F842F85}"/>
          </ac:spMkLst>
        </pc:spChg>
      </pc:sldChg>
      <pc:sldChg chg="modSp new">
        <pc:chgData name="Sufia Sultan (2431993)" userId="S::2431993@student.uwtsd.ac.uk::6e40b6e8-4e4a-49af-a657-62f44e4ad356" providerId="AD" clId="Web-{56FD9FDF-0AEB-AC5C-E3B3-E722FD566203}" dt="2026-02-20T21:05:32.056" v="1143" actId="20577"/>
        <pc:sldMkLst>
          <pc:docMk/>
          <pc:sldMk cId="961332349" sldId="263"/>
        </pc:sldMkLst>
        <pc:spChg chg="mod">
          <ac:chgData name="Sufia Sultan (2431993)" userId="S::2431993@student.uwtsd.ac.uk::6e40b6e8-4e4a-49af-a657-62f44e4ad356" providerId="AD" clId="Web-{56FD9FDF-0AEB-AC5C-E3B3-E722FD566203}" dt="2026-02-20T21:02:48.761" v="1018" actId="20577"/>
          <ac:spMkLst>
            <pc:docMk/>
            <pc:sldMk cId="961332349" sldId="263"/>
            <ac:spMk id="2" creationId="{0D51B39D-409F-EF88-4F77-4CDF4336C3BC}"/>
          </ac:spMkLst>
        </pc:spChg>
        <pc:spChg chg="mod">
          <ac:chgData name="Sufia Sultan (2431993)" userId="S::2431993@student.uwtsd.ac.uk::6e40b6e8-4e4a-49af-a657-62f44e4ad356" providerId="AD" clId="Web-{56FD9FDF-0AEB-AC5C-E3B3-E722FD566203}" dt="2026-02-20T21:05:32.056" v="1143" actId="20577"/>
          <ac:spMkLst>
            <pc:docMk/>
            <pc:sldMk cId="961332349" sldId="263"/>
            <ac:spMk id="3" creationId="{7025D53E-2E60-4C25-E4E1-044ACA9EB8B6}"/>
          </ac:spMkLst>
        </pc:spChg>
      </pc:sldChg>
      <pc:sldChg chg="modSp new">
        <pc:chgData name="Sufia Sultan (2431993)" userId="S::2431993@student.uwtsd.ac.uk::6e40b6e8-4e4a-49af-a657-62f44e4ad356" providerId="AD" clId="Web-{56FD9FDF-0AEB-AC5C-E3B3-E722FD566203}" dt="2026-02-20T21:53:34.330" v="1797" actId="14100"/>
        <pc:sldMkLst>
          <pc:docMk/>
          <pc:sldMk cId="2462039494" sldId="264"/>
        </pc:sldMkLst>
        <pc:spChg chg="mod">
          <ac:chgData name="Sufia Sultan (2431993)" userId="S::2431993@student.uwtsd.ac.uk::6e40b6e8-4e4a-49af-a657-62f44e4ad356" providerId="AD" clId="Web-{56FD9FDF-0AEB-AC5C-E3B3-E722FD566203}" dt="2026-02-20T21:24:43.806" v="1267" actId="20577"/>
          <ac:spMkLst>
            <pc:docMk/>
            <pc:sldMk cId="2462039494" sldId="264"/>
            <ac:spMk id="2" creationId="{5AD059B5-CD22-ADA0-05FA-7FA0F862FDC0}"/>
          </ac:spMkLst>
        </pc:spChg>
        <pc:spChg chg="mod">
          <ac:chgData name="Sufia Sultan (2431993)" userId="S::2431993@student.uwtsd.ac.uk::6e40b6e8-4e4a-49af-a657-62f44e4ad356" providerId="AD" clId="Web-{56FD9FDF-0AEB-AC5C-E3B3-E722FD566203}" dt="2026-02-20T21:53:34.330" v="1797" actId="14100"/>
          <ac:spMkLst>
            <pc:docMk/>
            <pc:sldMk cId="2462039494" sldId="264"/>
            <ac:spMk id="3" creationId="{FC088EC8-47D1-E130-0D16-11527409E579}"/>
          </ac:spMkLst>
        </pc:spChg>
      </pc:sldChg>
    </pc:docChg>
  </pc:docChgLst>
  <pc:docChgLst>
    <pc:chgData name="Sufia Sultan (2431993)" userId="S::2431993@student.uwtsd.ac.uk::6e40b6e8-4e4a-49af-a657-62f44e4ad356" providerId="AD" clId="Web-{68F74EE5-55A9-EBA3-8C89-DEDF678E4664}"/>
    <pc:docChg chg="addSld modSld">
      <pc:chgData name="Sufia Sultan (2431993)" userId="S::2431993@student.uwtsd.ac.uk::6e40b6e8-4e4a-49af-a657-62f44e4ad356" providerId="AD" clId="Web-{68F74EE5-55A9-EBA3-8C89-DEDF678E4664}" dt="2026-02-20T20:22:30.835" v="866"/>
      <pc:docMkLst>
        <pc:docMk/>
      </pc:docMkLst>
      <pc:sldChg chg="modSp new">
        <pc:chgData name="Sufia Sultan (2431993)" userId="S::2431993@student.uwtsd.ac.uk::6e40b6e8-4e4a-49af-a657-62f44e4ad356" providerId="AD" clId="Web-{68F74EE5-55A9-EBA3-8C89-DEDF678E4664}" dt="2026-02-20T20:18:13.206" v="831" actId="14100"/>
        <pc:sldMkLst>
          <pc:docMk/>
          <pc:sldMk cId="3631502096" sldId="257"/>
        </pc:sldMkLst>
        <pc:spChg chg="mod">
          <ac:chgData name="Sufia Sultan (2431993)" userId="S::2431993@student.uwtsd.ac.uk::6e40b6e8-4e4a-49af-a657-62f44e4ad356" providerId="AD" clId="Web-{68F74EE5-55A9-EBA3-8C89-DEDF678E4664}" dt="2026-02-20T20:18:13.206" v="831" actId="14100"/>
          <ac:spMkLst>
            <pc:docMk/>
            <pc:sldMk cId="3631502096" sldId="257"/>
            <ac:spMk id="2" creationId="{268A8067-D03F-53A0-0486-484581C13F4F}"/>
          </ac:spMkLst>
        </pc:spChg>
        <pc:spChg chg="mod">
          <ac:chgData name="Sufia Sultan (2431993)" userId="S::2431993@student.uwtsd.ac.uk::6e40b6e8-4e4a-49af-a657-62f44e4ad356" providerId="AD" clId="Web-{68F74EE5-55A9-EBA3-8C89-DEDF678E4664}" dt="2026-02-20T20:17:19.845" v="830" actId="1076"/>
          <ac:spMkLst>
            <pc:docMk/>
            <pc:sldMk cId="3631502096" sldId="257"/>
            <ac:spMk id="3" creationId="{1AA17449-9C17-A152-1271-1550CF5CFEB9}"/>
          </ac:spMkLst>
        </pc:spChg>
      </pc:sldChg>
      <pc:sldChg chg="modSp new">
        <pc:chgData name="Sufia Sultan (2431993)" userId="S::2431993@student.uwtsd.ac.uk::6e40b6e8-4e4a-49af-a657-62f44e4ad356" providerId="AD" clId="Web-{68F74EE5-55A9-EBA3-8C89-DEDF678E4664}" dt="2026-02-20T20:22:06.069" v="865" actId="20577"/>
        <pc:sldMkLst>
          <pc:docMk/>
          <pc:sldMk cId="2732858634" sldId="258"/>
        </pc:sldMkLst>
        <pc:spChg chg="mod">
          <ac:chgData name="Sufia Sultan (2431993)" userId="S::2431993@student.uwtsd.ac.uk::6e40b6e8-4e4a-49af-a657-62f44e4ad356" providerId="AD" clId="Web-{68F74EE5-55A9-EBA3-8C89-DEDF678E4664}" dt="2026-02-20T20:16:16.731" v="825" actId="14100"/>
          <ac:spMkLst>
            <pc:docMk/>
            <pc:sldMk cId="2732858634" sldId="258"/>
            <ac:spMk id="2" creationId="{34DEFFD4-B803-2E98-C2D0-0D128E367216}"/>
          </ac:spMkLst>
        </pc:spChg>
        <pc:spChg chg="mod">
          <ac:chgData name="Sufia Sultan (2431993)" userId="S::2431993@student.uwtsd.ac.uk::6e40b6e8-4e4a-49af-a657-62f44e4ad356" providerId="AD" clId="Web-{68F74EE5-55A9-EBA3-8C89-DEDF678E4664}" dt="2026-02-20T20:22:06.069" v="865" actId="20577"/>
          <ac:spMkLst>
            <pc:docMk/>
            <pc:sldMk cId="2732858634" sldId="258"/>
            <ac:spMk id="3" creationId="{18C9FD00-0E37-FDC5-C8DC-045BDD1CAACE}"/>
          </ac:spMkLst>
        </pc:spChg>
      </pc:sldChg>
      <pc:sldChg chg="new">
        <pc:chgData name="Sufia Sultan (2431993)" userId="S::2431993@student.uwtsd.ac.uk::6e40b6e8-4e4a-49af-a657-62f44e4ad356" providerId="AD" clId="Web-{68F74EE5-55A9-EBA3-8C89-DEDF678E4664}" dt="2026-02-20T20:22:30.835" v="866"/>
        <pc:sldMkLst>
          <pc:docMk/>
          <pc:sldMk cId="4260629549" sldId="259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629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9353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88323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2/20/2026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50144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231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76939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0393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2/20/2026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6098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2006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5576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923941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1810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267627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74944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8571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995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99123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6" r:id="rId1"/>
    <p:sldLayoutId id="2147483877" r:id="rId2"/>
    <p:sldLayoutId id="2147483878" r:id="rId3"/>
    <p:sldLayoutId id="2147483879" r:id="rId4"/>
    <p:sldLayoutId id="2147483880" r:id="rId5"/>
    <p:sldLayoutId id="2147483881" r:id="rId6"/>
    <p:sldLayoutId id="2147483882" r:id="rId7"/>
    <p:sldLayoutId id="2147483883" r:id="rId8"/>
    <p:sldLayoutId id="2147483884" r:id="rId9"/>
    <p:sldLayoutId id="2147483885" r:id="rId10"/>
    <p:sldLayoutId id="2147483886" r:id="rId11"/>
    <p:sldLayoutId id="2147483887" r:id="rId12"/>
    <p:sldLayoutId id="2147483888" r:id="rId13"/>
    <p:sldLayoutId id="2147483889" r:id="rId14"/>
    <p:sldLayoutId id="2147483890" r:id="rId15"/>
    <p:sldLayoutId id="214748389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065306"/>
          </a:xfrm>
        </p:spPr>
        <p:txBody>
          <a:bodyPr>
            <a:normAutofit fontScale="90000"/>
          </a:bodyPr>
          <a:lstStyle/>
          <a:p>
            <a:r>
              <a:rPr lang="en-GB"/>
              <a:t>Communication Skills in Health and Social Care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12794" y="2896067"/>
            <a:ext cx="8998324" cy="282117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Presented by Sufia Sultan </a:t>
            </a:r>
          </a:p>
          <a:p>
            <a:r>
              <a:rPr lang="en-GB"/>
              <a:t>Student ID 2431993</a:t>
            </a:r>
          </a:p>
          <a:p>
            <a:r>
              <a:rPr lang="en-GB"/>
              <a:t>Module LCHS4009 Professional Development within Health and Social Care </a:t>
            </a:r>
          </a:p>
          <a:p>
            <a:r>
              <a:rPr lang="en-GB"/>
              <a:t>Lecturer name Hajra Murtasim</a:t>
            </a:r>
          </a:p>
          <a:p>
            <a:r>
              <a:rPr lang="en-GB"/>
              <a:t>University of Wales </a:t>
            </a:r>
          </a:p>
          <a:p>
            <a:r>
              <a:rPr lang="en-GB"/>
              <a:t>Submission Date 23rd February 2026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A8067-D03F-53A0-0486-484581C13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936" y="376331"/>
            <a:ext cx="10762129" cy="787681"/>
          </a:xfrm>
        </p:spPr>
        <p:txBody>
          <a:bodyPr/>
          <a:lstStyle/>
          <a:p>
            <a:r>
              <a:rPr lang="en-GB"/>
              <a:t>Communication in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A17449-9C17-A152-1271-1550CF5CFE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818" y="1332566"/>
            <a:ext cx="10515600" cy="42056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Key skill: Communication</a:t>
            </a:r>
            <a:endParaRPr lang="en-US" sz="2400"/>
          </a:p>
          <a:p>
            <a:r>
              <a:rPr lang="en-GB" sz="2400"/>
              <a:t>Important for safe and effective care</a:t>
            </a:r>
          </a:p>
          <a:p>
            <a:r>
              <a:rPr lang="en-GB" sz="2400"/>
              <a:t>Helps build trust with patients</a:t>
            </a:r>
          </a:p>
          <a:p>
            <a:r>
              <a:rPr lang="en-GB" sz="2400"/>
              <a:t>Supports teamwork and patients understanding</a:t>
            </a:r>
          </a:p>
          <a:p>
            <a:r>
              <a:rPr lang="en-GB" sz="2400"/>
              <a:t>This presentation will:</a:t>
            </a:r>
          </a:p>
          <a:p>
            <a:r>
              <a:rPr lang="en-GB" sz="2400"/>
              <a:t>Explain why communication is important</a:t>
            </a:r>
          </a:p>
          <a:p>
            <a:r>
              <a:rPr lang="en-GB" sz="2400"/>
              <a:t>Describe communication models </a:t>
            </a:r>
          </a:p>
          <a:p>
            <a:r>
              <a:rPr lang="en-GB" sz="2400"/>
              <a:t>Give a real-life example</a:t>
            </a:r>
          </a:p>
          <a:p>
            <a:r>
              <a:rPr lang="en-GB" sz="2400"/>
              <a:t>Show my professional commitment</a:t>
            </a:r>
          </a:p>
          <a:p>
            <a:endParaRPr lang="en-GB" sz="2400"/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6315020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EFFD4-B803-2E98-C2D0-0D128E3672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405" y="365125"/>
            <a:ext cx="10504395" cy="720446"/>
          </a:xfrm>
        </p:spPr>
        <p:txBody>
          <a:bodyPr>
            <a:normAutofit/>
          </a:bodyPr>
          <a:lstStyle/>
          <a:p>
            <a:r>
              <a:rPr lang="en-GB"/>
              <a:t>Why Communication is Important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C9FD00-0E37-FDC5-C8DC-045BDD1CAA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1468" y="2733302"/>
            <a:ext cx="9574303" cy="2872160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GB" sz="1400">
              <a:latin typeface="Calibri"/>
              <a:ea typeface="Calibri"/>
              <a:cs typeface="Calibri"/>
            </a:endParaRPr>
          </a:p>
          <a:p>
            <a:endParaRPr lang="en-GB" sz="1400">
              <a:latin typeface="Calibri"/>
              <a:ea typeface="Calibri"/>
              <a:cs typeface="Calibri"/>
            </a:endParaRPr>
          </a:p>
          <a:p>
            <a:endParaRPr lang="en-GB" sz="1600">
              <a:latin typeface="Calibri"/>
              <a:ea typeface="Calibri"/>
              <a:cs typeface="Calibri"/>
            </a:endParaRPr>
          </a:p>
          <a:p>
            <a:endParaRPr lang="en-GB" sz="1600">
              <a:latin typeface="Calibri"/>
              <a:ea typeface="Calibri"/>
              <a:cs typeface="Calibri"/>
            </a:endParaRPr>
          </a:p>
          <a:p>
            <a:r>
              <a:rPr lang="en-GB" sz="1600">
                <a:latin typeface="Calibri"/>
                <a:ea typeface="Calibri"/>
                <a:cs typeface="Calibri"/>
              </a:rPr>
              <a:t>70-80% of clinical errors involve poor communication (NHS Resolution, </a:t>
            </a:r>
            <a:endParaRPr lang="en-US" sz="16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600">
                <a:latin typeface="Calibri"/>
                <a:ea typeface="Calibri"/>
                <a:cs typeface="Calibri"/>
              </a:rPr>
              <a:t>     2024 )</a:t>
            </a:r>
            <a:endParaRPr lang="en-US" sz="1600">
              <a:latin typeface="Calibri"/>
              <a:ea typeface="Calibri"/>
              <a:cs typeface="Calibri"/>
            </a:endParaRPr>
          </a:p>
          <a:p>
            <a:r>
              <a:rPr lang="en-GB" sz="1600">
                <a:latin typeface="Calibri"/>
                <a:ea typeface="Calibri"/>
                <a:cs typeface="Calibri"/>
              </a:rPr>
              <a:t>92% of patients say communication is the most important part of care</a:t>
            </a:r>
          </a:p>
          <a:p>
            <a:r>
              <a:rPr lang="en-GB" sz="1600">
                <a:latin typeface="Calibri"/>
                <a:ea typeface="Calibri"/>
                <a:cs typeface="Calibri"/>
              </a:rPr>
              <a:t>Average GP appointment is only 7-8 minutes (Irving et al.,2020)</a:t>
            </a:r>
          </a:p>
          <a:p>
            <a:r>
              <a:rPr lang="en-GB" sz="1600">
                <a:latin typeface="Calibri"/>
                <a:ea typeface="Calibri"/>
                <a:cs typeface="Calibri"/>
              </a:rPr>
              <a:t>Poor communication can lead to:</a:t>
            </a:r>
          </a:p>
          <a:p>
            <a:r>
              <a:rPr lang="en-GB" sz="1600">
                <a:latin typeface="Calibri"/>
                <a:ea typeface="Calibri"/>
                <a:cs typeface="Calibri"/>
              </a:rPr>
              <a:t>Mistakes</a:t>
            </a:r>
          </a:p>
          <a:p>
            <a:r>
              <a:rPr lang="en-GB" sz="1600">
                <a:latin typeface="Calibri"/>
                <a:ea typeface="Calibri"/>
                <a:cs typeface="Calibri"/>
              </a:rPr>
              <a:t>Complaints</a:t>
            </a:r>
          </a:p>
          <a:p>
            <a:r>
              <a:rPr lang="en-GB" sz="1600">
                <a:latin typeface="Calibri"/>
                <a:ea typeface="Calibri"/>
                <a:cs typeface="Calibri"/>
              </a:rPr>
              <a:t>Poor  treatment</a:t>
            </a:r>
          </a:p>
          <a:p>
            <a:pPr marL="0" indent="0">
              <a:buNone/>
            </a:pPr>
            <a:r>
              <a:rPr lang="en-GB" sz="1600">
                <a:latin typeface="Calibri"/>
                <a:ea typeface="Calibri"/>
                <a:cs typeface="Calibri"/>
              </a:rPr>
              <a:t>    Understanding:</a:t>
            </a:r>
          </a:p>
          <a:p>
            <a:pPr marL="342900" indent="-342900"/>
            <a:r>
              <a:rPr lang="en-GB" sz="1600">
                <a:latin typeface="Calibri"/>
                <a:ea typeface="Calibri"/>
                <a:cs typeface="Calibri"/>
              </a:rPr>
              <a:t>Good communication</a:t>
            </a:r>
          </a:p>
          <a:p>
            <a:pPr marL="0" indent="0">
              <a:buNone/>
            </a:pPr>
            <a:r>
              <a:rPr lang="en-GB" sz="1600">
                <a:latin typeface="Calibri"/>
                <a:ea typeface="Calibri"/>
                <a:cs typeface="Calibri"/>
              </a:rPr>
              <a:t>   </a:t>
            </a:r>
          </a:p>
          <a:p>
            <a:pPr marL="0" indent="0">
              <a:buNone/>
            </a:pPr>
            <a:r>
              <a:rPr lang="en-GB" sz="1600">
                <a:latin typeface="Calibri"/>
                <a:ea typeface="Calibri"/>
                <a:cs typeface="Calibri"/>
              </a:rPr>
              <a:t>    Improves:</a:t>
            </a:r>
          </a:p>
          <a:p>
            <a:pPr marL="342900" indent="-342900"/>
            <a:r>
              <a:rPr lang="en-GB" sz="1600">
                <a:latin typeface="Calibri"/>
                <a:ea typeface="Calibri"/>
                <a:cs typeface="Calibri"/>
              </a:rPr>
              <a:t>Patient safety</a:t>
            </a:r>
          </a:p>
          <a:p>
            <a:pPr marL="342900" indent="-342900"/>
            <a:r>
              <a:rPr lang="en-GB" sz="1600">
                <a:latin typeface="Calibri"/>
                <a:ea typeface="Calibri"/>
                <a:cs typeface="Calibri"/>
              </a:rPr>
              <a:t>Trust</a:t>
            </a:r>
          </a:p>
          <a:p>
            <a:pPr marL="342900" indent="-342900"/>
            <a:r>
              <a:rPr lang="en-GB" sz="1600">
                <a:latin typeface="Calibri"/>
                <a:ea typeface="Calibri"/>
                <a:cs typeface="Calibri"/>
              </a:rPr>
              <a:t>Treatment</a:t>
            </a:r>
          </a:p>
          <a:p>
            <a:pPr marL="0" indent="0" algn="ctr">
              <a:buNone/>
            </a:pPr>
            <a:endParaRPr lang="en-GB" sz="16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600">
                <a:latin typeface="Calibri"/>
                <a:ea typeface="Calibri"/>
                <a:cs typeface="Calibri"/>
              </a:rPr>
              <a:t>   </a:t>
            </a:r>
          </a:p>
          <a:p>
            <a:pPr algn="ctr"/>
            <a:endParaRPr lang="en-GB" sz="1600">
              <a:latin typeface="Calibri"/>
              <a:ea typeface="Calibri"/>
              <a:cs typeface="Calibri"/>
            </a:endParaRPr>
          </a:p>
          <a:p>
            <a:pPr marL="0" indent="0" algn="ctr">
              <a:buNone/>
            </a:pPr>
            <a:r>
              <a:rPr lang="en-GB" sz="1600">
                <a:latin typeface="Calibri"/>
                <a:ea typeface="Calibri"/>
                <a:cs typeface="Calibri"/>
              </a:rPr>
              <a:t>               </a:t>
            </a:r>
          </a:p>
          <a:p>
            <a:endParaRPr lang="en-GB" sz="1200"/>
          </a:p>
          <a:p>
            <a:pPr marL="0" indent="0" algn="r">
              <a:buNone/>
            </a:pPr>
            <a:r>
              <a:rPr lang="en-GB" sz="1200"/>
              <a:t>      </a:t>
            </a:r>
          </a:p>
        </p:txBody>
      </p:sp>
    </p:spTree>
    <p:extLst>
      <p:ext uri="{BB962C8B-B14F-4D97-AF65-F5344CB8AC3E}">
        <p14:creationId xmlns:p14="http://schemas.microsoft.com/office/powerpoint/2010/main" val="27328586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55149D-DAA5-CDE5-425A-2226995E05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Communication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F7A8D1-1845-6170-B15F-7C1F136A33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19654"/>
            <a:ext cx="10515600" cy="48892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600" b="1">
                <a:latin typeface="Calibri"/>
                <a:ea typeface="Calibri"/>
                <a:cs typeface="Calibri"/>
              </a:rPr>
              <a:t>Shannon-Weaver Model (1948)</a:t>
            </a:r>
          </a:p>
          <a:p>
            <a:r>
              <a:rPr lang="en-GB" sz="1600">
                <a:latin typeface="Calibri"/>
                <a:ea typeface="Calibri"/>
                <a:cs typeface="Calibri"/>
              </a:rPr>
              <a:t>Shows how information is sent and received</a:t>
            </a:r>
          </a:p>
          <a:p>
            <a:r>
              <a:rPr lang="en-GB" sz="1600">
                <a:latin typeface="Calibri"/>
                <a:ea typeface="Calibri"/>
                <a:cs typeface="Calibri"/>
              </a:rPr>
              <a:t>Highlights barriers like noise, distractions, and jargon </a:t>
            </a:r>
          </a:p>
          <a:p>
            <a:r>
              <a:rPr lang="en-GB" sz="1600">
                <a:latin typeface="Calibri"/>
                <a:ea typeface="Calibri"/>
                <a:cs typeface="Calibri"/>
              </a:rPr>
              <a:t>Limitation: one-way communication </a:t>
            </a:r>
          </a:p>
          <a:p>
            <a:pPr marL="0" indent="0">
              <a:buNone/>
            </a:pPr>
            <a:endParaRPr lang="en-GB" sz="16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600" b="1">
                <a:latin typeface="Calibri"/>
                <a:ea typeface="Calibri"/>
                <a:cs typeface="Calibri"/>
              </a:rPr>
              <a:t>Tuckman's Team Mode</a:t>
            </a:r>
            <a:r>
              <a:rPr lang="en-GB" sz="1600">
                <a:latin typeface="Calibri"/>
                <a:ea typeface="Calibri"/>
                <a:cs typeface="Calibri"/>
              </a:rPr>
              <a:t>l </a:t>
            </a:r>
            <a:r>
              <a:rPr lang="en-GB" sz="1600" b="1">
                <a:latin typeface="Calibri"/>
                <a:ea typeface="Calibri"/>
                <a:cs typeface="Calibri"/>
              </a:rPr>
              <a:t>(1965)</a:t>
            </a:r>
          </a:p>
          <a:p>
            <a:r>
              <a:rPr lang="en-GB" sz="1600">
                <a:latin typeface="Calibri"/>
                <a:ea typeface="Calibri"/>
                <a:cs typeface="Calibri"/>
              </a:rPr>
              <a:t>Forming, Storming, Norming, Performing</a:t>
            </a:r>
          </a:p>
          <a:p>
            <a:r>
              <a:rPr lang="en-GB" sz="1600">
                <a:latin typeface="Calibri"/>
                <a:ea typeface="Calibri"/>
                <a:cs typeface="Calibri"/>
              </a:rPr>
              <a:t>Helps understand team communication</a:t>
            </a:r>
          </a:p>
          <a:p>
            <a:r>
              <a:rPr lang="en-GB" sz="1600">
                <a:latin typeface="Calibri"/>
                <a:ea typeface="Calibri"/>
                <a:cs typeface="Calibri"/>
              </a:rPr>
              <a:t>Conflict can be normal in teams</a:t>
            </a:r>
          </a:p>
          <a:p>
            <a:pPr marL="0" indent="0">
              <a:buNone/>
            </a:pPr>
            <a:endParaRPr lang="en-GB" sz="16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600" b="1">
                <a:latin typeface="Calibri"/>
                <a:ea typeface="Calibri"/>
                <a:cs typeface="Calibri"/>
              </a:rPr>
              <a:t>Calgary-Cambridge Model (1996)</a:t>
            </a:r>
          </a:p>
          <a:p>
            <a:r>
              <a:rPr lang="en-GB" sz="1600">
                <a:latin typeface="Calibri"/>
                <a:ea typeface="Calibri"/>
                <a:cs typeface="Calibri"/>
              </a:rPr>
              <a:t>Structure for patient consultations</a:t>
            </a:r>
          </a:p>
          <a:p>
            <a:r>
              <a:rPr lang="en-GB" sz="1600">
                <a:latin typeface="Calibri"/>
                <a:ea typeface="Calibri"/>
                <a:cs typeface="Calibri"/>
              </a:rPr>
              <a:t>Focuses on listening, empathy and shared decisions</a:t>
            </a:r>
          </a:p>
          <a:p>
            <a:pPr marL="0" indent="0">
              <a:buNone/>
            </a:pPr>
            <a:endParaRPr lang="en-GB" sz="1600">
              <a:latin typeface="Calibri"/>
              <a:ea typeface="Calibri"/>
              <a:cs typeface="Calibri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8032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EE356-7C00-6BBD-7269-49A192B4C2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Practical Example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8B749C-0E5C-88B8-15F6-245918E1AB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599795"/>
          </a:xfrm>
        </p:spPr>
        <p:txBody>
          <a:bodyPr/>
          <a:lstStyle/>
          <a:p>
            <a:r>
              <a:rPr lang="en-GB"/>
              <a:t>Patient: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468CDF-2EB3-16A4-F9BA-A9D35C2E27A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latin typeface="Calibri"/>
                <a:ea typeface="Calibri"/>
                <a:cs typeface="Calibri"/>
              </a:rPr>
              <a:t>76 years old </a:t>
            </a:r>
          </a:p>
          <a:p>
            <a:r>
              <a:rPr lang="en-GB" sz="1800">
                <a:latin typeface="Calibri"/>
                <a:ea typeface="Calibri"/>
                <a:cs typeface="Calibri"/>
              </a:rPr>
              <a:t>Speaks </a:t>
            </a:r>
            <a:r>
              <a:rPr lang="en-GB" sz="1800" err="1">
                <a:latin typeface="Calibri"/>
                <a:ea typeface="Calibri"/>
                <a:cs typeface="Calibri"/>
              </a:rPr>
              <a:t>urdu</a:t>
            </a:r>
            <a:endParaRPr lang="en-GB" sz="1800">
              <a:latin typeface="Calibri"/>
              <a:ea typeface="Calibri"/>
              <a:cs typeface="Calibri"/>
            </a:endParaRPr>
          </a:p>
          <a:p>
            <a:r>
              <a:rPr lang="en-GB" sz="1800">
                <a:latin typeface="Calibri"/>
                <a:ea typeface="Calibri"/>
                <a:cs typeface="Calibri"/>
              </a:rPr>
              <a:t>Hearing problems</a:t>
            </a:r>
          </a:p>
          <a:p>
            <a:r>
              <a:rPr lang="en-GB" sz="1800">
                <a:latin typeface="Calibri"/>
                <a:ea typeface="Calibri"/>
                <a:cs typeface="Calibri"/>
              </a:rPr>
              <a:t>Early </a:t>
            </a:r>
            <a:r>
              <a:rPr lang="en-GB" sz="1800" err="1">
                <a:latin typeface="Calibri"/>
                <a:ea typeface="Calibri"/>
                <a:cs typeface="Calibri"/>
              </a:rPr>
              <a:t>dimentia</a:t>
            </a:r>
            <a:endParaRPr lang="en-GB" sz="1800">
              <a:latin typeface="Calibri"/>
              <a:ea typeface="Calibri"/>
              <a:cs typeface="Calibri"/>
            </a:endParaRPr>
          </a:p>
          <a:p>
            <a:r>
              <a:rPr lang="en-GB" sz="1800">
                <a:latin typeface="Calibri"/>
                <a:ea typeface="Calibri"/>
                <a:cs typeface="Calibri"/>
              </a:rPr>
              <a:t>Newly diagnosed Diabetes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7E47CC1-ED9D-BA14-73BE-B3634FB8593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457045"/>
            <a:ext cx="5183188" cy="823912"/>
          </a:xfrm>
        </p:spPr>
        <p:txBody>
          <a:bodyPr/>
          <a:lstStyle/>
          <a:p>
            <a:r>
              <a:rPr lang="en-GB"/>
              <a:t>Communication approach: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ACEFC7B-6413-3821-00C2-61AA2EA819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94611" y="2505075"/>
            <a:ext cx="5160777" cy="40095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latin typeface="Calibri"/>
                <a:ea typeface="Calibri"/>
                <a:cs typeface="Calibri"/>
              </a:rPr>
              <a:t>Quiet room and face-to- face speaking</a:t>
            </a:r>
          </a:p>
          <a:p>
            <a:r>
              <a:rPr lang="en-GB" sz="1800">
                <a:latin typeface="Calibri"/>
                <a:ea typeface="Calibri"/>
                <a:cs typeface="Calibri"/>
              </a:rPr>
              <a:t>Use professional interpreter </a:t>
            </a:r>
          </a:p>
          <a:p>
            <a:r>
              <a:rPr lang="en-GB" sz="1800">
                <a:latin typeface="Calibri"/>
                <a:ea typeface="Calibri"/>
                <a:cs typeface="Calibri"/>
              </a:rPr>
              <a:t>Give one instruction at a time </a:t>
            </a:r>
          </a:p>
          <a:p>
            <a:r>
              <a:rPr lang="en-GB" sz="1800">
                <a:latin typeface="Calibri"/>
                <a:ea typeface="Calibri"/>
                <a:cs typeface="Calibri"/>
              </a:rPr>
              <a:t>Use pictures or simple guides </a:t>
            </a:r>
          </a:p>
          <a:p>
            <a:r>
              <a:rPr lang="en-GB" sz="1800">
                <a:latin typeface="Calibri"/>
                <a:ea typeface="Calibri"/>
                <a:cs typeface="Calibri"/>
              </a:rPr>
              <a:t>Ask patients to demonstrate insulin use (teach-back)</a:t>
            </a:r>
          </a:p>
          <a:p>
            <a:r>
              <a:rPr lang="en-GB" sz="1800">
                <a:latin typeface="Calibri"/>
                <a:ea typeface="Calibri"/>
                <a:cs typeface="Calibri"/>
              </a:rPr>
              <a:t>Arrange follow-up support</a:t>
            </a:r>
          </a:p>
          <a:p>
            <a:endParaRPr lang="en-GB" sz="18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449815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47E46-0C96-8D9F-E6DC-2E3F4B8B28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Barriers to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3AA5C-0EFB-908A-BFB1-F58902EBA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87801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>
                <a:latin typeface="Calibri"/>
                <a:ea typeface="Calibri"/>
                <a:cs typeface="Calibri"/>
              </a:rPr>
              <a:t>Time pressure and short appointments (Irving et al., 2020)</a:t>
            </a:r>
          </a:p>
          <a:p>
            <a:r>
              <a:rPr lang="en-GB" sz="1600">
                <a:latin typeface="Calibri"/>
                <a:ea typeface="Calibri"/>
                <a:cs typeface="Calibri"/>
              </a:rPr>
              <a:t>Language and cultural differences (Greenhalgh et al., 2020)</a:t>
            </a:r>
          </a:p>
          <a:p>
            <a:r>
              <a:rPr lang="en-GB" sz="1600">
                <a:latin typeface="Calibri"/>
                <a:ea typeface="Calibri"/>
                <a:cs typeface="Calibri"/>
              </a:rPr>
              <a:t>Some patients cannot use digital services </a:t>
            </a:r>
          </a:p>
          <a:p>
            <a:r>
              <a:rPr lang="en-GB" sz="1600">
                <a:latin typeface="Calibri"/>
                <a:ea typeface="Calibri"/>
                <a:cs typeface="Calibri"/>
              </a:rPr>
              <a:t>Staff stress and burnout (West et al. 2020)</a:t>
            </a:r>
          </a:p>
          <a:p>
            <a:r>
              <a:rPr lang="en-GB" sz="1600">
                <a:latin typeface="Calibri"/>
                <a:ea typeface="Calibri"/>
                <a:cs typeface="Calibri"/>
              </a:rPr>
              <a:t>These barriers can affect patient safety</a:t>
            </a:r>
          </a:p>
          <a:p>
            <a:endParaRPr lang="en-GB" sz="16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600">
                <a:latin typeface="Calibri"/>
                <a:ea typeface="Calibri"/>
                <a:cs typeface="Calibri"/>
              </a:rPr>
              <a:t>Team communication improves when:</a:t>
            </a:r>
          </a:p>
          <a:p>
            <a:r>
              <a:rPr lang="en-GB" sz="1600">
                <a:latin typeface="Calibri"/>
                <a:ea typeface="Calibri"/>
                <a:cs typeface="Calibri"/>
              </a:rPr>
              <a:t>Roles are clear</a:t>
            </a:r>
          </a:p>
          <a:p>
            <a:r>
              <a:rPr lang="en-GB" sz="1600">
                <a:latin typeface="Calibri"/>
                <a:ea typeface="Calibri"/>
                <a:cs typeface="Calibri"/>
              </a:rPr>
              <a:t>Staff trust each other</a:t>
            </a:r>
          </a:p>
          <a:p>
            <a:r>
              <a:rPr lang="en-GB" sz="1600">
                <a:latin typeface="Calibri"/>
                <a:ea typeface="Calibri"/>
                <a:cs typeface="Calibri"/>
              </a:rPr>
              <a:t>Information is shared properly</a:t>
            </a:r>
          </a:p>
          <a:p>
            <a:endParaRPr lang="en-GB" sz="16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6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30930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D6FC8-54E9-07F3-6329-09CBFC5F4C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Person-Centred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056FB-8C5C-3811-15A4-95F67F842F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1">
                <a:latin typeface="Calibri"/>
                <a:ea typeface="Calibri"/>
                <a:cs typeface="Calibri"/>
              </a:rPr>
              <a:t>Good communication helps:</a:t>
            </a:r>
          </a:p>
          <a:p>
            <a:pPr marL="0" indent="0">
              <a:buNone/>
            </a:pPr>
            <a:endParaRPr lang="en-GB" sz="2000" b="1">
              <a:latin typeface="Calibri"/>
              <a:ea typeface="Calibri"/>
              <a:cs typeface="Calibri"/>
            </a:endParaRPr>
          </a:p>
          <a:p>
            <a:r>
              <a:rPr lang="en-GB" sz="2000">
                <a:latin typeface="Calibri"/>
                <a:ea typeface="Calibri"/>
                <a:cs typeface="Calibri"/>
              </a:rPr>
              <a:t>Patients feel listened to 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Patients understand their care 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Shared decision-making 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Better health outcomes</a:t>
            </a:r>
          </a:p>
          <a:p>
            <a:endParaRPr lang="en-GB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Communication is key to person-centred care</a:t>
            </a:r>
          </a:p>
        </p:txBody>
      </p:sp>
    </p:spTree>
    <p:extLst>
      <p:ext uri="{BB962C8B-B14F-4D97-AF65-F5344CB8AC3E}">
        <p14:creationId xmlns:p14="http://schemas.microsoft.com/office/powerpoint/2010/main" val="16131553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1B39D-409F-EF88-4F77-4CDF4336C3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My Professional Commitment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25D53E-2E60-4C25-E4E1-044ACA9EB8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Reflect on my communication regularly (Gibbs' cycle)</a:t>
            </a:r>
          </a:p>
          <a:p>
            <a:r>
              <a:rPr lang="en-GB"/>
              <a:t>Ask for feedback from patients and colleagues </a:t>
            </a:r>
          </a:p>
          <a:p>
            <a:r>
              <a:rPr lang="en-GB"/>
              <a:t>Improve cultural awareness and health literacy </a:t>
            </a:r>
          </a:p>
          <a:p>
            <a:r>
              <a:rPr lang="en-GB"/>
              <a:t>Keep leaning and updating my knowledge</a:t>
            </a:r>
          </a:p>
          <a:p>
            <a:r>
              <a:rPr lang="en-GB"/>
              <a:t>Support good communication workplace </a:t>
            </a:r>
          </a:p>
        </p:txBody>
      </p:sp>
    </p:spTree>
    <p:extLst>
      <p:ext uri="{BB962C8B-B14F-4D97-AF65-F5344CB8AC3E}">
        <p14:creationId xmlns:p14="http://schemas.microsoft.com/office/powerpoint/2010/main" val="9613323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059B5-CD22-ADA0-05FA-7FA0F862F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088EC8-47D1-E130-0D16-11527409E5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10648"/>
            <a:ext cx="8596668" cy="453071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600">
                <a:latin typeface="Calibri"/>
                <a:ea typeface="Calibri"/>
                <a:cs typeface="Calibri"/>
              </a:rPr>
              <a:t>Greenhalgh, </a:t>
            </a:r>
            <a:r>
              <a:rPr lang="en-GB" sz="1600" err="1">
                <a:latin typeface="Calibri"/>
                <a:ea typeface="Calibri"/>
                <a:cs typeface="Calibri"/>
              </a:rPr>
              <a:t>T.,Koh</a:t>
            </a:r>
            <a:r>
              <a:rPr lang="en-GB" sz="1600">
                <a:latin typeface="Calibri"/>
                <a:ea typeface="Calibri"/>
                <a:cs typeface="Calibri"/>
              </a:rPr>
              <a:t>, G.C.H and Car, J.(2020) 'Covid-19: a remote assessment on </a:t>
            </a:r>
            <a:r>
              <a:rPr lang="en-GB" sz="1600" err="1">
                <a:latin typeface="Calibri"/>
                <a:ea typeface="Calibri"/>
                <a:cs typeface="Calibri"/>
              </a:rPr>
              <a:t>parimary</a:t>
            </a:r>
            <a:r>
              <a:rPr lang="en-GB" sz="1600">
                <a:latin typeface="Calibri"/>
                <a:ea typeface="Calibri"/>
                <a:cs typeface="Calibri"/>
              </a:rPr>
              <a:t> care', </a:t>
            </a:r>
            <a:r>
              <a:rPr lang="en-GB" sz="1600" i="1">
                <a:latin typeface="Calibri"/>
                <a:ea typeface="Calibri"/>
                <a:cs typeface="Calibri"/>
              </a:rPr>
              <a:t>BMJ, </a:t>
            </a:r>
            <a:r>
              <a:rPr lang="en-GB" sz="1600">
                <a:latin typeface="Calibri"/>
                <a:ea typeface="Calibri"/>
                <a:cs typeface="Calibri"/>
              </a:rPr>
              <a:t>368, p. m1182.</a:t>
            </a:r>
          </a:p>
          <a:p>
            <a:pPr marL="0" indent="0">
              <a:buNone/>
            </a:pPr>
            <a:endParaRPr lang="en-GB" sz="1600" i="1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600">
                <a:latin typeface="Calibri"/>
                <a:ea typeface="Calibri"/>
                <a:cs typeface="Calibri"/>
              </a:rPr>
              <a:t>Irving, G., Neves, A.L., Dambha-Miller, H., Oishi, A., </a:t>
            </a:r>
            <a:r>
              <a:rPr lang="en-GB" sz="1600" err="1">
                <a:latin typeface="Calibri"/>
                <a:ea typeface="Calibri"/>
                <a:cs typeface="Calibri"/>
              </a:rPr>
              <a:t>Tagashira</a:t>
            </a:r>
            <a:r>
              <a:rPr lang="en-GB" sz="1600">
                <a:latin typeface="Calibri"/>
                <a:ea typeface="Calibri"/>
                <a:cs typeface="Calibri"/>
              </a:rPr>
              <a:t>, H., </a:t>
            </a:r>
            <a:r>
              <a:rPr lang="en-GB" sz="1600" err="1">
                <a:latin typeface="Calibri"/>
                <a:ea typeface="Calibri"/>
                <a:cs typeface="Calibri"/>
              </a:rPr>
              <a:t>Verho</a:t>
            </a:r>
            <a:r>
              <a:rPr lang="en-GB" sz="1600">
                <a:latin typeface="Calibri"/>
                <a:ea typeface="Calibri"/>
                <a:cs typeface="Calibri"/>
              </a:rPr>
              <a:t>, A. and Holden, J (2020) 'International variations in primary care physician  consultation time: a systematic review of 67 countries', </a:t>
            </a:r>
            <a:r>
              <a:rPr lang="en-GB" sz="1600" i="1">
                <a:latin typeface="Calibri"/>
                <a:ea typeface="Calibri"/>
                <a:cs typeface="Calibri"/>
              </a:rPr>
              <a:t>BMJ Open</a:t>
            </a:r>
            <a:r>
              <a:rPr lang="en-GB" sz="1600">
                <a:latin typeface="Calibri"/>
                <a:ea typeface="Calibri"/>
                <a:cs typeface="Calibri"/>
              </a:rPr>
              <a:t>, 7(10), p. e017902</a:t>
            </a:r>
          </a:p>
          <a:p>
            <a:pPr marL="0" indent="0">
              <a:buNone/>
            </a:pPr>
            <a:endParaRPr lang="en-GB" sz="16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600">
                <a:latin typeface="Calibri"/>
                <a:ea typeface="Calibri"/>
                <a:cs typeface="Calibri"/>
              </a:rPr>
              <a:t>NHS Resolution (2024)</a:t>
            </a:r>
            <a:r>
              <a:rPr lang="en-GB" sz="1600" i="1">
                <a:latin typeface="Calibri"/>
                <a:ea typeface="Calibri"/>
                <a:cs typeface="Calibri"/>
              </a:rPr>
              <a:t> Annual Report and accounts 2023/24. </a:t>
            </a:r>
            <a:r>
              <a:rPr lang="en-GB" sz="1600">
                <a:latin typeface="Calibri"/>
                <a:ea typeface="Calibri"/>
                <a:cs typeface="Calibri"/>
              </a:rPr>
              <a:t>London: NHS Resolution,</a:t>
            </a:r>
          </a:p>
          <a:p>
            <a:pPr marL="0" indent="0">
              <a:buNone/>
            </a:pPr>
            <a:endParaRPr lang="en-GB" sz="16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600">
                <a:latin typeface="Calibri"/>
                <a:ea typeface="Calibri"/>
                <a:cs typeface="Calibri"/>
              </a:rPr>
              <a:t>Tuckman, B.W. (1965) 'Developmental sequence in small </a:t>
            </a:r>
            <a:r>
              <a:rPr lang="en-GB" sz="1600" err="1">
                <a:latin typeface="Calibri"/>
                <a:ea typeface="Calibri"/>
                <a:cs typeface="Calibri"/>
              </a:rPr>
              <a:t>groyps</a:t>
            </a:r>
            <a:r>
              <a:rPr lang="en-GB" sz="1600">
                <a:latin typeface="Calibri"/>
                <a:ea typeface="Calibri"/>
                <a:cs typeface="Calibri"/>
              </a:rPr>
              <a:t>', </a:t>
            </a:r>
            <a:r>
              <a:rPr lang="en-GB" sz="1600" i="1">
                <a:latin typeface="Calibri"/>
                <a:ea typeface="Calibri"/>
                <a:cs typeface="Calibri"/>
              </a:rPr>
              <a:t>Psychological Bulletin</a:t>
            </a:r>
            <a:r>
              <a:rPr lang="en-GB" sz="1600">
                <a:latin typeface="Calibri"/>
                <a:ea typeface="Calibri"/>
                <a:cs typeface="Calibri"/>
              </a:rPr>
              <a:t>, 63(6), pp. 384-399</a:t>
            </a:r>
          </a:p>
          <a:p>
            <a:pPr marL="0" indent="0">
              <a:buNone/>
            </a:pPr>
            <a:endParaRPr lang="en-GB" sz="16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600">
                <a:latin typeface="Calibri"/>
                <a:ea typeface="Calibri"/>
                <a:cs typeface="Calibri"/>
              </a:rPr>
              <a:t>West, M., Bailey, S and </a:t>
            </a:r>
            <a:r>
              <a:rPr lang="en-GB" sz="1600" err="1">
                <a:latin typeface="Calibri"/>
                <a:ea typeface="Calibri"/>
                <a:cs typeface="Calibri"/>
              </a:rPr>
              <a:t>williams</a:t>
            </a:r>
            <a:r>
              <a:rPr lang="en-GB" sz="1600">
                <a:latin typeface="Calibri"/>
                <a:ea typeface="Calibri"/>
                <a:cs typeface="Calibri"/>
              </a:rPr>
              <a:t>, E. (2020) </a:t>
            </a:r>
            <a:r>
              <a:rPr lang="en-GB" sz="1600" i="1">
                <a:latin typeface="Calibri"/>
                <a:ea typeface="Calibri"/>
                <a:cs typeface="Calibri"/>
              </a:rPr>
              <a:t>The courage of compassion: Supporting nurses and midwives to deliver high-quality care.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03949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Facet</vt:lpstr>
      <vt:lpstr>Communication Skills in Health and Social Care</vt:lpstr>
      <vt:lpstr>Communication in Health and Social Care</vt:lpstr>
      <vt:lpstr>Why Communication is Important</vt:lpstr>
      <vt:lpstr>Communication Models</vt:lpstr>
      <vt:lpstr>Practical Example</vt:lpstr>
      <vt:lpstr>Barriers to communication</vt:lpstr>
      <vt:lpstr>Person-Centred Care</vt:lpstr>
      <vt:lpstr>My Professional Commitment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2026-02-19T19:51:16Z</dcterms:created>
  <dcterms:modified xsi:type="dcterms:W3CDTF">2026-02-20T21:54:20Z</dcterms:modified>
</cp:coreProperties>
</file>