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39606-1316-43E5-B2E6-55E16EE6A9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20C790-29F1-4719-930E-9BB4349F06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EF87D-7B0F-4B7B-A7C5-215C80FCB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6BCA9-73B7-40D3-9B32-1EB5F048F43F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6B3A25-74E5-49FE-A1A0-EF934F8CF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9D1A12-0057-4495-9AD6-0F09BB296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6D956-F2BE-4D9A-B7A1-C5041E6B0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579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13FA2-1DA8-4740-9979-F7FF46F68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F4BDEE-EA0E-48FB-A51D-690617D80F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C0550A-E0EE-4DE8-93E9-B6C037493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6BCA9-73B7-40D3-9B32-1EB5F048F43F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8FA32-11DA-46FA-8268-EAC4CCCB2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4FA8D9-0344-4E68-B52C-DE8C41BE7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6D956-F2BE-4D9A-B7A1-C5041E6B0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420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92594-78C3-459A-90B2-4264FD1A5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50D605-4EDA-4671-AD78-AB77300110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08832-2F94-434C-A9CB-DF69E3900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6BCA9-73B7-40D3-9B32-1EB5F048F43F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57EDC0-C661-40EA-8F3B-F56B833A6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043EF-F3D8-45E0-B51C-5A27F0FBD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6D956-F2BE-4D9A-B7A1-C5041E6B0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92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97D28-01DF-41F1-90A2-6A6295C92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C2E7BD-986F-4B07-BB5C-6AD7B43F80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CFF0C8-0E97-4570-A74C-5C746A7C55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73F252-2B03-4061-A490-821B367B0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6BCA9-73B7-40D3-9B32-1EB5F048F43F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F108D1-5C62-4AF9-8141-485B23B06F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3C561-D31D-4D1F-844E-A7C26AA46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6D956-F2BE-4D9A-B7A1-C5041E6B0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713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16623-7F86-4218-B62C-7FFF9F524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BFC95E-D916-4B8A-B55C-AD3E450D21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56888D-FB27-4490-B52B-2D4BE308E2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CFAC4F-E105-4212-B567-1D4303AEA1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A55234-DB3D-4CEB-B9A9-CF1F863445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411EFC-F0ED-496B-937E-3C7A7D365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6BCA9-73B7-40D3-9B32-1EB5F048F43F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D358B5-0DEE-4014-A2CA-47AAB2045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D4AA869-5422-4549-B1B6-462F9D3DB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6D956-F2BE-4D9A-B7A1-C5041E6B0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514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3832D0-8FE0-4C37-94E4-D38325A26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7D4227-7B30-4703-B877-186548506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6BCA9-73B7-40D3-9B32-1EB5F048F43F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41FFFE-C2E2-4D14-88BB-477A1AC99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B5ED39-239D-438A-9EA4-0C0C1991D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6D956-F2BE-4D9A-B7A1-C5041E6B0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242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253459-0F12-4C22-BFF4-9B2046334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6BCA9-73B7-40D3-9B32-1EB5F048F43F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B1266A-8DD0-478B-91DC-063D56FF5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3C6D54-C3D9-4081-A371-B4D71A6F2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6D956-F2BE-4D9A-B7A1-C5041E6B0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666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A4C354-F55A-4911-876A-05BAFD3CB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43D5C0-2659-4A7D-8279-B04DF7AB03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52FD57-4B07-46EE-8764-F4FE417D7A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E5AC12-532B-4D1B-A1A0-7595190F0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6BCA9-73B7-40D3-9B32-1EB5F048F43F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D98E8A-30A4-473F-961D-41BAD59A3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051FCB-EBF3-4DA0-A955-DF52258AF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6D956-F2BE-4D9A-B7A1-C5041E6B0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010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85CA5-FEBF-49CE-936B-5442C9006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E19C4D9-A9C1-4DC2-B547-015EB8152F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9FBDFF-D2D5-41EB-A4FF-604DF60E20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790300-DB8C-495B-9DE5-DE509837C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6BCA9-73B7-40D3-9B32-1EB5F048F43F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C91324-36A2-4931-947E-7DC300B31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B7F4D8-8623-477B-84F9-A9A48B956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6D956-F2BE-4D9A-B7A1-C5041E6B0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061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77EFF-C8FC-45BD-8D26-68AAF1FC5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95FF82-3611-4582-8D60-4F3B31574F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0FD1EE-E723-475D-92E6-0AA8B6064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6BCA9-73B7-40D3-9B32-1EB5F048F43F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6FEEE-2DB0-405E-88A4-7C59F6CCB7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CF6986-0543-4472-A047-7E307D73F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6D956-F2BE-4D9A-B7A1-C5041E6B0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569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3B06C0-FA5B-439D-AAD6-1B2708F2CA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178934-9D9E-4E8F-96E4-ABFDEE42F7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F7831D-8AA9-445A-83B6-A3FFF7FDD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6BCA9-73B7-40D3-9B32-1EB5F048F43F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FBE711-4B1B-4FA8-BB8B-B599FBCBD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D3B76F-3136-45A5-99DB-1E9220323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6D956-F2BE-4D9A-B7A1-C5041E6B0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162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B3F25A-2D67-4E10-A9C3-3CF3FDEE0F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5513D0-5EE5-4B12-BD3A-FBCA5C23B0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AE86D5-3D13-4563-A103-42A7156FF4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6BCA9-73B7-40D3-9B32-1EB5F048F43F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88B551-22FC-4512-AA57-7589FBE833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498AAD-DBFD-4931-B73C-7D0F1527F9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76D956-F2BE-4D9A-B7A1-C5041E6B0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396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Logo&#10;&#10;Description automatically generated">
            <a:extLst>
              <a:ext uri="{FF2B5EF4-FFF2-40B4-BE49-F238E27FC236}">
                <a16:creationId xmlns:a16="http://schemas.microsoft.com/office/drawing/2014/main" id="{C3565542-D2E6-43CB-80FA-F0C899EB88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7" r="2" b="2"/>
          <a:stretch/>
        </p:blipFill>
        <p:spPr bwMode="auto">
          <a:xfrm>
            <a:off x="20" y="10"/>
            <a:ext cx="7009876" cy="6857990"/>
          </a:xfrm>
          <a:custGeom>
            <a:avLst/>
            <a:gdLst/>
            <a:ahLst/>
            <a:cxnLst/>
            <a:rect l="l" t="t" r="r" b="b"/>
            <a:pathLst>
              <a:path w="7009896" h="6858000">
                <a:moveTo>
                  <a:pt x="0" y="0"/>
                </a:moveTo>
                <a:lnTo>
                  <a:pt x="7009896" y="0"/>
                </a:lnTo>
                <a:lnTo>
                  <a:pt x="7009896" y="1"/>
                </a:lnTo>
                <a:lnTo>
                  <a:pt x="6295211" y="1"/>
                </a:lnTo>
                <a:lnTo>
                  <a:pt x="6195255" y="380651"/>
                </a:lnTo>
                <a:cubicBezTo>
                  <a:pt x="5677600" y="2559611"/>
                  <a:pt x="5966601" y="4758249"/>
                  <a:pt x="6880029" y="6647018"/>
                </a:cubicBezTo>
                <a:lnTo>
                  <a:pt x="6988280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5FDF4720-5445-47BE-89FE-E40D1AE6F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711927" y="-1"/>
            <a:ext cx="6480073" cy="6858002"/>
          </a:xfrm>
          <a:custGeom>
            <a:avLst/>
            <a:gdLst>
              <a:gd name="connsiteX0" fmla="*/ 6130244 w 6480073"/>
              <a:gd name="connsiteY0" fmla="*/ 0 h 6858002"/>
              <a:gd name="connsiteX1" fmla="*/ 6212951 w 6480073"/>
              <a:gd name="connsiteY1" fmla="*/ 314584 h 6858002"/>
              <a:gd name="connsiteX2" fmla="*/ 5540779 w 6480073"/>
              <a:gd name="connsiteY2" fmla="*/ 6756649 h 6858002"/>
              <a:gd name="connsiteX3" fmla="*/ 5489971 w 6480073"/>
              <a:gd name="connsiteY3" fmla="*/ 6858002 h 6858002"/>
              <a:gd name="connsiteX4" fmla="*/ 0 w 6480073"/>
              <a:gd name="connsiteY4" fmla="*/ 6858002 h 6858002"/>
              <a:gd name="connsiteX5" fmla="*/ 0 w 6480073"/>
              <a:gd name="connsiteY5" fmla="*/ 0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480073" h="6858002">
                <a:moveTo>
                  <a:pt x="6130244" y="0"/>
                </a:moveTo>
                <a:lnTo>
                  <a:pt x="6212951" y="314584"/>
                </a:lnTo>
                <a:cubicBezTo>
                  <a:pt x="6745828" y="2551616"/>
                  <a:pt x="6460994" y="4808873"/>
                  <a:pt x="5540779" y="6756649"/>
                </a:cubicBezTo>
                <a:lnTo>
                  <a:pt x="5489971" y="6858002"/>
                </a:lnTo>
                <a:lnTo>
                  <a:pt x="0" y="685800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26" name="Freeform: Shape 25">
            <a:extLst>
              <a:ext uri="{FF2B5EF4-FFF2-40B4-BE49-F238E27FC236}">
                <a16:creationId xmlns:a16="http://schemas.microsoft.com/office/drawing/2014/main" id="{AC8710B4-A815-4082-9E4F-F13A000709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942784" y="0"/>
            <a:ext cx="6249216" cy="6858001"/>
          </a:xfrm>
          <a:custGeom>
            <a:avLst/>
            <a:gdLst>
              <a:gd name="connsiteX0" fmla="*/ 0 w 6249216"/>
              <a:gd name="connsiteY0" fmla="*/ 0 h 6858001"/>
              <a:gd name="connsiteX1" fmla="*/ 5893742 w 6249216"/>
              <a:gd name="connsiteY1" fmla="*/ 1 h 6858001"/>
              <a:gd name="connsiteX2" fmla="*/ 5993697 w 6249216"/>
              <a:gd name="connsiteY2" fmla="*/ 380651 h 6858001"/>
              <a:gd name="connsiteX3" fmla="*/ 5308924 w 6249216"/>
              <a:gd name="connsiteY3" fmla="*/ 6647018 h 6858001"/>
              <a:gd name="connsiteX4" fmla="*/ 5200672 w 6249216"/>
              <a:gd name="connsiteY4" fmla="*/ 6858001 h 6858001"/>
              <a:gd name="connsiteX5" fmla="*/ 1 w 6249216"/>
              <a:gd name="connsiteY5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49216" h="6858001">
                <a:moveTo>
                  <a:pt x="0" y="0"/>
                </a:moveTo>
                <a:lnTo>
                  <a:pt x="5893742" y="1"/>
                </a:lnTo>
                <a:lnTo>
                  <a:pt x="5993697" y="380651"/>
                </a:lnTo>
                <a:cubicBezTo>
                  <a:pt x="6511353" y="2559611"/>
                  <a:pt x="6222352" y="4758249"/>
                  <a:pt x="5308924" y="6647018"/>
                </a:cubicBezTo>
                <a:lnTo>
                  <a:pt x="5200672" y="6858001"/>
                </a:lnTo>
                <a:lnTo>
                  <a:pt x="1" y="685800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45DC6D-75CC-42AA-B224-4EFDFFEE8148}"/>
              </a:ext>
            </a:extLst>
          </p:cNvPr>
          <p:cNvSpPr txBox="1"/>
          <p:nvPr/>
        </p:nvSpPr>
        <p:spPr>
          <a:xfrm>
            <a:off x="6801435" y="2871982"/>
            <a:ext cx="4819951" cy="31816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/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Name: Md Jakirul Islam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Module: Spanish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Student No:2017475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Module Code:BMIH5003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TUTOR: RODRIGO</a:t>
            </a:r>
          </a:p>
        </p:txBody>
      </p:sp>
    </p:spTree>
    <p:extLst>
      <p:ext uri="{BB962C8B-B14F-4D97-AF65-F5344CB8AC3E}">
        <p14:creationId xmlns:p14="http://schemas.microsoft.com/office/powerpoint/2010/main" val="23175261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ur pairs of sneakers in different sizes">
            <a:extLst>
              <a:ext uri="{FF2B5EF4-FFF2-40B4-BE49-F238E27FC236}">
                <a16:creationId xmlns:a16="http://schemas.microsoft.com/office/drawing/2014/main" id="{20312866-9ADC-40A9-8DD0-F436422766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005" y="646044"/>
            <a:ext cx="4792395" cy="3269974"/>
          </a:xfrm>
          <a:prstGeom prst="rect">
            <a:avLst/>
          </a:prstGeom>
        </p:spPr>
      </p:pic>
      <p:sp>
        <p:nvSpPr>
          <p:cNvPr id="2" name="&quot;Not Allowed&quot; Symbol 1">
            <a:extLst>
              <a:ext uri="{FF2B5EF4-FFF2-40B4-BE49-F238E27FC236}">
                <a16:creationId xmlns:a16="http://schemas.microsoft.com/office/drawing/2014/main" id="{AD23E4C7-EA32-4AE1-A3EB-56ABDA13B89A}"/>
              </a:ext>
            </a:extLst>
          </p:cNvPr>
          <p:cNvSpPr/>
          <p:nvPr/>
        </p:nvSpPr>
        <p:spPr>
          <a:xfrm>
            <a:off x="2743200" y="238539"/>
            <a:ext cx="6228080" cy="4174435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6789B9-5C01-4864-B187-72CFCB643DEF}"/>
              </a:ext>
            </a:extLst>
          </p:cNvPr>
          <p:cNvSpPr txBox="1"/>
          <p:nvPr/>
        </p:nvSpPr>
        <p:spPr>
          <a:xfrm rot="10800000" flipH="1" flipV="1">
            <a:off x="1124608" y="4463425"/>
            <a:ext cx="106364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SE PERMITEN ZAPATOS</a:t>
            </a:r>
          </a:p>
          <a:p>
            <a:r>
              <a:rPr lang="en-GB" sz="60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SHOES ALLOWED</a:t>
            </a:r>
            <a:endParaRPr lang="en-GB" sz="6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6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123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26</Words>
  <Application>Microsoft Office PowerPoint</Application>
  <PresentationFormat>Widescreen</PresentationFormat>
  <Paragraphs>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Md Jakirul Islam</dc:creator>
  <cp:lastModifiedBy>Md Jakirul Islam</cp:lastModifiedBy>
  <cp:revision>1</cp:revision>
  <dcterms:created xsi:type="dcterms:W3CDTF">2022-03-18T09:07:51Z</dcterms:created>
  <dcterms:modified xsi:type="dcterms:W3CDTF">2022-03-18T09:49:34Z</dcterms:modified>
</cp:coreProperties>
</file>