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85" r:id="rId2"/>
    <p:sldId id="256" r:id="rId3"/>
    <p:sldId id="265" r:id="rId4"/>
    <p:sldId id="270" r:id="rId5"/>
    <p:sldId id="271" r:id="rId6"/>
    <p:sldId id="263" r:id="rId7"/>
    <p:sldId id="264" r:id="rId8"/>
    <p:sldId id="288" r:id="rId9"/>
    <p:sldId id="257" r:id="rId10"/>
    <p:sldId id="273" r:id="rId11"/>
    <p:sldId id="274" r:id="rId12"/>
    <p:sldId id="275" r:id="rId13"/>
    <p:sldId id="258" r:id="rId14"/>
    <p:sldId id="259" r:id="rId15"/>
    <p:sldId id="260" r:id="rId16"/>
    <p:sldId id="261" r:id="rId17"/>
    <p:sldId id="262" r:id="rId18"/>
    <p:sldId id="277" r:id="rId19"/>
    <p:sldId id="278" r:id="rId20"/>
    <p:sldId id="279" r:id="rId21"/>
    <p:sldId id="280" r:id="rId22"/>
    <p:sldId id="281" r:id="rId23"/>
    <p:sldId id="282" r:id="rId24"/>
    <p:sldId id="286" r:id="rId25"/>
    <p:sldId id="283" r:id="rId26"/>
    <p:sldId id="2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8EC4F5-272F-4248-82CE-4AE364C2D711}" v="74" dt="2026-03-15T09:50:15.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neesh Sinha" userId="6117fb134e2aac55" providerId="LiveId" clId="{FFB01F10-D86F-4A7F-AAE8-18E86A7BCB3B}"/>
    <pc:docChg chg="undo custSel addSld delSld modSld sldOrd">
      <pc:chgData name="Rajneesh Sinha" userId="6117fb134e2aac55" providerId="LiveId" clId="{FFB01F10-D86F-4A7F-AAE8-18E86A7BCB3B}" dt="2026-03-15T09:49:08.481" v="1439" actId="113"/>
      <pc:docMkLst>
        <pc:docMk/>
      </pc:docMkLst>
      <pc:sldChg chg="addSp delSp modSp mod">
        <pc:chgData name="Rajneesh Sinha" userId="6117fb134e2aac55" providerId="LiveId" clId="{FFB01F10-D86F-4A7F-AAE8-18E86A7BCB3B}" dt="2026-03-15T09:45:55.246" v="1431" actId="14100"/>
        <pc:sldMkLst>
          <pc:docMk/>
          <pc:sldMk cId="3454703773" sldId="256"/>
        </pc:sldMkLst>
        <pc:spChg chg="add mod">
          <ac:chgData name="Rajneesh Sinha" userId="6117fb134e2aac55" providerId="LiveId" clId="{FFB01F10-D86F-4A7F-AAE8-18E86A7BCB3B}" dt="2026-03-10T11:24:58.944" v="609" actId="14100"/>
          <ac:spMkLst>
            <pc:docMk/>
            <pc:sldMk cId="3454703773" sldId="256"/>
            <ac:spMk id="5" creationId="{7B457398-A4F7-5950-4784-36350DFEDDE9}"/>
          </ac:spMkLst>
        </pc:spChg>
        <pc:spChg chg="mod">
          <ac:chgData name="Rajneesh Sinha" userId="6117fb134e2aac55" providerId="LiveId" clId="{FFB01F10-D86F-4A7F-AAE8-18E86A7BCB3B}" dt="2026-03-15T09:45:55.246" v="1431" actId="14100"/>
          <ac:spMkLst>
            <pc:docMk/>
            <pc:sldMk cId="3454703773" sldId="256"/>
            <ac:spMk id="47" creationId="{E4D3CAA6-A847-7D86-9157-1D4CC5CD21B9}"/>
          </ac:spMkLst>
        </pc:spChg>
        <pc:picChg chg="add mod">
          <ac:chgData name="Rajneesh Sinha" userId="6117fb134e2aac55" providerId="LiveId" clId="{FFB01F10-D86F-4A7F-AAE8-18E86A7BCB3B}" dt="2026-03-09T15:10:47.054" v="5"/>
          <ac:picMkLst>
            <pc:docMk/>
            <pc:sldMk cId="3454703773" sldId="256"/>
            <ac:picMk id="3" creationId="{91307171-8B66-D3FC-E760-B18805CEB6F3}"/>
          </ac:picMkLst>
        </pc:picChg>
      </pc:sldChg>
      <pc:sldChg chg="addSp modSp mod">
        <pc:chgData name="Rajneesh Sinha" userId="6117fb134e2aac55" providerId="LiveId" clId="{FFB01F10-D86F-4A7F-AAE8-18E86A7BCB3B}" dt="2026-03-10T11:41:02.549" v="958" actId="14100"/>
        <pc:sldMkLst>
          <pc:docMk/>
          <pc:sldMk cId="0" sldId="257"/>
        </pc:sldMkLst>
        <pc:spChg chg="mod">
          <ac:chgData name="Rajneesh Sinha" userId="6117fb134e2aac55" providerId="LiveId" clId="{FFB01F10-D86F-4A7F-AAE8-18E86A7BCB3B}" dt="2026-03-10T11:40:50.179" v="955" actId="14100"/>
          <ac:spMkLst>
            <pc:docMk/>
            <pc:sldMk cId="0" sldId="257"/>
            <ac:spMk id="3" creationId="{FF70BA7A-940D-1ED9-555B-B6218853D80B}"/>
          </ac:spMkLst>
        </pc:spChg>
        <pc:spChg chg="add mod">
          <ac:chgData name="Rajneesh Sinha" userId="6117fb134e2aac55" providerId="LiveId" clId="{FFB01F10-D86F-4A7F-AAE8-18E86A7BCB3B}" dt="2026-03-10T11:41:02.549" v="958" actId="14100"/>
          <ac:spMkLst>
            <pc:docMk/>
            <pc:sldMk cId="0" sldId="257"/>
            <ac:spMk id="6" creationId="{B29C609A-5E0D-9255-EAA6-C021B6E20454}"/>
          </ac:spMkLst>
        </pc:spChg>
        <pc:picChg chg="add mod">
          <ac:chgData name="Rajneesh Sinha" userId="6117fb134e2aac55" providerId="LiveId" clId="{FFB01F10-D86F-4A7F-AAE8-18E86A7BCB3B}" dt="2026-03-09T15:11:33.621" v="15"/>
          <ac:picMkLst>
            <pc:docMk/>
            <pc:sldMk cId="0" sldId="257"/>
            <ac:picMk id="4" creationId="{4B532FE4-5D7B-19BB-1BB2-25F5BADE1F5A}"/>
          </ac:picMkLst>
        </pc:picChg>
      </pc:sldChg>
      <pc:sldChg chg="addSp modSp mod">
        <pc:chgData name="Rajneesh Sinha" userId="6117fb134e2aac55" providerId="LiveId" clId="{FFB01F10-D86F-4A7F-AAE8-18E86A7BCB3B}" dt="2026-03-10T11:52:37.056" v="1064" actId="20577"/>
        <pc:sldMkLst>
          <pc:docMk/>
          <pc:sldMk cId="3409167396" sldId="258"/>
        </pc:sldMkLst>
        <pc:spChg chg="mod">
          <ac:chgData name="Rajneesh Sinha" userId="6117fb134e2aac55" providerId="LiveId" clId="{FFB01F10-D86F-4A7F-AAE8-18E86A7BCB3B}" dt="2026-03-10T11:52:37.056" v="1064" actId="20577"/>
          <ac:spMkLst>
            <pc:docMk/>
            <pc:sldMk cId="3409167396" sldId="258"/>
            <ac:spMk id="3" creationId="{A54903EA-1BE8-F62C-B5E1-57FD07C195B1}"/>
          </ac:spMkLst>
        </pc:spChg>
        <pc:spChg chg="add mod">
          <ac:chgData name="Rajneesh Sinha" userId="6117fb134e2aac55" providerId="LiveId" clId="{FFB01F10-D86F-4A7F-AAE8-18E86A7BCB3B}" dt="2026-03-10T11:31:34.864" v="867" actId="1076"/>
          <ac:spMkLst>
            <pc:docMk/>
            <pc:sldMk cId="3409167396" sldId="258"/>
            <ac:spMk id="6" creationId="{6BE059D8-7AE6-FCCA-43ED-362615D9F2ED}"/>
          </ac:spMkLst>
        </pc:spChg>
        <pc:picChg chg="add mod">
          <ac:chgData name="Rajneesh Sinha" userId="6117fb134e2aac55" providerId="LiveId" clId="{FFB01F10-D86F-4A7F-AAE8-18E86A7BCB3B}" dt="2026-03-09T15:11:50.435" v="20"/>
          <ac:picMkLst>
            <pc:docMk/>
            <pc:sldMk cId="3409167396" sldId="258"/>
            <ac:picMk id="4" creationId="{73A9253E-2F37-D8D4-4174-DF14056262CB}"/>
          </ac:picMkLst>
        </pc:picChg>
      </pc:sldChg>
      <pc:sldChg chg="addSp modSp mod">
        <pc:chgData name="Rajneesh Sinha" userId="6117fb134e2aac55" providerId="LiveId" clId="{FFB01F10-D86F-4A7F-AAE8-18E86A7BCB3B}" dt="2026-03-10T11:31:51.099" v="870" actId="1076"/>
        <pc:sldMkLst>
          <pc:docMk/>
          <pc:sldMk cId="1304345706" sldId="259"/>
        </pc:sldMkLst>
        <pc:spChg chg="add mod">
          <ac:chgData name="Rajneesh Sinha" userId="6117fb134e2aac55" providerId="LiveId" clId="{FFB01F10-D86F-4A7F-AAE8-18E86A7BCB3B}" dt="2026-03-10T11:31:51.099" v="870" actId="1076"/>
          <ac:spMkLst>
            <pc:docMk/>
            <pc:sldMk cId="1304345706" sldId="259"/>
            <ac:spMk id="7" creationId="{87FF5CC5-65DE-7A67-512E-4254B43D26B0}"/>
          </ac:spMkLst>
        </pc:spChg>
        <pc:picChg chg="add mod">
          <ac:chgData name="Rajneesh Sinha" userId="6117fb134e2aac55" providerId="LiveId" clId="{FFB01F10-D86F-4A7F-AAE8-18E86A7BCB3B}" dt="2026-03-09T15:11:52.805" v="21"/>
          <ac:picMkLst>
            <pc:docMk/>
            <pc:sldMk cId="1304345706" sldId="259"/>
            <ac:picMk id="5" creationId="{6BB21398-6D78-B741-CF55-1F331E37EDCC}"/>
          </ac:picMkLst>
        </pc:picChg>
      </pc:sldChg>
      <pc:sldChg chg="addSp modSp mod">
        <pc:chgData name="Rajneesh Sinha" userId="6117fb134e2aac55" providerId="LiveId" clId="{FFB01F10-D86F-4A7F-AAE8-18E86A7BCB3B}" dt="2026-03-10T11:53:39.044" v="1077" actId="20577"/>
        <pc:sldMkLst>
          <pc:docMk/>
          <pc:sldMk cId="315360628" sldId="260"/>
        </pc:sldMkLst>
        <pc:spChg chg="mod">
          <ac:chgData name="Rajneesh Sinha" userId="6117fb134e2aac55" providerId="LiveId" clId="{FFB01F10-D86F-4A7F-AAE8-18E86A7BCB3B}" dt="2026-03-10T11:53:39.044" v="1077" actId="20577"/>
          <ac:spMkLst>
            <pc:docMk/>
            <pc:sldMk cId="315360628" sldId="260"/>
            <ac:spMk id="3" creationId="{742F3781-85F8-A829-DB11-19FDE70C94F8}"/>
          </ac:spMkLst>
        </pc:spChg>
        <pc:spChg chg="add mod">
          <ac:chgData name="Rajneesh Sinha" userId="6117fb134e2aac55" providerId="LiveId" clId="{FFB01F10-D86F-4A7F-AAE8-18E86A7BCB3B}" dt="2026-03-10T11:32:04.993" v="872" actId="1076"/>
          <ac:spMkLst>
            <pc:docMk/>
            <pc:sldMk cId="315360628" sldId="260"/>
            <ac:spMk id="6" creationId="{3FAF4EBC-9AC2-5E81-F84B-59F250EFFA3F}"/>
          </ac:spMkLst>
        </pc:spChg>
        <pc:picChg chg="add mod">
          <ac:chgData name="Rajneesh Sinha" userId="6117fb134e2aac55" providerId="LiveId" clId="{FFB01F10-D86F-4A7F-AAE8-18E86A7BCB3B}" dt="2026-03-09T15:11:57.209" v="22"/>
          <ac:picMkLst>
            <pc:docMk/>
            <pc:sldMk cId="315360628" sldId="260"/>
            <ac:picMk id="4" creationId="{483CAFBA-8612-C0A3-9AE0-A089F699C441}"/>
          </ac:picMkLst>
        </pc:picChg>
      </pc:sldChg>
      <pc:sldChg chg="addSp modSp mod">
        <pc:chgData name="Rajneesh Sinha" userId="6117fb134e2aac55" providerId="LiveId" clId="{FFB01F10-D86F-4A7F-AAE8-18E86A7BCB3B}" dt="2026-03-10T11:32:18.146" v="874" actId="1076"/>
        <pc:sldMkLst>
          <pc:docMk/>
          <pc:sldMk cId="4040226703" sldId="261"/>
        </pc:sldMkLst>
        <pc:spChg chg="add mod">
          <ac:chgData name="Rajneesh Sinha" userId="6117fb134e2aac55" providerId="LiveId" clId="{FFB01F10-D86F-4A7F-AAE8-18E86A7BCB3B}" dt="2026-03-10T11:32:18.146" v="874" actId="1076"/>
          <ac:spMkLst>
            <pc:docMk/>
            <pc:sldMk cId="4040226703" sldId="261"/>
            <ac:spMk id="7" creationId="{AE2DAF7E-E146-C2CB-0ACC-BBCB7322448E}"/>
          </ac:spMkLst>
        </pc:spChg>
        <pc:picChg chg="add mod">
          <ac:chgData name="Rajneesh Sinha" userId="6117fb134e2aac55" providerId="LiveId" clId="{FFB01F10-D86F-4A7F-AAE8-18E86A7BCB3B}" dt="2026-03-09T15:12:01.773" v="23"/>
          <ac:picMkLst>
            <pc:docMk/>
            <pc:sldMk cId="4040226703" sldId="261"/>
            <ac:picMk id="5" creationId="{1EC3B6D1-4C14-55E4-9CCE-A4E5587331FF}"/>
          </ac:picMkLst>
        </pc:picChg>
      </pc:sldChg>
      <pc:sldChg chg="addSp modSp mod">
        <pc:chgData name="Rajneesh Sinha" userId="6117fb134e2aac55" providerId="LiveId" clId="{FFB01F10-D86F-4A7F-AAE8-18E86A7BCB3B}" dt="2026-03-10T11:54:15.250" v="1092" actId="20577"/>
        <pc:sldMkLst>
          <pc:docMk/>
          <pc:sldMk cId="2574915473" sldId="262"/>
        </pc:sldMkLst>
        <pc:spChg chg="mod">
          <ac:chgData name="Rajneesh Sinha" userId="6117fb134e2aac55" providerId="LiveId" clId="{FFB01F10-D86F-4A7F-AAE8-18E86A7BCB3B}" dt="2026-03-10T11:54:15.250" v="1092" actId="20577"/>
          <ac:spMkLst>
            <pc:docMk/>
            <pc:sldMk cId="2574915473" sldId="262"/>
            <ac:spMk id="3" creationId="{E1ED0539-5402-F695-090F-C42FD3190B16}"/>
          </ac:spMkLst>
        </pc:spChg>
        <pc:spChg chg="add mod">
          <ac:chgData name="Rajneesh Sinha" userId="6117fb134e2aac55" providerId="LiveId" clId="{FFB01F10-D86F-4A7F-AAE8-18E86A7BCB3B}" dt="2026-03-10T11:32:30.528" v="876" actId="1076"/>
          <ac:spMkLst>
            <pc:docMk/>
            <pc:sldMk cId="2574915473" sldId="262"/>
            <ac:spMk id="5" creationId="{3EDE4278-D5E7-E76C-1267-82B8C6EFC9E1}"/>
          </ac:spMkLst>
        </pc:spChg>
      </pc:sldChg>
      <pc:sldChg chg="addSp modSp mod">
        <pc:chgData name="Rajneesh Sinha" userId="6117fb134e2aac55" providerId="LiveId" clId="{FFB01F10-D86F-4A7F-AAE8-18E86A7BCB3B}" dt="2026-03-15T09:42:45.271" v="1407" actId="20577"/>
        <pc:sldMkLst>
          <pc:docMk/>
          <pc:sldMk cId="2057054582" sldId="263"/>
        </pc:sldMkLst>
        <pc:spChg chg="mod">
          <ac:chgData name="Rajneesh Sinha" userId="6117fb134e2aac55" providerId="LiveId" clId="{FFB01F10-D86F-4A7F-AAE8-18E86A7BCB3B}" dt="2026-03-15T09:42:45.271" v="1407" actId="20577"/>
          <ac:spMkLst>
            <pc:docMk/>
            <pc:sldMk cId="2057054582" sldId="263"/>
            <ac:spMk id="2" creationId="{8D781EEF-D0E1-A9C4-C4FC-04ABC7D53C5F}"/>
          </ac:spMkLst>
        </pc:spChg>
        <pc:spChg chg="add mod">
          <ac:chgData name="Rajneesh Sinha" userId="6117fb134e2aac55" providerId="LiveId" clId="{FFB01F10-D86F-4A7F-AAE8-18E86A7BCB3B}" dt="2026-03-10T11:27:02.326" v="719"/>
          <ac:spMkLst>
            <pc:docMk/>
            <pc:sldMk cId="2057054582" sldId="263"/>
            <ac:spMk id="4" creationId="{E9820FFA-E7D7-37DF-8386-90D722C5C812}"/>
          </ac:spMkLst>
        </pc:spChg>
        <pc:graphicFrameChg chg="modGraphic">
          <ac:chgData name="Rajneesh Sinha" userId="6117fb134e2aac55" providerId="LiveId" clId="{FFB01F10-D86F-4A7F-AAE8-18E86A7BCB3B}" dt="2026-03-10T11:49:12.274" v="1040" actId="20577"/>
          <ac:graphicFrameMkLst>
            <pc:docMk/>
            <pc:sldMk cId="2057054582" sldId="263"/>
            <ac:graphicFrameMk id="5" creationId="{BF602760-9803-5008-3D4A-DAD01809D9A2}"/>
          </ac:graphicFrameMkLst>
        </pc:graphicFrameChg>
        <pc:picChg chg="add mod">
          <ac:chgData name="Rajneesh Sinha" userId="6117fb134e2aac55" providerId="LiveId" clId="{FFB01F10-D86F-4A7F-AAE8-18E86A7BCB3B}" dt="2026-03-09T15:11:17.967" v="12"/>
          <ac:picMkLst>
            <pc:docMk/>
            <pc:sldMk cId="2057054582" sldId="263"/>
            <ac:picMk id="3" creationId="{139B3A49-EEF9-C9E5-7DBD-A84DB1958504}"/>
          </ac:picMkLst>
        </pc:picChg>
      </pc:sldChg>
      <pc:sldChg chg="addSp modSp mod">
        <pc:chgData name="Rajneesh Sinha" userId="6117fb134e2aac55" providerId="LiveId" clId="{FFB01F10-D86F-4A7F-AAE8-18E86A7BCB3B}" dt="2026-03-15T09:48:11.264" v="1437" actId="14100"/>
        <pc:sldMkLst>
          <pc:docMk/>
          <pc:sldMk cId="2937662195" sldId="264"/>
        </pc:sldMkLst>
        <pc:spChg chg="mod">
          <ac:chgData name="Rajneesh Sinha" userId="6117fb134e2aac55" providerId="LiveId" clId="{FFB01F10-D86F-4A7F-AAE8-18E86A7BCB3B}" dt="2026-03-15T09:48:11.264" v="1437" actId="14100"/>
          <ac:spMkLst>
            <pc:docMk/>
            <pc:sldMk cId="2937662195" sldId="264"/>
            <ac:spMk id="2" creationId="{0EF9A9F6-F477-9A4B-55DA-44A609DA6FF4}"/>
          </ac:spMkLst>
        </pc:spChg>
        <pc:spChg chg="add mod">
          <ac:chgData name="Rajneesh Sinha" userId="6117fb134e2aac55" providerId="LiveId" clId="{FFB01F10-D86F-4A7F-AAE8-18E86A7BCB3B}" dt="2026-03-10T11:27:19.394" v="721" actId="1076"/>
          <ac:spMkLst>
            <pc:docMk/>
            <pc:sldMk cId="2937662195" sldId="264"/>
            <ac:spMk id="4" creationId="{2A320871-A752-B1F9-171F-72C4A254FB24}"/>
          </ac:spMkLst>
        </pc:spChg>
        <pc:picChg chg="add mod">
          <ac:chgData name="Rajneesh Sinha" userId="6117fb134e2aac55" providerId="LiveId" clId="{FFB01F10-D86F-4A7F-AAE8-18E86A7BCB3B}" dt="2026-03-09T15:11:20.900" v="13"/>
          <ac:picMkLst>
            <pc:docMk/>
            <pc:sldMk cId="2937662195" sldId="264"/>
            <ac:picMk id="3" creationId="{930FE0F0-A2C7-E6EF-A274-7C91B5B2A49E}"/>
          </ac:picMkLst>
        </pc:picChg>
      </pc:sldChg>
      <pc:sldChg chg="addSp modSp add mod">
        <pc:chgData name="Rajneesh Sinha" userId="6117fb134e2aac55" providerId="LiveId" clId="{FFB01F10-D86F-4A7F-AAE8-18E86A7BCB3B}" dt="2026-03-15T09:39:02.340" v="1331" actId="20577"/>
        <pc:sldMkLst>
          <pc:docMk/>
          <pc:sldMk cId="2402804243" sldId="265"/>
        </pc:sldMkLst>
        <pc:spChg chg="add mod">
          <ac:chgData name="Rajneesh Sinha" userId="6117fb134e2aac55" providerId="LiveId" clId="{FFB01F10-D86F-4A7F-AAE8-18E86A7BCB3B}" dt="2026-03-10T11:25:52.834" v="713"/>
          <ac:spMkLst>
            <pc:docMk/>
            <pc:sldMk cId="2402804243" sldId="265"/>
            <ac:spMk id="2" creationId="{261EFA83-9EB4-0186-8AE3-D6E955401110}"/>
          </ac:spMkLst>
        </pc:spChg>
        <pc:spChg chg="mod">
          <ac:chgData name="Rajneesh Sinha" userId="6117fb134e2aac55" providerId="LiveId" clId="{FFB01F10-D86F-4A7F-AAE8-18E86A7BCB3B}" dt="2026-03-15T09:39:02.340" v="1331" actId="20577"/>
          <ac:spMkLst>
            <pc:docMk/>
            <pc:sldMk cId="2402804243" sldId="265"/>
            <ac:spMk id="3" creationId="{4B34299D-7A0B-8965-D817-85FDC99FD8D1}"/>
          </ac:spMkLst>
        </pc:spChg>
      </pc:sldChg>
      <pc:sldChg chg="addSp delSp modSp mod setBg">
        <pc:chgData name="Rajneesh Sinha" userId="6117fb134e2aac55" providerId="LiveId" clId="{FFB01F10-D86F-4A7F-AAE8-18E86A7BCB3B}" dt="2026-03-15T09:49:08.481" v="1439" actId="113"/>
        <pc:sldMkLst>
          <pc:docMk/>
          <pc:sldMk cId="1990310946" sldId="270"/>
        </pc:sldMkLst>
        <pc:spChg chg="mod">
          <ac:chgData name="Rajneesh Sinha" userId="6117fb134e2aac55" providerId="LiveId" clId="{FFB01F10-D86F-4A7F-AAE8-18E86A7BCB3B}" dt="2026-03-15T09:49:08.481" v="1439" actId="113"/>
          <ac:spMkLst>
            <pc:docMk/>
            <pc:sldMk cId="1990310946" sldId="270"/>
            <ac:spMk id="2" creationId="{FF34D6A8-129C-B2BA-5222-BDDA7C263C31}"/>
          </ac:spMkLst>
        </pc:spChg>
        <pc:spChg chg="mod">
          <ac:chgData name="Rajneesh Sinha" userId="6117fb134e2aac55" providerId="LiveId" clId="{FFB01F10-D86F-4A7F-AAE8-18E86A7BCB3B}" dt="2026-03-10T11:47:42.162" v="1024" actId="20577"/>
          <ac:spMkLst>
            <pc:docMk/>
            <pc:sldMk cId="1990310946" sldId="270"/>
            <ac:spMk id="3" creationId="{BDEE33E4-E8EC-C325-09B2-DC755E571B1E}"/>
          </ac:spMkLst>
        </pc:spChg>
        <pc:spChg chg="add mod">
          <ac:chgData name="Rajneesh Sinha" userId="6117fb134e2aac55" providerId="LiveId" clId="{FFB01F10-D86F-4A7F-AAE8-18E86A7BCB3B}" dt="2026-03-10T11:26:42.126" v="717"/>
          <ac:spMkLst>
            <pc:docMk/>
            <pc:sldMk cId="1990310946" sldId="270"/>
            <ac:spMk id="6" creationId="{744C146E-EFEE-7A45-5DD2-30345218A0BD}"/>
          </ac:spMkLst>
        </pc:spChg>
        <pc:picChg chg="add mod">
          <ac:chgData name="Rajneesh Sinha" userId="6117fb134e2aac55" providerId="LiveId" clId="{FFB01F10-D86F-4A7F-AAE8-18E86A7BCB3B}" dt="2026-03-09T15:11:08.836" v="10" actId="26606"/>
          <ac:picMkLst>
            <pc:docMk/>
            <pc:sldMk cId="1990310946" sldId="270"/>
            <ac:picMk id="4" creationId="{9AD1BE7C-A7A6-0A5E-864B-46E12588EDC2}"/>
          </ac:picMkLst>
        </pc:picChg>
        <pc:picChg chg="mod">
          <ac:chgData name="Rajneesh Sinha" userId="6117fb134e2aac55" providerId="LiveId" clId="{FFB01F10-D86F-4A7F-AAE8-18E86A7BCB3B}" dt="2026-03-09T15:11:08.836" v="10" actId="26606"/>
          <ac:picMkLst>
            <pc:docMk/>
            <pc:sldMk cId="1990310946" sldId="270"/>
            <ac:picMk id="5" creationId="{21C53B94-7F94-2E2D-9FE6-70FC507C7D96}"/>
          </ac:picMkLst>
        </pc:picChg>
      </pc:sldChg>
      <pc:sldChg chg="addSp modSp mod">
        <pc:chgData name="Rajneesh Sinha" userId="6117fb134e2aac55" providerId="LiveId" clId="{FFB01F10-D86F-4A7F-AAE8-18E86A7BCB3B}" dt="2026-03-15T09:41:35.721" v="1371" actId="27636"/>
        <pc:sldMkLst>
          <pc:docMk/>
          <pc:sldMk cId="3600548197" sldId="271"/>
        </pc:sldMkLst>
        <pc:spChg chg="mod">
          <ac:chgData name="Rajneesh Sinha" userId="6117fb134e2aac55" providerId="LiveId" clId="{FFB01F10-D86F-4A7F-AAE8-18E86A7BCB3B}" dt="2026-03-15T09:41:35.721" v="1371" actId="27636"/>
          <ac:spMkLst>
            <pc:docMk/>
            <pc:sldMk cId="3600548197" sldId="271"/>
            <ac:spMk id="2" creationId="{FDAE5538-D4F6-46BC-7708-BD94B2E23025}"/>
          </ac:spMkLst>
        </pc:spChg>
        <pc:spChg chg="mod">
          <ac:chgData name="Rajneesh Sinha" userId="6117fb134e2aac55" providerId="LiveId" clId="{FFB01F10-D86F-4A7F-AAE8-18E86A7BCB3B}" dt="2026-03-10T11:46:53.453" v="1018" actId="20577"/>
          <ac:spMkLst>
            <pc:docMk/>
            <pc:sldMk cId="3600548197" sldId="271"/>
            <ac:spMk id="3" creationId="{74B02E8A-5AD9-94DF-6FFE-2360EAF592D1}"/>
          </ac:spMkLst>
        </pc:spChg>
        <pc:spChg chg="add mod">
          <ac:chgData name="Rajneesh Sinha" userId="6117fb134e2aac55" providerId="LiveId" clId="{FFB01F10-D86F-4A7F-AAE8-18E86A7BCB3B}" dt="2026-03-10T11:26:49.978" v="718"/>
          <ac:spMkLst>
            <pc:docMk/>
            <pc:sldMk cId="3600548197" sldId="271"/>
            <ac:spMk id="5" creationId="{643AECFA-5737-F095-D9F8-F674A5E03C48}"/>
          </ac:spMkLst>
        </pc:spChg>
        <pc:picChg chg="add mod">
          <ac:chgData name="Rajneesh Sinha" userId="6117fb134e2aac55" providerId="LiveId" clId="{FFB01F10-D86F-4A7F-AAE8-18E86A7BCB3B}" dt="2026-03-09T15:11:14.337" v="11"/>
          <ac:picMkLst>
            <pc:docMk/>
            <pc:sldMk cId="3600548197" sldId="271"/>
            <ac:picMk id="4" creationId="{BD06CE0F-0B12-868A-DAAF-01935433D9BF}"/>
          </ac:picMkLst>
        </pc:picChg>
      </pc:sldChg>
      <pc:sldChg chg="addSp delSp modSp mod">
        <pc:chgData name="Rajneesh Sinha" userId="6117fb134e2aac55" providerId="LiveId" clId="{FFB01F10-D86F-4A7F-AAE8-18E86A7BCB3B}" dt="2026-03-10T11:40:33.614" v="953" actId="14100"/>
        <pc:sldMkLst>
          <pc:docMk/>
          <pc:sldMk cId="0" sldId="272"/>
        </pc:sldMkLst>
        <pc:spChg chg="mod">
          <ac:chgData name="Rajneesh Sinha" userId="6117fb134e2aac55" providerId="LiveId" clId="{FFB01F10-D86F-4A7F-AAE8-18E86A7BCB3B}" dt="2026-03-10T11:38:43.377" v="947" actId="14100"/>
          <ac:spMkLst>
            <pc:docMk/>
            <pc:sldMk cId="0" sldId="272"/>
            <ac:spMk id="2" creationId="{D1F3DE37-0468-B31B-6229-78CB1FDAA3FC}"/>
          </ac:spMkLst>
        </pc:spChg>
        <pc:spChg chg="mod">
          <ac:chgData name="Rajneesh Sinha" userId="6117fb134e2aac55" providerId="LiveId" clId="{FFB01F10-D86F-4A7F-AAE8-18E86A7BCB3B}" dt="2026-03-10T11:38:30.626" v="946" actId="14100"/>
          <ac:spMkLst>
            <pc:docMk/>
            <pc:sldMk cId="0" sldId="272"/>
            <ac:spMk id="3" creationId="{A72FAE72-44B7-DEF2-A1BF-F8FD3CCEF057}"/>
          </ac:spMkLst>
        </pc:spChg>
        <pc:spChg chg="add mod">
          <ac:chgData name="Rajneesh Sinha" userId="6117fb134e2aac55" providerId="LiveId" clId="{FFB01F10-D86F-4A7F-AAE8-18E86A7BCB3B}" dt="2026-03-10T11:40:33.614" v="953" actId="14100"/>
          <ac:spMkLst>
            <pc:docMk/>
            <pc:sldMk cId="0" sldId="272"/>
            <ac:spMk id="8" creationId="{FDAD1D62-282B-5517-7F72-4420BDA83F21}"/>
          </ac:spMkLst>
        </pc:spChg>
        <pc:picChg chg="add mod">
          <ac:chgData name="Rajneesh Sinha" userId="6117fb134e2aac55" providerId="LiveId" clId="{FFB01F10-D86F-4A7F-AAE8-18E86A7BCB3B}" dt="2026-03-09T15:11:23.545" v="14"/>
          <ac:picMkLst>
            <pc:docMk/>
            <pc:sldMk cId="0" sldId="272"/>
            <ac:picMk id="4" creationId="{1071D1E7-1237-6EA4-4A0C-94116EBE4F38}"/>
          </ac:picMkLst>
        </pc:picChg>
      </pc:sldChg>
      <pc:sldChg chg="addSp modSp mod">
        <pc:chgData name="Rajneesh Sinha" userId="6117fb134e2aac55" providerId="LiveId" clId="{FFB01F10-D86F-4A7F-AAE8-18E86A7BCB3B}" dt="2026-03-10T11:50:59.869" v="1043" actId="14100"/>
        <pc:sldMkLst>
          <pc:docMk/>
          <pc:sldMk cId="0" sldId="273"/>
        </pc:sldMkLst>
        <pc:spChg chg="add mod">
          <ac:chgData name="Rajneesh Sinha" userId="6117fb134e2aac55" providerId="LiveId" clId="{FFB01F10-D86F-4A7F-AAE8-18E86A7BCB3B}" dt="2026-03-10T11:50:59.869" v="1043" actId="14100"/>
          <ac:spMkLst>
            <pc:docMk/>
            <pc:sldMk cId="0" sldId="273"/>
            <ac:spMk id="6" creationId="{119805D8-D90D-E14B-B178-D7D838F086EB}"/>
          </ac:spMkLst>
        </pc:spChg>
        <pc:picChg chg="add mod">
          <ac:chgData name="Rajneesh Sinha" userId="6117fb134e2aac55" providerId="LiveId" clId="{FFB01F10-D86F-4A7F-AAE8-18E86A7BCB3B}" dt="2026-03-09T15:11:36.361" v="16"/>
          <ac:picMkLst>
            <pc:docMk/>
            <pc:sldMk cId="0" sldId="273"/>
            <ac:picMk id="4" creationId="{D916A9E2-7130-E7A0-59CE-DC6DA4EE96C5}"/>
          </ac:picMkLst>
        </pc:picChg>
      </pc:sldChg>
      <pc:sldChg chg="addSp modSp mod">
        <pc:chgData name="Rajneesh Sinha" userId="6117fb134e2aac55" providerId="LiveId" clId="{FFB01F10-D86F-4A7F-AAE8-18E86A7BCB3B}" dt="2026-03-10T11:42:35.541" v="964" actId="1076"/>
        <pc:sldMkLst>
          <pc:docMk/>
          <pc:sldMk cId="0" sldId="274"/>
        </pc:sldMkLst>
        <pc:spChg chg="mod">
          <ac:chgData name="Rajneesh Sinha" userId="6117fb134e2aac55" providerId="LiveId" clId="{FFB01F10-D86F-4A7F-AAE8-18E86A7BCB3B}" dt="2026-03-10T11:42:22.598" v="960" actId="14100"/>
          <ac:spMkLst>
            <pc:docMk/>
            <pc:sldMk cId="0" sldId="274"/>
            <ac:spMk id="3" creationId="{FAA0BED5-C521-3FDE-FFE6-80094F591EC3}"/>
          </ac:spMkLst>
        </pc:spChg>
        <pc:spChg chg="add mod">
          <ac:chgData name="Rajneesh Sinha" userId="6117fb134e2aac55" providerId="LiveId" clId="{FFB01F10-D86F-4A7F-AAE8-18E86A7BCB3B}" dt="2026-03-10T11:42:35.541" v="964" actId="1076"/>
          <ac:spMkLst>
            <pc:docMk/>
            <pc:sldMk cId="0" sldId="274"/>
            <ac:spMk id="6" creationId="{4C4D2242-1A22-ABA8-3AC9-DB4925C72CD6}"/>
          </ac:spMkLst>
        </pc:spChg>
        <pc:picChg chg="add mod">
          <ac:chgData name="Rajneesh Sinha" userId="6117fb134e2aac55" providerId="LiveId" clId="{FFB01F10-D86F-4A7F-AAE8-18E86A7BCB3B}" dt="2026-03-09T15:11:38.613" v="17"/>
          <ac:picMkLst>
            <pc:docMk/>
            <pc:sldMk cId="0" sldId="274"/>
            <ac:picMk id="4" creationId="{D39BEED2-37B0-2956-FCCE-BFD1789C5C6C}"/>
          </ac:picMkLst>
        </pc:picChg>
      </pc:sldChg>
      <pc:sldChg chg="addSp modSp mod">
        <pc:chgData name="Rajneesh Sinha" userId="6117fb134e2aac55" providerId="LiveId" clId="{FFB01F10-D86F-4A7F-AAE8-18E86A7BCB3B}" dt="2026-03-10T11:43:08.003" v="970" actId="1076"/>
        <pc:sldMkLst>
          <pc:docMk/>
          <pc:sldMk cId="0" sldId="275"/>
        </pc:sldMkLst>
        <pc:spChg chg="mod">
          <ac:chgData name="Rajneesh Sinha" userId="6117fb134e2aac55" providerId="LiveId" clId="{FFB01F10-D86F-4A7F-AAE8-18E86A7BCB3B}" dt="2026-03-10T11:42:50.070" v="966" actId="27636"/>
          <ac:spMkLst>
            <pc:docMk/>
            <pc:sldMk cId="0" sldId="275"/>
            <ac:spMk id="3" creationId="{F57437AF-DF74-3F2C-8EDD-74849AF36BA0}"/>
          </ac:spMkLst>
        </pc:spChg>
        <pc:spChg chg="add mod">
          <ac:chgData name="Rajneesh Sinha" userId="6117fb134e2aac55" providerId="LiveId" clId="{FFB01F10-D86F-4A7F-AAE8-18E86A7BCB3B}" dt="2026-03-10T11:43:08.003" v="970" actId="1076"/>
          <ac:spMkLst>
            <pc:docMk/>
            <pc:sldMk cId="0" sldId="275"/>
            <ac:spMk id="6" creationId="{A109D362-35E3-71C9-3485-1D8E7544FB03}"/>
          </ac:spMkLst>
        </pc:spChg>
        <pc:picChg chg="add mod">
          <ac:chgData name="Rajneesh Sinha" userId="6117fb134e2aac55" providerId="LiveId" clId="{FFB01F10-D86F-4A7F-AAE8-18E86A7BCB3B}" dt="2026-03-09T15:11:43.625" v="18"/>
          <ac:picMkLst>
            <pc:docMk/>
            <pc:sldMk cId="0" sldId="275"/>
            <ac:picMk id="4" creationId="{1C729B34-9897-66AA-3923-EA3221F6208A}"/>
          </ac:picMkLst>
        </pc:picChg>
      </pc:sldChg>
      <pc:sldChg chg="addSp modSp">
        <pc:chgData name="Rajneesh Sinha" userId="6117fb134e2aac55" providerId="LiveId" clId="{FFB01F10-D86F-4A7F-AAE8-18E86A7BCB3B}" dt="2026-03-09T15:12:05.839" v="24"/>
        <pc:sldMkLst>
          <pc:docMk/>
          <pc:sldMk cId="0" sldId="277"/>
        </pc:sldMkLst>
        <pc:picChg chg="add mod">
          <ac:chgData name="Rajneesh Sinha" userId="6117fb134e2aac55" providerId="LiveId" clId="{FFB01F10-D86F-4A7F-AAE8-18E86A7BCB3B}" dt="2026-03-09T15:12:05.839" v="24"/>
          <ac:picMkLst>
            <pc:docMk/>
            <pc:sldMk cId="0" sldId="277"/>
            <ac:picMk id="5" creationId="{11139594-E42D-A415-AFBB-E470E90FD388}"/>
          </ac:picMkLst>
        </pc:picChg>
      </pc:sldChg>
      <pc:sldChg chg="addSp modSp mod">
        <pc:chgData name="Rajneesh Sinha" userId="6117fb134e2aac55" providerId="LiveId" clId="{FFB01F10-D86F-4A7F-AAE8-18E86A7BCB3B}" dt="2026-03-10T11:57:42.776" v="1101" actId="14100"/>
        <pc:sldMkLst>
          <pc:docMk/>
          <pc:sldMk cId="0" sldId="278"/>
        </pc:sldMkLst>
        <pc:spChg chg="mod">
          <ac:chgData name="Rajneesh Sinha" userId="6117fb134e2aac55" providerId="LiveId" clId="{FFB01F10-D86F-4A7F-AAE8-18E86A7BCB3B}" dt="2026-03-10T11:57:42.776" v="1101" actId="14100"/>
          <ac:spMkLst>
            <pc:docMk/>
            <pc:sldMk cId="0" sldId="278"/>
            <ac:spMk id="2" creationId="{E95024B9-549D-43B0-9D7E-18F6C2FB3CD9}"/>
          </ac:spMkLst>
        </pc:spChg>
        <pc:picChg chg="add mod">
          <ac:chgData name="Rajneesh Sinha" userId="6117fb134e2aac55" providerId="LiveId" clId="{FFB01F10-D86F-4A7F-AAE8-18E86A7BCB3B}" dt="2026-03-09T15:12:12.030" v="25"/>
          <ac:picMkLst>
            <pc:docMk/>
            <pc:sldMk cId="0" sldId="278"/>
            <ac:picMk id="5" creationId="{A67B87A7-07D5-4690-6C3B-947147EDE111}"/>
          </ac:picMkLst>
        </pc:picChg>
      </pc:sldChg>
      <pc:sldChg chg="addSp modSp mod">
        <pc:chgData name="Rajneesh Sinha" userId="6117fb134e2aac55" providerId="LiveId" clId="{FFB01F10-D86F-4A7F-AAE8-18E86A7BCB3B}" dt="2026-03-10T11:57:55.935" v="1102" actId="255"/>
        <pc:sldMkLst>
          <pc:docMk/>
          <pc:sldMk cId="0" sldId="279"/>
        </pc:sldMkLst>
        <pc:spChg chg="mod">
          <ac:chgData name="Rajneesh Sinha" userId="6117fb134e2aac55" providerId="LiveId" clId="{FFB01F10-D86F-4A7F-AAE8-18E86A7BCB3B}" dt="2026-03-10T11:57:55.935" v="1102" actId="255"/>
          <ac:spMkLst>
            <pc:docMk/>
            <pc:sldMk cId="0" sldId="279"/>
            <ac:spMk id="2" creationId="{6BFA1B24-A5CF-02D5-7E9D-BEF425A2AFFC}"/>
          </ac:spMkLst>
        </pc:spChg>
        <pc:spChg chg="mod">
          <ac:chgData name="Rajneesh Sinha" userId="6117fb134e2aac55" providerId="LiveId" clId="{FFB01F10-D86F-4A7F-AAE8-18E86A7BCB3B}" dt="2026-03-10T11:56:57.642" v="1098" actId="27636"/>
          <ac:spMkLst>
            <pc:docMk/>
            <pc:sldMk cId="0" sldId="279"/>
            <ac:spMk id="3" creationId="{16D33372-BF47-5B30-633C-BFEBE150B4FB}"/>
          </ac:spMkLst>
        </pc:spChg>
        <pc:picChg chg="add mod">
          <ac:chgData name="Rajneesh Sinha" userId="6117fb134e2aac55" providerId="LiveId" clId="{FFB01F10-D86F-4A7F-AAE8-18E86A7BCB3B}" dt="2026-03-09T15:12:14.899" v="26"/>
          <ac:picMkLst>
            <pc:docMk/>
            <pc:sldMk cId="0" sldId="279"/>
            <ac:picMk id="5" creationId="{2002AA1D-4645-8EFE-1A89-D0213E1A2876}"/>
          </ac:picMkLst>
        </pc:picChg>
      </pc:sldChg>
      <pc:sldChg chg="addSp modSp mod">
        <pc:chgData name="Rajneesh Sinha" userId="6117fb134e2aac55" providerId="LiveId" clId="{FFB01F10-D86F-4A7F-AAE8-18E86A7BCB3B}" dt="2026-03-10T11:58:10.112" v="1103" actId="255"/>
        <pc:sldMkLst>
          <pc:docMk/>
          <pc:sldMk cId="0" sldId="280"/>
        </pc:sldMkLst>
        <pc:spChg chg="mod">
          <ac:chgData name="Rajneesh Sinha" userId="6117fb134e2aac55" providerId="LiveId" clId="{FFB01F10-D86F-4A7F-AAE8-18E86A7BCB3B}" dt="2026-03-10T11:58:10.112" v="1103" actId="255"/>
          <ac:spMkLst>
            <pc:docMk/>
            <pc:sldMk cId="0" sldId="280"/>
            <ac:spMk id="2" creationId="{2E68523C-B920-5DD4-2743-6B146135C6BB}"/>
          </ac:spMkLst>
        </pc:spChg>
        <pc:picChg chg="add mod">
          <ac:chgData name="Rajneesh Sinha" userId="6117fb134e2aac55" providerId="LiveId" clId="{FFB01F10-D86F-4A7F-AAE8-18E86A7BCB3B}" dt="2026-03-09T15:12:19.128" v="27"/>
          <ac:picMkLst>
            <pc:docMk/>
            <pc:sldMk cId="0" sldId="280"/>
            <ac:picMk id="5" creationId="{03C60648-E1FF-5B26-6831-83985775D5C3}"/>
          </ac:picMkLst>
        </pc:picChg>
      </pc:sldChg>
      <pc:sldChg chg="addSp modSp mod">
        <pc:chgData name="Rajneesh Sinha" userId="6117fb134e2aac55" providerId="LiveId" clId="{FFB01F10-D86F-4A7F-AAE8-18E86A7BCB3B}" dt="2026-03-10T11:58:30.036" v="1104" actId="14100"/>
        <pc:sldMkLst>
          <pc:docMk/>
          <pc:sldMk cId="0" sldId="281"/>
        </pc:sldMkLst>
        <pc:spChg chg="mod">
          <ac:chgData name="Rajneesh Sinha" userId="6117fb134e2aac55" providerId="LiveId" clId="{FFB01F10-D86F-4A7F-AAE8-18E86A7BCB3B}" dt="2026-03-10T11:58:30.036" v="1104" actId="14100"/>
          <ac:spMkLst>
            <pc:docMk/>
            <pc:sldMk cId="0" sldId="281"/>
            <ac:spMk id="2" creationId="{BDCE676E-7172-1C75-1E58-DEC678482BDB}"/>
          </ac:spMkLst>
        </pc:spChg>
        <pc:spChg chg="mod">
          <ac:chgData name="Rajneesh Sinha" userId="6117fb134e2aac55" providerId="LiveId" clId="{FFB01F10-D86F-4A7F-AAE8-18E86A7BCB3B}" dt="2026-03-10T08:59:07.187" v="268" actId="1076"/>
          <ac:spMkLst>
            <pc:docMk/>
            <pc:sldMk cId="0" sldId="281"/>
            <ac:spMk id="5" creationId="{3667C4E5-C6EE-5663-18C3-954CF1BAEAC6}"/>
          </ac:spMkLst>
        </pc:spChg>
        <pc:picChg chg="add mod">
          <ac:chgData name="Rajneesh Sinha" userId="6117fb134e2aac55" providerId="LiveId" clId="{FFB01F10-D86F-4A7F-AAE8-18E86A7BCB3B}" dt="2026-03-09T15:12:23.532" v="28"/>
          <ac:picMkLst>
            <pc:docMk/>
            <pc:sldMk cId="0" sldId="281"/>
            <ac:picMk id="6" creationId="{64B1F57E-2C15-4BF3-386B-876C7617D705}"/>
          </ac:picMkLst>
        </pc:picChg>
      </pc:sldChg>
      <pc:sldChg chg="addSp modSp mod">
        <pc:chgData name="Rajneesh Sinha" userId="6117fb134e2aac55" providerId="LiveId" clId="{FFB01F10-D86F-4A7F-AAE8-18E86A7BCB3B}" dt="2026-03-10T11:30:30.233" v="865" actId="14100"/>
        <pc:sldMkLst>
          <pc:docMk/>
          <pc:sldMk cId="0" sldId="282"/>
        </pc:sldMkLst>
        <pc:spChg chg="mod">
          <ac:chgData name="Rajneesh Sinha" userId="6117fb134e2aac55" providerId="LiveId" clId="{FFB01F10-D86F-4A7F-AAE8-18E86A7BCB3B}" dt="2026-03-10T09:01:48.530" v="274" actId="313"/>
          <ac:spMkLst>
            <pc:docMk/>
            <pc:sldMk cId="0" sldId="282"/>
            <ac:spMk id="3" creationId="{00000000-0000-0000-0000-000000000000}"/>
          </ac:spMkLst>
        </pc:spChg>
        <pc:spChg chg="add mod">
          <ac:chgData name="Rajneesh Sinha" userId="6117fb134e2aac55" providerId="LiveId" clId="{FFB01F10-D86F-4A7F-AAE8-18E86A7BCB3B}" dt="2026-03-10T11:30:30.233" v="865" actId="14100"/>
          <ac:spMkLst>
            <pc:docMk/>
            <pc:sldMk cId="0" sldId="282"/>
            <ac:spMk id="6" creationId="{FAF67C3E-1C0B-10FD-7769-9AF64293D2D4}"/>
          </ac:spMkLst>
        </pc:spChg>
        <pc:picChg chg="add mod">
          <ac:chgData name="Rajneesh Sinha" userId="6117fb134e2aac55" providerId="LiveId" clId="{FFB01F10-D86F-4A7F-AAE8-18E86A7BCB3B}" dt="2026-03-09T15:12:28.177" v="29"/>
          <ac:picMkLst>
            <pc:docMk/>
            <pc:sldMk cId="0" sldId="282"/>
            <ac:picMk id="5" creationId="{2EBCAF91-1E8F-B367-CB85-1D0109B94B8D}"/>
          </ac:picMkLst>
        </pc:picChg>
      </pc:sldChg>
      <pc:sldChg chg="addSp delSp modSp mod">
        <pc:chgData name="Rajneesh Sinha" userId="6117fb134e2aac55" providerId="LiveId" clId="{FFB01F10-D86F-4A7F-AAE8-18E86A7BCB3B}" dt="2026-03-10T11:34:54.582" v="902" actId="1076"/>
        <pc:sldMkLst>
          <pc:docMk/>
          <pc:sldMk cId="0" sldId="283"/>
        </pc:sldMkLst>
        <pc:spChg chg="mod">
          <ac:chgData name="Rajneesh Sinha" userId="6117fb134e2aac55" providerId="LiveId" clId="{FFB01F10-D86F-4A7F-AAE8-18E86A7BCB3B}" dt="2026-03-10T11:34:22.065" v="878" actId="14100"/>
          <ac:spMkLst>
            <pc:docMk/>
            <pc:sldMk cId="0" sldId="283"/>
            <ac:spMk id="3" creationId="{5A8310F9-3630-6C06-212E-0D2B87C4E7F3}"/>
          </ac:spMkLst>
        </pc:spChg>
        <pc:spChg chg="add mod">
          <ac:chgData name="Rajneesh Sinha" userId="6117fb134e2aac55" providerId="LiveId" clId="{FFB01F10-D86F-4A7F-AAE8-18E86A7BCB3B}" dt="2026-03-10T11:34:54.582" v="902" actId="1076"/>
          <ac:spMkLst>
            <pc:docMk/>
            <pc:sldMk cId="0" sldId="283"/>
            <ac:spMk id="6" creationId="{D9AD6F3B-DFD8-61B3-A5D9-88EA7D74605E}"/>
          </ac:spMkLst>
        </pc:spChg>
        <pc:picChg chg="add mod">
          <ac:chgData name="Rajneesh Sinha" userId="6117fb134e2aac55" providerId="LiveId" clId="{FFB01F10-D86F-4A7F-AAE8-18E86A7BCB3B}" dt="2026-03-09T15:12:33.347" v="30"/>
          <ac:picMkLst>
            <pc:docMk/>
            <pc:sldMk cId="0" sldId="283"/>
            <ac:picMk id="4" creationId="{02E9B5A7-5E98-8894-0D06-B40C18A3C406}"/>
          </ac:picMkLst>
        </pc:picChg>
      </pc:sldChg>
      <pc:sldChg chg="addSp delSp modSp mod">
        <pc:chgData name="Rajneesh Sinha" userId="6117fb134e2aac55" providerId="LiveId" clId="{FFB01F10-D86F-4A7F-AAE8-18E86A7BCB3B}" dt="2026-03-10T11:38:46.701" v="950" actId="1076"/>
        <pc:sldMkLst>
          <pc:docMk/>
          <pc:sldMk cId="0" sldId="284"/>
        </pc:sldMkLst>
        <pc:spChg chg="mod">
          <ac:chgData name="Rajneesh Sinha" userId="6117fb134e2aac55" providerId="LiveId" clId="{FFB01F10-D86F-4A7F-AAE8-18E86A7BCB3B}" dt="2026-03-10T11:35:10.224" v="903" actId="1076"/>
          <ac:spMkLst>
            <pc:docMk/>
            <pc:sldMk cId="0" sldId="284"/>
            <ac:spMk id="3" creationId="{119CA9F5-D4DA-C059-4E00-2F6DB00DAF9B}"/>
          </ac:spMkLst>
        </pc:spChg>
        <pc:spChg chg="add mod">
          <ac:chgData name="Rajneesh Sinha" userId="6117fb134e2aac55" providerId="LiveId" clId="{FFB01F10-D86F-4A7F-AAE8-18E86A7BCB3B}" dt="2026-03-10T11:38:46.701" v="950" actId="1076"/>
          <ac:spMkLst>
            <pc:docMk/>
            <pc:sldMk cId="0" sldId="284"/>
            <ac:spMk id="6" creationId="{AE714A8A-E8CB-278A-EC86-0C6D1531AD1F}"/>
          </ac:spMkLst>
        </pc:spChg>
        <pc:picChg chg="add mod">
          <ac:chgData name="Rajneesh Sinha" userId="6117fb134e2aac55" providerId="LiveId" clId="{FFB01F10-D86F-4A7F-AAE8-18E86A7BCB3B}" dt="2026-03-09T15:12:37.770" v="31"/>
          <ac:picMkLst>
            <pc:docMk/>
            <pc:sldMk cId="0" sldId="284"/>
            <ac:picMk id="4" creationId="{B4F096D3-0F44-9E40-2EBF-0A48A0F613C1}"/>
          </ac:picMkLst>
        </pc:picChg>
      </pc:sldChg>
      <pc:sldChg chg="addSp delSp modSp add mod ord setBg">
        <pc:chgData name="Rajneesh Sinha" userId="6117fb134e2aac55" providerId="LiveId" clId="{FFB01F10-D86F-4A7F-AAE8-18E86A7BCB3B}" dt="2026-03-10T09:05:55.135" v="322" actId="20577"/>
        <pc:sldMkLst>
          <pc:docMk/>
          <pc:sldMk cId="0" sldId="285"/>
        </pc:sldMkLst>
        <pc:spChg chg="mod">
          <ac:chgData name="Rajneesh Sinha" userId="6117fb134e2aac55" providerId="LiveId" clId="{FFB01F10-D86F-4A7F-AAE8-18E86A7BCB3B}" dt="2026-03-09T15:38:41.328" v="240" actId="20577"/>
          <ac:spMkLst>
            <pc:docMk/>
            <pc:sldMk cId="0" sldId="285"/>
            <ac:spMk id="2" creationId="{00000000-0000-0000-0000-000000000000}"/>
          </ac:spMkLst>
        </pc:spChg>
        <pc:graphicFrameChg chg="add mod ord modGraphic">
          <ac:chgData name="Rajneesh Sinha" userId="6117fb134e2aac55" providerId="LiveId" clId="{FFB01F10-D86F-4A7F-AAE8-18E86A7BCB3B}" dt="2026-03-10T09:05:55.135" v="322" actId="20577"/>
          <ac:graphicFrameMkLst>
            <pc:docMk/>
            <pc:sldMk cId="0" sldId="285"/>
            <ac:graphicFrameMk id="4" creationId="{21E23DFD-014F-86F8-1BA4-CBA5411AFFFE}"/>
          </ac:graphicFrameMkLst>
        </pc:graphicFrameChg>
        <pc:picChg chg="mod">
          <ac:chgData name="Rajneesh Sinha" userId="6117fb134e2aac55" providerId="LiveId" clId="{FFB01F10-D86F-4A7F-AAE8-18E86A7BCB3B}" dt="2026-03-09T15:37:57.256" v="174" actId="26606"/>
          <ac:picMkLst>
            <pc:docMk/>
            <pc:sldMk cId="0" sldId="285"/>
            <ac:picMk id="1026" creationId="{00000000-0000-0000-0000-000000000000}"/>
          </ac:picMkLst>
        </pc:picChg>
      </pc:sldChg>
      <pc:sldChg chg="addSp modSp add mod setBg">
        <pc:chgData name="Rajneesh Sinha" userId="6117fb134e2aac55" providerId="LiveId" clId="{FFB01F10-D86F-4A7F-AAE8-18E86A7BCB3B}" dt="2026-03-10T11:27:39.495" v="834"/>
        <pc:sldMkLst>
          <pc:docMk/>
          <pc:sldMk cId="4070882037" sldId="286"/>
        </pc:sldMkLst>
        <pc:spChg chg="mod">
          <ac:chgData name="Rajneesh Sinha" userId="6117fb134e2aac55" providerId="LiveId" clId="{FFB01F10-D86F-4A7F-AAE8-18E86A7BCB3B}" dt="2026-03-10T09:01:20.891" v="272" actId="27636"/>
          <ac:spMkLst>
            <pc:docMk/>
            <pc:sldMk cId="4070882037" sldId="286"/>
            <ac:spMk id="2" creationId="{5BD26D20-2A1A-A927-6B38-6368BB456EB8}"/>
          </ac:spMkLst>
        </pc:spChg>
        <pc:spChg chg="mod">
          <ac:chgData name="Rajneesh Sinha" userId="6117fb134e2aac55" providerId="LiveId" clId="{FFB01F10-D86F-4A7F-AAE8-18E86A7BCB3B}" dt="2026-03-10T11:27:38.621" v="833" actId="20577"/>
          <ac:spMkLst>
            <pc:docMk/>
            <pc:sldMk cId="4070882037" sldId="286"/>
            <ac:spMk id="3" creationId="{ED8C33F1-E8AE-84A0-C3BB-4974321701D1}"/>
          </ac:spMkLst>
        </pc:spChg>
        <pc:spChg chg="add mod">
          <ac:chgData name="Rajneesh Sinha" userId="6117fb134e2aac55" providerId="LiveId" clId="{FFB01F10-D86F-4A7F-AAE8-18E86A7BCB3B}" dt="2026-03-10T11:27:39.495" v="834"/>
          <ac:spMkLst>
            <pc:docMk/>
            <pc:sldMk cId="4070882037" sldId="286"/>
            <ac:spMk id="4" creationId="{36F5D5C0-1F15-F4D8-2450-0E9E0812C5CC}"/>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E3F3896-F79E-4B88-BC90-A2D934A21E00}" type="doc">
      <dgm:prSet loTypeId="urn:microsoft.com/office/officeart/2005/8/layout/target3" loCatId="relationship" qsTypeId="urn:microsoft.com/office/officeart/2005/8/quickstyle/simple2" qsCatId="simple" csTypeId="urn:microsoft.com/office/officeart/2005/8/colors/accent1_2" csCatId="accent1" phldr="1"/>
      <dgm:spPr/>
      <dgm:t>
        <a:bodyPr/>
        <a:lstStyle/>
        <a:p>
          <a:endParaRPr lang="en-GB"/>
        </a:p>
      </dgm:t>
    </dgm:pt>
    <dgm:pt modelId="{ED490436-38A7-4C8D-A518-6EC7E1E84BF5}">
      <dgm:prSet/>
      <dgm:spPr/>
      <dgm:t>
        <a:bodyPr/>
        <a:lstStyle/>
        <a:p>
          <a:r>
            <a:rPr lang="en-US" b="1"/>
            <a:t>Group: 2</a:t>
          </a:r>
          <a:endParaRPr lang="en-GB"/>
        </a:p>
      </dgm:t>
    </dgm:pt>
    <dgm:pt modelId="{3EDC7CC3-86B5-4EB1-9B0A-1C5B6CC4F35D}" type="parTrans" cxnId="{54D4CF42-4D52-4C61-9BFC-36DE211BFC49}">
      <dgm:prSet/>
      <dgm:spPr/>
      <dgm:t>
        <a:bodyPr/>
        <a:lstStyle/>
        <a:p>
          <a:endParaRPr lang="en-GB"/>
        </a:p>
      </dgm:t>
    </dgm:pt>
    <dgm:pt modelId="{F60CCC1D-2397-4D6D-988C-4131E98DD0E3}" type="sibTrans" cxnId="{54D4CF42-4D52-4C61-9BFC-36DE211BFC49}">
      <dgm:prSet/>
      <dgm:spPr/>
      <dgm:t>
        <a:bodyPr/>
        <a:lstStyle/>
        <a:p>
          <a:endParaRPr lang="en-GB"/>
        </a:p>
      </dgm:t>
    </dgm:pt>
    <dgm:pt modelId="{ECF898A6-3236-4383-B14A-D1BB7E2D0F8F}">
      <dgm:prSet/>
      <dgm:spPr/>
      <dgm:t>
        <a:bodyPr/>
        <a:lstStyle/>
        <a:p>
          <a:r>
            <a:rPr lang="en-US" b="1" dirty="0"/>
            <a:t>Presenter:     Rajneesh Sinha</a:t>
          </a:r>
          <a:r>
            <a:rPr lang="fi-FI" b="1" dirty="0"/>
            <a:t> 2514106</a:t>
          </a:r>
        </a:p>
      </dgm:t>
    </dgm:pt>
    <dgm:pt modelId="{44D8B87F-FBD8-4768-B4B4-DADBB3A5CE3F}" type="parTrans" cxnId="{39B220C9-994B-4269-B409-8EF6438A4A8C}">
      <dgm:prSet/>
      <dgm:spPr/>
      <dgm:t>
        <a:bodyPr/>
        <a:lstStyle/>
        <a:p>
          <a:endParaRPr lang="en-GB"/>
        </a:p>
      </dgm:t>
    </dgm:pt>
    <dgm:pt modelId="{1EAAF1FA-CF7E-4560-AA5F-67AAECE85666}" type="sibTrans" cxnId="{39B220C9-994B-4269-B409-8EF6438A4A8C}">
      <dgm:prSet/>
      <dgm:spPr/>
      <dgm:t>
        <a:bodyPr/>
        <a:lstStyle/>
        <a:p>
          <a:endParaRPr lang="en-GB"/>
        </a:p>
      </dgm:t>
    </dgm:pt>
    <dgm:pt modelId="{033BC65A-D866-4C79-94E7-519873CB7C00}">
      <dgm:prSet/>
      <dgm:spPr/>
      <dgm:t>
        <a:bodyPr/>
        <a:lstStyle/>
        <a:p>
          <a:r>
            <a:rPr lang="en-US"/>
            <a:t>Swapna Khanam 2510691</a:t>
          </a:r>
          <a:endParaRPr lang="en-GB"/>
        </a:p>
      </dgm:t>
    </dgm:pt>
    <dgm:pt modelId="{05FAF2ED-4664-4D3D-B988-C2B803CBA073}" type="parTrans" cxnId="{526937BF-0D50-4251-ACF7-53F453689E5C}">
      <dgm:prSet/>
      <dgm:spPr/>
      <dgm:t>
        <a:bodyPr/>
        <a:lstStyle/>
        <a:p>
          <a:endParaRPr lang="en-GB"/>
        </a:p>
      </dgm:t>
    </dgm:pt>
    <dgm:pt modelId="{FF4D2B50-FDC6-4A31-A7E0-DEE3EC62E11B}" type="sibTrans" cxnId="{526937BF-0D50-4251-ACF7-53F453689E5C}">
      <dgm:prSet/>
      <dgm:spPr/>
      <dgm:t>
        <a:bodyPr/>
        <a:lstStyle/>
        <a:p>
          <a:endParaRPr lang="en-GB"/>
        </a:p>
      </dgm:t>
    </dgm:pt>
    <dgm:pt modelId="{8C067371-160E-4573-8BA5-9DF7B399472E}">
      <dgm:prSet/>
      <dgm:spPr/>
      <dgm:t>
        <a:bodyPr/>
        <a:lstStyle/>
        <a:p>
          <a:r>
            <a:rPr lang="en-GB"/>
            <a:t>Golam Mahabub Evan 2514987</a:t>
          </a:r>
        </a:p>
      </dgm:t>
    </dgm:pt>
    <dgm:pt modelId="{B10A7752-9B4B-40FC-9A75-1E2EA39976EF}" type="parTrans" cxnId="{EDB7D197-224B-472D-9723-A057C390C13C}">
      <dgm:prSet/>
      <dgm:spPr/>
      <dgm:t>
        <a:bodyPr/>
        <a:lstStyle/>
        <a:p>
          <a:endParaRPr lang="en-GB"/>
        </a:p>
      </dgm:t>
    </dgm:pt>
    <dgm:pt modelId="{4FBC621F-B4F3-40A2-9BDC-CDC63332CE5F}" type="sibTrans" cxnId="{EDB7D197-224B-472D-9723-A057C390C13C}">
      <dgm:prSet/>
      <dgm:spPr/>
      <dgm:t>
        <a:bodyPr/>
        <a:lstStyle/>
        <a:p>
          <a:endParaRPr lang="en-GB"/>
        </a:p>
      </dgm:t>
    </dgm:pt>
    <dgm:pt modelId="{014D2AC8-ADD2-4777-ABD1-9B48DAA37658}">
      <dgm:prSet/>
      <dgm:spPr/>
      <dgm:t>
        <a:bodyPr/>
        <a:lstStyle/>
        <a:p>
          <a:r>
            <a:rPr lang="en-GB" dirty="0"/>
            <a:t>Afruza Akter 2514988</a:t>
          </a:r>
        </a:p>
      </dgm:t>
    </dgm:pt>
    <dgm:pt modelId="{A75FA18C-33D8-4EDF-B151-128CA92D767A}" type="parTrans" cxnId="{180128E3-BD0B-4DE9-87EA-F34C42E29A7E}">
      <dgm:prSet/>
      <dgm:spPr/>
      <dgm:t>
        <a:bodyPr/>
        <a:lstStyle/>
        <a:p>
          <a:endParaRPr lang="en-GB"/>
        </a:p>
      </dgm:t>
    </dgm:pt>
    <dgm:pt modelId="{C664FC6E-B3D2-4833-A29C-82E30C1A8C4E}" type="sibTrans" cxnId="{180128E3-BD0B-4DE9-87EA-F34C42E29A7E}">
      <dgm:prSet/>
      <dgm:spPr/>
      <dgm:t>
        <a:bodyPr/>
        <a:lstStyle/>
        <a:p>
          <a:endParaRPr lang="en-GB"/>
        </a:p>
      </dgm:t>
    </dgm:pt>
    <dgm:pt modelId="{D5F861E9-0B3D-443F-856C-DC2969B76DC4}" type="pres">
      <dgm:prSet presAssocID="{2E3F3896-F79E-4B88-BC90-A2D934A21E00}" presName="Name0" presStyleCnt="0">
        <dgm:presLayoutVars>
          <dgm:chMax val="7"/>
          <dgm:dir/>
          <dgm:animLvl val="lvl"/>
          <dgm:resizeHandles val="exact"/>
        </dgm:presLayoutVars>
      </dgm:prSet>
      <dgm:spPr/>
    </dgm:pt>
    <dgm:pt modelId="{4B5F9114-E5B8-4552-A19F-6995A90507E3}" type="pres">
      <dgm:prSet presAssocID="{ED490436-38A7-4C8D-A518-6EC7E1E84BF5}" presName="circle1" presStyleLbl="node1" presStyleIdx="0" presStyleCnt="5"/>
      <dgm:spPr/>
    </dgm:pt>
    <dgm:pt modelId="{7230BE94-C151-4E2F-8405-A09F87E85754}" type="pres">
      <dgm:prSet presAssocID="{ED490436-38A7-4C8D-A518-6EC7E1E84BF5}" presName="space" presStyleCnt="0"/>
      <dgm:spPr/>
    </dgm:pt>
    <dgm:pt modelId="{7EBA8DE1-8636-4DAF-8666-87DE64B316F2}" type="pres">
      <dgm:prSet presAssocID="{ED490436-38A7-4C8D-A518-6EC7E1E84BF5}" presName="rect1" presStyleLbl="alignAcc1" presStyleIdx="0" presStyleCnt="5"/>
      <dgm:spPr/>
    </dgm:pt>
    <dgm:pt modelId="{75504672-7E16-4E53-A1BB-58AED18540E5}" type="pres">
      <dgm:prSet presAssocID="{ECF898A6-3236-4383-B14A-D1BB7E2D0F8F}" presName="vertSpace2" presStyleLbl="node1" presStyleIdx="0" presStyleCnt="5"/>
      <dgm:spPr/>
    </dgm:pt>
    <dgm:pt modelId="{A9E0F07A-0686-41A9-8576-C3530B6FDBE1}" type="pres">
      <dgm:prSet presAssocID="{ECF898A6-3236-4383-B14A-D1BB7E2D0F8F}" presName="circle2" presStyleLbl="node1" presStyleIdx="1" presStyleCnt="5"/>
      <dgm:spPr/>
    </dgm:pt>
    <dgm:pt modelId="{35D1D33D-AE63-4A19-A887-20EF94E0B099}" type="pres">
      <dgm:prSet presAssocID="{ECF898A6-3236-4383-B14A-D1BB7E2D0F8F}" presName="rect2" presStyleLbl="alignAcc1" presStyleIdx="1" presStyleCnt="5" custLinFactNeighborX="38079" custLinFactNeighborY="-75833"/>
      <dgm:spPr/>
    </dgm:pt>
    <dgm:pt modelId="{D853AAA8-BA14-4844-97DD-53DFFEAA9E56}" type="pres">
      <dgm:prSet presAssocID="{033BC65A-D866-4C79-94E7-519873CB7C00}" presName="vertSpace3" presStyleLbl="node1" presStyleIdx="1" presStyleCnt="5"/>
      <dgm:spPr/>
    </dgm:pt>
    <dgm:pt modelId="{1AB895F7-F100-4A7A-A2E8-5DC148777751}" type="pres">
      <dgm:prSet presAssocID="{033BC65A-D866-4C79-94E7-519873CB7C00}" presName="circle3" presStyleLbl="node1" presStyleIdx="2" presStyleCnt="5"/>
      <dgm:spPr/>
    </dgm:pt>
    <dgm:pt modelId="{707C3400-C6CB-4799-9839-6D086C1D8D4E}" type="pres">
      <dgm:prSet presAssocID="{033BC65A-D866-4C79-94E7-519873CB7C00}" presName="rect3" presStyleLbl="alignAcc1" presStyleIdx="2" presStyleCnt="5" custLinFactNeighborX="774" custLinFactNeighborY="-19587"/>
      <dgm:spPr/>
    </dgm:pt>
    <dgm:pt modelId="{68AEA758-47EB-4CDE-AEDD-D79D3D058459}" type="pres">
      <dgm:prSet presAssocID="{8C067371-160E-4573-8BA5-9DF7B399472E}" presName="vertSpace4" presStyleLbl="node1" presStyleIdx="2" presStyleCnt="5"/>
      <dgm:spPr/>
    </dgm:pt>
    <dgm:pt modelId="{ED6D36EB-41E8-4B12-9C32-2AF9631EEEB2}" type="pres">
      <dgm:prSet presAssocID="{8C067371-160E-4573-8BA5-9DF7B399472E}" presName="circle4" presStyleLbl="node1" presStyleIdx="3" presStyleCnt="5"/>
      <dgm:spPr/>
    </dgm:pt>
    <dgm:pt modelId="{7280BD58-7FB9-4FFB-A05B-D0331088E1FB}" type="pres">
      <dgm:prSet presAssocID="{8C067371-160E-4573-8BA5-9DF7B399472E}" presName="rect4" presStyleLbl="alignAcc1" presStyleIdx="3" presStyleCnt="5"/>
      <dgm:spPr/>
    </dgm:pt>
    <dgm:pt modelId="{1B44F651-BD6B-4B20-9862-4FCC2C2CB092}" type="pres">
      <dgm:prSet presAssocID="{014D2AC8-ADD2-4777-ABD1-9B48DAA37658}" presName="vertSpace5" presStyleLbl="node1" presStyleIdx="3" presStyleCnt="5"/>
      <dgm:spPr/>
    </dgm:pt>
    <dgm:pt modelId="{5F44DCE1-663C-44CC-8E64-FA1C38B9DBF9}" type="pres">
      <dgm:prSet presAssocID="{014D2AC8-ADD2-4777-ABD1-9B48DAA37658}" presName="circle5" presStyleLbl="node1" presStyleIdx="4" presStyleCnt="5"/>
      <dgm:spPr/>
    </dgm:pt>
    <dgm:pt modelId="{2ECAB0FB-AE4B-487A-ACAA-F5D4150C5007}" type="pres">
      <dgm:prSet presAssocID="{014D2AC8-ADD2-4777-ABD1-9B48DAA37658}" presName="rect5" presStyleLbl="alignAcc1" presStyleIdx="4" presStyleCnt="5" custLinFactNeighborX="-2167" custLinFactNeighborY="11452"/>
      <dgm:spPr/>
    </dgm:pt>
    <dgm:pt modelId="{E930D847-862F-4D15-B15A-FEB3706AEDAA}" type="pres">
      <dgm:prSet presAssocID="{ED490436-38A7-4C8D-A518-6EC7E1E84BF5}" presName="rect1ParTxNoCh" presStyleLbl="alignAcc1" presStyleIdx="4" presStyleCnt="5">
        <dgm:presLayoutVars>
          <dgm:chMax val="1"/>
          <dgm:bulletEnabled val="1"/>
        </dgm:presLayoutVars>
      </dgm:prSet>
      <dgm:spPr/>
    </dgm:pt>
    <dgm:pt modelId="{DEA313AD-9EDA-4C15-A86F-DE67E9339931}" type="pres">
      <dgm:prSet presAssocID="{ECF898A6-3236-4383-B14A-D1BB7E2D0F8F}" presName="rect2ParTxNoCh" presStyleLbl="alignAcc1" presStyleIdx="4" presStyleCnt="5">
        <dgm:presLayoutVars>
          <dgm:chMax val="1"/>
          <dgm:bulletEnabled val="1"/>
        </dgm:presLayoutVars>
      </dgm:prSet>
      <dgm:spPr/>
    </dgm:pt>
    <dgm:pt modelId="{B8A78870-B0CC-4838-AD3F-0D0DB1E52171}" type="pres">
      <dgm:prSet presAssocID="{033BC65A-D866-4C79-94E7-519873CB7C00}" presName="rect3ParTxNoCh" presStyleLbl="alignAcc1" presStyleIdx="4" presStyleCnt="5">
        <dgm:presLayoutVars>
          <dgm:chMax val="1"/>
          <dgm:bulletEnabled val="1"/>
        </dgm:presLayoutVars>
      </dgm:prSet>
      <dgm:spPr/>
    </dgm:pt>
    <dgm:pt modelId="{B2485B6A-1E0D-4AE8-A062-A64748B9AB23}" type="pres">
      <dgm:prSet presAssocID="{8C067371-160E-4573-8BA5-9DF7B399472E}" presName="rect4ParTxNoCh" presStyleLbl="alignAcc1" presStyleIdx="4" presStyleCnt="5">
        <dgm:presLayoutVars>
          <dgm:chMax val="1"/>
          <dgm:bulletEnabled val="1"/>
        </dgm:presLayoutVars>
      </dgm:prSet>
      <dgm:spPr/>
    </dgm:pt>
    <dgm:pt modelId="{524C5168-2D02-493C-AF1E-DF410A9A9072}" type="pres">
      <dgm:prSet presAssocID="{014D2AC8-ADD2-4777-ABD1-9B48DAA37658}" presName="rect5ParTxNoCh" presStyleLbl="alignAcc1" presStyleIdx="4" presStyleCnt="5">
        <dgm:presLayoutVars>
          <dgm:chMax val="1"/>
          <dgm:bulletEnabled val="1"/>
        </dgm:presLayoutVars>
      </dgm:prSet>
      <dgm:spPr/>
    </dgm:pt>
  </dgm:ptLst>
  <dgm:cxnLst>
    <dgm:cxn modelId="{1799D90A-76B4-4950-B2F3-8F13BC14D442}" type="presOf" srcId="{2E3F3896-F79E-4B88-BC90-A2D934A21E00}" destId="{D5F861E9-0B3D-443F-856C-DC2969B76DC4}" srcOrd="0" destOrd="0" presId="urn:microsoft.com/office/officeart/2005/8/layout/target3"/>
    <dgm:cxn modelId="{74AB660B-1912-45FC-BCCA-80AE1D439EEA}" type="presOf" srcId="{ECF898A6-3236-4383-B14A-D1BB7E2D0F8F}" destId="{35D1D33D-AE63-4A19-A887-20EF94E0B099}" srcOrd="0" destOrd="0" presId="urn:microsoft.com/office/officeart/2005/8/layout/target3"/>
    <dgm:cxn modelId="{57668C14-CA1B-4A00-887E-93BA568AE6A8}" type="presOf" srcId="{ED490436-38A7-4C8D-A518-6EC7E1E84BF5}" destId="{E930D847-862F-4D15-B15A-FEB3706AEDAA}" srcOrd="1" destOrd="0" presId="urn:microsoft.com/office/officeart/2005/8/layout/target3"/>
    <dgm:cxn modelId="{54D4CF42-4D52-4C61-9BFC-36DE211BFC49}" srcId="{2E3F3896-F79E-4B88-BC90-A2D934A21E00}" destId="{ED490436-38A7-4C8D-A518-6EC7E1E84BF5}" srcOrd="0" destOrd="0" parTransId="{3EDC7CC3-86B5-4EB1-9B0A-1C5B6CC4F35D}" sibTransId="{F60CCC1D-2397-4D6D-988C-4131E98DD0E3}"/>
    <dgm:cxn modelId="{050F0C66-72D4-4AAF-8B8E-A8B638AF7DE4}" type="presOf" srcId="{ED490436-38A7-4C8D-A518-6EC7E1E84BF5}" destId="{7EBA8DE1-8636-4DAF-8666-87DE64B316F2}" srcOrd="0" destOrd="0" presId="urn:microsoft.com/office/officeart/2005/8/layout/target3"/>
    <dgm:cxn modelId="{0AB23946-51A9-47A5-BAA4-AE8A0FA602AE}" type="presOf" srcId="{8C067371-160E-4573-8BA5-9DF7B399472E}" destId="{7280BD58-7FB9-4FFB-A05B-D0331088E1FB}" srcOrd="0" destOrd="0" presId="urn:microsoft.com/office/officeart/2005/8/layout/target3"/>
    <dgm:cxn modelId="{31F84B46-AA3B-4B02-9B69-C7994BD6F3A2}" type="presOf" srcId="{033BC65A-D866-4C79-94E7-519873CB7C00}" destId="{707C3400-C6CB-4799-9839-6D086C1D8D4E}" srcOrd="0" destOrd="0" presId="urn:microsoft.com/office/officeart/2005/8/layout/target3"/>
    <dgm:cxn modelId="{76CE4B47-6CD8-4E8C-BE1E-8F297BCA1BE6}" type="presOf" srcId="{014D2AC8-ADD2-4777-ABD1-9B48DAA37658}" destId="{524C5168-2D02-493C-AF1E-DF410A9A9072}" srcOrd="1" destOrd="0" presId="urn:microsoft.com/office/officeart/2005/8/layout/target3"/>
    <dgm:cxn modelId="{A7D1C356-6F72-4A97-979B-FE2A55D0BA63}" type="presOf" srcId="{033BC65A-D866-4C79-94E7-519873CB7C00}" destId="{B8A78870-B0CC-4838-AD3F-0D0DB1E52171}" srcOrd="1" destOrd="0" presId="urn:microsoft.com/office/officeart/2005/8/layout/target3"/>
    <dgm:cxn modelId="{4EE7D08F-060D-4D9B-BA6E-0D1E5BF25A63}" type="presOf" srcId="{ECF898A6-3236-4383-B14A-D1BB7E2D0F8F}" destId="{DEA313AD-9EDA-4C15-A86F-DE67E9339931}" srcOrd="1" destOrd="0" presId="urn:microsoft.com/office/officeart/2005/8/layout/target3"/>
    <dgm:cxn modelId="{EDB7D197-224B-472D-9723-A057C390C13C}" srcId="{2E3F3896-F79E-4B88-BC90-A2D934A21E00}" destId="{8C067371-160E-4573-8BA5-9DF7B399472E}" srcOrd="3" destOrd="0" parTransId="{B10A7752-9B4B-40FC-9A75-1E2EA39976EF}" sibTransId="{4FBC621F-B4F3-40A2-9BDC-CDC63332CE5F}"/>
    <dgm:cxn modelId="{0FABE99C-CDB2-426C-B611-54292E7051CE}" type="presOf" srcId="{014D2AC8-ADD2-4777-ABD1-9B48DAA37658}" destId="{2ECAB0FB-AE4B-487A-ACAA-F5D4150C5007}" srcOrd="0" destOrd="0" presId="urn:microsoft.com/office/officeart/2005/8/layout/target3"/>
    <dgm:cxn modelId="{526937BF-0D50-4251-ACF7-53F453689E5C}" srcId="{2E3F3896-F79E-4B88-BC90-A2D934A21E00}" destId="{033BC65A-D866-4C79-94E7-519873CB7C00}" srcOrd="2" destOrd="0" parTransId="{05FAF2ED-4664-4D3D-B988-C2B803CBA073}" sibTransId="{FF4D2B50-FDC6-4A31-A7E0-DEE3EC62E11B}"/>
    <dgm:cxn modelId="{39B220C9-994B-4269-B409-8EF6438A4A8C}" srcId="{2E3F3896-F79E-4B88-BC90-A2D934A21E00}" destId="{ECF898A6-3236-4383-B14A-D1BB7E2D0F8F}" srcOrd="1" destOrd="0" parTransId="{44D8B87F-FBD8-4768-B4B4-DADBB3A5CE3F}" sibTransId="{1EAAF1FA-CF7E-4560-AA5F-67AAECE85666}"/>
    <dgm:cxn modelId="{652A71CF-0966-4AED-A538-57A22E4186B9}" type="presOf" srcId="{8C067371-160E-4573-8BA5-9DF7B399472E}" destId="{B2485B6A-1E0D-4AE8-A062-A64748B9AB23}" srcOrd="1" destOrd="0" presId="urn:microsoft.com/office/officeart/2005/8/layout/target3"/>
    <dgm:cxn modelId="{180128E3-BD0B-4DE9-87EA-F34C42E29A7E}" srcId="{2E3F3896-F79E-4B88-BC90-A2D934A21E00}" destId="{014D2AC8-ADD2-4777-ABD1-9B48DAA37658}" srcOrd="4" destOrd="0" parTransId="{A75FA18C-33D8-4EDF-B151-128CA92D767A}" sibTransId="{C664FC6E-B3D2-4833-A29C-82E30C1A8C4E}"/>
    <dgm:cxn modelId="{A4191DF3-9D04-49FF-A716-78EA3D737F4C}" type="presParOf" srcId="{D5F861E9-0B3D-443F-856C-DC2969B76DC4}" destId="{4B5F9114-E5B8-4552-A19F-6995A90507E3}" srcOrd="0" destOrd="0" presId="urn:microsoft.com/office/officeart/2005/8/layout/target3"/>
    <dgm:cxn modelId="{82B1FA28-C285-4682-8762-2E2A3A98DBA3}" type="presParOf" srcId="{D5F861E9-0B3D-443F-856C-DC2969B76DC4}" destId="{7230BE94-C151-4E2F-8405-A09F87E85754}" srcOrd="1" destOrd="0" presId="urn:microsoft.com/office/officeart/2005/8/layout/target3"/>
    <dgm:cxn modelId="{202F4B87-75F6-4F88-82FA-7FDD21559383}" type="presParOf" srcId="{D5F861E9-0B3D-443F-856C-DC2969B76DC4}" destId="{7EBA8DE1-8636-4DAF-8666-87DE64B316F2}" srcOrd="2" destOrd="0" presId="urn:microsoft.com/office/officeart/2005/8/layout/target3"/>
    <dgm:cxn modelId="{7F0231C4-5267-41F4-A280-DC0FE37C7EE6}" type="presParOf" srcId="{D5F861E9-0B3D-443F-856C-DC2969B76DC4}" destId="{75504672-7E16-4E53-A1BB-58AED18540E5}" srcOrd="3" destOrd="0" presId="urn:microsoft.com/office/officeart/2005/8/layout/target3"/>
    <dgm:cxn modelId="{5B7CCBF7-C334-486A-B069-2AADB5A4FD6F}" type="presParOf" srcId="{D5F861E9-0B3D-443F-856C-DC2969B76DC4}" destId="{A9E0F07A-0686-41A9-8576-C3530B6FDBE1}" srcOrd="4" destOrd="0" presId="urn:microsoft.com/office/officeart/2005/8/layout/target3"/>
    <dgm:cxn modelId="{75690E1A-6E79-46E8-94F7-6ACF3624852F}" type="presParOf" srcId="{D5F861E9-0B3D-443F-856C-DC2969B76DC4}" destId="{35D1D33D-AE63-4A19-A887-20EF94E0B099}" srcOrd="5" destOrd="0" presId="urn:microsoft.com/office/officeart/2005/8/layout/target3"/>
    <dgm:cxn modelId="{7DD75F22-E6E4-40D7-9EAF-C78F8FD45429}" type="presParOf" srcId="{D5F861E9-0B3D-443F-856C-DC2969B76DC4}" destId="{D853AAA8-BA14-4844-97DD-53DFFEAA9E56}" srcOrd="6" destOrd="0" presId="urn:microsoft.com/office/officeart/2005/8/layout/target3"/>
    <dgm:cxn modelId="{42B252B9-5C96-4925-A651-41C76853B7C9}" type="presParOf" srcId="{D5F861E9-0B3D-443F-856C-DC2969B76DC4}" destId="{1AB895F7-F100-4A7A-A2E8-5DC148777751}" srcOrd="7" destOrd="0" presId="urn:microsoft.com/office/officeart/2005/8/layout/target3"/>
    <dgm:cxn modelId="{8D068E04-0B0D-4251-A503-904D5ECD13B4}" type="presParOf" srcId="{D5F861E9-0B3D-443F-856C-DC2969B76DC4}" destId="{707C3400-C6CB-4799-9839-6D086C1D8D4E}" srcOrd="8" destOrd="0" presId="urn:microsoft.com/office/officeart/2005/8/layout/target3"/>
    <dgm:cxn modelId="{631D230C-3A92-4F6E-AB87-55B21F980D31}" type="presParOf" srcId="{D5F861E9-0B3D-443F-856C-DC2969B76DC4}" destId="{68AEA758-47EB-4CDE-AEDD-D79D3D058459}" srcOrd="9" destOrd="0" presId="urn:microsoft.com/office/officeart/2005/8/layout/target3"/>
    <dgm:cxn modelId="{107ACD33-13FC-4A56-9D5E-FB209F1E031E}" type="presParOf" srcId="{D5F861E9-0B3D-443F-856C-DC2969B76DC4}" destId="{ED6D36EB-41E8-4B12-9C32-2AF9631EEEB2}" srcOrd="10" destOrd="0" presId="urn:microsoft.com/office/officeart/2005/8/layout/target3"/>
    <dgm:cxn modelId="{5112B963-690D-43E1-AFFD-C2EF51832A19}" type="presParOf" srcId="{D5F861E9-0B3D-443F-856C-DC2969B76DC4}" destId="{7280BD58-7FB9-4FFB-A05B-D0331088E1FB}" srcOrd="11" destOrd="0" presId="urn:microsoft.com/office/officeart/2005/8/layout/target3"/>
    <dgm:cxn modelId="{F1D7DA30-215B-43BD-AEB3-9BECCA2D127D}" type="presParOf" srcId="{D5F861E9-0B3D-443F-856C-DC2969B76DC4}" destId="{1B44F651-BD6B-4B20-9862-4FCC2C2CB092}" srcOrd="12" destOrd="0" presId="urn:microsoft.com/office/officeart/2005/8/layout/target3"/>
    <dgm:cxn modelId="{BA8B6FCE-6E7C-4A85-88ED-54814304104B}" type="presParOf" srcId="{D5F861E9-0B3D-443F-856C-DC2969B76DC4}" destId="{5F44DCE1-663C-44CC-8E64-FA1C38B9DBF9}" srcOrd="13" destOrd="0" presId="urn:microsoft.com/office/officeart/2005/8/layout/target3"/>
    <dgm:cxn modelId="{F1887CA7-57DE-4656-A07A-BF2225793E77}" type="presParOf" srcId="{D5F861E9-0B3D-443F-856C-DC2969B76DC4}" destId="{2ECAB0FB-AE4B-487A-ACAA-F5D4150C5007}" srcOrd="14" destOrd="0" presId="urn:microsoft.com/office/officeart/2005/8/layout/target3"/>
    <dgm:cxn modelId="{EB727B43-D054-4857-8F02-5E93882F4B55}" type="presParOf" srcId="{D5F861E9-0B3D-443F-856C-DC2969B76DC4}" destId="{E930D847-862F-4D15-B15A-FEB3706AEDAA}" srcOrd="15" destOrd="0" presId="urn:microsoft.com/office/officeart/2005/8/layout/target3"/>
    <dgm:cxn modelId="{F1EAB95D-D8FA-45D9-8370-F879C6719E5C}" type="presParOf" srcId="{D5F861E9-0B3D-443F-856C-DC2969B76DC4}" destId="{DEA313AD-9EDA-4C15-A86F-DE67E9339931}" srcOrd="16" destOrd="0" presId="urn:microsoft.com/office/officeart/2005/8/layout/target3"/>
    <dgm:cxn modelId="{6D7576F5-DABA-4409-BBEF-304D03884C71}" type="presParOf" srcId="{D5F861E9-0B3D-443F-856C-DC2969B76DC4}" destId="{B8A78870-B0CC-4838-AD3F-0D0DB1E52171}" srcOrd="17" destOrd="0" presId="urn:microsoft.com/office/officeart/2005/8/layout/target3"/>
    <dgm:cxn modelId="{6BA45A05-1557-4F50-A1F6-0B0783EC6A8C}" type="presParOf" srcId="{D5F861E9-0B3D-443F-856C-DC2969B76DC4}" destId="{B2485B6A-1E0D-4AE8-A062-A64748B9AB23}" srcOrd="18" destOrd="0" presId="urn:microsoft.com/office/officeart/2005/8/layout/target3"/>
    <dgm:cxn modelId="{94A8E006-5B3A-4990-9C43-9D62597D4E35}" type="presParOf" srcId="{D5F861E9-0B3D-443F-856C-DC2969B76DC4}" destId="{524C5168-2D02-493C-AF1E-DF410A9A907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C045B9-8C7C-4358-B3A5-0D04A164D91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1E731A4-E44E-46C0-A7AE-96C67578D404}">
      <dgm:prSet/>
      <dgm:spPr/>
      <dgm:t>
        <a:bodyPr/>
        <a:lstStyle/>
        <a:p>
          <a:r>
            <a:rPr lang="en-GB" dirty="0"/>
            <a:t>Embracing newer technologies like the Global Positioning System (GPS) for tracking spread of polio in the community and can bring to light any environmental factors contributing to it.</a:t>
          </a:r>
          <a:endParaRPr lang="en-US" dirty="0"/>
        </a:p>
      </dgm:t>
    </dgm:pt>
    <dgm:pt modelId="{87A6FBB9-3DF9-4A74-ADA8-A18C1EEF0CFE}" type="parTrans" cxnId="{7FE7748E-088C-41E0-9C30-922CF9B7F99B}">
      <dgm:prSet/>
      <dgm:spPr/>
      <dgm:t>
        <a:bodyPr/>
        <a:lstStyle/>
        <a:p>
          <a:endParaRPr lang="en-US"/>
        </a:p>
      </dgm:t>
    </dgm:pt>
    <dgm:pt modelId="{D5EAF345-5515-4FAA-AD2D-DCD154F0969C}" type="sibTrans" cxnId="{7FE7748E-088C-41E0-9C30-922CF9B7F99B}">
      <dgm:prSet/>
      <dgm:spPr/>
      <dgm:t>
        <a:bodyPr/>
        <a:lstStyle/>
        <a:p>
          <a:endParaRPr lang="en-US"/>
        </a:p>
      </dgm:t>
    </dgm:pt>
    <dgm:pt modelId="{D932FFAB-9352-4846-8D3F-1337939E8518}">
      <dgm:prSet/>
      <dgm:spPr/>
      <dgm:t>
        <a:bodyPr/>
        <a:lstStyle/>
        <a:p>
          <a:r>
            <a:rPr lang="en-GB"/>
            <a:t>Sharing polio incidence data from health systems with platform likes Global Polio Eradication Initiative can also help to measure policy challenges and effectiveness of strategies in a community.</a:t>
          </a:r>
          <a:endParaRPr lang="en-US"/>
        </a:p>
      </dgm:t>
    </dgm:pt>
    <dgm:pt modelId="{1FF5A707-1199-4758-9CD5-C9F4A6CFC7FE}" type="parTrans" cxnId="{52A028B7-8A42-4AED-BF08-280F8259A8BC}">
      <dgm:prSet/>
      <dgm:spPr/>
      <dgm:t>
        <a:bodyPr/>
        <a:lstStyle/>
        <a:p>
          <a:endParaRPr lang="en-US"/>
        </a:p>
      </dgm:t>
    </dgm:pt>
    <dgm:pt modelId="{3BF73DDA-6203-4AB8-9445-F409F5FA6AE1}" type="sibTrans" cxnId="{52A028B7-8A42-4AED-BF08-280F8259A8BC}">
      <dgm:prSet/>
      <dgm:spPr/>
      <dgm:t>
        <a:bodyPr/>
        <a:lstStyle/>
        <a:p>
          <a:endParaRPr lang="en-US"/>
        </a:p>
      </dgm:t>
    </dgm:pt>
    <dgm:pt modelId="{AB783740-A12B-47E0-B96F-22FEE308A60F}">
      <dgm:prSet/>
      <dgm:spPr/>
      <dgm:t>
        <a:bodyPr/>
        <a:lstStyle/>
        <a:p>
          <a:r>
            <a:rPr lang="en-GB" dirty="0"/>
            <a:t>Controlling and measuring polio relies on combining all of these approaches. NHS Polio -2023</a:t>
          </a:r>
          <a:endParaRPr lang="en-US" dirty="0"/>
        </a:p>
      </dgm:t>
    </dgm:pt>
    <dgm:pt modelId="{DAAF4342-F651-4F51-A766-836873FD845C}" type="parTrans" cxnId="{0441D2E9-3992-47C4-8E8E-F9C1500995ED}">
      <dgm:prSet/>
      <dgm:spPr/>
      <dgm:t>
        <a:bodyPr/>
        <a:lstStyle/>
        <a:p>
          <a:endParaRPr lang="en-US"/>
        </a:p>
      </dgm:t>
    </dgm:pt>
    <dgm:pt modelId="{E0783155-DC4B-4131-90D0-309336380AD0}" type="sibTrans" cxnId="{0441D2E9-3992-47C4-8E8E-F9C1500995ED}">
      <dgm:prSet/>
      <dgm:spPr/>
      <dgm:t>
        <a:bodyPr/>
        <a:lstStyle/>
        <a:p>
          <a:endParaRPr lang="en-US"/>
        </a:p>
      </dgm:t>
    </dgm:pt>
    <dgm:pt modelId="{D91B533C-E73E-4BF1-9AB7-3D8CE0C8ED54}">
      <dgm:prSet/>
      <dgm:spPr/>
      <dgm:t>
        <a:bodyPr/>
        <a:lstStyle/>
        <a:p>
          <a:r>
            <a:rPr lang="en-GB"/>
            <a:t>The ultimate aim of any strategy should be to ensure that no child anywhere will ever again be paralysed by any form of poliovirus.</a:t>
          </a:r>
          <a:endParaRPr lang="en-US"/>
        </a:p>
      </dgm:t>
    </dgm:pt>
    <dgm:pt modelId="{E7DB674D-E5B2-43E1-A684-EEE3EEC24A79}" type="parTrans" cxnId="{0AFB00C9-A37D-4F26-A7C0-AFABF1417FE8}">
      <dgm:prSet/>
      <dgm:spPr/>
      <dgm:t>
        <a:bodyPr/>
        <a:lstStyle/>
        <a:p>
          <a:endParaRPr lang="en-US"/>
        </a:p>
      </dgm:t>
    </dgm:pt>
    <dgm:pt modelId="{F964A959-99A5-4FC7-A0D5-18EA45184237}" type="sibTrans" cxnId="{0AFB00C9-A37D-4F26-A7C0-AFABF1417FE8}">
      <dgm:prSet/>
      <dgm:spPr/>
      <dgm:t>
        <a:bodyPr/>
        <a:lstStyle/>
        <a:p>
          <a:endParaRPr lang="en-US"/>
        </a:p>
      </dgm:t>
    </dgm:pt>
    <dgm:pt modelId="{72D33E79-C9A7-4BB7-9251-A1AEA467A930}" type="pres">
      <dgm:prSet presAssocID="{C6C045B9-8C7C-4358-B3A5-0D04A164D910}" presName="outerComposite" presStyleCnt="0">
        <dgm:presLayoutVars>
          <dgm:chMax val="5"/>
          <dgm:dir/>
          <dgm:resizeHandles val="exact"/>
        </dgm:presLayoutVars>
      </dgm:prSet>
      <dgm:spPr/>
    </dgm:pt>
    <dgm:pt modelId="{499C7091-0FE5-42CC-A726-A702E0769BFF}" type="pres">
      <dgm:prSet presAssocID="{C6C045B9-8C7C-4358-B3A5-0D04A164D910}" presName="dummyMaxCanvas" presStyleCnt="0">
        <dgm:presLayoutVars/>
      </dgm:prSet>
      <dgm:spPr/>
    </dgm:pt>
    <dgm:pt modelId="{0CEB374D-3283-48A8-97BA-B24B3703A5F5}" type="pres">
      <dgm:prSet presAssocID="{C6C045B9-8C7C-4358-B3A5-0D04A164D910}" presName="FourNodes_1" presStyleLbl="node1" presStyleIdx="0" presStyleCnt="4">
        <dgm:presLayoutVars>
          <dgm:bulletEnabled val="1"/>
        </dgm:presLayoutVars>
      </dgm:prSet>
      <dgm:spPr/>
    </dgm:pt>
    <dgm:pt modelId="{54CF43BA-F821-4DF3-93CE-C09CD435FAB0}" type="pres">
      <dgm:prSet presAssocID="{C6C045B9-8C7C-4358-B3A5-0D04A164D910}" presName="FourNodes_2" presStyleLbl="node1" presStyleIdx="1" presStyleCnt="4">
        <dgm:presLayoutVars>
          <dgm:bulletEnabled val="1"/>
        </dgm:presLayoutVars>
      </dgm:prSet>
      <dgm:spPr/>
    </dgm:pt>
    <dgm:pt modelId="{282493D0-3DC2-41B0-A7FF-42340C1F9637}" type="pres">
      <dgm:prSet presAssocID="{C6C045B9-8C7C-4358-B3A5-0D04A164D910}" presName="FourNodes_3" presStyleLbl="node1" presStyleIdx="2" presStyleCnt="4">
        <dgm:presLayoutVars>
          <dgm:bulletEnabled val="1"/>
        </dgm:presLayoutVars>
      </dgm:prSet>
      <dgm:spPr/>
    </dgm:pt>
    <dgm:pt modelId="{1AAB5855-A6BF-466A-963B-739ED3773609}" type="pres">
      <dgm:prSet presAssocID="{C6C045B9-8C7C-4358-B3A5-0D04A164D910}" presName="FourNodes_4" presStyleLbl="node1" presStyleIdx="3" presStyleCnt="4">
        <dgm:presLayoutVars>
          <dgm:bulletEnabled val="1"/>
        </dgm:presLayoutVars>
      </dgm:prSet>
      <dgm:spPr/>
    </dgm:pt>
    <dgm:pt modelId="{CF25FE9C-427B-47CA-9550-D0BFE97F468C}" type="pres">
      <dgm:prSet presAssocID="{C6C045B9-8C7C-4358-B3A5-0D04A164D910}" presName="FourConn_1-2" presStyleLbl="fgAccFollowNode1" presStyleIdx="0" presStyleCnt="3">
        <dgm:presLayoutVars>
          <dgm:bulletEnabled val="1"/>
        </dgm:presLayoutVars>
      </dgm:prSet>
      <dgm:spPr/>
    </dgm:pt>
    <dgm:pt modelId="{D46E96D7-EEF7-4C82-9011-9419A041D8A4}" type="pres">
      <dgm:prSet presAssocID="{C6C045B9-8C7C-4358-B3A5-0D04A164D910}" presName="FourConn_2-3" presStyleLbl="fgAccFollowNode1" presStyleIdx="1" presStyleCnt="3">
        <dgm:presLayoutVars>
          <dgm:bulletEnabled val="1"/>
        </dgm:presLayoutVars>
      </dgm:prSet>
      <dgm:spPr/>
    </dgm:pt>
    <dgm:pt modelId="{C1C54785-9086-4B00-B627-E4A3DC036659}" type="pres">
      <dgm:prSet presAssocID="{C6C045B9-8C7C-4358-B3A5-0D04A164D910}" presName="FourConn_3-4" presStyleLbl="fgAccFollowNode1" presStyleIdx="2" presStyleCnt="3">
        <dgm:presLayoutVars>
          <dgm:bulletEnabled val="1"/>
        </dgm:presLayoutVars>
      </dgm:prSet>
      <dgm:spPr/>
    </dgm:pt>
    <dgm:pt modelId="{6FFF9916-3935-417C-ADE4-EBAB816ACFFE}" type="pres">
      <dgm:prSet presAssocID="{C6C045B9-8C7C-4358-B3A5-0D04A164D910}" presName="FourNodes_1_text" presStyleLbl="node1" presStyleIdx="3" presStyleCnt="4">
        <dgm:presLayoutVars>
          <dgm:bulletEnabled val="1"/>
        </dgm:presLayoutVars>
      </dgm:prSet>
      <dgm:spPr/>
    </dgm:pt>
    <dgm:pt modelId="{F0B476D3-EF2C-4B60-8AF4-11E92DD9439D}" type="pres">
      <dgm:prSet presAssocID="{C6C045B9-8C7C-4358-B3A5-0D04A164D910}" presName="FourNodes_2_text" presStyleLbl="node1" presStyleIdx="3" presStyleCnt="4">
        <dgm:presLayoutVars>
          <dgm:bulletEnabled val="1"/>
        </dgm:presLayoutVars>
      </dgm:prSet>
      <dgm:spPr/>
    </dgm:pt>
    <dgm:pt modelId="{DD18DF6F-ED88-4E09-9A97-5E4B8E260D02}" type="pres">
      <dgm:prSet presAssocID="{C6C045B9-8C7C-4358-B3A5-0D04A164D910}" presName="FourNodes_3_text" presStyleLbl="node1" presStyleIdx="3" presStyleCnt="4">
        <dgm:presLayoutVars>
          <dgm:bulletEnabled val="1"/>
        </dgm:presLayoutVars>
      </dgm:prSet>
      <dgm:spPr/>
    </dgm:pt>
    <dgm:pt modelId="{1459704F-08A4-4868-A5F9-8499AA8B35D9}" type="pres">
      <dgm:prSet presAssocID="{C6C045B9-8C7C-4358-B3A5-0D04A164D910}" presName="FourNodes_4_text" presStyleLbl="node1" presStyleIdx="3" presStyleCnt="4">
        <dgm:presLayoutVars>
          <dgm:bulletEnabled val="1"/>
        </dgm:presLayoutVars>
      </dgm:prSet>
      <dgm:spPr/>
    </dgm:pt>
  </dgm:ptLst>
  <dgm:cxnLst>
    <dgm:cxn modelId="{E5E8C70A-E40B-4417-9CE8-EFDE5568244C}" type="presOf" srcId="{3BF73DDA-6203-4AB8-9445-F409F5FA6AE1}" destId="{D46E96D7-EEF7-4C82-9011-9419A041D8A4}" srcOrd="0" destOrd="0" presId="urn:microsoft.com/office/officeart/2005/8/layout/vProcess5"/>
    <dgm:cxn modelId="{585A7F18-F003-49CF-AAB6-181B25BB18D9}" type="presOf" srcId="{AB783740-A12B-47E0-B96F-22FEE308A60F}" destId="{DD18DF6F-ED88-4E09-9A97-5E4B8E260D02}" srcOrd="1" destOrd="0" presId="urn:microsoft.com/office/officeart/2005/8/layout/vProcess5"/>
    <dgm:cxn modelId="{192D523F-DD2E-4667-8DEF-65E525C8D46B}" type="presOf" srcId="{AB783740-A12B-47E0-B96F-22FEE308A60F}" destId="{282493D0-3DC2-41B0-A7FF-42340C1F9637}" srcOrd="0" destOrd="0" presId="urn:microsoft.com/office/officeart/2005/8/layout/vProcess5"/>
    <dgm:cxn modelId="{D09A3A44-5E53-4FCC-939C-B2851DD9A4E8}" type="presOf" srcId="{D932FFAB-9352-4846-8D3F-1337939E8518}" destId="{54CF43BA-F821-4DF3-93CE-C09CD435FAB0}" srcOrd="0" destOrd="0" presId="urn:microsoft.com/office/officeart/2005/8/layout/vProcess5"/>
    <dgm:cxn modelId="{4A200B79-A854-409F-89B9-DB41C8237E11}" type="presOf" srcId="{71E731A4-E44E-46C0-A7AE-96C67578D404}" destId="{0CEB374D-3283-48A8-97BA-B24B3703A5F5}" srcOrd="0" destOrd="0" presId="urn:microsoft.com/office/officeart/2005/8/layout/vProcess5"/>
    <dgm:cxn modelId="{7FE7748E-088C-41E0-9C30-922CF9B7F99B}" srcId="{C6C045B9-8C7C-4358-B3A5-0D04A164D910}" destId="{71E731A4-E44E-46C0-A7AE-96C67578D404}" srcOrd="0" destOrd="0" parTransId="{87A6FBB9-3DF9-4A74-ADA8-A18C1EEF0CFE}" sibTransId="{D5EAF345-5515-4FAA-AD2D-DCD154F0969C}"/>
    <dgm:cxn modelId="{1BC4A98E-4469-4587-B422-FBCD284F87F4}" type="presOf" srcId="{D932FFAB-9352-4846-8D3F-1337939E8518}" destId="{F0B476D3-EF2C-4B60-8AF4-11E92DD9439D}" srcOrd="1" destOrd="0" presId="urn:microsoft.com/office/officeart/2005/8/layout/vProcess5"/>
    <dgm:cxn modelId="{213FF49E-A764-4236-86CF-4557F2037B21}" type="presOf" srcId="{C6C045B9-8C7C-4358-B3A5-0D04A164D910}" destId="{72D33E79-C9A7-4BB7-9251-A1AEA467A930}" srcOrd="0" destOrd="0" presId="urn:microsoft.com/office/officeart/2005/8/layout/vProcess5"/>
    <dgm:cxn modelId="{4368CDA7-86C5-4EA9-896E-3CA9DB68911F}" type="presOf" srcId="{E0783155-DC4B-4131-90D0-309336380AD0}" destId="{C1C54785-9086-4B00-B627-E4A3DC036659}" srcOrd="0" destOrd="0" presId="urn:microsoft.com/office/officeart/2005/8/layout/vProcess5"/>
    <dgm:cxn modelId="{25E7B9AC-EDEC-44A7-B9EB-CA899F49CBBA}" type="presOf" srcId="{71E731A4-E44E-46C0-A7AE-96C67578D404}" destId="{6FFF9916-3935-417C-ADE4-EBAB816ACFFE}" srcOrd="1" destOrd="0" presId="urn:microsoft.com/office/officeart/2005/8/layout/vProcess5"/>
    <dgm:cxn modelId="{52A028B7-8A42-4AED-BF08-280F8259A8BC}" srcId="{C6C045B9-8C7C-4358-B3A5-0D04A164D910}" destId="{D932FFAB-9352-4846-8D3F-1337939E8518}" srcOrd="1" destOrd="0" parTransId="{1FF5A707-1199-4758-9CD5-C9F4A6CFC7FE}" sibTransId="{3BF73DDA-6203-4AB8-9445-F409F5FA6AE1}"/>
    <dgm:cxn modelId="{DB20FCBB-B527-4A2A-B263-95022C3F3D19}" type="presOf" srcId="{D91B533C-E73E-4BF1-9AB7-3D8CE0C8ED54}" destId="{1AAB5855-A6BF-466A-963B-739ED3773609}" srcOrd="0" destOrd="0" presId="urn:microsoft.com/office/officeart/2005/8/layout/vProcess5"/>
    <dgm:cxn modelId="{0AFB00C9-A37D-4F26-A7C0-AFABF1417FE8}" srcId="{C6C045B9-8C7C-4358-B3A5-0D04A164D910}" destId="{D91B533C-E73E-4BF1-9AB7-3D8CE0C8ED54}" srcOrd="3" destOrd="0" parTransId="{E7DB674D-E5B2-43E1-A684-EEE3EEC24A79}" sibTransId="{F964A959-99A5-4FC7-A0D5-18EA45184237}"/>
    <dgm:cxn modelId="{52CF9DDD-11B9-401F-9627-A2C8E14C2FC3}" type="presOf" srcId="{D91B533C-E73E-4BF1-9AB7-3D8CE0C8ED54}" destId="{1459704F-08A4-4868-A5F9-8499AA8B35D9}" srcOrd="1" destOrd="0" presId="urn:microsoft.com/office/officeart/2005/8/layout/vProcess5"/>
    <dgm:cxn modelId="{DFB2CDDF-8856-41F0-BA5A-CE3BFE67FEAB}" type="presOf" srcId="{D5EAF345-5515-4FAA-AD2D-DCD154F0969C}" destId="{CF25FE9C-427B-47CA-9550-D0BFE97F468C}" srcOrd="0" destOrd="0" presId="urn:microsoft.com/office/officeart/2005/8/layout/vProcess5"/>
    <dgm:cxn modelId="{0441D2E9-3992-47C4-8E8E-F9C1500995ED}" srcId="{C6C045B9-8C7C-4358-B3A5-0D04A164D910}" destId="{AB783740-A12B-47E0-B96F-22FEE308A60F}" srcOrd="2" destOrd="0" parTransId="{DAAF4342-F651-4F51-A766-836873FD845C}" sibTransId="{E0783155-DC4B-4131-90D0-309336380AD0}"/>
    <dgm:cxn modelId="{A881803F-1E1C-44F1-BB4B-7B6A7086600B}" type="presParOf" srcId="{72D33E79-C9A7-4BB7-9251-A1AEA467A930}" destId="{499C7091-0FE5-42CC-A726-A702E0769BFF}" srcOrd="0" destOrd="0" presId="urn:microsoft.com/office/officeart/2005/8/layout/vProcess5"/>
    <dgm:cxn modelId="{AFC79BFE-F1BE-475E-BAB4-1A86333D676F}" type="presParOf" srcId="{72D33E79-C9A7-4BB7-9251-A1AEA467A930}" destId="{0CEB374D-3283-48A8-97BA-B24B3703A5F5}" srcOrd="1" destOrd="0" presId="urn:microsoft.com/office/officeart/2005/8/layout/vProcess5"/>
    <dgm:cxn modelId="{564921A4-1443-4BF8-9C5B-216CFA29A5CE}" type="presParOf" srcId="{72D33E79-C9A7-4BB7-9251-A1AEA467A930}" destId="{54CF43BA-F821-4DF3-93CE-C09CD435FAB0}" srcOrd="2" destOrd="0" presId="urn:microsoft.com/office/officeart/2005/8/layout/vProcess5"/>
    <dgm:cxn modelId="{9F3CE276-6694-44E1-8403-5BF74263A0D2}" type="presParOf" srcId="{72D33E79-C9A7-4BB7-9251-A1AEA467A930}" destId="{282493D0-3DC2-41B0-A7FF-42340C1F9637}" srcOrd="3" destOrd="0" presId="urn:microsoft.com/office/officeart/2005/8/layout/vProcess5"/>
    <dgm:cxn modelId="{6569B40E-4189-4853-A32A-E91B178F1F00}" type="presParOf" srcId="{72D33E79-C9A7-4BB7-9251-A1AEA467A930}" destId="{1AAB5855-A6BF-466A-963B-739ED3773609}" srcOrd="4" destOrd="0" presId="urn:microsoft.com/office/officeart/2005/8/layout/vProcess5"/>
    <dgm:cxn modelId="{C5EB3801-977F-4446-8EF8-7A4AE9C1EACA}" type="presParOf" srcId="{72D33E79-C9A7-4BB7-9251-A1AEA467A930}" destId="{CF25FE9C-427B-47CA-9550-D0BFE97F468C}" srcOrd="5" destOrd="0" presId="urn:microsoft.com/office/officeart/2005/8/layout/vProcess5"/>
    <dgm:cxn modelId="{969E4C04-343B-4812-9266-75E8E042C87A}" type="presParOf" srcId="{72D33E79-C9A7-4BB7-9251-A1AEA467A930}" destId="{D46E96D7-EEF7-4C82-9011-9419A041D8A4}" srcOrd="6" destOrd="0" presId="urn:microsoft.com/office/officeart/2005/8/layout/vProcess5"/>
    <dgm:cxn modelId="{F729D98B-79FB-4C03-8DA0-83C22A2D649E}" type="presParOf" srcId="{72D33E79-C9A7-4BB7-9251-A1AEA467A930}" destId="{C1C54785-9086-4B00-B627-E4A3DC036659}" srcOrd="7" destOrd="0" presId="urn:microsoft.com/office/officeart/2005/8/layout/vProcess5"/>
    <dgm:cxn modelId="{291EAC82-37B9-40D4-A214-7EE7FE5E769E}" type="presParOf" srcId="{72D33E79-C9A7-4BB7-9251-A1AEA467A930}" destId="{6FFF9916-3935-417C-ADE4-EBAB816ACFFE}" srcOrd="8" destOrd="0" presId="urn:microsoft.com/office/officeart/2005/8/layout/vProcess5"/>
    <dgm:cxn modelId="{4C308A9F-8835-46E1-A64A-62D58A5800C6}" type="presParOf" srcId="{72D33E79-C9A7-4BB7-9251-A1AEA467A930}" destId="{F0B476D3-EF2C-4B60-8AF4-11E92DD9439D}" srcOrd="9" destOrd="0" presId="urn:microsoft.com/office/officeart/2005/8/layout/vProcess5"/>
    <dgm:cxn modelId="{FCD0DF84-1C83-4D74-8E65-03645028C03D}" type="presParOf" srcId="{72D33E79-C9A7-4BB7-9251-A1AEA467A930}" destId="{DD18DF6F-ED88-4E09-9A97-5E4B8E260D02}" srcOrd="10" destOrd="0" presId="urn:microsoft.com/office/officeart/2005/8/layout/vProcess5"/>
    <dgm:cxn modelId="{0A902663-42A0-4485-A319-1400013AD2F9}" type="presParOf" srcId="{72D33E79-C9A7-4BB7-9251-A1AEA467A930}" destId="{1459704F-08A4-4868-A5F9-8499AA8B35D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5A1B98-3C66-440D-85ED-C93429FDB0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1EDC424-9D3A-44B5-B4A7-E695967E9E61}">
      <dgm:prSet/>
      <dgm:spPr/>
      <dgm:t>
        <a:bodyPr/>
        <a:lstStyle/>
        <a:p>
          <a:r>
            <a:rPr lang="en-GB"/>
            <a:t>Performance indicators in polio surveillance are specific measures that help evaluate the effectiveness and efficiency of surveillance systems in detecting and monitoring cases of polio. </a:t>
          </a:r>
          <a:endParaRPr lang="en-US"/>
        </a:p>
      </dgm:t>
    </dgm:pt>
    <dgm:pt modelId="{B803576A-216C-48BD-B4D3-BF66D30A23F7}" type="parTrans" cxnId="{800C456C-0067-4D73-BAAF-E26D7C676DDA}">
      <dgm:prSet/>
      <dgm:spPr/>
      <dgm:t>
        <a:bodyPr/>
        <a:lstStyle/>
        <a:p>
          <a:endParaRPr lang="en-US"/>
        </a:p>
      </dgm:t>
    </dgm:pt>
    <dgm:pt modelId="{D6BCD76F-3282-494C-A00E-C3B4D2621672}" type="sibTrans" cxnId="{800C456C-0067-4D73-BAAF-E26D7C676DDA}">
      <dgm:prSet/>
      <dgm:spPr/>
      <dgm:t>
        <a:bodyPr/>
        <a:lstStyle/>
        <a:p>
          <a:endParaRPr lang="en-US"/>
        </a:p>
      </dgm:t>
    </dgm:pt>
    <dgm:pt modelId="{7886A022-8500-48CD-878A-AC61960A61B0}">
      <dgm:prSet/>
      <dgm:spPr/>
      <dgm:t>
        <a:bodyPr/>
        <a:lstStyle/>
        <a:p>
          <a:r>
            <a:rPr lang="en-GB"/>
            <a:t>These indicators provide quantitative data to assess various aspects of surveillance, including case detection, laboratory testing, and data quality.</a:t>
          </a:r>
          <a:endParaRPr lang="en-US"/>
        </a:p>
      </dgm:t>
    </dgm:pt>
    <dgm:pt modelId="{208C7D70-5E7C-4401-824D-4D2A99226352}" type="parTrans" cxnId="{7443FF35-6E2C-4953-98D7-C70EE5BC1DFB}">
      <dgm:prSet/>
      <dgm:spPr/>
      <dgm:t>
        <a:bodyPr/>
        <a:lstStyle/>
        <a:p>
          <a:endParaRPr lang="en-US"/>
        </a:p>
      </dgm:t>
    </dgm:pt>
    <dgm:pt modelId="{6C607F65-61C6-42BA-8C2A-AD9A6AD83446}" type="sibTrans" cxnId="{7443FF35-6E2C-4953-98D7-C70EE5BC1DFB}">
      <dgm:prSet/>
      <dgm:spPr/>
      <dgm:t>
        <a:bodyPr/>
        <a:lstStyle/>
        <a:p>
          <a:endParaRPr lang="en-US"/>
        </a:p>
      </dgm:t>
    </dgm:pt>
    <dgm:pt modelId="{EEC99E09-39D9-473F-9F0D-8DB17D1251EB}">
      <dgm:prSet/>
      <dgm:spPr/>
      <dgm:t>
        <a:bodyPr/>
        <a:lstStyle/>
        <a:p>
          <a:r>
            <a:rPr lang="en-GB"/>
            <a:t>Surveillance for poliovirus depends on two main factors. The first factor is the detection, reporting, and stool testing of in children or paralysis in anyone suspected of having poliomyelitis. </a:t>
          </a:r>
          <a:endParaRPr lang="en-US"/>
        </a:p>
      </dgm:t>
    </dgm:pt>
    <dgm:pt modelId="{78CEEAAD-61DA-4333-8623-642954C7DA73}" type="parTrans" cxnId="{6A07B708-F31F-4E0B-B71C-399B5D6D77E0}">
      <dgm:prSet/>
      <dgm:spPr/>
      <dgm:t>
        <a:bodyPr/>
        <a:lstStyle/>
        <a:p>
          <a:endParaRPr lang="en-US"/>
        </a:p>
      </dgm:t>
    </dgm:pt>
    <dgm:pt modelId="{162B2CEC-5951-4937-AE85-6A071047C677}" type="sibTrans" cxnId="{6A07B708-F31F-4E0B-B71C-399B5D6D77E0}">
      <dgm:prSet/>
      <dgm:spPr/>
      <dgm:t>
        <a:bodyPr/>
        <a:lstStyle/>
        <a:p>
          <a:endParaRPr lang="en-US"/>
        </a:p>
      </dgm:t>
    </dgm:pt>
    <dgm:pt modelId="{7AC51A68-FD0C-4DAB-8C12-E56F40D780F7}">
      <dgm:prSet/>
      <dgm:spPr/>
      <dgm:t>
        <a:bodyPr/>
        <a:lstStyle/>
        <a:p>
          <a:r>
            <a:rPr lang="en-GB"/>
            <a:t>Prompt detection and reporting of AFP cases is crucial for initiating the investigation and response process, and collecting stool samples from these cases and testing them for the presence of poliovirus is essential for confirming the diagnosis and determining the poliovirus type.</a:t>
          </a:r>
          <a:endParaRPr lang="en-US"/>
        </a:p>
      </dgm:t>
    </dgm:pt>
    <dgm:pt modelId="{77C1E261-A7B0-4F59-91D2-B6FDB8BABCEE}" type="parTrans" cxnId="{1167BC4C-3E27-4574-A824-CCAB520C1968}">
      <dgm:prSet/>
      <dgm:spPr/>
      <dgm:t>
        <a:bodyPr/>
        <a:lstStyle/>
        <a:p>
          <a:endParaRPr lang="en-US"/>
        </a:p>
      </dgm:t>
    </dgm:pt>
    <dgm:pt modelId="{56CCBAB5-02A8-4A95-BC52-62EBA2104535}" type="sibTrans" cxnId="{1167BC4C-3E27-4574-A824-CCAB520C1968}">
      <dgm:prSet/>
      <dgm:spPr/>
      <dgm:t>
        <a:bodyPr/>
        <a:lstStyle/>
        <a:p>
          <a:endParaRPr lang="en-US"/>
        </a:p>
      </dgm:t>
    </dgm:pt>
    <dgm:pt modelId="{0F45B32F-5D3A-4DC4-B5C4-E22C9175A528}" type="pres">
      <dgm:prSet presAssocID="{D85A1B98-3C66-440D-85ED-C93429FDB0EA}" presName="root" presStyleCnt="0">
        <dgm:presLayoutVars>
          <dgm:dir/>
          <dgm:resizeHandles val="exact"/>
        </dgm:presLayoutVars>
      </dgm:prSet>
      <dgm:spPr/>
    </dgm:pt>
    <dgm:pt modelId="{A9533875-438A-4E1A-8002-089D7F79F0FD}" type="pres">
      <dgm:prSet presAssocID="{51EDC424-9D3A-44B5-B4A7-E695967E9E61}" presName="compNode" presStyleCnt="0"/>
      <dgm:spPr/>
    </dgm:pt>
    <dgm:pt modelId="{20F873F5-63F5-4525-A36D-84774975B2A5}" type="pres">
      <dgm:prSet presAssocID="{51EDC424-9D3A-44B5-B4A7-E695967E9E61}" presName="bgRect" presStyleLbl="bgShp" presStyleIdx="0" presStyleCnt="4"/>
      <dgm:spPr/>
    </dgm:pt>
    <dgm:pt modelId="{E266406A-DB5C-4D86-B341-664F37F52FA3}" type="pres">
      <dgm:prSet presAssocID="{51EDC424-9D3A-44B5-B4A7-E695967E9E6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890B7A96-3488-4601-96A3-FD0DF5E62A48}" type="pres">
      <dgm:prSet presAssocID="{51EDC424-9D3A-44B5-B4A7-E695967E9E61}" presName="spaceRect" presStyleCnt="0"/>
      <dgm:spPr/>
    </dgm:pt>
    <dgm:pt modelId="{8E3AADB7-1F65-4FAF-A367-E573B7BF36E0}" type="pres">
      <dgm:prSet presAssocID="{51EDC424-9D3A-44B5-B4A7-E695967E9E61}" presName="parTx" presStyleLbl="revTx" presStyleIdx="0" presStyleCnt="4">
        <dgm:presLayoutVars>
          <dgm:chMax val="0"/>
          <dgm:chPref val="0"/>
        </dgm:presLayoutVars>
      </dgm:prSet>
      <dgm:spPr/>
    </dgm:pt>
    <dgm:pt modelId="{ECAD95D6-5884-44F6-99BA-0CFDF8AB3D98}" type="pres">
      <dgm:prSet presAssocID="{D6BCD76F-3282-494C-A00E-C3B4D2621672}" presName="sibTrans" presStyleCnt="0"/>
      <dgm:spPr/>
    </dgm:pt>
    <dgm:pt modelId="{B737B36C-8130-421F-A6B2-4C67336B17D4}" type="pres">
      <dgm:prSet presAssocID="{7886A022-8500-48CD-878A-AC61960A61B0}" presName="compNode" presStyleCnt="0"/>
      <dgm:spPr/>
    </dgm:pt>
    <dgm:pt modelId="{BA12E836-25F1-44A0-B844-888342FBF49E}" type="pres">
      <dgm:prSet presAssocID="{7886A022-8500-48CD-878A-AC61960A61B0}" presName="bgRect" presStyleLbl="bgShp" presStyleIdx="1" presStyleCnt="4"/>
      <dgm:spPr/>
    </dgm:pt>
    <dgm:pt modelId="{7C2A0FAB-3DD4-4C91-BFED-93B984FAC08A}" type="pres">
      <dgm:prSet presAssocID="{7886A022-8500-48CD-878A-AC61960A61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37714754-C2D8-4218-89E0-1734CDA93B2A}" type="pres">
      <dgm:prSet presAssocID="{7886A022-8500-48CD-878A-AC61960A61B0}" presName="spaceRect" presStyleCnt="0"/>
      <dgm:spPr/>
    </dgm:pt>
    <dgm:pt modelId="{F20F96AD-A39C-463F-AE1A-F2B13E0F13E1}" type="pres">
      <dgm:prSet presAssocID="{7886A022-8500-48CD-878A-AC61960A61B0}" presName="parTx" presStyleLbl="revTx" presStyleIdx="1" presStyleCnt="4">
        <dgm:presLayoutVars>
          <dgm:chMax val="0"/>
          <dgm:chPref val="0"/>
        </dgm:presLayoutVars>
      </dgm:prSet>
      <dgm:spPr/>
    </dgm:pt>
    <dgm:pt modelId="{D195EF8B-F341-4632-84D2-C8AF4DA39DD7}" type="pres">
      <dgm:prSet presAssocID="{6C607F65-61C6-42BA-8C2A-AD9A6AD83446}" presName="sibTrans" presStyleCnt="0"/>
      <dgm:spPr/>
    </dgm:pt>
    <dgm:pt modelId="{091767B7-E0FB-4BCF-A1BC-8EC98207AA3D}" type="pres">
      <dgm:prSet presAssocID="{EEC99E09-39D9-473F-9F0D-8DB17D1251EB}" presName="compNode" presStyleCnt="0"/>
      <dgm:spPr/>
    </dgm:pt>
    <dgm:pt modelId="{20DCAA5F-9500-4B77-9C27-7B5EE2C0064F}" type="pres">
      <dgm:prSet presAssocID="{EEC99E09-39D9-473F-9F0D-8DB17D1251EB}" presName="bgRect" presStyleLbl="bgShp" presStyleIdx="2" presStyleCnt="4"/>
      <dgm:spPr/>
    </dgm:pt>
    <dgm:pt modelId="{7E7DCA96-BE16-4B6D-AF21-4239E78CCF66}" type="pres">
      <dgm:prSet presAssocID="{EEC99E09-39D9-473F-9F0D-8DB17D1251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curity Camera Sign"/>
        </a:ext>
      </dgm:extLst>
    </dgm:pt>
    <dgm:pt modelId="{7B7F7E08-666C-4B29-B6E1-A9B6868044BA}" type="pres">
      <dgm:prSet presAssocID="{EEC99E09-39D9-473F-9F0D-8DB17D1251EB}" presName="spaceRect" presStyleCnt="0"/>
      <dgm:spPr/>
    </dgm:pt>
    <dgm:pt modelId="{DC765073-6B0A-4D23-9DA6-E2561BE278D6}" type="pres">
      <dgm:prSet presAssocID="{EEC99E09-39D9-473F-9F0D-8DB17D1251EB}" presName="parTx" presStyleLbl="revTx" presStyleIdx="2" presStyleCnt="4">
        <dgm:presLayoutVars>
          <dgm:chMax val="0"/>
          <dgm:chPref val="0"/>
        </dgm:presLayoutVars>
      </dgm:prSet>
      <dgm:spPr/>
    </dgm:pt>
    <dgm:pt modelId="{CB0A2698-E72B-42CE-B7FE-5D4CA45B5267}" type="pres">
      <dgm:prSet presAssocID="{162B2CEC-5951-4937-AE85-6A071047C677}" presName="sibTrans" presStyleCnt="0"/>
      <dgm:spPr/>
    </dgm:pt>
    <dgm:pt modelId="{CEF3D711-0F43-400B-87F6-D791420CD552}" type="pres">
      <dgm:prSet presAssocID="{7AC51A68-FD0C-4DAB-8C12-E56F40D780F7}" presName="compNode" presStyleCnt="0"/>
      <dgm:spPr/>
    </dgm:pt>
    <dgm:pt modelId="{DFAF8F65-AC0B-4C51-9DB0-5A35F8D7E79A}" type="pres">
      <dgm:prSet presAssocID="{7AC51A68-FD0C-4DAB-8C12-E56F40D780F7}" presName="bgRect" presStyleLbl="bgShp" presStyleIdx="3" presStyleCnt="4"/>
      <dgm:spPr/>
    </dgm:pt>
    <dgm:pt modelId="{1F38CAED-AEA1-4E14-9722-BFF9C3EF0B47}" type="pres">
      <dgm:prSet presAssocID="{7AC51A68-FD0C-4DAB-8C12-E56F40D780F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17B25629-88A5-4794-84AF-B1C65B75E154}" type="pres">
      <dgm:prSet presAssocID="{7AC51A68-FD0C-4DAB-8C12-E56F40D780F7}" presName="spaceRect" presStyleCnt="0"/>
      <dgm:spPr/>
    </dgm:pt>
    <dgm:pt modelId="{F0DC1AE1-24F9-4631-A587-9EBB99417E3F}" type="pres">
      <dgm:prSet presAssocID="{7AC51A68-FD0C-4DAB-8C12-E56F40D780F7}" presName="parTx" presStyleLbl="revTx" presStyleIdx="3" presStyleCnt="4">
        <dgm:presLayoutVars>
          <dgm:chMax val="0"/>
          <dgm:chPref val="0"/>
        </dgm:presLayoutVars>
      </dgm:prSet>
      <dgm:spPr/>
    </dgm:pt>
  </dgm:ptLst>
  <dgm:cxnLst>
    <dgm:cxn modelId="{6A07B708-F31F-4E0B-B71C-399B5D6D77E0}" srcId="{D85A1B98-3C66-440D-85ED-C93429FDB0EA}" destId="{EEC99E09-39D9-473F-9F0D-8DB17D1251EB}" srcOrd="2" destOrd="0" parTransId="{78CEEAAD-61DA-4333-8623-642954C7DA73}" sibTransId="{162B2CEC-5951-4937-AE85-6A071047C677}"/>
    <dgm:cxn modelId="{BED02D21-9071-4BBB-AFC3-C157E6AE3E01}" type="presOf" srcId="{EEC99E09-39D9-473F-9F0D-8DB17D1251EB}" destId="{DC765073-6B0A-4D23-9DA6-E2561BE278D6}" srcOrd="0" destOrd="0" presId="urn:microsoft.com/office/officeart/2018/2/layout/IconVerticalSolidList"/>
    <dgm:cxn modelId="{214F5432-BECB-40BF-9405-D527847C3225}" type="presOf" srcId="{7886A022-8500-48CD-878A-AC61960A61B0}" destId="{F20F96AD-A39C-463F-AE1A-F2B13E0F13E1}" srcOrd="0" destOrd="0" presId="urn:microsoft.com/office/officeart/2018/2/layout/IconVerticalSolidList"/>
    <dgm:cxn modelId="{7443FF35-6E2C-4953-98D7-C70EE5BC1DFB}" srcId="{D85A1B98-3C66-440D-85ED-C93429FDB0EA}" destId="{7886A022-8500-48CD-878A-AC61960A61B0}" srcOrd="1" destOrd="0" parTransId="{208C7D70-5E7C-4401-824D-4D2A99226352}" sibTransId="{6C607F65-61C6-42BA-8C2A-AD9A6AD83446}"/>
    <dgm:cxn modelId="{800C456C-0067-4D73-BAAF-E26D7C676DDA}" srcId="{D85A1B98-3C66-440D-85ED-C93429FDB0EA}" destId="{51EDC424-9D3A-44B5-B4A7-E695967E9E61}" srcOrd="0" destOrd="0" parTransId="{B803576A-216C-48BD-B4D3-BF66D30A23F7}" sibTransId="{D6BCD76F-3282-494C-A00E-C3B4D2621672}"/>
    <dgm:cxn modelId="{1167BC4C-3E27-4574-A824-CCAB520C1968}" srcId="{D85A1B98-3C66-440D-85ED-C93429FDB0EA}" destId="{7AC51A68-FD0C-4DAB-8C12-E56F40D780F7}" srcOrd="3" destOrd="0" parTransId="{77C1E261-A7B0-4F59-91D2-B6FDB8BABCEE}" sibTransId="{56CCBAB5-02A8-4A95-BC52-62EBA2104535}"/>
    <dgm:cxn modelId="{ABFE2577-AC75-4956-897A-DFA6A00AB76E}" type="presOf" srcId="{51EDC424-9D3A-44B5-B4A7-E695967E9E61}" destId="{8E3AADB7-1F65-4FAF-A367-E573B7BF36E0}" srcOrd="0" destOrd="0" presId="urn:microsoft.com/office/officeart/2018/2/layout/IconVerticalSolidList"/>
    <dgm:cxn modelId="{4FE0E4B9-3139-4BCB-98C1-77D680961BDA}" type="presOf" srcId="{7AC51A68-FD0C-4DAB-8C12-E56F40D780F7}" destId="{F0DC1AE1-24F9-4631-A587-9EBB99417E3F}" srcOrd="0" destOrd="0" presId="urn:microsoft.com/office/officeart/2018/2/layout/IconVerticalSolidList"/>
    <dgm:cxn modelId="{A2DC81BC-E178-430A-AF22-EC6E3A4BAE4C}" type="presOf" srcId="{D85A1B98-3C66-440D-85ED-C93429FDB0EA}" destId="{0F45B32F-5D3A-4DC4-B5C4-E22C9175A528}" srcOrd="0" destOrd="0" presId="urn:microsoft.com/office/officeart/2018/2/layout/IconVerticalSolidList"/>
    <dgm:cxn modelId="{B88D24DA-F394-45DA-9ACB-D994C50279B1}" type="presParOf" srcId="{0F45B32F-5D3A-4DC4-B5C4-E22C9175A528}" destId="{A9533875-438A-4E1A-8002-089D7F79F0FD}" srcOrd="0" destOrd="0" presId="urn:microsoft.com/office/officeart/2018/2/layout/IconVerticalSolidList"/>
    <dgm:cxn modelId="{11878C20-02E7-49D9-8F66-29E15C546B62}" type="presParOf" srcId="{A9533875-438A-4E1A-8002-089D7F79F0FD}" destId="{20F873F5-63F5-4525-A36D-84774975B2A5}" srcOrd="0" destOrd="0" presId="urn:microsoft.com/office/officeart/2018/2/layout/IconVerticalSolidList"/>
    <dgm:cxn modelId="{76561736-74D5-4D88-AF6F-730BBBC4F7AF}" type="presParOf" srcId="{A9533875-438A-4E1A-8002-089D7F79F0FD}" destId="{E266406A-DB5C-4D86-B341-664F37F52FA3}" srcOrd="1" destOrd="0" presId="urn:microsoft.com/office/officeart/2018/2/layout/IconVerticalSolidList"/>
    <dgm:cxn modelId="{B97B949F-6549-4F30-9FDD-0450C76D1AEF}" type="presParOf" srcId="{A9533875-438A-4E1A-8002-089D7F79F0FD}" destId="{890B7A96-3488-4601-96A3-FD0DF5E62A48}" srcOrd="2" destOrd="0" presId="urn:microsoft.com/office/officeart/2018/2/layout/IconVerticalSolidList"/>
    <dgm:cxn modelId="{25DC7DD8-8AF7-4D2F-94F7-985F1B5311C4}" type="presParOf" srcId="{A9533875-438A-4E1A-8002-089D7F79F0FD}" destId="{8E3AADB7-1F65-4FAF-A367-E573B7BF36E0}" srcOrd="3" destOrd="0" presId="urn:microsoft.com/office/officeart/2018/2/layout/IconVerticalSolidList"/>
    <dgm:cxn modelId="{10207C23-2DC6-4BF3-B43E-6E96DE119CE1}" type="presParOf" srcId="{0F45B32F-5D3A-4DC4-B5C4-E22C9175A528}" destId="{ECAD95D6-5884-44F6-99BA-0CFDF8AB3D98}" srcOrd="1" destOrd="0" presId="urn:microsoft.com/office/officeart/2018/2/layout/IconVerticalSolidList"/>
    <dgm:cxn modelId="{F2984F1D-4F41-46A6-9E0F-BDB433C133C9}" type="presParOf" srcId="{0F45B32F-5D3A-4DC4-B5C4-E22C9175A528}" destId="{B737B36C-8130-421F-A6B2-4C67336B17D4}" srcOrd="2" destOrd="0" presId="urn:microsoft.com/office/officeart/2018/2/layout/IconVerticalSolidList"/>
    <dgm:cxn modelId="{4E34477C-3BCA-4EE9-B6D1-ED865FFF1882}" type="presParOf" srcId="{B737B36C-8130-421F-A6B2-4C67336B17D4}" destId="{BA12E836-25F1-44A0-B844-888342FBF49E}" srcOrd="0" destOrd="0" presId="urn:microsoft.com/office/officeart/2018/2/layout/IconVerticalSolidList"/>
    <dgm:cxn modelId="{8D412212-9AC8-43ED-88E3-C574D4EB7498}" type="presParOf" srcId="{B737B36C-8130-421F-A6B2-4C67336B17D4}" destId="{7C2A0FAB-3DD4-4C91-BFED-93B984FAC08A}" srcOrd="1" destOrd="0" presId="urn:microsoft.com/office/officeart/2018/2/layout/IconVerticalSolidList"/>
    <dgm:cxn modelId="{E4F95D28-25A8-4585-BC35-831197B3EDB8}" type="presParOf" srcId="{B737B36C-8130-421F-A6B2-4C67336B17D4}" destId="{37714754-C2D8-4218-89E0-1734CDA93B2A}" srcOrd="2" destOrd="0" presId="urn:microsoft.com/office/officeart/2018/2/layout/IconVerticalSolidList"/>
    <dgm:cxn modelId="{67778D32-8962-4679-97A5-CDB27FAE7DCA}" type="presParOf" srcId="{B737B36C-8130-421F-A6B2-4C67336B17D4}" destId="{F20F96AD-A39C-463F-AE1A-F2B13E0F13E1}" srcOrd="3" destOrd="0" presId="urn:microsoft.com/office/officeart/2018/2/layout/IconVerticalSolidList"/>
    <dgm:cxn modelId="{097AE9A6-53DB-4FF6-93D4-5DFD8C9EB5A6}" type="presParOf" srcId="{0F45B32F-5D3A-4DC4-B5C4-E22C9175A528}" destId="{D195EF8B-F341-4632-84D2-C8AF4DA39DD7}" srcOrd="3" destOrd="0" presId="urn:microsoft.com/office/officeart/2018/2/layout/IconVerticalSolidList"/>
    <dgm:cxn modelId="{79D8B871-2132-4C6F-AB0C-4D86743CA61D}" type="presParOf" srcId="{0F45B32F-5D3A-4DC4-B5C4-E22C9175A528}" destId="{091767B7-E0FB-4BCF-A1BC-8EC98207AA3D}" srcOrd="4" destOrd="0" presId="urn:microsoft.com/office/officeart/2018/2/layout/IconVerticalSolidList"/>
    <dgm:cxn modelId="{EE05EFA1-D4C2-4A35-A8F8-632E80F90783}" type="presParOf" srcId="{091767B7-E0FB-4BCF-A1BC-8EC98207AA3D}" destId="{20DCAA5F-9500-4B77-9C27-7B5EE2C0064F}" srcOrd="0" destOrd="0" presId="urn:microsoft.com/office/officeart/2018/2/layout/IconVerticalSolidList"/>
    <dgm:cxn modelId="{E3241747-F1E8-426E-A6F8-E8B4F82BC5E4}" type="presParOf" srcId="{091767B7-E0FB-4BCF-A1BC-8EC98207AA3D}" destId="{7E7DCA96-BE16-4B6D-AF21-4239E78CCF66}" srcOrd="1" destOrd="0" presId="urn:microsoft.com/office/officeart/2018/2/layout/IconVerticalSolidList"/>
    <dgm:cxn modelId="{2568648F-3315-4767-8FC1-BC7A313C5282}" type="presParOf" srcId="{091767B7-E0FB-4BCF-A1BC-8EC98207AA3D}" destId="{7B7F7E08-666C-4B29-B6E1-A9B6868044BA}" srcOrd="2" destOrd="0" presId="urn:microsoft.com/office/officeart/2018/2/layout/IconVerticalSolidList"/>
    <dgm:cxn modelId="{5A79719C-56F1-4798-A76B-9EE9C3808C55}" type="presParOf" srcId="{091767B7-E0FB-4BCF-A1BC-8EC98207AA3D}" destId="{DC765073-6B0A-4D23-9DA6-E2561BE278D6}" srcOrd="3" destOrd="0" presId="urn:microsoft.com/office/officeart/2018/2/layout/IconVerticalSolidList"/>
    <dgm:cxn modelId="{E737984E-585E-4E4E-B168-5AF3A541ABA9}" type="presParOf" srcId="{0F45B32F-5D3A-4DC4-B5C4-E22C9175A528}" destId="{CB0A2698-E72B-42CE-B7FE-5D4CA45B5267}" srcOrd="5" destOrd="0" presId="urn:microsoft.com/office/officeart/2018/2/layout/IconVerticalSolidList"/>
    <dgm:cxn modelId="{E36A2CE7-A2F4-4756-A72E-8FE1EE828E35}" type="presParOf" srcId="{0F45B32F-5D3A-4DC4-B5C4-E22C9175A528}" destId="{CEF3D711-0F43-400B-87F6-D791420CD552}" srcOrd="6" destOrd="0" presId="urn:microsoft.com/office/officeart/2018/2/layout/IconVerticalSolidList"/>
    <dgm:cxn modelId="{B16D095D-296D-49C2-9BFB-A6302BCC5935}" type="presParOf" srcId="{CEF3D711-0F43-400B-87F6-D791420CD552}" destId="{DFAF8F65-AC0B-4C51-9DB0-5A35F8D7E79A}" srcOrd="0" destOrd="0" presId="urn:microsoft.com/office/officeart/2018/2/layout/IconVerticalSolidList"/>
    <dgm:cxn modelId="{1CC94959-D1C7-4D74-AB09-4D7D3119C378}" type="presParOf" srcId="{CEF3D711-0F43-400B-87F6-D791420CD552}" destId="{1F38CAED-AEA1-4E14-9722-BFF9C3EF0B47}" srcOrd="1" destOrd="0" presId="urn:microsoft.com/office/officeart/2018/2/layout/IconVerticalSolidList"/>
    <dgm:cxn modelId="{472B269F-A28B-4D42-8522-8AE64E6AF15B}" type="presParOf" srcId="{CEF3D711-0F43-400B-87F6-D791420CD552}" destId="{17B25629-88A5-4794-84AF-B1C65B75E154}" srcOrd="2" destOrd="0" presId="urn:microsoft.com/office/officeart/2018/2/layout/IconVerticalSolidList"/>
    <dgm:cxn modelId="{CB865438-06CC-492E-8B13-BC130F8A3F82}" type="presParOf" srcId="{CEF3D711-0F43-400B-87F6-D791420CD552}" destId="{F0DC1AE1-24F9-4631-A587-9EBB99417E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F9114-E5B8-4552-A19F-6995A90507E3}">
      <dsp:nvSpPr>
        <dsp:cNvPr id="0" name=""/>
        <dsp:cNvSpPr/>
      </dsp:nvSpPr>
      <dsp:spPr>
        <a:xfrm>
          <a:off x="0" y="0"/>
          <a:ext cx="2683046" cy="2683046"/>
        </a:xfrm>
        <a:prstGeom prst="pie">
          <a:avLst>
            <a:gd name="adj1" fmla="val 54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EBA8DE1-8636-4DAF-8666-87DE64B316F2}">
      <dsp:nvSpPr>
        <dsp:cNvPr id="0" name=""/>
        <dsp:cNvSpPr/>
      </dsp:nvSpPr>
      <dsp:spPr>
        <a:xfrm>
          <a:off x="1341523" y="0"/>
          <a:ext cx="6351961" cy="268304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Group: 2</a:t>
          </a:r>
          <a:endParaRPr lang="en-GB" sz="1900" kern="1200"/>
        </a:p>
      </dsp:txBody>
      <dsp:txXfrm>
        <a:off x="1341523" y="0"/>
        <a:ext cx="6351961" cy="429287"/>
      </dsp:txXfrm>
    </dsp:sp>
    <dsp:sp modelId="{A9E0F07A-0686-41A9-8576-C3530B6FDBE1}">
      <dsp:nvSpPr>
        <dsp:cNvPr id="0" name=""/>
        <dsp:cNvSpPr/>
      </dsp:nvSpPr>
      <dsp:spPr>
        <a:xfrm>
          <a:off x="281719" y="429287"/>
          <a:ext cx="2119606" cy="2119606"/>
        </a:xfrm>
        <a:prstGeom prst="pie">
          <a:avLst>
            <a:gd name="adj1" fmla="val 54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5D1D33D-AE63-4A19-A887-20EF94E0B099}">
      <dsp:nvSpPr>
        <dsp:cNvPr id="0" name=""/>
        <dsp:cNvSpPr/>
      </dsp:nvSpPr>
      <dsp:spPr>
        <a:xfrm>
          <a:off x="1341523" y="0"/>
          <a:ext cx="6351961" cy="211960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t>Presenter:     Rajneesh Sinha</a:t>
          </a:r>
          <a:r>
            <a:rPr lang="fi-FI" sz="1900" b="1" kern="1200" dirty="0"/>
            <a:t> 2514106</a:t>
          </a:r>
        </a:p>
      </dsp:txBody>
      <dsp:txXfrm>
        <a:off x="1341523" y="0"/>
        <a:ext cx="6351961" cy="429287"/>
      </dsp:txXfrm>
    </dsp:sp>
    <dsp:sp modelId="{1AB895F7-F100-4A7A-A2E8-5DC148777751}">
      <dsp:nvSpPr>
        <dsp:cNvPr id="0" name=""/>
        <dsp:cNvSpPr/>
      </dsp:nvSpPr>
      <dsp:spPr>
        <a:xfrm>
          <a:off x="563439" y="858574"/>
          <a:ext cx="1556166" cy="1556166"/>
        </a:xfrm>
        <a:prstGeom prst="pie">
          <a:avLst>
            <a:gd name="adj1" fmla="val 54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07C3400-C6CB-4799-9839-6D086C1D8D4E}">
      <dsp:nvSpPr>
        <dsp:cNvPr id="0" name=""/>
        <dsp:cNvSpPr/>
      </dsp:nvSpPr>
      <dsp:spPr>
        <a:xfrm>
          <a:off x="1341523" y="553768"/>
          <a:ext cx="6351961" cy="155616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Swapna Khanam 2510691</a:t>
          </a:r>
          <a:endParaRPr lang="en-GB" sz="1900" kern="1200"/>
        </a:p>
      </dsp:txBody>
      <dsp:txXfrm>
        <a:off x="1341523" y="553768"/>
        <a:ext cx="6351961" cy="429287"/>
      </dsp:txXfrm>
    </dsp:sp>
    <dsp:sp modelId="{ED6D36EB-41E8-4B12-9C32-2AF9631EEEB2}">
      <dsp:nvSpPr>
        <dsp:cNvPr id="0" name=""/>
        <dsp:cNvSpPr/>
      </dsp:nvSpPr>
      <dsp:spPr>
        <a:xfrm>
          <a:off x="845159" y="1287862"/>
          <a:ext cx="992727" cy="992727"/>
        </a:xfrm>
        <a:prstGeom prst="pie">
          <a:avLst>
            <a:gd name="adj1" fmla="val 54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280BD58-7FB9-4FFB-A05B-D0331088E1FB}">
      <dsp:nvSpPr>
        <dsp:cNvPr id="0" name=""/>
        <dsp:cNvSpPr/>
      </dsp:nvSpPr>
      <dsp:spPr>
        <a:xfrm>
          <a:off x="1341523" y="1287862"/>
          <a:ext cx="6351961" cy="992727"/>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Golam Mahabub Evan 2514987</a:t>
          </a:r>
        </a:p>
      </dsp:txBody>
      <dsp:txXfrm>
        <a:off x="1341523" y="1287862"/>
        <a:ext cx="6351961" cy="429287"/>
      </dsp:txXfrm>
    </dsp:sp>
    <dsp:sp modelId="{5F44DCE1-663C-44CC-8E64-FA1C38B9DBF9}">
      <dsp:nvSpPr>
        <dsp:cNvPr id="0" name=""/>
        <dsp:cNvSpPr/>
      </dsp:nvSpPr>
      <dsp:spPr>
        <a:xfrm>
          <a:off x="1126879" y="1717149"/>
          <a:ext cx="429287" cy="429287"/>
        </a:xfrm>
        <a:prstGeom prst="pie">
          <a:avLst>
            <a:gd name="adj1" fmla="val 5400000"/>
            <a:gd name="adj2" fmla="val 1620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ECAB0FB-AE4B-487A-ACAA-F5D4150C5007}">
      <dsp:nvSpPr>
        <dsp:cNvPr id="0" name=""/>
        <dsp:cNvSpPr/>
      </dsp:nvSpPr>
      <dsp:spPr>
        <a:xfrm>
          <a:off x="1203876" y="1766311"/>
          <a:ext cx="6351961" cy="429287"/>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Afruza Akter 2514988</a:t>
          </a:r>
        </a:p>
      </dsp:txBody>
      <dsp:txXfrm>
        <a:off x="1203876" y="1766311"/>
        <a:ext cx="6351961" cy="429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B374D-3283-48A8-97BA-B24B3703A5F5}">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Embracing newer technologies like the Global Positioning System (GPS) for tracking spread of polio in the community and can bring to light any environmental factors contributing to it.</a:t>
          </a:r>
          <a:endParaRPr lang="en-US" sz="1700" kern="1200" dirty="0"/>
        </a:p>
      </dsp:txBody>
      <dsp:txXfrm>
        <a:off x="26377" y="26377"/>
        <a:ext cx="6646626" cy="847812"/>
      </dsp:txXfrm>
    </dsp:sp>
    <dsp:sp modelId="{54CF43BA-F821-4DF3-93CE-C09CD435FAB0}">
      <dsp:nvSpPr>
        <dsp:cNvPr id="0" name=""/>
        <dsp:cNvSpPr/>
      </dsp:nvSpPr>
      <dsp:spPr>
        <a:xfrm>
          <a:off x="644414" y="1064305"/>
          <a:ext cx="7694506" cy="900566"/>
        </a:xfrm>
        <a:prstGeom prst="roundRect">
          <a:avLst>
            <a:gd name="adj" fmla="val 10000"/>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Sharing polio incidence data from health systems with platform likes Global Polio Eradication Initiative can also help to measure policy challenges and effectiveness of strategies in a community.</a:t>
          </a:r>
          <a:endParaRPr lang="en-US" sz="1700" kern="1200"/>
        </a:p>
      </dsp:txBody>
      <dsp:txXfrm>
        <a:off x="670791" y="1090682"/>
        <a:ext cx="6411969" cy="847812"/>
      </dsp:txXfrm>
    </dsp:sp>
    <dsp:sp modelId="{282493D0-3DC2-41B0-A7FF-42340C1F9637}">
      <dsp:nvSpPr>
        <dsp:cNvPr id="0" name=""/>
        <dsp:cNvSpPr/>
      </dsp:nvSpPr>
      <dsp:spPr>
        <a:xfrm>
          <a:off x="1279211" y="2128610"/>
          <a:ext cx="7694506" cy="900566"/>
        </a:xfrm>
        <a:prstGeom prst="roundRect">
          <a:avLst>
            <a:gd name="adj" fmla="val 10000"/>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Controlling and measuring polio relies on combining all of these approaches. NHS Polio -2023</a:t>
          </a:r>
          <a:endParaRPr lang="en-US" sz="1700" kern="1200" dirty="0"/>
        </a:p>
      </dsp:txBody>
      <dsp:txXfrm>
        <a:off x="1305588" y="2154987"/>
        <a:ext cx="6421587" cy="847812"/>
      </dsp:txXfrm>
    </dsp:sp>
    <dsp:sp modelId="{1AAB5855-A6BF-466A-963B-739ED3773609}">
      <dsp:nvSpPr>
        <dsp:cNvPr id="0" name=""/>
        <dsp:cNvSpPr/>
      </dsp:nvSpPr>
      <dsp:spPr>
        <a:xfrm>
          <a:off x="1923626" y="3192915"/>
          <a:ext cx="7694506" cy="900566"/>
        </a:xfrm>
        <a:prstGeom prst="roundRect">
          <a:avLst>
            <a:gd name="adj" fmla="val 10000"/>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ultimate aim of any strategy should be to ensure that no child anywhere will ever again be paralysed by any form of poliovirus.</a:t>
          </a:r>
          <a:endParaRPr lang="en-US" sz="1700" kern="1200"/>
        </a:p>
      </dsp:txBody>
      <dsp:txXfrm>
        <a:off x="1950003" y="3219292"/>
        <a:ext cx="6411969" cy="847812"/>
      </dsp:txXfrm>
    </dsp:sp>
    <dsp:sp modelId="{CF25FE9C-427B-47CA-9550-D0BFE97F468C}">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240846" y="689751"/>
        <a:ext cx="321951" cy="440489"/>
      </dsp:txXfrm>
    </dsp:sp>
    <dsp:sp modelId="{D46E96D7-EEF7-4C82-9011-9419A041D8A4}">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262220"/>
            <a:satOff val="12987"/>
            <a:lumOff val="857"/>
            <a:alphaOff val="0"/>
          </a:schemeClr>
        </a:solidFill>
        <a:ln w="15875" cap="rnd" cmpd="sng" algn="ctr">
          <a:solidFill>
            <a:schemeClr val="accent2">
              <a:tint val="40000"/>
              <a:alpha val="90000"/>
              <a:hueOff val="-2262220"/>
              <a:satOff val="12987"/>
              <a:lumOff val="8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885261" y="1754057"/>
        <a:ext cx="321951" cy="440489"/>
      </dsp:txXfrm>
    </dsp:sp>
    <dsp:sp modelId="{C1C54785-9086-4B00-B627-E4A3DC036659}">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524440"/>
            <a:satOff val="25974"/>
            <a:lumOff val="1714"/>
            <a:alphaOff val="0"/>
          </a:schemeClr>
        </a:solidFill>
        <a:ln w="15875" cap="rnd" cmpd="sng" algn="ctr">
          <a:solidFill>
            <a:schemeClr val="accent2">
              <a:tint val="40000"/>
              <a:alpha val="90000"/>
              <a:hueOff val="-4524440"/>
              <a:satOff val="25974"/>
              <a:lumOff val="17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520058" y="2818362"/>
        <a:ext cx="321951" cy="440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873F5-63F5-4525-A36D-84774975B2A5}">
      <dsp:nvSpPr>
        <dsp:cNvPr id="0" name=""/>
        <dsp:cNvSpPr/>
      </dsp:nvSpPr>
      <dsp:spPr>
        <a:xfrm>
          <a:off x="0" y="1698"/>
          <a:ext cx="9618133" cy="8610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6406A-DB5C-4D86-B341-664F37F52FA3}">
      <dsp:nvSpPr>
        <dsp:cNvPr id="0" name=""/>
        <dsp:cNvSpPr/>
      </dsp:nvSpPr>
      <dsp:spPr>
        <a:xfrm>
          <a:off x="260473" y="195439"/>
          <a:ext cx="473588" cy="473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3AADB7-1F65-4FAF-A367-E573B7BF36E0}">
      <dsp:nvSpPr>
        <dsp:cNvPr id="0" name=""/>
        <dsp:cNvSpPr/>
      </dsp:nvSpPr>
      <dsp:spPr>
        <a:xfrm>
          <a:off x="994536" y="1698"/>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11200">
            <a:lnSpc>
              <a:spcPct val="90000"/>
            </a:lnSpc>
            <a:spcBef>
              <a:spcPct val="0"/>
            </a:spcBef>
            <a:spcAft>
              <a:spcPct val="35000"/>
            </a:spcAft>
            <a:buNone/>
          </a:pPr>
          <a:r>
            <a:rPr lang="en-GB" sz="1600" kern="1200"/>
            <a:t>Performance indicators in polio surveillance are specific measures that help evaluate the effectiveness and efficiency of surveillance systems in detecting and monitoring cases of polio. </a:t>
          </a:r>
          <a:endParaRPr lang="en-US" sz="1600" kern="1200"/>
        </a:p>
      </dsp:txBody>
      <dsp:txXfrm>
        <a:off x="994536" y="1698"/>
        <a:ext cx="8623596" cy="861070"/>
      </dsp:txXfrm>
    </dsp:sp>
    <dsp:sp modelId="{BA12E836-25F1-44A0-B844-888342FBF49E}">
      <dsp:nvSpPr>
        <dsp:cNvPr id="0" name=""/>
        <dsp:cNvSpPr/>
      </dsp:nvSpPr>
      <dsp:spPr>
        <a:xfrm>
          <a:off x="0" y="1078036"/>
          <a:ext cx="9618133" cy="8610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2A0FAB-3DD4-4C91-BFED-93B984FAC08A}">
      <dsp:nvSpPr>
        <dsp:cNvPr id="0" name=""/>
        <dsp:cNvSpPr/>
      </dsp:nvSpPr>
      <dsp:spPr>
        <a:xfrm>
          <a:off x="260473" y="1271777"/>
          <a:ext cx="473588" cy="473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0F96AD-A39C-463F-AE1A-F2B13E0F13E1}">
      <dsp:nvSpPr>
        <dsp:cNvPr id="0" name=""/>
        <dsp:cNvSpPr/>
      </dsp:nvSpPr>
      <dsp:spPr>
        <a:xfrm>
          <a:off x="994536" y="1078036"/>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11200">
            <a:lnSpc>
              <a:spcPct val="90000"/>
            </a:lnSpc>
            <a:spcBef>
              <a:spcPct val="0"/>
            </a:spcBef>
            <a:spcAft>
              <a:spcPct val="35000"/>
            </a:spcAft>
            <a:buNone/>
          </a:pPr>
          <a:r>
            <a:rPr lang="en-GB" sz="1600" kern="1200"/>
            <a:t>These indicators provide quantitative data to assess various aspects of surveillance, including case detection, laboratory testing, and data quality.</a:t>
          </a:r>
          <a:endParaRPr lang="en-US" sz="1600" kern="1200"/>
        </a:p>
      </dsp:txBody>
      <dsp:txXfrm>
        <a:off x="994536" y="1078036"/>
        <a:ext cx="8623596" cy="861070"/>
      </dsp:txXfrm>
    </dsp:sp>
    <dsp:sp modelId="{20DCAA5F-9500-4B77-9C27-7B5EE2C0064F}">
      <dsp:nvSpPr>
        <dsp:cNvPr id="0" name=""/>
        <dsp:cNvSpPr/>
      </dsp:nvSpPr>
      <dsp:spPr>
        <a:xfrm>
          <a:off x="0" y="2154374"/>
          <a:ext cx="9618133" cy="8610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DCA96-BE16-4B6D-AF21-4239E78CCF66}">
      <dsp:nvSpPr>
        <dsp:cNvPr id="0" name=""/>
        <dsp:cNvSpPr/>
      </dsp:nvSpPr>
      <dsp:spPr>
        <a:xfrm>
          <a:off x="260473" y="2348115"/>
          <a:ext cx="473588" cy="473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765073-6B0A-4D23-9DA6-E2561BE278D6}">
      <dsp:nvSpPr>
        <dsp:cNvPr id="0" name=""/>
        <dsp:cNvSpPr/>
      </dsp:nvSpPr>
      <dsp:spPr>
        <a:xfrm>
          <a:off x="994536" y="2154374"/>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11200">
            <a:lnSpc>
              <a:spcPct val="90000"/>
            </a:lnSpc>
            <a:spcBef>
              <a:spcPct val="0"/>
            </a:spcBef>
            <a:spcAft>
              <a:spcPct val="35000"/>
            </a:spcAft>
            <a:buNone/>
          </a:pPr>
          <a:r>
            <a:rPr lang="en-GB" sz="1600" kern="1200"/>
            <a:t>Surveillance for poliovirus depends on two main factors. The first factor is the detection, reporting, and stool testing of in children or paralysis in anyone suspected of having poliomyelitis. </a:t>
          </a:r>
          <a:endParaRPr lang="en-US" sz="1600" kern="1200"/>
        </a:p>
      </dsp:txBody>
      <dsp:txXfrm>
        <a:off x="994536" y="2154374"/>
        <a:ext cx="8623596" cy="861070"/>
      </dsp:txXfrm>
    </dsp:sp>
    <dsp:sp modelId="{DFAF8F65-AC0B-4C51-9DB0-5A35F8D7E79A}">
      <dsp:nvSpPr>
        <dsp:cNvPr id="0" name=""/>
        <dsp:cNvSpPr/>
      </dsp:nvSpPr>
      <dsp:spPr>
        <a:xfrm>
          <a:off x="0" y="3230712"/>
          <a:ext cx="9618133" cy="86107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8CAED-AEA1-4E14-9722-BFF9C3EF0B47}">
      <dsp:nvSpPr>
        <dsp:cNvPr id="0" name=""/>
        <dsp:cNvSpPr/>
      </dsp:nvSpPr>
      <dsp:spPr>
        <a:xfrm>
          <a:off x="260473" y="3424453"/>
          <a:ext cx="473588" cy="473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DC1AE1-24F9-4631-A587-9EBB99417E3F}">
      <dsp:nvSpPr>
        <dsp:cNvPr id="0" name=""/>
        <dsp:cNvSpPr/>
      </dsp:nvSpPr>
      <dsp:spPr>
        <a:xfrm>
          <a:off x="994536" y="3230712"/>
          <a:ext cx="8623596" cy="861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30" tIns="91130" rIns="91130" bIns="91130" numCol="1" spcCol="1270" anchor="ctr" anchorCtr="0">
          <a:noAutofit/>
        </a:bodyPr>
        <a:lstStyle/>
        <a:p>
          <a:pPr marL="0" lvl="0" indent="0" algn="l" defTabSz="711200">
            <a:lnSpc>
              <a:spcPct val="90000"/>
            </a:lnSpc>
            <a:spcBef>
              <a:spcPct val="0"/>
            </a:spcBef>
            <a:spcAft>
              <a:spcPct val="35000"/>
            </a:spcAft>
            <a:buNone/>
          </a:pPr>
          <a:r>
            <a:rPr lang="en-GB" sz="1600" kern="1200"/>
            <a:t>Prompt detection and reporting of AFP cases is crucial for initiating the investigation and response process, and collecting stool samples from these cases and testing them for the presence of poliovirus is essential for confirming the diagnosis and determining the poliovirus type.</a:t>
          </a:r>
          <a:endParaRPr lang="en-US" sz="1600" kern="1200"/>
        </a:p>
      </dsp:txBody>
      <dsp:txXfrm>
        <a:off x="994536" y="3230712"/>
        <a:ext cx="8623596" cy="86107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F4A074-CA4B-4D7E-BCEB-00E519CC9771}"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26E1B0-1717-40FC-9B7C-87C93FC8BAE3}" type="slidenum">
              <a:rPr lang="en-GB" smtClean="0"/>
              <a:t>‹#›</a:t>
            </a:fld>
            <a:endParaRPr lang="en-GB"/>
          </a:p>
        </p:txBody>
      </p:sp>
    </p:spTree>
    <p:extLst>
      <p:ext uri="{BB962C8B-B14F-4D97-AF65-F5344CB8AC3E}">
        <p14:creationId xmlns:p14="http://schemas.microsoft.com/office/powerpoint/2010/main" val="117539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BA3B433-2FBE-42C5-B783-E4C92D61EAA6}"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BA3B433-2FBE-42C5-B783-E4C92D61EAA6}" type="slidenum">
              <a:rPr lang="en-US" smtClean="0"/>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4171500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975057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2988454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5164E2-9161-4603-8009-6684599641A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4091186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5164E2-9161-4603-8009-6684599641A5}"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1862402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5164E2-9161-4603-8009-6684599641A5}"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850420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5164E2-9161-4603-8009-6684599641A5}"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3002162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5164E2-9161-4603-8009-6684599641A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3550425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5164E2-9161-4603-8009-6684599641A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3746108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A5164E2-9161-4603-8009-6684599641A5}"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421325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3342954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2729415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4236394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1310653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409176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2524065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5164E2-9161-4603-8009-6684599641A5}"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32BE6-D96E-4863-B562-1A7CDA1FD3D1}" type="slidenum">
              <a:rPr lang="en-GB" smtClean="0"/>
              <a:t>‹#›</a:t>
            </a:fld>
            <a:endParaRPr lang="en-GB"/>
          </a:p>
        </p:txBody>
      </p:sp>
    </p:spTree>
    <p:extLst>
      <p:ext uri="{BB962C8B-B14F-4D97-AF65-F5344CB8AC3E}">
        <p14:creationId xmlns:p14="http://schemas.microsoft.com/office/powerpoint/2010/main" val="1572279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A5164E2-9161-4603-8009-6684599641A5}" type="datetimeFigureOut">
              <a:rPr lang="en-GB" smtClean="0"/>
              <a:t>16/03/2026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9532BE6-D96E-4863-B562-1A7CDA1FD3D1}" type="slidenum">
              <a:rPr lang="en-GB" smtClean="0"/>
              <a:t>‹#›</a:t>
            </a:fld>
            <a:endParaRPr lang="en-GB"/>
          </a:p>
        </p:txBody>
      </p:sp>
    </p:spTree>
    <p:extLst>
      <p:ext uri="{BB962C8B-B14F-4D97-AF65-F5344CB8AC3E}">
        <p14:creationId xmlns:p14="http://schemas.microsoft.com/office/powerpoint/2010/main" val="33738914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polioeradication.org/polio-today/surveillance-indicators/" TargetMode="External"/><Relationship Id="rId2" Type="http://schemas.openxmlformats.org/officeDocument/2006/relationships/hyperlink" Target="https://www.cdc.gov/polio/php/laboratorie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polioeradication.org/polio-today/surveillance-indicators/"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7984" y="836908"/>
            <a:ext cx="8824484" cy="2710365"/>
          </a:xfrm>
        </p:spPr>
        <p:txBody>
          <a:bodyPr>
            <a:normAutofit/>
          </a:bodyPr>
          <a:lstStyle/>
          <a:p>
            <a:pPr algn="ctr">
              <a:lnSpc>
                <a:spcPct val="90000"/>
              </a:lnSpc>
            </a:pPr>
            <a:r>
              <a:rPr lang="en-US" sz="3600" b="1" i="1" dirty="0">
                <a:solidFill>
                  <a:schemeClr val="tx1"/>
                </a:solidFill>
                <a:latin typeface="Times New Roman" panose="02020603050405020304" pitchFamily="18" charset="0"/>
                <a:cs typeface="Times New Roman" panose="02020603050405020304" pitchFamily="18" charset="0"/>
              </a:rPr>
              <a:t>Title:</a:t>
            </a:r>
            <a:r>
              <a:rPr lang="en-US" altLang="en-US" sz="3600" i="1" dirty="0">
                <a:solidFill>
                  <a:schemeClr val="tx1"/>
                </a:solidFill>
                <a:latin typeface="Times New Roman" panose="02020603050405020304" pitchFamily="18" charset="0"/>
                <a:cs typeface="Times New Roman" panose="02020603050405020304" pitchFamily="18" charset="0"/>
              </a:rPr>
              <a:t> Polio (UK Community Context)</a:t>
            </a:r>
            <a:br>
              <a:rPr lang="en-US" altLang="en-US" sz="3600" i="1" dirty="0">
                <a:solidFill>
                  <a:schemeClr val="tx1"/>
                </a:solidFill>
                <a:latin typeface="Times New Roman" panose="02020603050405020304" pitchFamily="18" charset="0"/>
                <a:cs typeface="Times New Roman" panose="02020603050405020304" pitchFamily="18" charset="0"/>
              </a:rPr>
            </a:br>
            <a:br>
              <a:rPr lang="en-US" altLang="en-US" sz="3600" i="1" dirty="0">
                <a:solidFill>
                  <a:schemeClr val="tx1"/>
                </a:solidFill>
                <a:latin typeface="Times New Roman" panose="02020603050405020304" pitchFamily="18" charset="0"/>
                <a:cs typeface="Times New Roman" panose="02020603050405020304" pitchFamily="18" charset="0"/>
              </a:rPr>
            </a:br>
            <a:r>
              <a:rPr lang="en-US" sz="3200" b="1" i="1" dirty="0">
                <a:solidFill>
                  <a:schemeClr val="tx1"/>
                </a:solidFill>
                <a:latin typeface="Times New Roman" panose="02020603050405020304" pitchFamily="18" charset="0"/>
                <a:cs typeface="Times New Roman" panose="02020603050405020304" pitchFamily="18" charset="0"/>
              </a:rPr>
              <a:t>Module Code: </a:t>
            </a:r>
            <a:r>
              <a:rPr lang="en-US" sz="3200" i="1" dirty="0">
                <a:solidFill>
                  <a:schemeClr val="tx1"/>
                </a:solidFill>
                <a:latin typeface="Times New Roman" panose="02020603050405020304" pitchFamily="18" charset="0"/>
                <a:cs typeface="Times New Roman" panose="02020603050405020304" pitchFamily="18" charset="0"/>
              </a:rPr>
              <a:t>LCHS 4008 Introduction to Public Health</a:t>
            </a:r>
            <a:br>
              <a:rPr lang="en-US" sz="3600" dirty="0">
                <a:solidFill>
                  <a:schemeClr val="tx1"/>
                </a:solidFill>
                <a:latin typeface="Times New Roman" panose="02020603050405020304" pitchFamily="18" charset="0"/>
                <a:cs typeface="Times New Roman" panose="02020603050405020304" pitchFamily="18" charset="0"/>
              </a:rPr>
            </a:br>
            <a:endParaRPr lang="en-US" sz="2600"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21E23DFD-014F-86F8-1BA4-CBA5411AFFFE}"/>
              </a:ext>
            </a:extLst>
          </p:cNvPr>
          <p:cNvGraphicFramePr/>
          <p:nvPr>
            <p:extLst>
              <p:ext uri="{D42A27DB-BD31-4B8C-83A1-F6EECF244321}">
                <p14:modId xmlns:p14="http://schemas.microsoft.com/office/powerpoint/2010/main" val="343493395"/>
              </p:ext>
            </p:extLst>
          </p:nvPr>
        </p:nvGraphicFramePr>
        <p:xfrm>
          <a:off x="2249258" y="3547273"/>
          <a:ext cx="7693484" cy="26830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UWTSD London logo (002) – IHSC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5D879CC-3E0F-C367-7E50-7E0DD534B068}"/>
              </a:ext>
            </a:extLst>
          </p:cNvPr>
          <p:cNvSpPr>
            <a:spLocks noGrp="1"/>
          </p:cNvSpPr>
          <p:nvPr>
            <p:ph type="title"/>
          </p:nvPr>
        </p:nvSpPr>
        <p:spPr>
          <a:xfrm>
            <a:off x="496112" y="685801"/>
            <a:ext cx="2743200" cy="5105400"/>
          </a:xfrm>
        </p:spPr>
        <p:txBody>
          <a:bodyPr>
            <a:normAutofit/>
          </a:bodyPr>
          <a:lstStyle/>
          <a:p>
            <a:pPr algn="l"/>
            <a:r>
              <a:rPr lang="en-US" sz="3200" b="1">
                <a:solidFill>
                  <a:srgbClr val="FFFFFF"/>
                </a:solidFill>
                <a:latin typeface="Times New Roman" panose="02020603050405020304" pitchFamily="18" charset="0"/>
                <a:cs typeface="Times New Roman" panose="02020603050405020304" pitchFamily="18" charset="0"/>
              </a:rPr>
              <a:t> </a:t>
            </a:r>
            <a:r>
              <a:rPr lang="en-US" sz="3200" b="1" dirty="0">
                <a:solidFill>
                  <a:srgbClr val="FFFFFF"/>
                </a:solidFill>
                <a:latin typeface="Times New Roman" panose="02020603050405020304" pitchFamily="18" charset="0"/>
                <a:cs typeface="Times New Roman" panose="02020603050405020304" pitchFamily="18" charset="0"/>
              </a:rPr>
              <a:t>Introduction to Poliomyelitis (Polio) </a:t>
            </a:r>
            <a:endParaRPr lang="en-GB" sz="3200" dirty="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5"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6"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7" name="Content Placeholder 2">
            <a:extLst>
              <a:ext uri="{FF2B5EF4-FFF2-40B4-BE49-F238E27FC236}">
                <a16:creationId xmlns:a16="http://schemas.microsoft.com/office/drawing/2014/main" id="{E4D3CAA6-A847-7D86-9157-1D4CC5CD21B9}"/>
              </a:ext>
            </a:extLst>
          </p:cNvPr>
          <p:cNvSpPr>
            <a:spLocks noGrp="1"/>
          </p:cNvSpPr>
          <p:nvPr>
            <p:ph idx="1"/>
          </p:nvPr>
        </p:nvSpPr>
        <p:spPr>
          <a:xfrm>
            <a:off x="4403709" y="685801"/>
            <a:ext cx="7099316" cy="5105400"/>
          </a:xfrm>
        </p:spPr>
        <p:txBody>
          <a:bodyPr>
            <a:normAutofit/>
          </a:bodyPr>
          <a:lstStyle/>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Poliomyelitis (polio) is a highly infectious viral disease caused by the poliovirus.</a:t>
            </a:r>
          </a:p>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It spreads mainly through the faecal–oral route via contaminated water, food, or poor hygiene.</a:t>
            </a:r>
          </a:p>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Severe infection can cause acute flaccid paralysis, especially in children.</a:t>
            </a:r>
          </a:p>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The World Health Organization declared the UK polio-free in 2003.</a:t>
            </a:r>
          </a:p>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However, vaccine-derived poliovirus was detected in London </a:t>
            </a:r>
            <a:r>
              <a:rPr lang="en-US" sz="1700" b="1" dirty="0">
                <a:latin typeface="Times New Roman" panose="02020603050405020304" pitchFamily="18" charset="0"/>
                <a:cs typeface="Times New Roman" panose="02020603050405020304" pitchFamily="18" charset="0"/>
              </a:rPr>
              <a:t>sewage in 2022 by the UK Health Security Agency</a:t>
            </a:r>
            <a:r>
              <a:rPr lang="en-US" sz="1700" dirty="0">
                <a:latin typeface="Times New Roman" panose="02020603050405020304" pitchFamily="18" charset="0"/>
                <a:cs typeface="Times New Roman" panose="02020603050405020304" pitchFamily="18" charset="0"/>
              </a:rPr>
              <a:t>.</a:t>
            </a:r>
          </a:p>
          <a:p>
            <a:pPr marL="342900" indent="-342900">
              <a:lnSpc>
                <a:spcPct val="90000"/>
              </a:lnSpc>
              <a:buFont typeface="Wingdings" panose="05000000000000000000" pitchFamily="2" charset="2"/>
              <a:buChar char="v"/>
            </a:pPr>
            <a:r>
              <a:rPr lang="en-US" sz="1700" dirty="0">
                <a:latin typeface="Times New Roman" panose="02020603050405020304" pitchFamily="18" charset="0"/>
                <a:cs typeface="Times New Roman" panose="02020603050405020304" pitchFamily="18" charset="0"/>
              </a:rPr>
              <a:t>This highlights the need for continued surveillance and vaccination.</a:t>
            </a:r>
          </a:p>
          <a:p>
            <a:pPr marL="342900" indent="-342900">
              <a:lnSpc>
                <a:spcPct val="90000"/>
              </a:lnSpc>
              <a:buFont typeface="Wingdings" panose="05000000000000000000" pitchFamily="2" charset="2"/>
              <a:buChar char="v"/>
            </a:pPr>
            <a:endParaRPr lang="en-US" sz="1700" dirty="0">
              <a:latin typeface="Times New Roman" panose="02020603050405020304" pitchFamily="18" charset="0"/>
              <a:cs typeface="Times New Roman" panose="02020603050405020304" pitchFamily="18" charset="0"/>
            </a:endParaRPr>
          </a:p>
          <a:p>
            <a:pPr marL="285750" indent="-285750">
              <a:lnSpc>
                <a:spcPct val="90000"/>
              </a:lnSpc>
              <a:buFont typeface="Wingdings" panose="05000000000000000000" pitchFamily="2" charset="2"/>
              <a:buChar char="q"/>
            </a:pPr>
            <a:r>
              <a:rPr lang="en-US" sz="1700" b="1" dirty="0">
                <a:latin typeface="Times New Roman" panose="02020603050405020304" pitchFamily="18" charset="0"/>
                <a:cs typeface="Times New Roman" panose="02020603050405020304" pitchFamily="18" charset="0"/>
              </a:rPr>
              <a:t>Transmission Cycle Diagram</a:t>
            </a:r>
          </a:p>
          <a:p>
            <a:pPr>
              <a:lnSpc>
                <a:spcPct val="90000"/>
              </a:lnSpc>
            </a:pPr>
            <a:r>
              <a:rPr lang="en-US" sz="1700" b="1" dirty="0">
                <a:latin typeface="Times New Roman" panose="02020603050405020304" pitchFamily="18" charset="0"/>
                <a:cs typeface="Times New Roman" panose="02020603050405020304" pitchFamily="18" charset="0"/>
              </a:rPr>
              <a:t>Infected person → Virus in </a:t>
            </a:r>
            <a:r>
              <a:rPr lang="en-US" sz="1700" b="1" dirty="0" err="1">
                <a:latin typeface="Times New Roman" panose="02020603050405020304" pitchFamily="18" charset="0"/>
                <a:cs typeface="Times New Roman" panose="02020603050405020304" pitchFamily="18" charset="0"/>
              </a:rPr>
              <a:t>faeces</a:t>
            </a:r>
            <a:r>
              <a:rPr lang="en-US" sz="1700" b="1" dirty="0">
                <a:latin typeface="Times New Roman" panose="02020603050405020304" pitchFamily="18" charset="0"/>
                <a:cs typeface="Times New Roman" panose="02020603050405020304" pitchFamily="18" charset="0"/>
              </a:rPr>
              <a:t> → Contaminated water/food → Another person infected</a:t>
            </a:r>
          </a:p>
          <a:p>
            <a:pPr>
              <a:lnSpc>
                <a:spcPct val="90000"/>
              </a:lnSpc>
            </a:pPr>
            <a:endParaRPr lang="en-GB" sz="1700" dirty="0"/>
          </a:p>
        </p:txBody>
      </p:sp>
      <p:pic>
        <p:nvPicPr>
          <p:cNvPr id="3" name="Picture 2" descr="UWTSD London logo (002) – IHSCM">
            <a:extLst>
              <a:ext uri="{FF2B5EF4-FFF2-40B4-BE49-F238E27FC236}">
                <a16:creationId xmlns:a16="http://schemas.microsoft.com/office/drawing/2014/main" id="{91307171-8B66-D3FC-E760-B18805CEB6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457398-A4F7-5950-4784-36350DFEDDE9}"/>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3454703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34299D-7A0B-8965-D817-85FDC99FD8D1}"/>
              </a:ext>
            </a:extLst>
          </p:cNvPr>
          <p:cNvSpPr txBox="1"/>
          <p:nvPr/>
        </p:nvSpPr>
        <p:spPr>
          <a:xfrm>
            <a:off x="1268361" y="521110"/>
            <a:ext cx="7883013" cy="5278881"/>
          </a:xfrm>
          <a:prstGeom prst="rect">
            <a:avLst/>
          </a:prstGeom>
          <a:noFill/>
        </p:spPr>
        <p:txBody>
          <a:bodyPr wrap="square">
            <a:spAutoFit/>
          </a:bodyPr>
          <a:lstStyle/>
          <a:p>
            <a:pPr marL="12700" marR="5080" algn="just">
              <a:lnSpc>
                <a:spcPct val="80000"/>
              </a:lnSpc>
              <a:spcBef>
                <a:spcPts val="725"/>
              </a:spcBef>
            </a:pPr>
            <a:r>
              <a:rPr lang="en-GB" sz="1800" dirty="0">
                <a:latin typeface="Segoe UI"/>
                <a:cs typeface="Segoe UI"/>
              </a:rPr>
              <a:t>The </a:t>
            </a:r>
            <a:r>
              <a:rPr lang="en-GB" sz="1800" spc="-5" dirty="0">
                <a:latin typeface="Segoe UI"/>
                <a:cs typeface="Segoe UI"/>
              </a:rPr>
              <a:t> most </a:t>
            </a:r>
            <a:r>
              <a:rPr lang="en-GB" sz="1800" dirty="0">
                <a:latin typeface="Segoe UI"/>
                <a:cs typeface="Segoe UI"/>
              </a:rPr>
              <a:t>common </a:t>
            </a:r>
            <a:r>
              <a:rPr lang="en-GB" sz="1800" spc="-5" dirty="0">
                <a:latin typeface="Segoe UI"/>
                <a:cs typeface="Segoe UI"/>
              </a:rPr>
              <a:t>means </a:t>
            </a:r>
            <a:r>
              <a:rPr lang="en-GB" sz="1800" spc="-25" dirty="0">
                <a:latin typeface="Segoe UI"/>
                <a:cs typeface="Segoe UI"/>
              </a:rPr>
              <a:t>of </a:t>
            </a:r>
            <a:r>
              <a:rPr lang="en-GB" sz="1800" spc="-5" dirty="0">
                <a:latin typeface="Segoe UI"/>
                <a:cs typeface="Segoe UI"/>
              </a:rPr>
              <a:t>measuring </a:t>
            </a:r>
            <a:r>
              <a:rPr lang="en-GB" sz="1800" dirty="0">
                <a:latin typeface="Segoe UI"/>
                <a:cs typeface="Segoe UI"/>
              </a:rPr>
              <a:t>the </a:t>
            </a:r>
            <a:r>
              <a:rPr lang="en-GB" sz="1800" spc="-700" dirty="0">
                <a:latin typeface="Segoe UI"/>
                <a:cs typeface="Segoe UI"/>
              </a:rPr>
              <a:t> </a:t>
            </a:r>
            <a:r>
              <a:rPr lang="en-GB" sz="1800" spc="-5" dirty="0">
                <a:latin typeface="Segoe UI"/>
                <a:cs typeface="Segoe UI"/>
              </a:rPr>
              <a:t>burden </a:t>
            </a:r>
            <a:r>
              <a:rPr lang="en-GB" sz="1800" spc="-25" dirty="0">
                <a:latin typeface="Segoe UI"/>
                <a:cs typeface="Segoe UI"/>
              </a:rPr>
              <a:t>of </a:t>
            </a:r>
            <a:r>
              <a:rPr lang="en-GB" spc="-5" dirty="0">
                <a:latin typeface="Segoe UI"/>
                <a:cs typeface="Segoe UI"/>
              </a:rPr>
              <a:t>disease Polio</a:t>
            </a:r>
            <a:r>
              <a:rPr lang="en-GB" sz="1800" dirty="0">
                <a:latin typeface="Segoe UI"/>
                <a:cs typeface="Segoe UI"/>
              </a:rPr>
              <a:t> </a:t>
            </a:r>
            <a:r>
              <a:rPr lang="en-GB" spc="-15" dirty="0">
                <a:latin typeface="Segoe UI"/>
                <a:cs typeface="Segoe UI"/>
              </a:rPr>
              <a:t>virus entered in </a:t>
            </a:r>
            <a:r>
              <a:rPr lang="en-GB" b="1" spc="-15" dirty="0">
                <a:latin typeface="Segoe UI"/>
                <a:cs typeface="Segoe UI"/>
              </a:rPr>
              <a:t>Uk 2022 </a:t>
            </a:r>
            <a:r>
              <a:rPr lang="en-GB" sz="1800" b="1" spc="-700" dirty="0">
                <a:latin typeface="Segoe UI"/>
                <a:cs typeface="Segoe UI"/>
              </a:rPr>
              <a:t>   -     </a:t>
            </a:r>
            <a:endParaRPr lang="en-GB" sz="1800" b="1" dirty="0">
              <a:latin typeface="Segoe UI"/>
              <a:cs typeface="Segoe UI"/>
            </a:endParaRPr>
          </a:p>
          <a:p>
            <a:pPr marL="12700" marR="5080" algn="just">
              <a:lnSpc>
                <a:spcPct val="80000"/>
              </a:lnSpc>
              <a:spcBef>
                <a:spcPts val="725"/>
              </a:spcBef>
            </a:pPr>
            <a:endParaRPr lang="en-GB" sz="1800" dirty="0">
              <a:latin typeface="Segoe UI"/>
              <a:cs typeface="Segoe UI"/>
            </a:endParaRPr>
          </a:p>
          <a:p>
            <a:pPr marL="12700" algn="just">
              <a:lnSpc>
                <a:spcPct val="100000"/>
              </a:lnSpc>
            </a:pPr>
            <a:r>
              <a:rPr lang="en-GB" sz="1800" dirty="0">
                <a:latin typeface="Arial"/>
                <a:cs typeface="Arial"/>
              </a:rPr>
              <a:t>•</a:t>
            </a:r>
            <a:r>
              <a:rPr lang="en-GB" sz="1800" spc="305" dirty="0">
                <a:latin typeface="Arial"/>
                <a:cs typeface="Arial"/>
              </a:rPr>
              <a:t> </a:t>
            </a:r>
            <a:r>
              <a:rPr lang="en-GB" b="1" spc="5" dirty="0">
                <a:latin typeface="Segoe UI"/>
                <a:cs typeface="Segoe UI"/>
              </a:rPr>
              <a:t>M</a:t>
            </a:r>
            <a:r>
              <a:rPr lang="en-GB" sz="1800" b="1" spc="5" dirty="0">
                <a:latin typeface="Segoe UI"/>
                <a:cs typeface="Segoe UI"/>
              </a:rPr>
              <a:t>ortality</a:t>
            </a:r>
            <a:r>
              <a:rPr lang="en-GB" sz="1800" b="1" spc="-30" dirty="0">
                <a:latin typeface="Segoe UI"/>
                <a:cs typeface="Segoe UI"/>
              </a:rPr>
              <a:t>    </a:t>
            </a:r>
            <a:endParaRPr lang="en-GB" sz="1800" dirty="0">
              <a:latin typeface="Segoe UI"/>
              <a:cs typeface="Segoe UI"/>
            </a:endParaRPr>
          </a:p>
          <a:p>
            <a:pPr marL="12700" algn="just">
              <a:lnSpc>
                <a:spcPct val="100000"/>
              </a:lnSpc>
            </a:pPr>
            <a:endParaRPr lang="en-GB" sz="1800" dirty="0">
              <a:latin typeface="Segoe UI"/>
              <a:cs typeface="Segoe UI"/>
            </a:endParaRPr>
          </a:p>
          <a:p>
            <a:pPr marL="12700" algn="just">
              <a:lnSpc>
                <a:spcPct val="100000"/>
              </a:lnSpc>
            </a:pPr>
            <a:r>
              <a:rPr lang="en-GB" sz="1800" dirty="0">
                <a:latin typeface="Arial"/>
                <a:cs typeface="Arial"/>
              </a:rPr>
              <a:t>•</a:t>
            </a:r>
            <a:r>
              <a:rPr lang="en-GB" sz="1800" spc="285" dirty="0">
                <a:latin typeface="Arial"/>
                <a:cs typeface="Arial"/>
              </a:rPr>
              <a:t> </a:t>
            </a:r>
            <a:r>
              <a:rPr lang="en-GB" sz="1800" b="1" dirty="0">
                <a:latin typeface="Segoe UI"/>
                <a:cs typeface="Segoe UI"/>
              </a:rPr>
              <a:t>morbidity</a:t>
            </a:r>
          </a:p>
          <a:p>
            <a:pPr marL="12700" algn="just">
              <a:lnSpc>
                <a:spcPct val="100000"/>
              </a:lnSpc>
            </a:pPr>
            <a:r>
              <a:rPr lang="en-GB" spc="-5" dirty="0">
                <a:latin typeface="Times New Roman"/>
                <a:cs typeface="Times New Roman"/>
              </a:rPr>
              <a:t>	</a:t>
            </a:r>
          </a:p>
          <a:p>
            <a:pPr marL="12700" algn="just">
              <a:lnSpc>
                <a:spcPct val="100000"/>
              </a:lnSpc>
            </a:pPr>
            <a:r>
              <a:rPr lang="en-GB" b="1" dirty="0">
                <a:latin typeface="Segoe UI"/>
                <a:cs typeface="Segoe UI"/>
              </a:rPr>
              <a:t>Mortality</a:t>
            </a:r>
            <a:r>
              <a:rPr lang="en-GB" b="1" spc="10" dirty="0">
                <a:latin typeface="Segoe UI"/>
                <a:cs typeface="Segoe UI"/>
              </a:rPr>
              <a:t> </a:t>
            </a:r>
            <a:r>
              <a:rPr lang="en-GB" spc="-5" dirty="0">
                <a:latin typeface="Segoe UI"/>
                <a:cs typeface="Segoe UI"/>
              </a:rPr>
              <a:t>refers</a:t>
            </a:r>
            <a:r>
              <a:rPr lang="en-GB" spc="-15" dirty="0">
                <a:latin typeface="Segoe UI"/>
                <a:cs typeface="Segoe UI"/>
              </a:rPr>
              <a:t> to</a:t>
            </a:r>
            <a:r>
              <a:rPr lang="en-GB" dirty="0">
                <a:latin typeface="Segoe UI"/>
                <a:cs typeface="Segoe UI"/>
              </a:rPr>
              <a:t> </a:t>
            </a:r>
            <a:r>
              <a:rPr lang="en-GB" spc="-5" dirty="0">
                <a:latin typeface="Segoe UI"/>
                <a:cs typeface="Segoe UI"/>
              </a:rPr>
              <a:t>the</a:t>
            </a:r>
            <a:r>
              <a:rPr lang="en-GB" dirty="0">
                <a:latin typeface="Segoe UI"/>
                <a:cs typeface="Segoe UI"/>
              </a:rPr>
              <a:t> </a:t>
            </a:r>
            <a:r>
              <a:rPr lang="en-GB" spc="-10" dirty="0">
                <a:latin typeface="Segoe UI"/>
                <a:cs typeface="Segoe UI"/>
              </a:rPr>
              <a:t>state</a:t>
            </a:r>
            <a:r>
              <a:rPr lang="en-GB" spc="-15" dirty="0">
                <a:latin typeface="Segoe UI"/>
                <a:cs typeface="Segoe UI"/>
              </a:rPr>
              <a:t> </a:t>
            </a:r>
            <a:r>
              <a:rPr lang="en-GB" spc="-25" dirty="0">
                <a:latin typeface="Segoe UI"/>
                <a:cs typeface="Segoe UI"/>
              </a:rPr>
              <a:t>of</a:t>
            </a:r>
            <a:r>
              <a:rPr lang="en-GB" spc="-15" dirty="0">
                <a:latin typeface="Segoe UI"/>
                <a:cs typeface="Segoe UI"/>
              </a:rPr>
              <a:t> </a:t>
            </a:r>
            <a:r>
              <a:rPr lang="en-GB" spc="-5" dirty="0">
                <a:latin typeface="Segoe UI"/>
                <a:cs typeface="Segoe UI"/>
              </a:rPr>
              <a:t>being</a:t>
            </a:r>
            <a:r>
              <a:rPr lang="en-GB" dirty="0">
                <a:latin typeface="Segoe UI"/>
                <a:cs typeface="Segoe UI"/>
              </a:rPr>
              <a:t> </a:t>
            </a:r>
            <a:r>
              <a:rPr lang="en-GB" spc="10" dirty="0">
                <a:latin typeface="Segoe UI"/>
                <a:cs typeface="Segoe UI"/>
              </a:rPr>
              <a:t>mortal </a:t>
            </a:r>
            <a:r>
              <a:rPr lang="en-GB" spc="-755" dirty="0">
                <a:latin typeface="Segoe UI"/>
                <a:cs typeface="Segoe UI"/>
              </a:rPr>
              <a:t> </a:t>
            </a:r>
            <a:r>
              <a:rPr lang="en-GB" spc="-5" dirty="0">
                <a:latin typeface="Segoe UI"/>
                <a:cs typeface="Segoe UI"/>
              </a:rPr>
              <a:t>(destined</a:t>
            </a:r>
            <a:r>
              <a:rPr lang="en-GB" spc="10" dirty="0">
                <a:latin typeface="Segoe UI"/>
                <a:cs typeface="Segoe UI"/>
              </a:rPr>
              <a:t> </a:t>
            </a:r>
            <a:r>
              <a:rPr lang="en-GB" spc="-15" dirty="0">
                <a:latin typeface="Segoe UI"/>
                <a:cs typeface="Segoe UI"/>
              </a:rPr>
              <a:t>to</a:t>
            </a:r>
            <a:r>
              <a:rPr lang="en-GB" spc="-5" dirty="0">
                <a:latin typeface="Segoe UI"/>
                <a:cs typeface="Segoe UI"/>
              </a:rPr>
              <a:t> die).In polio mortality is low .</a:t>
            </a:r>
          </a:p>
          <a:p>
            <a:pPr marL="12700" algn="just">
              <a:lnSpc>
                <a:spcPct val="100000"/>
              </a:lnSpc>
            </a:pPr>
            <a:endParaRPr lang="en-GB" spc="-5" dirty="0">
              <a:latin typeface="Segoe UI"/>
              <a:cs typeface="Segoe UI"/>
            </a:endParaRPr>
          </a:p>
          <a:p>
            <a:pPr marL="12700" algn="just">
              <a:lnSpc>
                <a:spcPct val="100000"/>
              </a:lnSpc>
            </a:pPr>
            <a:r>
              <a:rPr lang="en-GB" b="1" spc="-5" dirty="0">
                <a:latin typeface="Segoe UI"/>
                <a:cs typeface="Segoe UI"/>
              </a:rPr>
              <a:t>Morbidity</a:t>
            </a:r>
            <a:r>
              <a:rPr lang="en-GB" b="1" spc="-20" dirty="0">
                <a:latin typeface="Segoe UI"/>
                <a:cs typeface="Segoe UI"/>
              </a:rPr>
              <a:t> </a:t>
            </a:r>
            <a:r>
              <a:rPr lang="en-GB" spc="-5" dirty="0"/>
              <a:t>is</a:t>
            </a:r>
            <a:r>
              <a:rPr lang="en-GB" spc="5" dirty="0"/>
              <a:t> </a:t>
            </a:r>
            <a:r>
              <a:rPr lang="en-GB" dirty="0"/>
              <a:t>the</a:t>
            </a:r>
            <a:r>
              <a:rPr lang="en-GB" spc="10" dirty="0"/>
              <a:t> </a:t>
            </a:r>
            <a:r>
              <a:rPr lang="en-GB" spc="-5" dirty="0"/>
              <a:t>state</a:t>
            </a:r>
            <a:r>
              <a:rPr lang="en-GB" spc="-25" dirty="0"/>
              <a:t> </a:t>
            </a:r>
            <a:r>
              <a:rPr lang="en-GB" spc="-20" dirty="0"/>
              <a:t>of</a:t>
            </a:r>
            <a:r>
              <a:rPr lang="en-GB" spc="-5" dirty="0"/>
              <a:t> being</a:t>
            </a:r>
            <a:r>
              <a:rPr lang="en-GB" spc="15" dirty="0"/>
              <a:t> </a:t>
            </a:r>
            <a:r>
              <a:rPr lang="en-GB" spc="-5" dirty="0"/>
              <a:t>symptomatic</a:t>
            </a:r>
            <a:r>
              <a:rPr lang="en-GB" spc="-30" dirty="0"/>
              <a:t> </a:t>
            </a:r>
            <a:r>
              <a:rPr lang="en-GB" dirty="0"/>
              <a:t>or</a:t>
            </a:r>
            <a:r>
              <a:rPr lang="en-GB" spc="25" dirty="0"/>
              <a:t> </a:t>
            </a:r>
            <a:r>
              <a:rPr lang="en-GB" dirty="0"/>
              <a:t>unhealthy </a:t>
            </a:r>
            <a:r>
              <a:rPr lang="en-GB" spc="-535" dirty="0"/>
              <a:t> </a:t>
            </a:r>
            <a:r>
              <a:rPr lang="en-GB" dirty="0"/>
              <a:t>for</a:t>
            </a:r>
            <a:r>
              <a:rPr lang="en-GB" spc="-5" dirty="0"/>
              <a:t> </a:t>
            </a:r>
            <a:r>
              <a:rPr lang="en-GB" dirty="0"/>
              <a:t>a</a:t>
            </a:r>
            <a:r>
              <a:rPr lang="en-GB" spc="-10" dirty="0"/>
              <a:t> </a:t>
            </a:r>
            <a:r>
              <a:rPr lang="en-GB" spc="-5" dirty="0"/>
              <a:t>disease</a:t>
            </a:r>
            <a:r>
              <a:rPr lang="en-GB" spc="10" dirty="0"/>
              <a:t> </a:t>
            </a:r>
            <a:r>
              <a:rPr lang="en-GB" dirty="0"/>
              <a:t>or condition. So, in Polio morbidity is lifelong paralysis and other late complication.</a:t>
            </a:r>
          </a:p>
          <a:p>
            <a:pPr marL="12700" algn="just">
              <a:lnSpc>
                <a:spcPct val="100000"/>
              </a:lnSpc>
            </a:pPr>
            <a:endParaRPr lang="en-GB" spc="-5" dirty="0">
              <a:latin typeface="Segoe UI"/>
              <a:cs typeface="Segoe UI"/>
            </a:endParaRPr>
          </a:p>
          <a:p>
            <a:pPr marL="12700" algn="just">
              <a:lnSpc>
                <a:spcPct val="100000"/>
              </a:lnSpc>
            </a:pPr>
            <a:r>
              <a:rPr lang="en-GB" b="1" spc="-5" dirty="0">
                <a:latin typeface="Segoe UI"/>
                <a:cs typeface="Segoe UI"/>
              </a:rPr>
              <a:t>It can also be measured through</a:t>
            </a:r>
            <a:r>
              <a:rPr lang="en-GB" spc="-5" dirty="0">
                <a:latin typeface="Segoe UI"/>
                <a:cs typeface="Segoe UI"/>
              </a:rPr>
              <a:t>-</a:t>
            </a:r>
          </a:p>
          <a:p>
            <a:pPr marL="12700" algn="just">
              <a:lnSpc>
                <a:spcPct val="100000"/>
              </a:lnSpc>
            </a:pPr>
            <a:r>
              <a:rPr lang="en-GB" b="1" spc="-5" dirty="0">
                <a:latin typeface="Segoe UI"/>
                <a:cs typeface="Segoe UI"/>
              </a:rPr>
              <a:t>Vaccination</a:t>
            </a:r>
          </a:p>
          <a:p>
            <a:pPr marL="12700" algn="just">
              <a:lnSpc>
                <a:spcPct val="100000"/>
              </a:lnSpc>
            </a:pPr>
            <a:r>
              <a:rPr lang="en-GB" b="1" spc="-5" dirty="0">
                <a:latin typeface="Segoe UI"/>
                <a:cs typeface="Segoe UI"/>
              </a:rPr>
              <a:t>Hospitalisation</a:t>
            </a:r>
          </a:p>
          <a:p>
            <a:pPr marL="12700" algn="just">
              <a:lnSpc>
                <a:spcPct val="100000"/>
              </a:lnSpc>
            </a:pPr>
            <a:r>
              <a:rPr lang="en-GB" b="1" spc="-5" dirty="0">
                <a:latin typeface="Segoe UI"/>
                <a:cs typeface="Segoe UI"/>
              </a:rPr>
              <a:t>Incidence and Prevalence</a:t>
            </a:r>
          </a:p>
          <a:p>
            <a:pPr marL="12700" algn="just">
              <a:lnSpc>
                <a:spcPct val="100000"/>
              </a:lnSpc>
            </a:pPr>
            <a:r>
              <a:rPr lang="en-GB" spc="-5" dirty="0">
                <a:latin typeface="Segoe UI"/>
                <a:cs typeface="Segoe UI"/>
              </a:rPr>
              <a:t>                                                                                                     </a:t>
            </a:r>
          </a:p>
          <a:p>
            <a:pPr marL="12700" algn="just">
              <a:lnSpc>
                <a:spcPct val="100000"/>
              </a:lnSpc>
            </a:pPr>
            <a:endParaRPr lang="en-GB" sz="1800" dirty="0">
              <a:latin typeface="Segoe UI"/>
              <a:cs typeface="Segoe UI"/>
            </a:endParaRPr>
          </a:p>
        </p:txBody>
      </p:sp>
      <p:sp>
        <p:nvSpPr>
          <p:cNvPr id="2" name="TextBox 1">
            <a:extLst>
              <a:ext uri="{FF2B5EF4-FFF2-40B4-BE49-F238E27FC236}">
                <a16:creationId xmlns:a16="http://schemas.microsoft.com/office/drawing/2014/main" id="{261EFA83-9EB4-0186-8AE3-D6E955401110}"/>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2402804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4D6A8-129C-B2BA-5222-BDDA7C263C31}"/>
              </a:ext>
            </a:extLst>
          </p:cNvPr>
          <p:cNvSpPr>
            <a:spLocks noGrp="1"/>
          </p:cNvSpPr>
          <p:nvPr>
            <p:ph type="title"/>
          </p:nvPr>
        </p:nvSpPr>
        <p:spPr>
          <a:xfrm>
            <a:off x="2849561" y="609599"/>
            <a:ext cx="6648399" cy="1445343"/>
          </a:xfrm>
        </p:spPr>
        <p:txBody>
          <a:bodyPr>
            <a:normAutofit/>
          </a:bodyPr>
          <a:lstStyle/>
          <a:p>
            <a:pPr>
              <a:lnSpc>
                <a:spcPct val="90000"/>
              </a:lnSpc>
            </a:pPr>
            <a:br>
              <a:rPr lang="en-GB" sz="1700" b="1" dirty="0"/>
            </a:br>
            <a:br>
              <a:rPr lang="en-GB" sz="1700" b="1" dirty="0"/>
            </a:br>
            <a:r>
              <a:rPr lang="en-GB" sz="1700" b="1" dirty="0"/>
              <a:t>Approaches and strategies to measure incidences of Polio in Uk 2022</a:t>
            </a:r>
            <a:br>
              <a:rPr lang="en-GB" sz="1700" b="1" dirty="0"/>
            </a:br>
            <a:endParaRPr lang="en-GB" sz="1700" dirty="0"/>
          </a:p>
        </p:txBody>
      </p:sp>
      <p:sp>
        <p:nvSpPr>
          <p:cNvPr id="3" name="Content Placeholder 2">
            <a:extLst>
              <a:ext uri="{FF2B5EF4-FFF2-40B4-BE49-F238E27FC236}">
                <a16:creationId xmlns:a16="http://schemas.microsoft.com/office/drawing/2014/main" id="{BDEE33E4-E8EC-C325-09B2-DC755E571B1E}"/>
              </a:ext>
            </a:extLst>
          </p:cNvPr>
          <p:cNvSpPr>
            <a:spLocks noGrp="1"/>
          </p:cNvSpPr>
          <p:nvPr>
            <p:ph idx="1"/>
          </p:nvPr>
        </p:nvSpPr>
        <p:spPr>
          <a:xfrm>
            <a:off x="2849562" y="1523654"/>
            <a:ext cx="6424440" cy="4297044"/>
          </a:xfrm>
        </p:spPr>
        <p:txBody>
          <a:bodyPr>
            <a:normAutofit fontScale="92500" lnSpcReduction="10000"/>
          </a:bodyPr>
          <a:lstStyle/>
          <a:p>
            <a:pPr>
              <a:buFont typeface="Wingdings" panose="05000000000000000000" pitchFamily="2" charset="2"/>
              <a:buChar char="§"/>
            </a:pPr>
            <a:r>
              <a:rPr lang="en-GB" dirty="0"/>
              <a:t>Polio incidences can be measured at both person level when one gets diagnosed and community level during sewage surveillance. CDC (2024).</a:t>
            </a:r>
          </a:p>
          <a:p>
            <a:pPr>
              <a:buFont typeface="Wingdings" panose="05000000000000000000" pitchFamily="2" charset="2"/>
              <a:buChar char="§"/>
            </a:pPr>
            <a:r>
              <a:rPr lang="en-GB" dirty="0"/>
              <a:t>Laboratory testing of stool samples is the most effective in detection of Polio at individual level.</a:t>
            </a:r>
          </a:p>
          <a:p>
            <a:pPr>
              <a:buFont typeface="Wingdings" panose="05000000000000000000" pitchFamily="2" charset="2"/>
              <a:buChar char="§"/>
            </a:pPr>
            <a:r>
              <a:rPr lang="en-GB" dirty="0"/>
              <a:t>Measuring the type of polio virus is also essential in indicating whether cases are due to failure of the vaccine of failing to vaccinate.</a:t>
            </a:r>
          </a:p>
          <a:p>
            <a:pPr>
              <a:buFont typeface="Wingdings" panose="05000000000000000000" pitchFamily="2" charset="2"/>
              <a:buChar char="§"/>
            </a:pPr>
            <a:r>
              <a:rPr lang="en-GB" dirty="0"/>
              <a:t>Genetic testing of the polio virus samples can also help you measure if the incidences are related to one outbreak or chains of transmissions overtime. </a:t>
            </a:r>
            <a:r>
              <a:rPr lang="fr-FR" dirty="0"/>
              <a:t>Polioeradication.org. (2024). </a:t>
            </a:r>
            <a:endParaRPr lang="en-GB" dirty="0"/>
          </a:p>
        </p:txBody>
      </p:sp>
      <p:pic>
        <p:nvPicPr>
          <p:cNvPr id="5" name="Picture 4" descr="Vaccine storage and manufacturing">
            <a:extLst>
              <a:ext uri="{FF2B5EF4-FFF2-40B4-BE49-F238E27FC236}">
                <a16:creationId xmlns:a16="http://schemas.microsoft.com/office/drawing/2014/main" id="{21C53B94-7F94-2E2D-9FE6-70FC507C7D96}"/>
              </a:ext>
            </a:extLst>
          </p:cNvPr>
          <p:cNvPicPr>
            <a:picLocks noChangeAspect="1"/>
          </p:cNvPicPr>
          <p:nvPr/>
        </p:nvPicPr>
        <p:blipFill>
          <a:blip r:embed="rId2"/>
          <a:srcRect l="47848" t="141" r="25616"/>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pic>
        <p:nvPicPr>
          <p:cNvPr id="4" name="Picture 2" descr="UWTSD London logo (002) – IHSCM">
            <a:extLst>
              <a:ext uri="{FF2B5EF4-FFF2-40B4-BE49-F238E27FC236}">
                <a16:creationId xmlns:a16="http://schemas.microsoft.com/office/drawing/2014/main" id="{9AD1BE7C-A7A6-0A5E-864B-46E12588ED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4C146E-EFEE-7A45-5DD2-30345218A0BD}"/>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1990310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65203-5496-202C-4B92-B0BD4DEE6B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AE5538-D4F6-46BC-7708-BD94B2E23025}"/>
              </a:ext>
            </a:extLst>
          </p:cNvPr>
          <p:cNvSpPr>
            <a:spLocks noGrp="1"/>
          </p:cNvSpPr>
          <p:nvPr>
            <p:ph type="title"/>
          </p:nvPr>
        </p:nvSpPr>
        <p:spPr>
          <a:xfrm>
            <a:off x="643467" y="816638"/>
            <a:ext cx="3367359" cy="5224724"/>
          </a:xfrm>
        </p:spPr>
        <p:txBody>
          <a:bodyPr anchor="ctr">
            <a:normAutofit fontScale="90000"/>
          </a:bodyPr>
          <a:lstStyle/>
          <a:p>
            <a:br>
              <a:rPr lang="en-GB" b="1" dirty="0"/>
            </a:br>
            <a:br>
              <a:rPr lang="en-GB" b="1" dirty="0"/>
            </a:br>
            <a:r>
              <a:rPr lang="en-GB" b="1" dirty="0"/>
              <a:t>Approaches and strategies to measure incidences of Polio in uk-2022</a:t>
            </a:r>
            <a:br>
              <a:rPr lang="en-GB" b="1" dirty="0"/>
            </a:br>
            <a:endParaRPr lang="en-GB" dirty="0"/>
          </a:p>
        </p:txBody>
      </p:sp>
      <p:sp>
        <p:nvSpPr>
          <p:cNvPr id="3" name="Content Placeholder 2">
            <a:extLst>
              <a:ext uri="{FF2B5EF4-FFF2-40B4-BE49-F238E27FC236}">
                <a16:creationId xmlns:a16="http://schemas.microsoft.com/office/drawing/2014/main" id="{74B02E8A-5AD9-94DF-6FFE-2360EAF592D1}"/>
              </a:ext>
            </a:extLst>
          </p:cNvPr>
          <p:cNvSpPr>
            <a:spLocks noGrp="1"/>
          </p:cNvSpPr>
          <p:nvPr>
            <p:ph idx="1"/>
          </p:nvPr>
        </p:nvSpPr>
        <p:spPr>
          <a:xfrm>
            <a:off x="4654295" y="816638"/>
            <a:ext cx="4619706" cy="5224724"/>
          </a:xfrm>
        </p:spPr>
        <p:txBody>
          <a:bodyPr anchor="ctr">
            <a:normAutofit fontScale="92500" lnSpcReduction="20000"/>
          </a:bodyPr>
          <a:lstStyle/>
          <a:p>
            <a:pPr>
              <a:lnSpc>
                <a:spcPct val="90000"/>
              </a:lnSpc>
              <a:buFont typeface="Wingdings" panose="05000000000000000000" pitchFamily="2" charset="2"/>
              <a:buChar char="§"/>
            </a:pPr>
            <a:r>
              <a:rPr lang="en-GB" dirty="0"/>
              <a:t>Measuring how much poliovirus is present in the sewage samples tells you intensity of infections.</a:t>
            </a:r>
          </a:p>
          <a:p>
            <a:pPr>
              <a:lnSpc>
                <a:spcPct val="90000"/>
              </a:lnSpc>
              <a:buFont typeface="Wingdings" panose="05000000000000000000" pitchFamily="2" charset="2"/>
              <a:buChar char="§"/>
            </a:pPr>
            <a:r>
              <a:rPr lang="en-GB" dirty="0"/>
              <a:t>Measuring the type of polio virus also helps to gauge risk and level of circulation in the community.</a:t>
            </a:r>
          </a:p>
          <a:p>
            <a:pPr>
              <a:lnSpc>
                <a:spcPct val="90000"/>
              </a:lnSpc>
              <a:buFont typeface="Wingdings" panose="05000000000000000000" pitchFamily="2" charset="2"/>
              <a:buChar char="§"/>
            </a:pPr>
            <a:r>
              <a:rPr lang="en-GB" dirty="0"/>
              <a:t>Monitoring indicators used in surveillance is an important activity which helps in identifying gaps and directing surveillance-improvement measures, particularly in communities at high risk for poliovirus circulation.</a:t>
            </a:r>
          </a:p>
          <a:p>
            <a:pPr>
              <a:lnSpc>
                <a:spcPct val="90000"/>
              </a:lnSpc>
              <a:buFont typeface="Wingdings" panose="05000000000000000000" pitchFamily="2" charset="2"/>
              <a:buChar char="§"/>
            </a:pPr>
            <a:r>
              <a:rPr lang="en-GB" dirty="0"/>
              <a:t>This surveillance is part of early detection and quick measures that could be taken like supplementary immunization activities in the community. Polio Eradication - Worldwide, (2022-2023).</a:t>
            </a:r>
          </a:p>
          <a:p>
            <a:pPr>
              <a:lnSpc>
                <a:spcPct val="90000"/>
              </a:lnSpc>
              <a:buFont typeface="Wingdings" panose="05000000000000000000" pitchFamily="2" charset="2"/>
              <a:buChar char="§"/>
            </a:pPr>
            <a:endParaRPr lang="en-GB" dirty="0"/>
          </a:p>
        </p:txBody>
      </p:sp>
      <p:pic>
        <p:nvPicPr>
          <p:cNvPr id="4" name="Picture 2" descr="UWTSD London logo (002) – IHSCM">
            <a:extLst>
              <a:ext uri="{FF2B5EF4-FFF2-40B4-BE49-F238E27FC236}">
                <a16:creationId xmlns:a16="http://schemas.microsoft.com/office/drawing/2014/main" id="{BD06CE0F-0B12-868A-DAAF-01935433D9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43AECFA-5737-F095-D9F8-F674A5E03C48}"/>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3600548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B433E-8ACE-519B-9E39-17D2880555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81EEF-D0E1-A9C4-C4FC-04ABC7D53C5F}"/>
              </a:ext>
            </a:extLst>
          </p:cNvPr>
          <p:cNvSpPr>
            <a:spLocks noGrp="1"/>
          </p:cNvSpPr>
          <p:nvPr>
            <p:ph type="title"/>
          </p:nvPr>
        </p:nvSpPr>
        <p:spPr>
          <a:xfrm>
            <a:off x="1286933" y="609600"/>
            <a:ext cx="10197494" cy="1052051"/>
          </a:xfrm>
        </p:spPr>
        <p:txBody>
          <a:bodyPr>
            <a:noAutofit/>
          </a:bodyPr>
          <a:lstStyle/>
          <a:p>
            <a:pPr>
              <a:lnSpc>
                <a:spcPct val="90000"/>
              </a:lnSpc>
            </a:pPr>
            <a:br>
              <a:rPr lang="en-GB" sz="2400" b="1" dirty="0"/>
            </a:br>
            <a:br>
              <a:rPr lang="en-GB" sz="2400" b="1" dirty="0"/>
            </a:br>
            <a:r>
              <a:rPr lang="en-GB" sz="2400" b="1" dirty="0"/>
              <a:t>Approaches and strategies to measure incidences of Polio in the UK in 2022</a:t>
            </a:r>
            <a:br>
              <a:rPr lang="en-GB" sz="2400" b="1" dirty="0"/>
            </a:br>
            <a:endParaRPr lang="en-GB" sz="2400" dirty="0"/>
          </a:p>
        </p:txBody>
      </p:sp>
      <p:graphicFrame>
        <p:nvGraphicFramePr>
          <p:cNvPr id="5" name="Content Placeholder 2">
            <a:extLst>
              <a:ext uri="{FF2B5EF4-FFF2-40B4-BE49-F238E27FC236}">
                <a16:creationId xmlns:a16="http://schemas.microsoft.com/office/drawing/2014/main" id="{BF602760-9803-5008-3D4A-DAD01809D9A2}"/>
              </a:ext>
            </a:extLst>
          </p:cNvPr>
          <p:cNvGraphicFramePr>
            <a:graphicFrameLocks noGrp="1"/>
          </p:cNvGraphicFramePr>
          <p:nvPr>
            <p:ph idx="1"/>
            <p:extLst>
              <p:ext uri="{D42A27DB-BD31-4B8C-83A1-F6EECF244321}">
                <p14:modId xmlns:p14="http://schemas.microsoft.com/office/powerpoint/2010/main" val="182298208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UWTSD London logo (002) – IHSCM">
            <a:extLst>
              <a:ext uri="{FF2B5EF4-FFF2-40B4-BE49-F238E27FC236}">
                <a16:creationId xmlns:a16="http://schemas.microsoft.com/office/drawing/2014/main" id="{139B3A49-EEF9-C9E5-7DBD-A84DB19585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9820FFA-E7D7-37DF-8386-90D722C5C812}"/>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2057054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A9F6-F477-9A4B-55DA-44A609DA6FF4}"/>
              </a:ext>
            </a:extLst>
          </p:cNvPr>
          <p:cNvSpPr>
            <a:spLocks noGrp="1"/>
          </p:cNvSpPr>
          <p:nvPr>
            <p:ph type="title"/>
          </p:nvPr>
        </p:nvSpPr>
        <p:spPr>
          <a:xfrm>
            <a:off x="1286933" y="889862"/>
            <a:ext cx="10197494" cy="819195"/>
          </a:xfrm>
        </p:spPr>
        <p:txBody>
          <a:bodyPr>
            <a:normAutofit fontScale="90000"/>
          </a:bodyPr>
          <a:lstStyle/>
          <a:p>
            <a:pPr>
              <a:lnSpc>
                <a:spcPct val="90000"/>
              </a:lnSpc>
            </a:pPr>
            <a:r>
              <a:rPr lang="en-GB" b="1" dirty="0"/>
              <a:t>Approaches and strategies to measure incidences of Polio in the UK in 2022</a:t>
            </a:r>
            <a:endParaRPr lang="en-GB" dirty="0"/>
          </a:p>
        </p:txBody>
      </p:sp>
      <p:graphicFrame>
        <p:nvGraphicFramePr>
          <p:cNvPr id="5" name="Content Placeholder 2">
            <a:extLst>
              <a:ext uri="{FF2B5EF4-FFF2-40B4-BE49-F238E27FC236}">
                <a16:creationId xmlns:a16="http://schemas.microsoft.com/office/drawing/2014/main" id="{CFC9B3B9-C86E-B325-C7C5-DCFBEA30520C}"/>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UWTSD London logo (002) – IHSCM">
            <a:extLst>
              <a:ext uri="{FF2B5EF4-FFF2-40B4-BE49-F238E27FC236}">
                <a16:creationId xmlns:a16="http://schemas.microsoft.com/office/drawing/2014/main" id="{930FE0F0-A2C7-E6EF-A274-7C91B5B2A49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320871-A752-B1F9-171F-72C4A254FB24}"/>
              </a:ext>
            </a:extLst>
          </p:cNvPr>
          <p:cNvSpPr txBox="1"/>
          <p:nvPr/>
        </p:nvSpPr>
        <p:spPr>
          <a:xfrm>
            <a:off x="9756010" y="5925234"/>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293766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9EEE2-34B0-BA1C-FB1D-778DBBFD8021}"/>
              </a:ext>
            </a:extLst>
          </p:cNvPr>
          <p:cNvSpPr txBox="1">
            <a:spLocks noGrp="1"/>
          </p:cNvSpPr>
          <p:nvPr>
            <p:ph type="title"/>
          </p:nvPr>
        </p:nvSpPr>
        <p:spPr/>
        <p:txBody>
          <a:bodyPr/>
          <a:lstStyle/>
          <a:p>
            <a:pPr lvl="0"/>
            <a:r>
              <a:rPr lang="en-GB" sz="2000" dirty="0"/>
              <a:t>Polio is a serious infection but now it’s very rare because of the vaccination programme. It's only found in a few countries and the chance of getting it in the UK is extremely low. The Polio virus entered the UK early in 2022. It’s found in north-east London. Below are the main approaches and strategies used to monitor the polio virus.</a:t>
            </a:r>
          </a:p>
        </p:txBody>
      </p:sp>
      <p:sp>
        <p:nvSpPr>
          <p:cNvPr id="3" name="Content Placeholder 2">
            <a:extLst>
              <a:ext uri="{FF2B5EF4-FFF2-40B4-BE49-F238E27FC236}">
                <a16:creationId xmlns:a16="http://schemas.microsoft.com/office/drawing/2014/main" id="{BCD62A6B-7AA0-63BC-9BFF-C775E1FCC819}"/>
              </a:ext>
            </a:extLst>
          </p:cNvPr>
          <p:cNvSpPr txBox="1">
            <a:spLocks noGrp="1"/>
          </p:cNvSpPr>
          <p:nvPr>
            <p:ph idx="1"/>
          </p:nvPr>
        </p:nvSpPr>
        <p:spPr>
          <a:xfrm>
            <a:off x="838203" y="2359741"/>
            <a:ext cx="10515600" cy="717755"/>
          </a:xfrm>
        </p:spPr>
        <p:txBody>
          <a:bodyPr>
            <a:normAutofit/>
          </a:bodyPr>
          <a:lstStyle/>
          <a:p>
            <a:pPr marL="0" lvl="0" indent="0">
              <a:buNone/>
            </a:pPr>
            <a:r>
              <a:rPr lang="en-GB" dirty="0"/>
              <a:t>                   1. Acute Flaccid Paralysis(AFP) Surveillance</a:t>
            </a:r>
          </a:p>
        </p:txBody>
      </p:sp>
      <p:sp>
        <p:nvSpPr>
          <p:cNvPr id="4" name="TextBox 3">
            <a:extLst>
              <a:ext uri="{FF2B5EF4-FFF2-40B4-BE49-F238E27FC236}">
                <a16:creationId xmlns:a16="http://schemas.microsoft.com/office/drawing/2014/main" id="{2007DE5B-894D-C47C-6DE5-BE589F2E8B31}"/>
              </a:ext>
            </a:extLst>
          </p:cNvPr>
          <p:cNvSpPr txBox="1"/>
          <p:nvPr/>
        </p:nvSpPr>
        <p:spPr>
          <a:xfrm>
            <a:off x="1641986" y="3429000"/>
            <a:ext cx="8062447" cy="230832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Polio often causes sudden weakness, muscle pain or paralysis, especially in children under 15 years.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Health workers must report every case of sudden paralysis.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Stool samples are collected and tested for polio virus. (NHS 2024).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Even one confirmed case is treated seriously. </a:t>
            </a:r>
            <a:r>
              <a:rPr lang="en-GB" sz="1800" b="0" i="0" u="none" strike="noStrike" kern="1200" cap="none" spc="0" baseline="0">
                <a:solidFill>
                  <a:srgbClr val="000000"/>
                </a:solidFill>
                <a:uFillTx/>
                <a:latin typeface="Aptos"/>
              </a:rPr>
              <a:t>(UNICEF 2023).</a:t>
            </a: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This helps detect Polio quickly and prevent spread.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                                                                                                            (Afruza Akter-2514988)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B4DD6-5D03-C047-FE76-B3982910294E}"/>
              </a:ext>
            </a:extLst>
          </p:cNvPr>
          <p:cNvSpPr txBox="1">
            <a:spLocks noGrp="1"/>
          </p:cNvSpPr>
          <p:nvPr>
            <p:ph type="title"/>
          </p:nvPr>
        </p:nvSpPr>
        <p:spPr/>
        <p:txBody>
          <a:bodyPr/>
          <a:lstStyle/>
          <a:p>
            <a:pPr lvl="0"/>
            <a:r>
              <a:rPr lang="en-GB" sz="3600"/>
              <a:t>2. Environmental (Sewage) Surveillance.</a:t>
            </a:r>
          </a:p>
        </p:txBody>
      </p:sp>
      <p:sp>
        <p:nvSpPr>
          <p:cNvPr id="3" name="Content Placeholder 2">
            <a:extLst>
              <a:ext uri="{FF2B5EF4-FFF2-40B4-BE49-F238E27FC236}">
                <a16:creationId xmlns:a16="http://schemas.microsoft.com/office/drawing/2014/main" id="{FF70BA7A-940D-1ED9-555B-B6218853D80B}"/>
              </a:ext>
            </a:extLst>
          </p:cNvPr>
          <p:cNvSpPr txBox="1">
            <a:spLocks noGrp="1"/>
          </p:cNvSpPr>
          <p:nvPr>
            <p:ph idx="1"/>
          </p:nvPr>
        </p:nvSpPr>
        <p:spPr>
          <a:xfrm>
            <a:off x="1484310" y="2206487"/>
            <a:ext cx="10018713" cy="3230217"/>
          </a:xfrm>
        </p:spPr>
        <p:txBody>
          <a:bodyPr/>
          <a:lstStyle/>
          <a:p>
            <a:pPr lvl="0"/>
            <a:r>
              <a:rPr lang="en-GB" dirty="0"/>
              <a:t>Sewage water is regularly tested for the presence of poliovirus.</a:t>
            </a:r>
          </a:p>
          <a:p>
            <a:pPr lvl="0"/>
            <a:r>
              <a:rPr lang="en-GB" dirty="0"/>
              <a:t>If the virus is found, it shows that polio is circulating in the community-even if no one shows symptoms yet.</a:t>
            </a:r>
          </a:p>
          <a:p>
            <a:pPr lvl="0"/>
            <a:r>
              <a:rPr lang="en-GB" dirty="0"/>
              <a:t> This acts as an early warning system to identify silent spreading in the community. ( </a:t>
            </a:r>
            <a:r>
              <a:rPr lang="en-GB" sz="2400" dirty="0"/>
              <a:t>World Health Organization, 2024).</a:t>
            </a:r>
            <a:endParaRPr lang="en-GB" dirty="0"/>
          </a:p>
        </p:txBody>
      </p:sp>
      <p:pic>
        <p:nvPicPr>
          <p:cNvPr id="4" name="Picture 2" descr="UWTSD London logo (002) – IHSCM">
            <a:extLst>
              <a:ext uri="{FF2B5EF4-FFF2-40B4-BE49-F238E27FC236}">
                <a16:creationId xmlns:a16="http://schemas.microsoft.com/office/drawing/2014/main" id="{4B532FE4-5D7B-19BB-1BB2-25F5BADE1F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29C609A-5E0D-9255-EAA6-C021B6E20454}"/>
              </a:ext>
            </a:extLst>
          </p:cNvPr>
          <p:cNvSpPr txBox="1"/>
          <p:nvPr/>
        </p:nvSpPr>
        <p:spPr>
          <a:xfrm>
            <a:off x="6493666" y="5802868"/>
            <a:ext cx="4717673" cy="369332"/>
          </a:xfrm>
          <a:prstGeom prst="rect">
            <a:avLst/>
          </a:prstGeom>
          <a:noFill/>
        </p:spPr>
        <p:txBody>
          <a:bodyPr wrap="square">
            <a:spAutoFit/>
          </a:bodyPr>
          <a:lstStyle/>
          <a:p>
            <a:r>
              <a:rPr lang="en-GB" dirty="0"/>
              <a:t>Afruza Akter:2514988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AEE8C-ECEE-BE32-0F12-8EBD7D82F1DC}"/>
              </a:ext>
            </a:extLst>
          </p:cNvPr>
          <p:cNvSpPr txBox="1">
            <a:spLocks noGrp="1"/>
          </p:cNvSpPr>
          <p:nvPr>
            <p:ph type="title"/>
          </p:nvPr>
        </p:nvSpPr>
        <p:spPr/>
        <p:txBody>
          <a:bodyPr/>
          <a:lstStyle/>
          <a:p>
            <a:pPr lvl="0"/>
            <a:r>
              <a:rPr lang="en-GB" sz="3600"/>
              <a:t>3. Routine Health Facility Reporting.</a:t>
            </a:r>
            <a:br>
              <a:rPr lang="en-GB" sz="3600"/>
            </a:br>
            <a:endParaRPr lang="en-GB" sz="3600"/>
          </a:p>
        </p:txBody>
      </p:sp>
      <p:sp>
        <p:nvSpPr>
          <p:cNvPr id="3" name="Content Placeholder 2">
            <a:extLst>
              <a:ext uri="{FF2B5EF4-FFF2-40B4-BE49-F238E27FC236}">
                <a16:creationId xmlns:a16="http://schemas.microsoft.com/office/drawing/2014/main" id="{7D5B8497-653C-55E6-E6AE-3EF1981E0112}"/>
              </a:ext>
            </a:extLst>
          </p:cNvPr>
          <p:cNvSpPr txBox="1">
            <a:spLocks noGrp="1"/>
          </p:cNvSpPr>
          <p:nvPr>
            <p:ph idx="1"/>
          </p:nvPr>
        </p:nvSpPr>
        <p:spPr/>
        <p:txBody>
          <a:bodyPr/>
          <a:lstStyle/>
          <a:p>
            <a:pPr lvl="0"/>
            <a:r>
              <a:rPr lang="en-GB" dirty="0"/>
              <a:t> All clinics, hospitals and private doctors must report suspected polio cases. (NHS 2024).</a:t>
            </a:r>
          </a:p>
          <a:p>
            <a:pPr lvl="0"/>
            <a:r>
              <a:rPr lang="en-GB" dirty="0"/>
              <a:t> Polio is a notifiable disease.</a:t>
            </a:r>
          </a:p>
          <a:p>
            <a:pPr lvl="0"/>
            <a:r>
              <a:rPr lang="en-GB" dirty="0"/>
              <a:t> Immediate reporting allows rapid investigation.</a:t>
            </a:r>
          </a:p>
          <a:p>
            <a:pPr lvl="0"/>
            <a:r>
              <a:rPr lang="en-GB" dirty="0"/>
              <a:t> Health records are reviewed regularly to check for missed cases.</a:t>
            </a:r>
          </a:p>
          <a:p>
            <a:pPr lvl="0"/>
            <a:r>
              <a:rPr lang="en-GB" dirty="0"/>
              <a:t> This ensures no case goes unnoticed. (</a:t>
            </a:r>
            <a:r>
              <a:rPr lang="en-GB" sz="2400" dirty="0"/>
              <a:t>UK Health Security Agency, 2024).</a:t>
            </a:r>
            <a:endParaRPr lang="en-GB" dirty="0"/>
          </a:p>
        </p:txBody>
      </p:sp>
      <p:pic>
        <p:nvPicPr>
          <p:cNvPr id="4" name="Picture 2" descr="UWTSD London logo (002) – IHSCM">
            <a:extLst>
              <a:ext uri="{FF2B5EF4-FFF2-40B4-BE49-F238E27FC236}">
                <a16:creationId xmlns:a16="http://schemas.microsoft.com/office/drawing/2014/main" id="{D916A9E2-7130-E7A0-59CE-DC6DA4EE96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19805D8-D90D-E14B-B178-D7D838F086EB}"/>
              </a:ext>
            </a:extLst>
          </p:cNvPr>
          <p:cNvSpPr txBox="1"/>
          <p:nvPr/>
        </p:nvSpPr>
        <p:spPr>
          <a:xfrm>
            <a:off x="8316567" y="5842625"/>
            <a:ext cx="2994163" cy="369332"/>
          </a:xfrm>
          <a:prstGeom prst="rect">
            <a:avLst/>
          </a:prstGeom>
          <a:noFill/>
        </p:spPr>
        <p:txBody>
          <a:bodyPr wrap="square">
            <a:spAutoFit/>
          </a:bodyPr>
          <a:lstStyle/>
          <a:p>
            <a:r>
              <a:rPr lang="en-GB" dirty="0"/>
              <a:t>Afruza Akter:2514988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95676-F3B4-B318-52C5-3877AE7B8F27}"/>
              </a:ext>
            </a:extLst>
          </p:cNvPr>
          <p:cNvSpPr txBox="1">
            <a:spLocks noGrp="1"/>
          </p:cNvSpPr>
          <p:nvPr>
            <p:ph type="title"/>
          </p:nvPr>
        </p:nvSpPr>
        <p:spPr/>
        <p:txBody>
          <a:bodyPr/>
          <a:lstStyle/>
          <a:p>
            <a:pPr lvl="0"/>
            <a:r>
              <a:rPr lang="en-GB"/>
              <a:t>4. Immunization Coverage Monitoring.</a:t>
            </a:r>
            <a:br>
              <a:rPr lang="en-GB"/>
            </a:br>
            <a:endParaRPr lang="en-GB"/>
          </a:p>
        </p:txBody>
      </p:sp>
      <p:sp>
        <p:nvSpPr>
          <p:cNvPr id="3" name="Content Placeholder 2">
            <a:extLst>
              <a:ext uri="{FF2B5EF4-FFF2-40B4-BE49-F238E27FC236}">
                <a16:creationId xmlns:a16="http://schemas.microsoft.com/office/drawing/2014/main" id="{FAA0BED5-C521-3FDE-FFE6-80094F591EC3}"/>
              </a:ext>
            </a:extLst>
          </p:cNvPr>
          <p:cNvSpPr txBox="1">
            <a:spLocks noGrp="1"/>
          </p:cNvSpPr>
          <p:nvPr>
            <p:ph idx="1"/>
          </p:nvPr>
        </p:nvSpPr>
        <p:spPr>
          <a:xfrm>
            <a:off x="1484310" y="1868557"/>
            <a:ext cx="10018713" cy="3458817"/>
          </a:xfrm>
        </p:spPr>
        <p:txBody>
          <a:bodyPr/>
          <a:lstStyle/>
          <a:p>
            <a:pPr lvl="0"/>
            <a:r>
              <a:rPr lang="en-GB" dirty="0"/>
              <a:t>Health authorities monitor vaccination rates in the community.</a:t>
            </a:r>
          </a:p>
          <a:p>
            <a:pPr lvl="0"/>
            <a:r>
              <a:rPr lang="en-GB" dirty="0"/>
              <a:t>They check </a:t>
            </a:r>
            <a:r>
              <a:rPr lang="en-GB" dirty="0" err="1"/>
              <a:t>childrens</a:t>
            </a:r>
            <a:r>
              <a:rPr lang="en-GB" dirty="0"/>
              <a:t> immunization records. (NHS 2024).</a:t>
            </a:r>
          </a:p>
          <a:p>
            <a:pPr lvl="0"/>
            <a:r>
              <a:rPr lang="en-GB" dirty="0"/>
              <a:t>They identify areas where vaccination levels are low.</a:t>
            </a:r>
          </a:p>
          <a:p>
            <a:pPr lvl="0"/>
            <a:r>
              <a:rPr lang="en-GB" dirty="0"/>
              <a:t>Special vaccination campaigns can then be organized.</a:t>
            </a:r>
          </a:p>
          <a:p>
            <a:pPr lvl="0"/>
            <a:r>
              <a:rPr lang="en-GB" dirty="0"/>
              <a:t>High vaccination coverage prevents outbreaks. (</a:t>
            </a:r>
            <a:r>
              <a:rPr lang="en-GB" sz="2400" dirty="0"/>
              <a:t>UNICEF, 2023).</a:t>
            </a:r>
            <a:endParaRPr lang="en-GB" dirty="0"/>
          </a:p>
        </p:txBody>
      </p:sp>
      <p:pic>
        <p:nvPicPr>
          <p:cNvPr id="4" name="Picture 2" descr="UWTSD London logo (002) – IHSCM">
            <a:extLst>
              <a:ext uri="{FF2B5EF4-FFF2-40B4-BE49-F238E27FC236}">
                <a16:creationId xmlns:a16="http://schemas.microsoft.com/office/drawing/2014/main" id="{D39BEED2-37B0-2956-FCCE-BFD1789C5C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C4D2242-1A22-ABA8-3AC9-DB4925C72CD6}"/>
              </a:ext>
            </a:extLst>
          </p:cNvPr>
          <p:cNvSpPr txBox="1"/>
          <p:nvPr/>
        </p:nvSpPr>
        <p:spPr>
          <a:xfrm>
            <a:off x="7829550" y="5665305"/>
            <a:ext cx="3103494" cy="369332"/>
          </a:xfrm>
          <a:prstGeom prst="rect">
            <a:avLst/>
          </a:prstGeom>
          <a:noFill/>
        </p:spPr>
        <p:txBody>
          <a:bodyPr wrap="square">
            <a:spAutoFit/>
          </a:bodyPr>
          <a:lstStyle/>
          <a:p>
            <a:r>
              <a:rPr lang="en-GB" dirty="0"/>
              <a:t>Afruza Akter:2514988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78BD-DCE9-226F-DD48-60E3E2D301A6}"/>
              </a:ext>
            </a:extLst>
          </p:cNvPr>
          <p:cNvSpPr txBox="1">
            <a:spLocks noGrp="1"/>
          </p:cNvSpPr>
          <p:nvPr>
            <p:ph type="title"/>
          </p:nvPr>
        </p:nvSpPr>
        <p:spPr/>
        <p:txBody>
          <a:bodyPr/>
          <a:lstStyle/>
          <a:p>
            <a:pPr lvl="0"/>
            <a:r>
              <a:rPr lang="en-GB" sz="3600"/>
              <a:t>5.Community-Based Surveillance.</a:t>
            </a:r>
          </a:p>
        </p:txBody>
      </p:sp>
      <p:sp>
        <p:nvSpPr>
          <p:cNvPr id="3" name="Content Placeholder 2">
            <a:extLst>
              <a:ext uri="{FF2B5EF4-FFF2-40B4-BE49-F238E27FC236}">
                <a16:creationId xmlns:a16="http://schemas.microsoft.com/office/drawing/2014/main" id="{F57437AF-DF74-3F2C-8EDD-74849AF36BA0}"/>
              </a:ext>
            </a:extLst>
          </p:cNvPr>
          <p:cNvSpPr txBox="1">
            <a:spLocks noGrp="1"/>
          </p:cNvSpPr>
          <p:nvPr>
            <p:ph idx="1"/>
          </p:nvPr>
        </p:nvSpPr>
        <p:spPr>
          <a:xfrm>
            <a:off x="1484310" y="2666999"/>
            <a:ext cx="10018713" cy="2998305"/>
          </a:xfrm>
        </p:spPr>
        <p:txBody>
          <a:bodyPr>
            <a:normAutofit fontScale="85000" lnSpcReduction="20000"/>
          </a:bodyPr>
          <a:lstStyle/>
          <a:p>
            <a:pPr lvl="0"/>
            <a:r>
              <a:rPr lang="en-GB" dirty="0"/>
              <a:t>Community health workers are trained to recognize symptoms. (NHS 2024).</a:t>
            </a:r>
          </a:p>
          <a:p>
            <a:pPr lvl="0"/>
            <a:r>
              <a:rPr lang="en-GB" dirty="0"/>
              <a:t>Families are educated about signs of paralysis.</a:t>
            </a:r>
          </a:p>
          <a:p>
            <a:pPr lvl="0"/>
            <a:r>
              <a:rPr lang="en-GB" dirty="0"/>
              <a:t>Suspected cases are reported quickly.</a:t>
            </a:r>
          </a:p>
          <a:p>
            <a:pPr lvl="0"/>
            <a:r>
              <a:rPr lang="en-GB" dirty="0"/>
              <a:t>Early reporting from communities helps control the spread of polio.</a:t>
            </a:r>
          </a:p>
          <a:p>
            <a:pPr lvl="0"/>
            <a:r>
              <a:rPr lang="en-GB" dirty="0"/>
              <a:t>This improves early detection, especially in rural or hard-to-reach areas. (</a:t>
            </a:r>
            <a:r>
              <a:rPr lang="en-GB" sz="2400" dirty="0"/>
              <a:t> Global Polio Eradication Initiative,2024).</a:t>
            </a:r>
            <a:endParaRPr lang="en-GB" dirty="0"/>
          </a:p>
          <a:p>
            <a:pPr marL="0" lvl="0" indent="0">
              <a:buNone/>
            </a:pPr>
            <a:r>
              <a:rPr lang="en-GB" dirty="0"/>
              <a:t>                              </a:t>
            </a:r>
          </a:p>
          <a:p>
            <a:pPr marL="0" lvl="0" indent="0">
              <a:buNone/>
            </a:pPr>
            <a:r>
              <a:rPr lang="en-GB" dirty="0"/>
              <a:t>                                                                               </a:t>
            </a:r>
          </a:p>
        </p:txBody>
      </p:sp>
      <p:pic>
        <p:nvPicPr>
          <p:cNvPr id="4" name="Picture 2" descr="UWTSD London logo (002) – IHSCM">
            <a:extLst>
              <a:ext uri="{FF2B5EF4-FFF2-40B4-BE49-F238E27FC236}">
                <a16:creationId xmlns:a16="http://schemas.microsoft.com/office/drawing/2014/main" id="{1C729B34-9897-66AA-3923-EA3221F620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09D362-35E3-71C9-3485-1D8E7544FB03}"/>
              </a:ext>
            </a:extLst>
          </p:cNvPr>
          <p:cNvSpPr txBox="1"/>
          <p:nvPr/>
        </p:nvSpPr>
        <p:spPr>
          <a:xfrm>
            <a:off x="7785753" y="5665304"/>
            <a:ext cx="4214024" cy="369332"/>
          </a:xfrm>
          <a:prstGeom prst="rect">
            <a:avLst/>
          </a:prstGeom>
          <a:noFill/>
        </p:spPr>
        <p:txBody>
          <a:bodyPr wrap="square">
            <a:spAutoFit/>
          </a:bodyPr>
          <a:lstStyle/>
          <a:p>
            <a:r>
              <a:rPr lang="en-GB" dirty="0"/>
              <a:t>Afruza Akter:2514988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BFBB0-5669-CC83-1B29-2D1D362806AF}"/>
              </a:ext>
            </a:extLst>
          </p:cNvPr>
          <p:cNvSpPr>
            <a:spLocks noGrp="1"/>
          </p:cNvSpPr>
          <p:nvPr>
            <p:ph type="ctrTitle"/>
          </p:nvPr>
        </p:nvSpPr>
        <p:spPr>
          <a:xfrm>
            <a:off x="1524000" y="1122363"/>
            <a:ext cx="8170606" cy="745766"/>
          </a:xfrm>
        </p:spPr>
        <p:txBody>
          <a:bodyPr>
            <a:normAutofit fontScale="90000"/>
          </a:bodyPr>
          <a:lstStyle/>
          <a:p>
            <a:r>
              <a:rPr lang="en-US" sz="2800" b="1" dirty="0">
                <a:solidFill>
                  <a:schemeClr val="tx1"/>
                </a:solidFill>
                <a:latin typeface="Times New Roman" panose="02020603050405020304" pitchFamily="18" charset="0"/>
                <a:cs typeface="Times New Roman" panose="02020603050405020304" pitchFamily="18" charset="0"/>
              </a:rPr>
              <a:t>2. Controlling the Incidence of Polio in the Community</a:t>
            </a:r>
            <a:endParaRPr lang="en-GB" sz="2800" dirty="0"/>
          </a:p>
        </p:txBody>
      </p:sp>
      <p:sp>
        <p:nvSpPr>
          <p:cNvPr id="3" name="Subtitle 2">
            <a:extLst>
              <a:ext uri="{FF2B5EF4-FFF2-40B4-BE49-F238E27FC236}">
                <a16:creationId xmlns:a16="http://schemas.microsoft.com/office/drawing/2014/main" id="{A54903EA-1BE8-F62C-B5E1-57FD07C195B1}"/>
              </a:ext>
            </a:extLst>
          </p:cNvPr>
          <p:cNvSpPr>
            <a:spLocks noGrp="1"/>
          </p:cNvSpPr>
          <p:nvPr>
            <p:ph type="subTitle" idx="1"/>
          </p:nvPr>
        </p:nvSpPr>
        <p:spPr>
          <a:xfrm>
            <a:off x="1524000" y="1976284"/>
            <a:ext cx="8072284" cy="4109884"/>
          </a:xfrm>
        </p:spPr>
        <p:txBody>
          <a:bodyPr>
            <a:normAutofit/>
          </a:bodyPr>
          <a:lstStyle/>
          <a:p>
            <a:r>
              <a:rPr lang="en-US" sz="2000" b="1" dirty="0">
                <a:latin typeface="Times New Roman" panose="02020603050405020304" pitchFamily="18" charset="0"/>
                <a:cs typeface="Times New Roman" panose="02020603050405020304" pitchFamily="18" charset="0"/>
              </a:rPr>
              <a:t>Polio control requires a multi-level public health approach combining:</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Vaccination</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Hygiene and sanitation</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Surveillance</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Public health education</a:t>
            </a:r>
          </a:p>
          <a:p>
            <a:pPr marL="342900" indent="-342900">
              <a:buFont typeface="Wingdings" panose="05000000000000000000" pitchFamily="2" charset="2"/>
              <a:buChar char="v"/>
            </a:pPr>
            <a:r>
              <a:rPr lang="en-US" sz="2000" dirty="0">
                <a:latin typeface="Times New Roman" panose="02020603050405020304" pitchFamily="18" charset="0"/>
                <a:cs typeface="Times New Roman" panose="02020603050405020304" pitchFamily="18" charset="0"/>
              </a:rPr>
              <a:t>Emergency outbreak response</a:t>
            </a:r>
          </a:p>
          <a:p>
            <a:r>
              <a:rPr lang="en-US" sz="2000" dirty="0">
                <a:latin typeface="Times New Roman" panose="02020603050405020304" pitchFamily="18" charset="0"/>
                <a:cs typeface="Times New Roman" panose="02020603050405020304" pitchFamily="18" charset="0"/>
              </a:rPr>
              <a:t>The most effective method of control is vaccination to achieve community (herd) immunity. NHS England (2023).</a:t>
            </a:r>
          </a:p>
          <a:p>
            <a:endParaRPr lang="en-GB" sz="2000" dirty="0"/>
          </a:p>
        </p:txBody>
      </p:sp>
      <p:pic>
        <p:nvPicPr>
          <p:cNvPr id="4" name="Picture 2" descr="UWTSD London logo (002) – IHSCM">
            <a:extLst>
              <a:ext uri="{FF2B5EF4-FFF2-40B4-BE49-F238E27FC236}">
                <a16:creationId xmlns:a16="http://schemas.microsoft.com/office/drawing/2014/main" id="{73A9253E-2F37-D8D4-4174-DF1405626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BE059D8-7AE6-FCCA-43ED-362615D9F2ED}"/>
              </a:ext>
            </a:extLst>
          </p:cNvPr>
          <p:cNvSpPr txBox="1"/>
          <p:nvPr/>
        </p:nvSpPr>
        <p:spPr>
          <a:xfrm>
            <a:off x="4149213" y="5824991"/>
            <a:ext cx="6096000" cy="369332"/>
          </a:xfrm>
          <a:prstGeom prst="rect">
            <a:avLst/>
          </a:prstGeom>
          <a:noFill/>
        </p:spPr>
        <p:txBody>
          <a:bodyPr wrap="square">
            <a:spAutoFit/>
          </a:bodyPr>
          <a:lstStyle/>
          <a:p>
            <a:r>
              <a:rPr lang="en-GB" dirty="0"/>
              <a:t>Swapna Khanam:2510691</a:t>
            </a:r>
          </a:p>
        </p:txBody>
      </p:sp>
    </p:spTree>
    <p:extLst>
      <p:ext uri="{BB962C8B-B14F-4D97-AF65-F5344CB8AC3E}">
        <p14:creationId xmlns:p14="http://schemas.microsoft.com/office/powerpoint/2010/main" val="3409167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BDD75-05F9-AE2F-0182-655C6C089D19}"/>
              </a:ext>
            </a:extLst>
          </p:cNvPr>
          <p:cNvSpPr>
            <a:spLocks noGrp="1"/>
          </p:cNvSpPr>
          <p:nvPr>
            <p:ph type="ctrTitle"/>
          </p:nvPr>
        </p:nvSpPr>
        <p:spPr>
          <a:xfrm>
            <a:off x="1524000" y="1122363"/>
            <a:ext cx="8318090" cy="477837"/>
          </a:xfrm>
        </p:spPr>
        <p:txBody>
          <a:bodyPr>
            <a:normAutofit fontScale="90000"/>
          </a:bodyPr>
          <a:lstStyle/>
          <a:p>
            <a:r>
              <a:rPr lang="en-US" sz="3200" b="1" dirty="0">
                <a:solidFill>
                  <a:schemeClr val="tx1"/>
                </a:solidFill>
                <a:latin typeface="Times New Roman" panose="02020603050405020304" pitchFamily="18" charset="0"/>
                <a:cs typeface="Times New Roman" panose="02020603050405020304" pitchFamily="18" charset="0"/>
              </a:rPr>
              <a:t>3. Vaccination and Herd Immunity</a:t>
            </a:r>
            <a:endParaRPr lang="en-GB" sz="3200" dirty="0"/>
          </a:p>
        </p:txBody>
      </p:sp>
      <p:sp>
        <p:nvSpPr>
          <p:cNvPr id="3" name="Subtitle 2">
            <a:extLst>
              <a:ext uri="{FF2B5EF4-FFF2-40B4-BE49-F238E27FC236}">
                <a16:creationId xmlns:a16="http://schemas.microsoft.com/office/drawing/2014/main" id="{A76612AD-7539-C72B-70C3-E3C705C22797}"/>
              </a:ext>
            </a:extLst>
          </p:cNvPr>
          <p:cNvSpPr>
            <a:spLocks noGrp="1"/>
          </p:cNvSpPr>
          <p:nvPr>
            <p:ph type="subTitle" idx="1"/>
          </p:nvPr>
        </p:nvSpPr>
        <p:spPr>
          <a:xfrm>
            <a:off x="1602658" y="1861728"/>
            <a:ext cx="9144000" cy="1655762"/>
          </a:xfrm>
        </p:spPr>
        <p:txBody>
          <a:bodyPr>
            <a:noAutofit/>
          </a:bodyPr>
          <a:lstStyle/>
          <a:p>
            <a:pPr lvl="0" algn="l" eaLnBrk="0" fontAlgn="base" hangingPunct="0">
              <a:lnSpc>
                <a:spcPct val="100000"/>
              </a:lnSpc>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Vaccination is the most effective way to prevent polio transmission.</a:t>
            </a:r>
            <a:br>
              <a:rPr lang="en-US" altLang="en-US" sz="1200" dirty="0">
                <a:latin typeface="Times New Roman" panose="02020603050405020304" pitchFamily="18" charset="0"/>
                <a:cs typeface="Times New Roman" panose="02020603050405020304" pitchFamily="18" charset="0"/>
              </a:rPr>
            </a:br>
            <a:br>
              <a:rPr lang="en-US" altLang="en-US" sz="1200" dirty="0">
                <a:latin typeface="Times New Roman" panose="02020603050405020304" pitchFamily="18" charset="0"/>
                <a:cs typeface="Times New Roman" panose="02020603050405020304" pitchFamily="18" charset="0"/>
              </a:rPr>
            </a:br>
            <a:r>
              <a:rPr lang="en-US" altLang="en-US" sz="1200" dirty="0">
                <a:latin typeface="Times New Roman" panose="02020603050405020304" pitchFamily="18" charset="0"/>
                <a:cs typeface="Times New Roman" panose="02020603050405020304" pitchFamily="18" charset="0"/>
              </a:rPr>
              <a:t>In the United Kingdom, the Inactivated Polio Vaccine (IPV) is administered as part of NHS England's standard immunization plan.</a:t>
            </a:r>
          </a:p>
          <a:p>
            <a:pPr lvl="0" algn="l" eaLnBrk="0" fontAlgn="base" hangingPunct="0">
              <a:lnSpc>
                <a:spcPct val="100000"/>
              </a:lnSpc>
              <a:spcBef>
                <a:spcPct val="0"/>
              </a:spcBef>
              <a:spcAft>
                <a:spcPct val="0"/>
              </a:spcAft>
              <a:buFont typeface="Arial" panose="020B0604020202020204" pitchFamily="34" charset="0"/>
              <a:buChar char="•"/>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l"/>
            <a:r>
              <a:rPr lang="en-US" sz="1200" b="1" dirty="0">
                <a:latin typeface="Times New Roman" panose="02020603050405020304" pitchFamily="18" charset="0"/>
                <a:cs typeface="Times New Roman" panose="02020603050405020304" pitchFamily="18" charset="0"/>
              </a:rPr>
              <a:t>Vaccination schedule:</a:t>
            </a:r>
          </a:p>
          <a:p>
            <a:pPr algn="l">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8 weeks</a:t>
            </a:r>
          </a:p>
          <a:p>
            <a:pPr algn="l">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12 weeks</a:t>
            </a:r>
          </a:p>
          <a:p>
            <a:pPr algn="l">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16 weeks</a:t>
            </a:r>
          </a:p>
          <a:p>
            <a:pPr algn="l">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Booster dose at 3 years and 4 months</a:t>
            </a:r>
          </a:p>
          <a:p>
            <a:pPr algn="l"/>
            <a:endParaRPr lang="en-US" sz="1200" dirty="0">
              <a:latin typeface="Times New Roman" panose="02020603050405020304" pitchFamily="18" charset="0"/>
              <a:cs typeface="Times New Roman" panose="02020603050405020304" pitchFamily="18" charset="0"/>
            </a:endParaRPr>
          </a:p>
          <a:p>
            <a:pPr algn="l"/>
            <a:r>
              <a:rPr lang="en-US" sz="1200" dirty="0">
                <a:latin typeface="Times New Roman" panose="02020603050405020304" pitchFamily="18" charset="0"/>
                <a:cs typeface="Times New Roman" panose="02020603050405020304" pitchFamily="18" charset="0"/>
              </a:rPr>
              <a:t>The World Health Organization recommends a vaccination coverage of at least 95% to achieve herd immunity and avoid outbreaks</a:t>
            </a:r>
          </a:p>
          <a:p>
            <a:pPr algn="l"/>
            <a:r>
              <a:rPr lang="en-US" sz="1200" dirty="0">
                <a:latin typeface="Times New Roman" panose="02020603050405020304" pitchFamily="18" charset="0"/>
                <a:cs typeface="Times New Roman" panose="02020603050405020304" pitchFamily="18" charset="0"/>
              </a:rPr>
              <a:t>.</a:t>
            </a:r>
          </a:p>
          <a:p>
            <a:pPr algn="l"/>
            <a:endParaRPr lang="en-GB" sz="1200" dirty="0"/>
          </a:p>
        </p:txBody>
      </p:sp>
      <p:pic>
        <p:nvPicPr>
          <p:cNvPr id="4" name="Picture 3">
            <a:extLst>
              <a:ext uri="{FF2B5EF4-FFF2-40B4-BE49-F238E27FC236}">
                <a16:creationId xmlns:a16="http://schemas.microsoft.com/office/drawing/2014/main" id="{E4637259-9A3B-A021-C655-1E6C0AAD95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97611" y="2343224"/>
            <a:ext cx="2817641" cy="2031174"/>
          </a:xfrm>
          <a:prstGeom prst="rect">
            <a:avLst/>
          </a:prstGeom>
        </p:spPr>
      </p:pic>
      <p:pic>
        <p:nvPicPr>
          <p:cNvPr id="5" name="Picture 2" descr="UWTSD London logo (002) – IHSCM">
            <a:extLst>
              <a:ext uri="{FF2B5EF4-FFF2-40B4-BE49-F238E27FC236}">
                <a16:creationId xmlns:a16="http://schemas.microsoft.com/office/drawing/2014/main" id="{6BB21398-6D78-B741-CF55-1F331E37ED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7FF5CC5-65DE-7A67-512E-4254B43D26B0}"/>
              </a:ext>
            </a:extLst>
          </p:cNvPr>
          <p:cNvSpPr txBox="1"/>
          <p:nvPr/>
        </p:nvSpPr>
        <p:spPr>
          <a:xfrm>
            <a:off x="5549611" y="5643094"/>
            <a:ext cx="6096000" cy="369332"/>
          </a:xfrm>
          <a:prstGeom prst="rect">
            <a:avLst/>
          </a:prstGeom>
          <a:noFill/>
        </p:spPr>
        <p:txBody>
          <a:bodyPr wrap="square">
            <a:spAutoFit/>
          </a:bodyPr>
          <a:lstStyle/>
          <a:p>
            <a:r>
              <a:rPr lang="en-GB" dirty="0"/>
              <a:t>Swapna Khanam:2510691</a:t>
            </a:r>
          </a:p>
        </p:txBody>
      </p:sp>
    </p:spTree>
    <p:extLst>
      <p:ext uri="{BB962C8B-B14F-4D97-AF65-F5344CB8AC3E}">
        <p14:creationId xmlns:p14="http://schemas.microsoft.com/office/powerpoint/2010/main" val="130434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5B3A-52A0-5772-7916-ECBF4867DE30}"/>
              </a:ext>
            </a:extLst>
          </p:cNvPr>
          <p:cNvSpPr>
            <a:spLocks noGrp="1"/>
          </p:cNvSpPr>
          <p:nvPr>
            <p:ph type="ctrTitle"/>
          </p:nvPr>
        </p:nvSpPr>
        <p:spPr>
          <a:xfrm>
            <a:off x="1524000" y="729072"/>
            <a:ext cx="8790039" cy="647443"/>
          </a:xfrm>
        </p:spPr>
        <p:txBody>
          <a:bodyPr>
            <a:normAutofit/>
          </a:bodyPr>
          <a:lstStyle/>
          <a:p>
            <a:r>
              <a:rPr lang="en-US" sz="2800" b="1" dirty="0">
                <a:solidFill>
                  <a:schemeClr val="tx1"/>
                </a:solidFill>
                <a:latin typeface="Times New Roman" panose="02020603050405020304" pitchFamily="18" charset="0"/>
                <a:cs typeface="Times New Roman" panose="02020603050405020304" pitchFamily="18" charset="0"/>
              </a:rPr>
              <a:t>4. Catch-Up and Booster Vaccination Programmed</a:t>
            </a:r>
            <a:endParaRPr lang="en-GB" sz="2800" dirty="0"/>
          </a:p>
        </p:txBody>
      </p:sp>
      <p:sp>
        <p:nvSpPr>
          <p:cNvPr id="3" name="Subtitle 2">
            <a:extLst>
              <a:ext uri="{FF2B5EF4-FFF2-40B4-BE49-F238E27FC236}">
                <a16:creationId xmlns:a16="http://schemas.microsoft.com/office/drawing/2014/main" id="{742F3781-85F8-A829-DB11-19FDE70C94F8}"/>
              </a:ext>
            </a:extLst>
          </p:cNvPr>
          <p:cNvSpPr>
            <a:spLocks noGrp="1"/>
          </p:cNvSpPr>
          <p:nvPr>
            <p:ph type="subTitle" idx="1"/>
          </p:nvPr>
        </p:nvSpPr>
        <p:spPr>
          <a:xfrm>
            <a:off x="1524000" y="1524000"/>
            <a:ext cx="9144000" cy="3733800"/>
          </a:xfrm>
        </p:spPr>
        <p:txBody>
          <a:bodyPr>
            <a:normAutofit fontScale="85000" lnSpcReduction="20000"/>
          </a:bodyPr>
          <a:lstStyle/>
          <a:p>
            <a:pPr algn="just"/>
            <a:r>
              <a:rPr lang="en-US" sz="3200" b="1" dirty="0">
                <a:solidFill>
                  <a:schemeClr val="tx1"/>
                </a:solidFill>
                <a:latin typeface="Times New Roman" panose="02020603050405020304" pitchFamily="18" charset="0"/>
                <a:cs typeface="Times New Roman" panose="02020603050405020304" pitchFamily="18" charset="0"/>
              </a:rPr>
              <a:t>To ensure community protection:</a:t>
            </a:r>
          </a:p>
          <a:p>
            <a:pPr marL="514350" indent="-514350" algn="just">
              <a:buFont typeface="+mj-lt"/>
              <a:buAutoNum type="arabicPeriod"/>
            </a:pPr>
            <a:r>
              <a:rPr lang="en-US" sz="2800" dirty="0">
                <a:solidFill>
                  <a:schemeClr val="tx1"/>
                </a:solidFill>
                <a:latin typeface="Times New Roman" panose="02020603050405020304" pitchFamily="18" charset="0"/>
                <a:cs typeface="Times New Roman" panose="02020603050405020304" pitchFamily="18" charset="0"/>
              </a:rPr>
              <a:t>Ensure children are up to date on all doses.</a:t>
            </a:r>
          </a:p>
          <a:p>
            <a:pPr marL="514350" indent="-514350" algn="just">
              <a:buFont typeface="+mj-lt"/>
              <a:buAutoNum type="arabicPeriod"/>
            </a:pPr>
            <a:r>
              <a:rPr lang="en-US" sz="2800" dirty="0">
                <a:solidFill>
                  <a:schemeClr val="tx1"/>
                </a:solidFill>
                <a:latin typeface="Times New Roman" panose="02020603050405020304" pitchFamily="18" charset="0"/>
                <a:cs typeface="Times New Roman" panose="02020603050405020304" pitchFamily="18" charset="0"/>
              </a:rPr>
              <a:t>Provide a catch-up immunization for missed doses.</a:t>
            </a:r>
          </a:p>
          <a:p>
            <a:pPr marL="514350" indent="-514350" algn="just">
              <a:buFont typeface="+mj-lt"/>
              <a:buAutoNum type="arabicPeriod"/>
            </a:pPr>
            <a:r>
              <a:rPr lang="en-US" sz="2800" dirty="0">
                <a:solidFill>
                  <a:schemeClr val="tx1"/>
                </a:solidFill>
                <a:latin typeface="Times New Roman" panose="02020603050405020304" pitchFamily="18" charset="0"/>
                <a:cs typeface="Times New Roman" panose="02020603050405020304" pitchFamily="18" charset="0"/>
              </a:rPr>
              <a:t>Recommend booster doses for adults traveling to polio-affected nations (if no booster in the previous 10 years). DHSC (2022).</a:t>
            </a:r>
          </a:p>
          <a:p>
            <a:pPr marL="514350" indent="-514350" algn="just">
              <a:buFont typeface="+mj-lt"/>
              <a:buAutoNum type="arabicPeriod"/>
            </a:pPr>
            <a:endParaRPr lang="en-US" sz="2800" dirty="0">
              <a:solidFill>
                <a:schemeClr val="tx1"/>
              </a:solidFill>
              <a:latin typeface="Times New Roman" panose="02020603050405020304" pitchFamily="18" charset="0"/>
              <a:cs typeface="Times New Roman" panose="02020603050405020304" pitchFamily="18" charset="0"/>
            </a:endParaRPr>
          </a:p>
          <a:p>
            <a:pPr algn="just"/>
            <a:r>
              <a:rPr lang="en-US" sz="2800" dirty="0">
                <a:solidFill>
                  <a:schemeClr val="tx1"/>
                </a:solidFill>
                <a:latin typeface="Times New Roman" panose="02020603050405020304" pitchFamily="18" charset="0"/>
                <a:cs typeface="Times New Roman" panose="02020603050405020304" pitchFamily="18" charset="0"/>
              </a:rPr>
              <a:t>The UK Health Security Agency launched targeted booster efforts in 2022 after detecting vaccine-derived poliovirus in London sewage.</a:t>
            </a:r>
          </a:p>
          <a:p>
            <a:pPr algn="just"/>
            <a:r>
              <a:rPr lang="en-US" sz="2800" dirty="0">
                <a:solidFill>
                  <a:schemeClr val="tx1"/>
                </a:solidFill>
                <a:latin typeface="Times New Roman" panose="02020603050405020304" pitchFamily="18" charset="0"/>
                <a:cs typeface="Times New Roman" panose="02020603050405020304" pitchFamily="18" charset="0"/>
              </a:rPr>
              <a:t>This quick response minimized the likelihood of community spread.</a:t>
            </a:r>
          </a:p>
          <a:p>
            <a:endParaRPr lang="en-GB" sz="2800" dirty="0"/>
          </a:p>
        </p:txBody>
      </p:sp>
      <p:pic>
        <p:nvPicPr>
          <p:cNvPr id="4" name="Picture 2" descr="UWTSD London logo (002) – IHSCM">
            <a:extLst>
              <a:ext uri="{FF2B5EF4-FFF2-40B4-BE49-F238E27FC236}">
                <a16:creationId xmlns:a16="http://schemas.microsoft.com/office/drawing/2014/main" id="{483CAFBA-8612-C0A3-9AE0-A089F699C4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FAF4EBC-9AC2-5E81-F84B-59F250EFFA3F}"/>
              </a:ext>
            </a:extLst>
          </p:cNvPr>
          <p:cNvSpPr txBox="1"/>
          <p:nvPr/>
        </p:nvSpPr>
        <p:spPr>
          <a:xfrm>
            <a:off x="5053780" y="5707272"/>
            <a:ext cx="6096000" cy="369332"/>
          </a:xfrm>
          <a:prstGeom prst="rect">
            <a:avLst/>
          </a:prstGeom>
          <a:noFill/>
        </p:spPr>
        <p:txBody>
          <a:bodyPr wrap="square">
            <a:spAutoFit/>
          </a:bodyPr>
          <a:lstStyle/>
          <a:p>
            <a:r>
              <a:rPr lang="en-GB" dirty="0"/>
              <a:t>Swapna Khanam:2510691</a:t>
            </a:r>
          </a:p>
        </p:txBody>
      </p:sp>
    </p:spTree>
    <p:extLst>
      <p:ext uri="{BB962C8B-B14F-4D97-AF65-F5344CB8AC3E}">
        <p14:creationId xmlns:p14="http://schemas.microsoft.com/office/powerpoint/2010/main" val="315360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72C65-224A-6AC4-374F-FDCE33020D49}"/>
              </a:ext>
            </a:extLst>
          </p:cNvPr>
          <p:cNvSpPr>
            <a:spLocks noGrp="1"/>
          </p:cNvSpPr>
          <p:nvPr>
            <p:ph type="ctrTitle"/>
          </p:nvPr>
        </p:nvSpPr>
        <p:spPr>
          <a:xfrm>
            <a:off x="1524000" y="1122363"/>
            <a:ext cx="8239432" cy="549121"/>
          </a:xfrm>
        </p:spPr>
        <p:txBody>
          <a:bodyPr>
            <a:normAutofit/>
          </a:bodyPr>
          <a:lstStyle/>
          <a:p>
            <a:r>
              <a:rPr lang="en-US" sz="2800" b="1" dirty="0">
                <a:solidFill>
                  <a:schemeClr val="tx1"/>
                </a:solidFill>
                <a:latin typeface="Times New Roman" panose="02020603050405020304" pitchFamily="18" charset="0"/>
                <a:cs typeface="Times New Roman" panose="02020603050405020304" pitchFamily="18" charset="0"/>
              </a:rPr>
              <a:t>5. Environmental Surveillance and Early Detection</a:t>
            </a:r>
            <a:endParaRPr lang="en-GB" sz="2800" dirty="0"/>
          </a:p>
        </p:txBody>
      </p:sp>
      <p:sp>
        <p:nvSpPr>
          <p:cNvPr id="3" name="Subtitle 2">
            <a:extLst>
              <a:ext uri="{FF2B5EF4-FFF2-40B4-BE49-F238E27FC236}">
                <a16:creationId xmlns:a16="http://schemas.microsoft.com/office/drawing/2014/main" id="{0E02F10C-143D-E299-1FB7-99FE8FD420E3}"/>
              </a:ext>
            </a:extLst>
          </p:cNvPr>
          <p:cNvSpPr>
            <a:spLocks noGrp="1"/>
          </p:cNvSpPr>
          <p:nvPr>
            <p:ph type="subTitle" idx="1"/>
          </p:nvPr>
        </p:nvSpPr>
        <p:spPr>
          <a:xfrm>
            <a:off x="1524000" y="1769806"/>
            <a:ext cx="9144000" cy="3487994"/>
          </a:xfrm>
        </p:spPr>
        <p:txBody>
          <a:bodyPr>
            <a:normAutofit fontScale="92500" lnSpcReduction="10000"/>
          </a:bodyPr>
          <a:lstStyle/>
          <a:p>
            <a:pPr algn="just"/>
            <a:r>
              <a:rPr lang="en-US" sz="2800" dirty="0">
                <a:solidFill>
                  <a:schemeClr val="tx1"/>
                </a:solidFill>
                <a:latin typeface="Times New Roman" panose="02020603050405020304" pitchFamily="18" charset="0"/>
                <a:cs typeface="Times New Roman" panose="02020603050405020304" pitchFamily="18" charset="0"/>
              </a:rPr>
              <a:t>Poliovirus can spread without producing immediate symptoms.</a:t>
            </a:r>
          </a:p>
          <a:p>
            <a:pPr algn="just"/>
            <a:r>
              <a:rPr lang="en-US" sz="2800" b="1" dirty="0">
                <a:solidFill>
                  <a:schemeClr val="tx1"/>
                </a:solidFill>
                <a:latin typeface="Times New Roman" panose="02020603050405020304" pitchFamily="18" charset="0"/>
                <a:cs typeface="Times New Roman" panose="02020603050405020304" pitchFamily="18" charset="0"/>
              </a:rPr>
              <a:t>Control strategies include:</a:t>
            </a:r>
          </a:p>
          <a:p>
            <a:pPr algn="just"/>
            <a:endParaRPr lang="en-US" b="1"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Monitoring the sewage systems</a:t>
            </a:r>
          </a:p>
          <a:p>
            <a:pPr algn="just"/>
            <a:r>
              <a:rPr lang="en-US" dirty="0">
                <a:latin typeface="Times New Roman" panose="02020603050405020304" pitchFamily="18" charset="0"/>
                <a:cs typeface="Times New Roman" panose="02020603050405020304" pitchFamily="18" charset="0"/>
              </a:rPr>
              <a:t>Laboratory testing and viral sequencing</a:t>
            </a:r>
          </a:p>
          <a:p>
            <a:pPr algn="just"/>
            <a:r>
              <a:rPr lang="en-US" dirty="0">
                <a:latin typeface="Times New Roman" panose="02020603050405020304" pitchFamily="18" charset="0"/>
                <a:cs typeface="Times New Roman" panose="02020603050405020304" pitchFamily="18" charset="0"/>
              </a:rPr>
              <a:t>Rapid Risk Assessment</a:t>
            </a:r>
            <a:endParaRPr lang="en-US" b="1"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Environmental surveillance enables early intervention before clinical cases develop.</a:t>
            </a:r>
          </a:p>
          <a:p>
            <a:endParaRPr lang="en-GB" dirty="0"/>
          </a:p>
        </p:txBody>
      </p:sp>
      <p:pic>
        <p:nvPicPr>
          <p:cNvPr id="4" name="Picture 3">
            <a:extLst>
              <a:ext uri="{FF2B5EF4-FFF2-40B4-BE49-F238E27FC236}">
                <a16:creationId xmlns:a16="http://schemas.microsoft.com/office/drawing/2014/main" id="{D78BB1FF-D7A0-D844-03F6-8346CF5F14C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17858" y="2134508"/>
            <a:ext cx="2810670" cy="2312588"/>
          </a:xfrm>
          <a:prstGeom prst="rect">
            <a:avLst/>
          </a:prstGeom>
        </p:spPr>
      </p:pic>
      <p:pic>
        <p:nvPicPr>
          <p:cNvPr id="5" name="Picture 2" descr="UWTSD London logo (002) – IHSCM">
            <a:extLst>
              <a:ext uri="{FF2B5EF4-FFF2-40B4-BE49-F238E27FC236}">
                <a16:creationId xmlns:a16="http://schemas.microsoft.com/office/drawing/2014/main" id="{1EC3B6D1-4C14-55E4-9CCE-A4E5587331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2DAF7E-E146-C2CB-0ACC-BBCB7322448E}"/>
              </a:ext>
            </a:extLst>
          </p:cNvPr>
          <p:cNvSpPr txBox="1"/>
          <p:nvPr/>
        </p:nvSpPr>
        <p:spPr>
          <a:xfrm>
            <a:off x="4778477" y="5735637"/>
            <a:ext cx="6096000" cy="369332"/>
          </a:xfrm>
          <a:prstGeom prst="rect">
            <a:avLst/>
          </a:prstGeom>
          <a:noFill/>
        </p:spPr>
        <p:txBody>
          <a:bodyPr wrap="square">
            <a:spAutoFit/>
          </a:bodyPr>
          <a:lstStyle/>
          <a:p>
            <a:r>
              <a:rPr lang="en-GB" dirty="0"/>
              <a:t>Swapna Khanam:2510691</a:t>
            </a:r>
          </a:p>
        </p:txBody>
      </p:sp>
    </p:spTree>
    <p:extLst>
      <p:ext uri="{BB962C8B-B14F-4D97-AF65-F5344CB8AC3E}">
        <p14:creationId xmlns:p14="http://schemas.microsoft.com/office/powerpoint/2010/main" val="4040226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4FD6-7444-94BD-0AE3-8938B143ECE6}"/>
              </a:ext>
            </a:extLst>
          </p:cNvPr>
          <p:cNvSpPr>
            <a:spLocks noGrp="1"/>
          </p:cNvSpPr>
          <p:nvPr>
            <p:ph type="ctrTitle"/>
          </p:nvPr>
        </p:nvSpPr>
        <p:spPr>
          <a:xfrm>
            <a:off x="1524000" y="1122363"/>
            <a:ext cx="8947355" cy="853921"/>
          </a:xfrm>
        </p:spPr>
        <p:txBody>
          <a:bodyPr>
            <a:noAutofit/>
          </a:bodyPr>
          <a:lstStyle/>
          <a:p>
            <a:r>
              <a:rPr lang="en-US" sz="4000" b="1" dirty="0">
                <a:solidFill>
                  <a:prstClr val="black"/>
                </a:solidFill>
                <a:latin typeface="Times New Roman" panose="02020603050405020304" pitchFamily="18" charset="0"/>
                <a:cs typeface="Times New Roman" panose="02020603050405020304" pitchFamily="18" charset="0"/>
              </a:rPr>
              <a:t>6. Hygiene, Public Health Education and Emergency Preparedness</a:t>
            </a:r>
            <a:br>
              <a:rPr lang="en-US" sz="4000" b="1" dirty="0">
                <a:solidFill>
                  <a:prstClr val="black"/>
                </a:solidFill>
                <a:latin typeface="Times New Roman" panose="02020603050405020304" pitchFamily="18" charset="0"/>
                <a:cs typeface="Times New Roman" panose="02020603050405020304" pitchFamily="18" charset="0"/>
              </a:rPr>
            </a:br>
            <a:endParaRPr lang="en-GB" sz="4000" dirty="0"/>
          </a:p>
        </p:txBody>
      </p:sp>
      <p:sp>
        <p:nvSpPr>
          <p:cNvPr id="3" name="Subtitle 2">
            <a:extLst>
              <a:ext uri="{FF2B5EF4-FFF2-40B4-BE49-F238E27FC236}">
                <a16:creationId xmlns:a16="http://schemas.microsoft.com/office/drawing/2014/main" id="{E1ED0539-5402-F695-090F-C42FD3190B16}"/>
              </a:ext>
            </a:extLst>
          </p:cNvPr>
          <p:cNvSpPr>
            <a:spLocks noGrp="1"/>
          </p:cNvSpPr>
          <p:nvPr>
            <p:ph type="subTitle" idx="1"/>
          </p:nvPr>
        </p:nvSpPr>
        <p:spPr>
          <a:xfrm>
            <a:off x="1524000" y="1474839"/>
            <a:ext cx="9144000" cy="3782961"/>
          </a:xfrm>
        </p:spPr>
        <p:txBody>
          <a:bodyPr>
            <a:normAutofit fontScale="62500" lnSpcReduction="20000"/>
          </a:bodyPr>
          <a:lstStyle/>
          <a:p>
            <a:pPr lvl="0" algn="just" defTabSz="457200">
              <a:lnSpc>
                <a:spcPct val="100000"/>
              </a:lnSpc>
              <a:buClr>
                <a:srgbClr val="156082"/>
              </a:buClr>
              <a:buSzPct val="80000"/>
              <a:defRPr/>
            </a:pPr>
            <a:r>
              <a:rPr lang="en-US" altLang="en-US" sz="2000" dirty="0">
                <a:solidFill>
                  <a:prstClr val="black"/>
                </a:solidFill>
                <a:latin typeface="Times New Roman" panose="02020603050405020304" pitchFamily="18" charset="0"/>
                <a:cs typeface="Times New Roman" panose="02020603050405020304" pitchFamily="18" charset="0"/>
              </a:rPr>
              <a:t>Polio spreads mainly through the faecal–oral route due to poor hygiene and contaminated water.</a:t>
            </a:r>
          </a:p>
          <a:p>
            <a:r>
              <a:rPr lang="en-US" sz="2000" b="1" dirty="0">
                <a:latin typeface="Times New Roman" panose="02020603050405020304" pitchFamily="18" charset="0"/>
                <a:cs typeface="Times New Roman" panose="02020603050405020304" pitchFamily="18" charset="0"/>
              </a:rPr>
              <a:t>Prevention measures:</a:t>
            </a:r>
            <a:endParaRPr lang="en-US" sz="2000" dirty="0">
              <a:latin typeface="Times New Roman" panose="02020603050405020304" pitchFamily="18" charset="0"/>
              <a:cs typeface="Times New Roman" panose="02020603050405020304" pitchFamily="18" charset="0"/>
            </a:endParaRPr>
          </a:p>
          <a:p>
            <a:pPr marL="742950" lvl="1"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Handwashing with soap and water</a:t>
            </a:r>
          </a:p>
          <a:p>
            <a:pPr marL="742950" lvl="1"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Proper sanitation and waste disposal</a:t>
            </a:r>
          </a:p>
          <a:p>
            <a:pPr marL="742950" lvl="1" indent="-28575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Safe drinking water and properly cooked food</a:t>
            </a:r>
          </a:p>
          <a:p>
            <a:r>
              <a:rPr lang="en-US" sz="2000" b="1" dirty="0">
                <a:latin typeface="Times New Roman" panose="02020603050405020304" pitchFamily="18" charset="0"/>
                <a:cs typeface="Times New Roman" panose="02020603050405020304" pitchFamily="18" charset="0"/>
              </a:rPr>
              <a:t>Public health strategies:</a:t>
            </a:r>
            <a:endParaRPr lang="en-US" sz="2000" dirty="0">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Awareness campaigns and vaccination education</a:t>
            </a:r>
          </a:p>
          <a:p>
            <a:pPr marL="800100" lvl="1" indent="-34290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Addressing vaccine hesitancy</a:t>
            </a:r>
          </a:p>
          <a:p>
            <a:pPr marL="800100" lvl="1" indent="-34290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Multilingual health communication</a:t>
            </a:r>
          </a:p>
          <a:p>
            <a:r>
              <a:rPr lang="en-US" sz="2000" b="1" dirty="0">
                <a:latin typeface="Times New Roman" panose="02020603050405020304" pitchFamily="18" charset="0"/>
                <a:cs typeface="Times New Roman" panose="02020603050405020304" pitchFamily="18" charset="0"/>
              </a:rPr>
              <a:t>Emergency preparedness:</a:t>
            </a:r>
            <a:endParaRPr lang="en-US" sz="2000" dirty="0">
              <a:latin typeface="Times New Roman" panose="02020603050405020304" pitchFamily="18" charset="0"/>
              <a:cs typeface="Times New Roman" panose="02020603050405020304" pitchFamily="18" charset="0"/>
            </a:endParaRPr>
          </a:p>
          <a:p>
            <a:pPr marL="800100" lvl="1" indent="-34290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Outbreak response plans</a:t>
            </a:r>
          </a:p>
          <a:p>
            <a:pPr marL="800100" lvl="1" indent="-342900">
              <a:buFont typeface="Wingdings" panose="05000000000000000000" pitchFamily="2" charset="2"/>
              <a:buChar char="v"/>
            </a:pPr>
            <a:r>
              <a:rPr lang="en-US" dirty="0">
                <a:latin typeface="Times New Roman" panose="02020603050405020304" pitchFamily="18" charset="0"/>
                <a:cs typeface="Times New Roman" panose="02020603050405020304" pitchFamily="18" charset="0"/>
              </a:rPr>
              <a:t>Rapid response healthcare teams. WHO (2023).</a:t>
            </a:r>
            <a:endParaRPr lang="en-US" altLang="en-US" sz="2400" dirty="0">
              <a:solidFill>
                <a:prstClr val="black"/>
              </a:solidFill>
              <a:latin typeface="Times New Roman" panose="02020603050405020304" pitchFamily="18" charset="0"/>
              <a:cs typeface="Times New Roman" panose="02020603050405020304" pitchFamily="18" charset="0"/>
            </a:endParaRPr>
          </a:p>
          <a:p>
            <a:pPr lvl="0" algn="just" defTabSz="457200">
              <a:lnSpc>
                <a:spcPct val="100000"/>
              </a:lnSpc>
              <a:buClr>
                <a:srgbClr val="156082"/>
              </a:buClr>
              <a:buSzPct val="80000"/>
              <a:defRPr/>
            </a:pPr>
            <a:r>
              <a:rPr lang="en-US" altLang="en-US" sz="2000" dirty="0">
                <a:solidFill>
                  <a:prstClr val="black"/>
                </a:solidFill>
                <a:latin typeface="Times New Roman" panose="02020603050405020304" pitchFamily="18" charset="0"/>
                <a:cs typeface="Times New Roman" panose="02020603050405020304" pitchFamily="18" charset="0"/>
              </a:rPr>
              <a:t>Maintaining excellent cleanliness standards helps to limit transmission risk within communities.</a:t>
            </a:r>
            <a:endParaRPr lang="en-US" altLang="en-US" dirty="0">
              <a:solidFill>
                <a:prstClr val="black"/>
              </a:solidFill>
              <a:latin typeface="Times New Roman" panose="02020603050405020304" pitchFamily="18" charset="0"/>
              <a:cs typeface="Times New Roman" panose="02020603050405020304" pitchFamily="18" charset="0"/>
            </a:endParaRPr>
          </a:p>
          <a:p>
            <a:pPr lvl="0" algn="just" defTabSz="457200">
              <a:lnSpc>
                <a:spcPct val="100000"/>
              </a:lnSpc>
              <a:buClr>
                <a:srgbClr val="156082"/>
              </a:buClr>
              <a:buSzPct val="80000"/>
              <a:defRPr/>
            </a:pPr>
            <a:endParaRPr lang="en-US" altLang="en-US" dirty="0">
              <a:solidFill>
                <a:prstClr val="black"/>
              </a:solidFill>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3EDE4278-D5E7-E76C-1267-82B8C6EFC9E1}"/>
              </a:ext>
            </a:extLst>
          </p:cNvPr>
          <p:cNvSpPr txBox="1"/>
          <p:nvPr/>
        </p:nvSpPr>
        <p:spPr>
          <a:xfrm>
            <a:off x="5722374" y="5735637"/>
            <a:ext cx="6096000" cy="369332"/>
          </a:xfrm>
          <a:prstGeom prst="rect">
            <a:avLst/>
          </a:prstGeom>
          <a:noFill/>
        </p:spPr>
        <p:txBody>
          <a:bodyPr wrap="square">
            <a:spAutoFit/>
          </a:bodyPr>
          <a:lstStyle/>
          <a:p>
            <a:r>
              <a:rPr lang="en-GB" dirty="0"/>
              <a:t>Swapna Khanam:2510691</a:t>
            </a:r>
          </a:p>
        </p:txBody>
      </p:sp>
    </p:spTree>
    <p:extLst>
      <p:ext uri="{BB962C8B-B14F-4D97-AF65-F5344CB8AC3E}">
        <p14:creationId xmlns:p14="http://schemas.microsoft.com/office/powerpoint/2010/main" val="2574915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982F1-E241-4451-D304-C13661A657DA}"/>
              </a:ext>
            </a:extLst>
          </p:cNvPr>
          <p:cNvSpPr txBox="1">
            <a:spLocks noGrp="1"/>
          </p:cNvSpPr>
          <p:nvPr>
            <p:ph type="ctrTitle"/>
          </p:nvPr>
        </p:nvSpPr>
        <p:spPr>
          <a:xfrm>
            <a:off x="1524003" y="404731"/>
            <a:ext cx="9144000" cy="824459"/>
          </a:xfrm>
        </p:spPr>
        <p:txBody>
          <a:bodyPr/>
          <a:lstStyle/>
          <a:p>
            <a:pPr lvl="0"/>
            <a:r>
              <a:rPr lang="en-GB" sz="3200" b="1"/>
              <a:t>Physical Health Effects</a:t>
            </a:r>
          </a:p>
        </p:txBody>
      </p:sp>
      <p:sp>
        <p:nvSpPr>
          <p:cNvPr id="3" name="Subtitle 2">
            <a:extLst>
              <a:ext uri="{FF2B5EF4-FFF2-40B4-BE49-F238E27FC236}">
                <a16:creationId xmlns:a16="http://schemas.microsoft.com/office/drawing/2014/main" id="{F93DA463-70F3-E641-C6C6-11E88F6A2D35}"/>
              </a:ext>
            </a:extLst>
          </p:cNvPr>
          <p:cNvSpPr txBox="1">
            <a:spLocks noGrp="1"/>
          </p:cNvSpPr>
          <p:nvPr>
            <p:ph type="subTitle" idx="1"/>
          </p:nvPr>
        </p:nvSpPr>
        <p:spPr>
          <a:xfrm>
            <a:off x="299804" y="1229191"/>
            <a:ext cx="11407514" cy="4392119"/>
          </a:xfrm>
        </p:spPr>
        <p:txBody>
          <a:bodyPr/>
          <a:lstStyle/>
          <a:p>
            <a:pPr marL="342900" lvl="0" indent="-342900">
              <a:buChar char="•"/>
            </a:pPr>
            <a:r>
              <a:rPr lang="en-GB" i="1" dirty="0"/>
              <a:t>Polio caused by virus that affects the nervous system. It can damage nerve cells in the spinal cord and may lead to muscle weakness. (NHS 2023).</a:t>
            </a:r>
          </a:p>
          <a:p>
            <a:pPr lvl="0"/>
            <a:endParaRPr lang="en-GB" i="1" dirty="0"/>
          </a:p>
          <a:p>
            <a:pPr marL="342900" lvl="0" indent="-342900">
              <a:buChar char="•"/>
            </a:pPr>
            <a:r>
              <a:rPr lang="en-GB" i="1" dirty="0"/>
              <a:t>In severe cases: The muscles can no longer receive signals from the brain, which may lead to permanent paralysis. (CDC 2024).</a:t>
            </a:r>
          </a:p>
          <a:p>
            <a:pPr marL="342900" lvl="0" indent="-342900">
              <a:buChar char="•"/>
            </a:pPr>
            <a:endParaRPr lang="en-GB" i="1" dirty="0"/>
          </a:p>
          <a:p>
            <a:pPr marL="342900" lvl="0" indent="-342900">
              <a:buChar char="•"/>
            </a:pPr>
            <a:r>
              <a:rPr lang="en-GB" i="1" dirty="0"/>
              <a:t>May lead to breathing difficulties if respiratory muscles are affected. It can make it difficult for a person to breathe properly and may need medical support. (WHO 2024).</a:t>
            </a:r>
          </a:p>
          <a:p>
            <a:pPr marL="342900" lvl="0" indent="-342900">
              <a:buChar char="•"/>
            </a:pPr>
            <a:r>
              <a:rPr lang="en-GB" i="1" dirty="0"/>
              <a:t>Some individuals may have difficulty walking and may need use of wheelchair for </a:t>
            </a:r>
            <a:r>
              <a:rPr lang="en-GB" i="1" dirty="0" err="1"/>
              <a:t>mobiliy</a:t>
            </a:r>
            <a:r>
              <a:rPr lang="en-GB" i="1" dirty="0"/>
              <a:t> and may also need long time physiotherapy.</a:t>
            </a:r>
          </a:p>
          <a:p>
            <a:pPr lvl="0"/>
            <a:endParaRPr lang="en-GB" i="1" dirty="0"/>
          </a:p>
          <a:p>
            <a:pPr marL="342900" lvl="0" indent="-342900">
              <a:buChar char="•"/>
            </a:pPr>
            <a:endParaRPr lang="en-GB" dirty="0"/>
          </a:p>
          <a:p>
            <a:pPr marL="342900" lvl="0" indent="-342900">
              <a:buChar char="•"/>
            </a:pPr>
            <a:endParaRPr lang="en-GB" dirty="0"/>
          </a:p>
        </p:txBody>
      </p:sp>
      <p:sp>
        <p:nvSpPr>
          <p:cNvPr id="4" name="TextBox 7">
            <a:extLst>
              <a:ext uri="{FF2B5EF4-FFF2-40B4-BE49-F238E27FC236}">
                <a16:creationId xmlns:a16="http://schemas.microsoft.com/office/drawing/2014/main" id="{FE756446-BA19-817F-1664-234DD5C82191}"/>
              </a:ext>
            </a:extLst>
          </p:cNvPr>
          <p:cNvSpPr txBox="1"/>
          <p:nvPr/>
        </p:nvSpPr>
        <p:spPr>
          <a:xfrm>
            <a:off x="9801069" y="5298143"/>
            <a:ext cx="1906249"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Golam Evan: 2514987</a:t>
            </a:r>
          </a:p>
        </p:txBody>
      </p:sp>
      <p:pic>
        <p:nvPicPr>
          <p:cNvPr id="5" name="Picture 2" descr="UWTSD London logo (002) – IHSCM">
            <a:extLst>
              <a:ext uri="{FF2B5EF4-FFF2-40B4-BE49-F238E27FC236}">
                <a16:creationId xmlns:a16="http://schemas.microsoft.com/office/drawing/2014/main" id="{11139594-E42D-A415-AFBB-E470E90FD3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24B9-549D-43B0-9D7E-18F6C2FB3CD9}"/>
              </a:ext>
            </a:extLst>
          </p:cNvPr>
          <p:cNvSpPr txBox="1">
            <a:spLocks noGrp="1"/>
          </p:cNvSpPr>
          <p:nvPr>
            <p:ph type="ctrTitle"/>
          </p:nvPr>
        </p:nvSpPr>
        <p:spPr>
          <a:xfrm>
            <a:off x="1524003" y="464698"/>
            <a:ext cx="6278214" cy="689549"/>
          </a:xfrm>
        </p:spPr>
        <p:txBody>
          <a:bodyPr/>
          <a:lstStyle/>
          <a:p>
            <a:pPr lvl="0"/>
            <a:r>
              <a:rPr lang="en-GB" sz="3600" b="1" dirty="0"/>
              <a:t>Emotional Wellbeing</a:t>
            </a:r>
          </a:p>
        </p:txBody>
      </p:sp>
      <p:sp>
        <p:nvSpPr>
          <p:cNvPr id="3" name="Subtitle 2">
            <a:extLst>
              <a:ext uri="{FF2B5EF4-FFF2-40B4-BE49-F238E27FC236}">
                <a16:creationId xmlns:a16="http://schemas.microsoft.com/office/drawing/2014/main" id="{DABB8BC1-5FD5-E961-2A0D-4AD4C1639701}"/>
              </a:ext>
            </a:extLst>
          </p:cNvPr>
          <p:cNvSpPr txBox="1">
            <a:spLocks noGrp="1"/>
          </p:cNvSpPr>
          <p:nvPr>
            <p:ph type="subTitle" idx="1"/>
          </p:nvPr>
        </p:nvSpPr>
        <p:spPr>
          <a:xfrm>
            <a:off x="149897" y="1154247"/>
            <a:ext cx="11827242" cy="4869728"/>
          </a:xfrm>
        </p:spPr>
        <p:txBody>
          <a:bodyPr/>
          <a:lstStyle/>
          <a:p>
            <a:pPr marL="342900" lvl="0" indent="-342900">
              <a:buChar char="•"/>
            </a:pPr>
            <a:r>
              <a:rPr lang="en-GB" i="1" dirty="0"/>
              <a:t>Physical disability may lead to low self-esteem because of mobility difficulties, dependence on others or feeling different from their peers. (WHO 2023).</a:t>
            </a:r>
          </a:p>
          <a:p>
            <a:pPr marL="342900" lvl="0" indent="-342900">
              <a:buChar char="•"/>
            </a:pPr>
            <a:endParaRPr lang="en-GB" i="1" dirty="0"/>
          </a:p>
          <a:p>
            <a:pPr marL="342900" lvl="0" indent="-342900">
              <a:buChar char="•"/>
            </a:pPr>
            <a:r>
              <a:rPr lang="en-GB" i="1" dirty="0"/>
              <a:t>Individuals may feel frustrated due to loss of independent.</a:t>
            </a:r>
          </a:p>
          <a:p>
            <a:pPr marL="342900" lvl="0" indent="-342900">
              <a:buChar char="•"/>
            </a:pPr>
            <a:endParaRPr lang="en-GB" i="1" dirty="0"/>
          </a:p>
          <a:p>
            <a:pPr marL="342900" lvl="0" indent="-342900">
              <a:buChar char="•"/>
            </a:pPr>
            <a:r>
              <a:rPr lang="en-GB" i="1" dirty="0"/>
              <a:t>Risk of anxiety and depression: physical limitations, long term disability and challenges with mobility can affect emotional well-being and social participation. (NHS 2023).</a:t>
            </a:r>
          </a:p>
          <a:p>
            <a:pPr marL="342900" lvl="0" indent="-342900">
              <a:buChar char="•"/>
            </a:pPr>
            <a:endParaRPr lang="en-GB" i="1" dirty="0"/>
          </a:p>
          <a:p>
            <a:pPr marL="342900" lvl="0" indent="-342900">
              <a:buChar char="•"/>
            </a:pPr>
            <a:r>
              <a:rPr lang="en-GB" i="1" dirty="0"/>
              <a:t>Emotional stress from relying on others for daily care. This dependence can sometimes affect their independence and emotional well-being. (NHS 2023).</a:t>
            </a:r>
          </a:p>
        </p:txBody>
      </p:sp>
      <p:sp>
        <p:nvSpPr>
          <p:cNvPr id="4" name="TextBox 4">
            <a:extLst>
              <a:ext uri="{FF2B5EF4-FFF2-40B4-BE49-F238E27FC236}">
                <a16:creationId xmlns:a16="http://schemas.microsoft.com/office/drawing/2014/main" id="{52FC173B-3E3F-A09D-03CB-F32271AE5392}"/>
              </a:ext>
            </a:extLst>
          </p:cNvPr>
          <p:cNvSpPr txBox="1"/>
          <p:nvPr/>
        </p:nvSpPr>
        <p:spPr>
          <a:xfrm>
            <a:off x="8064706" y="6023975"/>
            <a:ext cx="37175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Golam Evan:2514987.</a:t>
            </a:r>
          </a:p>
        </p:txBody>
      </p:sp>
      <p:pic>
        <p:nvPicPr>
          <p:cNvPr id="5" name="Picture 2" descr="UWTSD London logo (002) – IHSCM">
            <a:extLst>
              <a:ext uri="{FF2B5EF4-FFF2-40B4-BE49-F238E27FC236}">
                <a16:creationId xmlns:a16="http://schemas.microsoft.com/office/drawing/2014/main" id="{A67B87A7-07D5-4690-6C3B-947147ED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A1B24-A5CF-02D5-7E9D-BEF425A2AFFC}"/>
              </a:ext>
            </a:extLst>
          </p:cNvPr>
          <p:cNvSpPr txBox="1">
            <a:spLocks noGrp="1"/>
          </p:cNvSpPr>
          <p:nvPr>
            <p:ph type="title"/>
          </p:nvPr>
        </p:nvSpPr>
        <p:spPr>
          <a:xfrm>
            <a:off x="838203" y="365128"/>
            <a:ext cx="7719388" cy="914053"/>
          </a:xfrm>
        </p:spPr>
        <p:txBody>
          <a:bodyPr>
            <a:normAutofit fontScale="90000"/>
          </a:bodyPr>
          <a:lstStyle/>
          <a:p>
            <a:pPr lvl="0"/>
            <a:br>
              <a:rPr lang="en-GB" sz="2900" dirty="0"/>
            </a:br>
            <a:r>
              <a:rPr lang="en-GB" sz="2900" dirty="0"/>
              <a:t>                                     </a:t>
            </a:r>
            <a:r>
              <a:rPr lang="en-GB" b="1" dirty="0"/>
              <a:t>Social Wellbeing</a:t>
            </a:r>
          </a:p>
        </p:txBody>
      </p:sp>
      <p:sp>
        <p:nvSpPr>
          <p:cNvPr id="3" name="Content Placeholder 2">
            <a:extLst>
              <a:ext uri="{FF2B5EF4-FFF2-40B4-BE49-F238E27FC236}">
                <a16:creationId xmlns:a16="http://schemas.microsoft.com/office/drawing/2014/main" id="{16D33372-BF47-5B30-633C-BFEBE150B4FB}"/>
              </a:ext>
            </a:extLst>
          </p:cNvPr>
          <p:cNvSpPr txBox="1">
            <a:spLocks noGrp="1"/>
          </p:cNvSpPr>
          <p:nvPr>
            <p:ph idx="1"/>
          </p:nvPr>
        </p:nvSpPr>
        <p:spPr>
          <a:xfrm>
            <a:off x="344774" y="1908313"/>
            <a:ext cx="11692332" cy="3967830"/>
          </a:xfrm>
        </p:spPr>
        <p:txBody>
          <a:bodyPr>
            <a:normAutofit fontScale="92500"/>
          </a:bodyPr>
          <a:lstStyle/>
          <a:p>
            <a:pPr lvl="0"/>
            <a:r>
              <a:rPr lang="en-GB" sz="2400" i="1" dirty="0"/>
              <a:t>Limited participation in social activities. The Poliovirus can make it difficult to move around and may reduce opportunities to join social events, school activities or community gatherings. (CDC 2024). </a:t>
            </a:r>
          </a:p>
          <a:p>
            <a:pPr lvl="0"/>
            <a:endParaRPr lang="en-GB" sz="2400" i="1" dirty="0"/>
          </a:p>
          <a:p>
            <a:pPr lvl="0"/>
            <a:r>
              <a:rPr lang="en-GB" sz="2400" i="1" dirty="0"/>
              <a:t>Possible bullying: Physical disabilities can sometimes make individuals targets for teasing or exclusion. ( NHS 2023).</a:t>
            </a:r>
          </a:p>
          <a:p>
            <a:pPr lvl="0"/>
            <a:endParaRPr lang="en-GB" sz="2400" i="1" dirty="0"/>
          </a:p>
          <a:p>
            <a:pPr lvl="0"/>
            <a:r>
              <a:rPr lang="en-GB" sz="2400" i="1" dirty="0"/>
              <a:t>Barriers to education: May be difficult to attend the school regularly because of their mobility. </a:t>
            </a:r>
          </a:p>
          <a:p>
            <a:pPr lvl="0"/>
            <a:r>
              <a:rPr lang="en-GB" sz="2400" i="1" dirty="0"/>
              <a:t>Employment opportunities: Can restrict the types of jobs they can perform. This can affect their independence and economic participation. (WHO 2023). </a:t>
            </a:r>
          </a:p>
          <a:p>
            <a:pPr marL="0" lvl="0" indent="0">
              <a:buNone/>
            </a:pPr>
            <a:endParaRPr lang="en-GB" i="1" dirty="0"/>
          </a:p>
          <a:p>
            <a:pPr marL="0" lvl="0" indent="0">
              <a:buNone/>
            </a:pPr>
            <a:endParaRPr lang="en-GB" i="1" dirty="0"/>
          </a:p>
        </p:txBody>
      </p:sp>
      <p:sp>
        <p:nvSpPr>
          <p:cNvPr id="4" name="TextBox 4">
            <a:extLst>
              <a:ext uri="{FF2B5EF4-FFF2-40B4-BE49-F238E27FC236}">
                <a16:creationId xmlns:a16="http://schemas.microsoft.com/office/drawing/2014/main" id="{1A30014D-CEBF-8AE3-A87A-9DCBFEEC3C16}"/>
              </a:ext>
            </a:extLst>
          </p:cNvPr>
          <p:cNvSpPr txBox="1"/>
          <p:nvPr/>
        </p:nvSpPr>
        <p:spPr>
          <a:xfrm>
            <a:off x="8829199" y="6123535"/>
            <a:ext cx="266824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Golam Evan:2514987</a:t>
            </a:r>
          </a:p>
        </p:txBody>
      </p:sp>
      <p:pic>
        <p:nvPicPr>
          <p:cNvPr id="5" name="Picture 2" descr="UWTSD London logo (002) – IHSCM">
            <a:extLst>
              <a:ext uri="{FF2B5EF4-FFF2-40B4-BE49-F238E27FC236}">
                <a16:creationId xmlns:a16="http://schemas.microsoft.com/office/drawing/2014/main" id="{2002AA1D-4645-8EFE-1A89-D0213E1A28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523C-B920-5DD4-2743-6B146135C6BB}"/>
              </a:ext>
            </a:extLst>
          </p:cNvPr>
          <p:cNvSpPr txBox="1">
            <a:spLocks noGrp="1"/>
          </p:cNvSpPr>
          <p:nvPr>
            <p:ph type="ctrTitle"/>
          </p:nvPr>
        </p:nvSpPr>
        <p:spPr>
          <a:xfrm>
            <a:off x="481784" y="247610"/>
            <a:ext cx="9144000" cy="921898"/>
          </a:xfrm>
        </p:spPr>
        <p:txBody>
          <a:bodyPr>
            <a:normAutofit/>
          </a:bodyPr>
          <a:lstStyle/>
          <a:p>
            <a:pPr lvl="0" algn="ctr"/>
            <a:r>
              <a:rPr lang="en-GB" sz="3600" b="1" dirty="0"/>
              <a:t>UK government policies and strategies</a:t>
            </a:r>
          </a:p>
        </p:txBody>
      </p:sp>
      <p:sp>
        <p:nvSpPr>
          <p:cNvPr id="3" name="Subtitle 2">
            <a:extLst>
              <a:ext uri="{FF2B5EF4-FFF2-40B4-BE49-F238E27FC236}">
                <a16:creationId xmlns:a16="http://schemas.microsoft.com/office/drawing/2014/main" id="{4E9B3372-F368-9648-BF72-97E7BFFF7273}"/>
              </a:ext>
            </a:extLst>
          </p:cNvPr>
          <p:cNvSpPr txBox="1">
            <a:spLocks noGrp="1"/>
          </p:cNvSpPr>
          <p:nvPr>
            <p:ph type="subTitle" idx="1"/>
          </p:nvPr>
        </p:nvSpPr>
        <p:spPr>
          <a:xfrm>
            <a:off x="572126" y="2703872"/>
            <a:ext cx="11047753" cy="3510116"/>
          </a:xfrm>
        </p:spPr>
        <p:txBody>
          <a:bodyPr>
            <a:normAutofit lnSpcReduction="10000"/>
          </a:bodyPr>
          <a:lstStyle/>
          <a:p>
            <a:pPr marL="342900" lvl="0" indent="-342900">
              <a:buChar char="•"/>
            </a:pPr>
            <a:r>
              <a:rPr lang="en-GB" i="1" dirty="0"/>
              <a:t>Vaccination Programs: The NHS provides routine immunizations for children and adults.</a:t>
            </a:r>
          </a:p>
          <a:p>
            <a:pPr marL="342900" lvl="0" indent="-342900">
              <a:buChar char="•"/>
            </a:pPr>
            <a:r>
              <a:rPr lang="en-GB" i="1" dirty="0"/>
              <a:t>Health Education and Promotion: </a:t>
            </a:r>
            <a:r>
              <a:rPr lang="en-GB" i="1" dirty="0" err="1"/>
              <a:t>Campaingns</a:t>
            </a:r>
            <a:r>
              <a:rPr lang="en-GB" i="1" dirty="0"/>
              <a:t> educate the public on healthy lifestyle, nutrition, exercise, </a:t>
            </a:r>
            <a:r>
              <a:rPr lang="en-GB" i="1" dirty="0" err="1"/>
              <a:t>mentla</a:t>
            </a:r>
            <a:r>
              <a:rPr lang="en-GB" i="1" dirty="0"/>
              <a:t> health and disease prevention.</a:t>
            </a:r>
          </a:p>
          <a:p>
            <a:pPr marL="342900" lvl="0" indent="-342900">
              <a:buChar char="•"/>
            </a:pPr>
            <a:r>
              <a:rPr lang="en-GB" i="1" dirty="0"/>
              <a:t>Screening and Early Detection: Early detection reduce disease severity and improve treatment outcomes. </a:t>
            </a:r>
          </a:p>
          <a:p>
            <a:pPr marL="342900" lvl="0" indent="-342900">
              <a:buChar char="•"/>
            </a:pPr>
            <a:r>
              <a:rPr lang="en-GB" i="1" dirty="0"/>
              <a:t>Disease Surveillance and Outbreak Management: Agencies like UK Health Security Agency (UKHSA) monitor infectious disease and respond to outbreaks.</a:t>
            </a:r>
          </a:p>
          <a:p>
            <a:pPr marL="342900" lvl="0" indent="-342900">
              <a:buChar char="•"/>
            </a:pPr>
            <a:r>
              <a:rPr lang="en-GB" i="1" dirty="0"/>
              <a:t>Support for Vulnerable Populations: Include social care programs, disability allowances, and mental health services. </a:t>
            </a:r>
          </a:p>
          <a:p>
            <a:pPr lvl="0"/>
            <a:endParaRPr lang="en-GB" i="1" dirty="0"/>
          </a:p>
        </p:txBody>
      </p:sp>
      <p:sp>
        <p:nvSpPr>
          <p:cNvPr id="4" name="TextBox 3">
            <a:extLst>
              <a:ext uri="{FF2B5EF4-FFF2-40B4-BE49-F238E27FC236}">
                <a16:creationId xmlns:a16="http://schemas.microsoft.com/office/drawing/2014/main" id="{997162DF-04C5-2048-C103-8C9B7AD49194}"/>
              </a:ext>
            </a:extLst>
          </p:cNvPr>
          <p:cNvSpPr txBox="1"/>
          <p:nvPr/>
        </p:nvSpPr>
        <p:spPr>
          <a:xfrm>
            <a:off x="9266419" y="5936101"/>
            <a:ext cx="235345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Golam Evan.2514987</a:t>
            </a:r>
          </a:p>
        </p:txBody>
      </p:sp>
      <p:pic>
        <p:nvPicPr>
          <p:cNvPr id="5" name="Picture 2" descr="UWTSD London logo (002) – IHSCM">
            <a:extLst>
              <a:ext uri="{FF2B5EF4-FFF2-40B4-BE49-F238E27FC236}">
                <a16:creationId xmlns:a16="http://schemas.microsoft.com/office/drawing/2014/main" id="{03C60648-E1FF-5B26-6831-83985775D5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E7B54D6-3B32-B664-738E-E7003D6AA7B0}"/>
              </a:ext>
            </a:extLst>
          </p:cNvPr>
          <p:cNvSpPr txBox="1"/>
          <p:nvPr/>
        </p:nvSpPr>
        <p:spPr>
          <a:xfrm>
            <a:off x="1312605" y="1336525"/>
            <a:ext cx="8209938" cy="1200329"/>
          </a:xfrm>
          <a:prstGeom prst="rect">
            <a:avLst/>
          </a:prstGeom>
          <a:noFill/>
        </p:spPr>
        <p:txBody>
          <a:bodyPr wrap="square" rtlCol="0">
            <a:spAutoFit/>
          </a:bodyPr>
          <a:lstStyle/>
          <a:p>
            <a:r>
              <a:rPr lang="en-GB" dirty="0"/>
              <a:t>As we seen before the polio virus entered the UK early 2022 and the person was spreading the virus was that time received the oral vaccination before. That poli0 had since evolved and changed over time. To prevent the polio virus to spread again the UK government can take the following policies and strategies.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E676E-7172-1C75-1E58-DEC678482BDB}"/>
              </a:ext>
            </a:extLst>
          </p:cNvPr>
          <p:cNvSpPr txBox="1">
            <a:spLocks noGrp="1"/>
          </p:cNvSpPr>
          <p:nvPr>
            <p:ph type="ctrTitle"/>
          </p:nvPr>
        </p:nvSpPr>
        <p:spPr>
          <a:xfrm>
            <a:off x="1524003" y="179880"/>
            <a:ext cx="5711684" cy="674552"/>
          </a:xfrm>
        </p:spPr>
        <p:txBody>
          <a:bodyPr/>
          <a:lstStyle/>
          <a:p>
            <a:pPr lvl="0"/>
            <a:r>
              <a:rPr lang="en-GB" sz="3600" dirty="0"/>
              <a:t>Health Education</a:t>
            </a:r>
          </a:p>
        </p:txBody>
      </p:sp>
      <p:sp>
        <p:nvSpPr>
          <p:cNvPr id="3" name="Subtitle 2">
            <a:extLst>
              <a:ext uri="{FF2B5EF4-FFF2-40B4-BE49-F238E27FC236}">
                <a16:creationId xmlns:a16="http://schemas.microsoft.com/office/drawing/2014/main" id="{F3EFF5D1-A034-C344-94E4-A8A36B3B4ECE}"/>
              </a:ext>
            </a:extLst>
          </p:cNvPr>
          <p:cNvSpPr txBox="1">
            <a:spLocks noGrp="1"/>
          </p:cNvSpPr>
          <p:nvPr>
            <p:ph type="subTitle" idx="1"/>
          </p:nvPr>
        </p:nvSpPr>
        <p:spPr>
          <a:xfrm>
            <a:off x="359761" y="1028818"/>
            <a:ext cx="11677336" cy="4693670"/>
          </a:xfrm>
        </p:spPr>
        <p:txBody>
          <a:bodyPr/>
          <a:lstStyle/>
          <a:p>
            <a:pPr marL="342900" lvl="0" indent="-342900">
              <a:buChar char="•"/>
            </a:pPr>
            <a:r>
              <a:rPr lang="en-GB" i="1" dirty="0"/>
              <a:t>Hygiene Practices: Wash hands </a:t>
            </a:r>
            <a:r>
              <a:rPr lang="en-GB" i="1" dirty="0" err="1"/>
              <a:t>regulary</a:t>
            </a:r>
            <a:r>
              <a:rPr lang="en-GB" i="1" dirty="0"/>
              <a:t> with soap and water, especially before eating and after using the toilet. Cover mouth and nose when coughing or sneezing. (WHO 2023).</a:t>
            </a:r>
          </a:p>
          <a:p>
            <a:pPr marL="342900" lvl="0" indent="-342900">
              <a:buChar char="•"/>
            </a:pPr>
            <a:endParaRPr lang="en-GB" i="1" dirty="0"/>
          </a:p>
          <a:p>
            <a:pPr marL="342900" lvl="0" indent="-342900">
              <a:buChar char="•"/>
            </a:pPr>
            <a:r>
              <a:rPr lang="en-GB" i="1" dirty="0"/>
              <a:t>Vaccination Awareness: Encourage all children and adults to stay up to date with vaccines. (NHS 2023).</a:t>
            </a:r>
          </a:p>
          <a:p>
            <a:pPr marL="342900" lvl="0" indent="-342900">
              <a:buChar char="•"/>
            </a:pPr>
            <a:endParaRPr lang="en-GB" i="1" dirty="0"/>
          </a:p>
          <a:p>
            <a:pPr marL="342900" lvl="0" indent="-342900">
              <a:buChar char="•"/>
            </a:pPr>
            <a:r>
              <a:rPr lang="en-GB" i="1" dirty="0"/>
              <a:t>Recognizing Symptoms Early: Educate the community on common signs of infections and encourage early medical consultation.</a:t>
            </a:r>
          </a:p>
          <a:p>
            <a:pPr marL="342900" lvl="0" indent="-342900">
              <a:buChar char="•"/>
            </a:pPr>
            <a:r>
              <a:rPr lang="en-GB" i="1" dirty="0"/>
              <a:t>Environmental Cleanliness: Keep public areas and homes clean. </a:t>
            </a:r>
          </a:p>
          <a:p>
            <a:pPr marL="342900" lvl="0" indent="-342900">
              <a:buChar char="•"/>
            </a:pPr>
            <a:r>
              <a:rPr lang="en-GB" i="1" dirty="0"/>
              <a:t>Community Involvement: Encourage community members to share information and support vulnerable neighbours such as the elderly and children. (UNICEF 2023).</a:t>
            </a:r>
          </a:p>
        </p:txBody>
      </p:sp>
      <p:sp>
        <p:nvSpPr>
          <p:cNvPr id="4" name="TextBox 3">
            <a:extLst>
              <a:ext uri="{FF2B5EF4-FFF2-40B4-BE49-F238E27FC236}">
                <a16:creationId xmlns:a16="http://schemas.microsoft.com/office/drawing/2014/main" id="{1035CEAA-42AA-734B-C0AE-C1D030F52CC2}"/>
              </a:ext>
            </a:extLst>
          </p:cNvPr>
          <p:cNvSpPr txBox="1"/>
          <p:nvPr/>
        </p:nvSpPr>
        <p:spPr>
          <a:xfrm>
            <a:off x="5636297" y="2968050"/>
            <a:ext cx="914400" cy="9144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TextBox 4">
            <a:extLst>
              <a:ext uri="{FF2B5EF4-FFF2-40B4-BE49-F238E27FC236}">
                <a16:creationId xmlns:a16="http://schemas.microsoft.com/office/drawing/2014/main" id="{3667C4E5-C6EE-5663-18C3-954CF1BAEAC6}"/>
              </a:ext>
            </a:extLst>
          </p:cNvPr>
          <p:cNvSpPr txBox="1"/>
          <p:nvPr/>
        </p:nvSpPr>
        <p:spPr>
          <a:xfrm>
            <a:off x="9678894" y="5722488"/>
            <a:ext cx="225352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Golam Evan:2514987</a:t>
            </a:r>
          </a:p>
        </p:txBody>
      </p:sp>
      <p:pic>
        <p:nvPicPr>
          <p:cNvPr id="6" name="Picture 2" descr="UWTSD London logo (002) – IHSCM">
            <a:extLst>
              <a:ext uri="{FF2B5EF4-FFF2-40B4-BE49-F238E27FC236}">
                <a16:creationId xmlns:a16="http://schemas.microsoft.com/office/drawing/2014/main" id="{64B1F57E-2C15-4BF3-386B-876C7617D7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818" y="151770"/>
            <a:ext cx="6226941" cy="747132"/>
          </a:xfrm>
        </p:spPr>
        <p:txBody>
          <a:bodyPr>
            <a:normAutofit/>
          </a:bodyPr>
          <a:lstStyle/>
          <a:p>
            <a:r>
              <a:rPr lang="en-US" b="1"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76280" y="1155440"/>
            <a:ext cx="8915400" cy="4626382"/>
          </a:xfrm>
        </p:spPr>
        <p:txBody>
          <a:bodyPr>
            <a:noAutofit/>
          </a:bodyPr>
          <a:lstStyle/>
          <a:p>
            <a:pPr marR="0" algn="just">
              <a:lnSpc>
                <a:spcPct val="150000"/>
              </a:lnSpc>
              <a:buFont typeface="Wingdings" panose="05000000000000000000" pitchFamily="2" charset="2"/>
              <a:buChar char="Ø"/>
            </a:pPr>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NHS England (2023) Routine childhood immunization schedule. London: NHS England.</a:t>
            </a:r>
          </a:p>
          <a:p>
            <a:pPr marR="0" algn="just">
              <a:lnSpc>
                <a:spcPct val="150000"/>
              </a:lnSpc>
              <a:buFont typeface="Wingdings" panose="05000000000000000000" pitchFamily="2" charset="2"/>
              <a:buChar char="Ø"/>
            </a:pPr>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UK Health Security Agency (2022) Poliovirus detected in sewage from north and east London. London: UKHSA.</a:t>
            </a:r>
          </a:p>
          <a:p>
            <a:pPr marR="0" algn="just">
              <a:lnSpc>
                <a:spcPct val="150000"/>
              </a:lnSpc>
              <a:buFont typeface="Wingdings" panose="05000000000000000000" pitchFamily="2" charset="2"/>
              <a:buChar char="Ø"/>
            </a:pPr>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World Health Organization (2023) Poliomyelitis fact sheet. Geneva: WHO.</a:t>
            </a:r>
          </a:p>
          <a:p>
            <a:pPr marR="0" algn="just">
              <a:lnSpc>
                <a:spcPct val="150000"/>
              </a:lnSpc>
              <a:buFont typeface="Wingdings" panose="05000000000000000000" pitchFamily="2" charset="2"/>
              <a:buChar char="Ø"/>
            </a:pPr>
            <a:r>
              <a:rPr lang="en-US" sz="20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Department of Health and Social Care (2022) Polio booster campaign announcement. London: DHSC.</a:t>
            </a:r>
          </a:p>
        </p:txBody>
      </p:sp>
      <p:pic>
        <p:nvPicPr>
          <p:cNvPr id="4" name="Picture 2" descr="UWTSD London logo (002) – IHSC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7862"/>
            <a:ext cx="3241430" cy="91405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UWTSD London logo (002) – IHSCM">
            <a:extLst>
              <a:ext uri="{FF2B5EF4-FFF2-40B4-BE49-F238E27FC236}">
                <a16:creationId xmlns:a16="http://schemas.microsoft.com/office/drawing/2014/main" id="{2EBCAF91-1E8F-B367-CB85-1D0109B94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AF67C3E-1C0B-10FD-7769-9AF64293D2D4}"/>
              </a:ext>
            </a:extLst>
          </p:cNvPr>
          <p:cNvSpPr txBox="1"/>
          <p:nvPr/>
        </p:nvSpPr>
        <p:spPr>
          <a:xfrm>
            <a:off x="9070257" y="5123168"/>
            <a:ext cx="1853381" cy="646331"/>
          </a:xfrm>
          <a:prstGeom prst="rect">
            <a:avLst/>
          </a:prstGeom>
          <a:noFill/>
        </p:spPr>
        <p:txBody>
          <a:bodyPr wrap="square" rtlCol="0">
            <a:spAutoFit/>
          </a:bodyPr>
          <a:lstStyle/>
          <a:p>
            <a:r>
              <a:rPr lang="en-GB" dirty="0"/>
              <a:t>Swapna Khanam:2510691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1FDD2-A887-A652-4910-3DF273DD94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D26D20-2A1A-A927-6B38-6368BB456EB8}"/>
              </a:ext>
            </a:extLst>
          </p:cNvPr>
          <p:cNvSpPr>
            <a:spLocks noGrp="1"/>
          </p:cNvSpPr>
          <p:nvPr>
            <p:ph type="title"/>
          </p:nvPr>
        </p:nvSpPr>
        <p:spPr>
          <a:xfrm>
            <a:off x="1333502" y="609600"/>
            <a:ext cx="8596668" cy="658550"/>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ED8C33F1-E8AE-84A0-C3BB-4974321701D1}"/>
              </a:ext>
            </a:extLst>
          </p:cNvPr>
          <p:cNvSpPr>
            <a:spLocks noGrp="1"/>
          </p:cNvSpPr>
          <p:nvPr>
            <p:ph idx="1"/>
          </p:nvPr>
        </p:nvSpPr>
        <p:spPr>
          <a:xfrm>
            <a:off x="1333502" y="1405204"/>
            <a:ext cx="8470898" cy="4843196"/>
          </a:xfrm>
        </p:spPr>
        <p:txBody>
          <a:bodyPr>
            <a:normAutofit fontScale="85000" lnSpcReduction="20000"/>
          </a:bodyPr>
          <a:lstStyle/>
          <a:p>
            <a:pPr>
              <a:lnSpc>
                <a:spcPct val="90000"/>
              </a:lnSpc>
            </a:pPr>
            <a:r>
              <a:rPr lang="en-GB" dirty="0"/>
              <a:t>1) CDC (2024). Laboratory Testing for Poliovirus. [online] Polio. Available at: </a:t>
            </a:r>
            <a:r>
              <a:rPr lang="en-GB" dirty="0">
                <a:hlinkClick r:id="rId2">
                  <a:extLst>
                    <a:ext uri="{A12FA001-AC4F-418D-AE19-62706E023703}">
                      <ahyp:hlinkClr xmlns:ahyp="http://schemas.microsoft.com/office/drawing/2018/hyperlinkcolor" val="tx"/>
                    </a:ext>
                  </a:extLst>
                </a:hlinkClick>
              </a:rPr>
              <a:t>https://www.cdc.gov/polio/php/laboratories/</a:t>
            </a:r>
            <a:r>
              <a:rPr lang="en-GB" dirty="0"/>
              <a:t>.</a:t>
            </a:r>
          </a:p>
          <a:p>
            <a:pPr>
              <a:lnSpc>
                <a:spcPct val="90000"/>
              </a:lnSpc>
            </a:pPr>
            <a:r>
              <a:rPr lang="en-GB" dirty="0"/>
              <a:t>2) ‌Gemechu, H., Glean Biru, Gebremeskel, E., Hund Essa Daba Nemomssa, Kokeb Dese, Efrem Wakjira, Gashaw Demlew, Yohannes, D., Abdi, K.L., Murad, H., Elbetel Taye Zewde, Bontu Habtamu, Tefera, M., Mikias Alaya, Netsanet Workneh </a:t>
            </a:r>
            <a:r>
              <a:rPr lang="en-GB" dirty="0" err="1"/>
              <a:t>Gidi</a:t>
            </a:r>
            <a:r>
              <a:rPr lang="en-GB" dirty="0"/>
              <a:t>, Filimona Bisrat, Tadesse, T., Legesse Kidane, Choe, S. and Kong, J. (2025). A review on health system-based surveillance for acute flaccid paralysis: technological advancements, challenges, and outlooks. Journal of Health Population and Nutrition, 44(1). </a:t>
            </a:r>
            <a:r>
              <a:rPr lang="en-GB" dirty="0" err="1"/>
              <a:t>doi:https</a:t>
            </a:r>
            <a:r>
              <a:rPr lang="en-GB" dirty="0"/>
              <a:t>://doi.org/10.1186/s41043-025-01115-7.</a:t>
            </a:r>
          </a:p>
          <a:p>
            <a:pPr>
              <a:lnSpc>
                <a:spcPct val="90000"/>
              </a:lnSpc>
            </a:pPr>
            <a:r>
              <a:rPr lang="en-GB" dirty="0"/>
              <a:t>3) ‌Kishore, N., Krow-</a:t>
            </a:r>
            <a:r>
              <a:rPr lang="en-GB" dirty="0" err="1"/>
              <a:t>Lucal</a:t>
            </a:r>
            <a:r>
              <a:rPr lang="en-GB" dirty="0"/>
              <a:t>, E., Diop, O.M., Jorba, J., Avagyan, T., Grabovac, V., Kfutwah, A.K.W., Johnson, T., Joshi, S., Sangal, L., Sharif, S., Wahdan, A., Tallis, G.F. and Kovacs, S.D. (2024). Surveillance To Track Progress Toward Polio Eradication - Worldwide, 2022-2023. MMWR. Morbidity and mortality weekly report, [online] 73(13), pp.278–285. Doi: HTTPs://doi.org/10.15585/mmwr.mm7313a1.</a:t>
            </a:r>
          </a:p>
          <a:p>
            <a:pPr>
              <a:lnSpc>
                <a:spcPct val="90000"/>
              </a:lnSpc>
            </a:pPr>
            <a:r>
              <a:rPr lang="en-GB" dirty="0"/>
              <a:t>4) </a:t>
            </a:r>
            <a:r>
              <a:rPr lang="fr-FR" dirty="0"/>
              <a:t>Polioeradication.org. (2024). GPEI-Surveillance Indicators. [online] Available at: </a:t>
            </a:r>
            <a:r>
              <a:rPr lang="fr-FR" dirty="0">
                <a:hlinkClick r:id="rId3"/>
              </a:rPr>
              <a:t>https://polioeradication.org/polio-today/surveillance-indicators/</a:t>
            </a:r>
            <a:r>
              <a:rPr lang="fr-FR" dirty="0"/>
              <a:t>.                                                                                                                </a:t>
            </a:r>
            <a:endParaRPr lang="en-GB" dirty="0"/>
          </a:p>
          <a:p>
            <a:pPr marL="0" indent="0">
              <a:lnSpc>
                <a:spcPct val="90000"/>
              </a:lnSpc>
              <a:buNone/>
            </a:pPr>
            <a:endParaRPr lang="en-GB" sz="1100" dirty="0"/>
          </a:p>
          <a:p>
            <a:pPr>
              <a:lnSpc>
                <a:spcPct val="90000"/>
              </a:lnSpc>
            </a:pPr>
            <a:endParaRPr lang="en-GB" sz="1100" dirty="0"/>
          </a:p>
        </p:txBody>
      </p:sp>
      <p:sp>
        <p:nvSpPr>
          <p:cNvPr id="4" name="TextBox 3">
            <a:extLst>
              <a:ext uri="{FF2B5EF4-FFF2-40B4-BE49-F238E27FC236}">
                <a16:creationId xmlns:a16="http://schemas.microsoft.com/office/drawing/2014/main" id="{36F5D5C0-1F15-F4D8-2450-0E9E0812C5CC}"/>
              </a:ext>
            </a:extLst>
          </p:cNvPr>
          <p:cNvSpPr txBox="1"/>
          <p:nvPr/>
        </p:nvSpPr>
        <p:spPr>
          <a:xfrm>
            <a:off x="9735542" y="5353429"/>
            <a:ext cx="1630548" cy="646331"/>
          </a:xfrm>
          <a:prstGeom prst="rect">
            <a:avLst/>
          </a:prstGeom>
          <a:noFill/>
        </p:spPr>
        <p:txBody>
          <a:bodyPr wrap="square" rtlCol="0">
            <a:spAutoFit/>
          </a:bodyPr>
          <a:lstStyle/>
          <a:p>
            <a:r>
              <a:rPr lang="en-GB" dirty="0"/>
              <a:t>Rajneesh Sinha:2514106</a:t>
            </a:r>
          </a:p>
        </p:txBody>
      </p:sp>
    </p:spTree>
    <p:extLst>
      <p:ext uri="{BB962C8B-B14F-4D97-AF65-F5344CB8AC3E}">
        <p14:creationId xmlns:p14="http://schemas.microsoft.com/office/powerpoint/2010/main" val="4070882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FCFC2-0948-0C6E-4D36-9DC4E7DF48F4}"/>
              </a:ext>
            </a:extLst>
          </p:cNvPr>
          <p:cNvSpPr txBox="1">
            <a:spLocks noGrp="1"/>
          </p:cNvSpPr>
          <p:nvPr>
            <p:ph type="ctrTitle"/>
          </p:nvPr>
        </p:nvSpPr>
        <p:spPr>
          <a:xfrm>
            <a:off x="1524003" y="1122361"/>
            <a:ext cx="9144000" cy="736421"/>
          </a:xfrm>
        </p:spPr>
        <p:txBody>
          <a:bodyPr>
            <a:normAutofit fontScale="90000"/>
          </a:bodyPr>
          <a:lstStyle/>
          <a:p>
            <a:pPr lvl="0"/>
            <a:r>
              <a:rPr lang="en-GB" sz="2200">
                <a:latin typeface="Aptos" pitchFamily="34"/>
              </a:rPr>
              <a:t>References:</a:t>
            </a:r>
            <a:br>
              <a:rPr lang="en-GB" sz="2200">
                <a:latin typeface="Aptos" pitchFamily="34"/>
              </a:rPr>
            </a:br>
            <a:endParaRPr lang="en-GB" sz="2200">
              <a:latin typeface="Aptos" pitchFamily="34"/>
            </a:endParaRPr>
          </a:p>
        </p:txBody>
      </p:sp>
      <p:sp>
        <p:nvSpPr>
          <p:cNvPr id="3" name="Subtitle 2">
            <a:extLst>
              <a:ext uri="{FF2B5EF4-FFF2-40B4-BE49-F238E27FC236}">
                <a16:creationId xmlns:a16="http://schemas.microsoft.com/office/drawing/2014/main" id="{5A8310F9-3630-6C06-212E-0D2B87C4E7F3}"/>
              </a:ext>
            </a:extLst>
          </p:cNvPr>
          <p:cNvSpPr txBox="1">
            <a:spLocks noGrp="1"/>
          </p:cNvSpPr>
          <p:nvPr>
            <p:ph type="subTitle" idx="1"/>
          </p:nvPr>
        </p:nvSpPr>
        <p:spPr>
          <a:xfrm>
            <a:off x="1524003" y="1648919"/>
            <a:ext cx="9144000" cy="3350300"/>
          </a:xfrm>
        </p:spPr>
        <p:txBody>
          <a:bodyPr/>
          <a:lstStyle/>
          <a:p>
            <a:pPr lvl="0"/>
            <a:r>
              <a:rPr lang="en-GB" dirty="0"/>
              <a:t>Centres for Disease Control and Prevention (CDC). (2024). Polio.</a:t>
            </a:r>
          </a:p>
          <a:p>
            <a:pPr lvl="0"/>
            <a:r>
              <a:rPr lang="en-GB" dirty="0"/>
              <a:t>National Health Service (NHS). (2023). Polio. </a:t>
            </a:r>
          </a:p>
          <a:p>
            <a:pPr lvl="0"/>
            <a:r>
              <a:rPr lang="en-GB" dirty="0"/>
              <a:t>UNICEF (2023). Children with disabilities and access to education. </a:t>
            </a:r>
          </a:p>
          <a:p>
            <a:pPr lvl="0"/>
            <a:r>
              <a:rPr lang="en-GB" dirty="0"/>
              <a:t>World Health Organization (WHO). (2023). Poliomyelitis (Polio).</a:t>
            </a:r>
          </a:p>
          <a:p>
            <a:pPr lvl="0"/>
            <a:r>
              <a:rPr lang="fr-FR" dirty="0"/>
              <a:t>Polioeradication.org. (2024). GPEI-Surveillance Indicators. [online] Available at: </a:t>
            </a:r>
            <a:r>
              <a:rPr lang="fr-FR" dirty="0">
                <a:hlinkClick r:id="rId2"/>
              </a:rPr>
              <a:t>https://polioeradication.org/polio-today/surveillance-indicators/</a:t>
            </a:r>
            <a:r>
              <a:rPr lang="fr-FR" dirty="0"/>
              <a:t>.</a:t>
            </a:r>
            <a:endParaRPr lang="en-GB" dirty="0"/>
          </a:p>
        </p:txBody>
      </p:sp>
      <p:pic>
        <p:nvPicPr>
          <p:cNvPr id="4" name="Picture 2" descr="UWTSD London logo (002) – IHSCM">
            <a:extLst>
              <a:ext uri="{FF2B5EF4-FFF2-40B4-BE49-F238E27FC236}">
                <a16:creationId xmlns:a16="http://schemas.microsoft.com/office/drawing/2014/main" id="{02E9B5A7-5E98-8894-0D06-B40C18A3C4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9AD6F3B-DFD8-61B3-A5D9-88EA7D74605E}"/>
              </a:ext>
            </a:extLst>
          </p:cNvPr>
          <p:cNvSpPr txBox="1"/>
          <p:nvPr/>
        </p:nvSpPr>
        <p:spPr>
          <a:xfrm>
            <a:off x="8003457" y="5439454"/>
            <a:ext cx="2172929" cy="369332"/>
          </a:xfrm>
          <a:prstGeom prst="rect">
            <a:avLst/>
          </a:prstGeom>
          <a:noFill/>
        </p:spPr>
        <p:txBody>
          <a:bodyPr wrap="square" rtlCol="0">
            <a:spAutoFit/>
          </a:bodyPr>
          <a:lstStyle/>
          <a:p>
            <a:r>
              <a:rPr lang="en-GB" dirty="0"/>
              <a:t>Golam Evan:2514987</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2B4C0-BF00-692F-83FE-5C9EAE0A6F50}"/>
              </a:ext>
            </a:extLst>
          </p:cNvPr>
          <p:cNvSpPr txBox="1">
            <a:spLocks noGrp="1"/>
          </p:cNvSpPr>
          <p:nvPr>
            <p:ph type="title"/>
          </p:nvPr>
        </p:nvSpPr>
        <p:spPr/>
        <p:txBody>
          <a:bodyPr/>
          <a:lstStyle/>
          <a:p>
            <a:pPr lvl="0"/>
            <a:r>
              <a:rPr lang="en-GB" sz="3600" dirty="0"/>
              <a:t>References.</a:t>
            </a:r>
          </a:p>
        </p:txBody>
      </p:sp>
      <p:sp>
        <p:nvSpPr>
          <p:cNvPr id="3" name="Content Placeholder 2">
            <a:extLst>
              <a:ext uri="{FF2B5EF4-FFF2-40B4-BE49-F238E27FC236}">
                <a16:creationId xmlns:a16="http://schemas.microsoft.com/office/drawing/2014/main" id="{119CA9F5-D4DA-C059-4E00-2F6DB00DAF9B}"/>
              </a:ext>
            </a:extLst>
          </p:cNvPr>
          <p:cNvSpPr txBox="1">
            <a:spLocks noGrp="1"/>
          </p:cNvSpPr>
          <p:nvPr>
            <p:ph idx="1"/>
          </p:nvPr>
        </p:nvSpPr>
        <p:spPr>
          <a:xfrm>
            <a:off x="1484310" y="2214715"/>
            <a:ext cx="10018713" cy="3124201"/>
          </a:xfrm>
        </p:spPr>
        <p:txBody>
          <a:bodyPr>
            <a:normAutofit fontScale="85000" lnSpcReduction="10000"/>
          </a:bodyPr>
          <a:lstStyle/>
          <a:p>
            <a:pPr lvl="0">
              <a:lnSpc>
                <a:spcPct val="80000"/>
              </a:lnSpc>
            </a:pPr>
            <a:r>
              <a:rPr lang="en-GB" sz="2600" dirty="0"/>
              <a:t>Uk Health Security Agency (2026) Environmental surveillance for polio.</a:t>
            </a:r>
          </a:p>
          <a:p>
            <a:pPr lvl="0">
              <a:lnSpc>
                <a:spcPct val="80000"/>
              </a:lnSpc>
            </a:pPr>
            <a:r>
              <a:rPr lang="en-GB" sz="2600" dirty="0"/>
              <a:t>National Health Service (2024) polio (poliomyelitis)</a:t>
            </a:r>
          </a:p>
          <a:p>
            <a:pPr lvl="0">
              <a:lnSpc>
                <a:spcPct val="80000"/>
              </a:lnSpc>
            </a:pPr>
            <a:r>
              <a:rPr lang="en-GB" sz="2600" dirty="0"/>
              <a:t>UNICEF (2023) polio immunization and community monitoring programmes.        </a:t>
            </a:r>
          </a:p>
          <a:p>
            <a:pPr lvl="0">
              <a:lnSpc>
                <a:spcPct val="80000"/>
              </a:lnSpc>
            </a:pPr>
            <a:r>
              <a:rPr lang="en-GB" sz="2600" dirty="0"/>
              <a:t>World Health Organization (2024) polio surveillance and eradication strategies.</a:t>
            </a:r>
          </a:p>
          <a:p>
            <a:pPr lvl="0">
              <a:lnSpc>
                <a:spcPct val="80000"/>
              </a:lnSpc>
            </a:pPr>
            <a:r>
              <a:rPr lang="en-GB" sz="2600" dirty="0"/>
              <a:t>World Health Organization (2023) vaccine-preventable disease surveillance standards: poliomyelitis. Geneva: WHO.</a:t>
            </a:r>
          </a:p>
          <a:p>
            <a:pPr marL="0" lvl="0" indent="0">
              <a:lnSpc>
                <a:spcPct val="80000"/>
              </a:lnSpc>
              <a:buNone/>
            </a:pPr>
            <a:r>
              <a:rPr lang="en-GB" sz="2600" dirty="0"/>
              <a:t>                              </a:t>
            </a:r>
          </a:p>
          <a:p>
            <a:pPr lvl="0">
              <a:lnSpc>
                <a:spcPct val="80000"/>
              </a:lnSpc>
            </a:pPr>
            <a:r>
              <a:rPr lang="en-GB" sz="2600" dirty="0"/>
              <a:t>   </a:t>
            </a:r>
          </a:p>
        </p:txBody>
      </p:sp>
      <p:pic>
        <p:nvPicPr>
          <p:cNvPr id="4" name="Picture 2" descr="UWTSD London logo (002) – IHSCM">
            <a:extLst>
              <a:ext uri="{FF2B5EF4-FFF2-40B4-BE49-F238E27FC236}">
                <a16:creationId xmlns:a16="http://schemas.microsoft.com/office/drawing/2014/main" id="{B4F096D3-0F44-9E40-2EBF-0A48A0F613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0569" y="-24191"/>
            <a:ext cx="3241430" cy="9140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E714A8A-E8CB-278A-EC86-0C6D1531AD1F}"/>
              </a:ext>
            </a:extLst>
          </p:cNvPr>
          <p:cNvSpPr txBox="1"/>
          <p:nvPr/>
        </p:nvSpPr>
        <p:spPr>
          <a:xfrm>
            <a:off x="8298425" y="5338916"/>
            <a:ext cx="2635045" cy="369332"/>
          </a:xfrm>
          <a:prstGeom prst="rect">
            <a:avLst/>
          </a:prstGeom>
          <a:noFill/>
        </p:spPr>
        <p:txBody>
          <a:bodyPr wrap="square" rtlCol="0">
            <a:spAutoFit/>
          </a:bodyPr>
          <a:lstStyle/>
          <a:p>
            <a:r>
              <a:rPr lang="en-GB" dirty="0"/>
              <a:t>Afruza Akter:2514988</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324</TotalTime>
  <Words>2624</Words>
  <Application>Microsoft Office PowerPoint</Application>
  <PresentationFormat>Widescreen</PresentationFormat>
  <Paragraphs>222</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Arial</vt:lpstr>
      <vt:lpstr>Corbel</vt:lpstr>
      <vt:lpstr>Segoe UI</vt:lpstr>
      <vt:lpstr>Times New Roman</vt:lpstr>
      <vt:lpstr>Wingdings</vt:lpstr>
      <vt:lpstr>Parallax</vt:lpstr>
      <vt:lpstr>Title: Polio (UK Community Context)  Module Code: LCHS 4008 Introduction to Public Health </vt:lpstr>
      <vt:lpstr> Introduction to Poliomyelitis (Polio) </vt:lpstr>
      <vt:lpstr>PowerPoint Presentation</vt:lpstr>
      <vt:lpstr>  Approaches and strategies to measure incidences of Polio in Uk 2022 </vt:lpstr>
      <vt:lpstr>  Approaches and strategies to measure incidences of Polio in uk-2022 </vt:lpstr>
      <vt:lpstr>  Approaches and strategies to measure incidences of Polio in the UK in 2022 </vt:lpstr>
      <vt:lpstr>Approaches and strategies to measure incidences of Polio in the UK in 2022</vt:lpstr>
      <vt:lpstr>Polio is a serious infection but now it’s very rare because of the vaccination programme. It's only found in a few countries and the chance of getting it in the UK is extremely low. The Polio virus entered the UK early in 2022. It’s found in north-east London. Below are the main approaches and strategies used to monitor the polio virus.</vt:lpstr>
      <vt:lpstr>2. Environmental (Sewage) Surveillance.</vt:lpstr>
      <vt:lpstr>3. Routine Health Facility Reporting. </vt:lpstr>
      <vt:lpstr>4. Immunization Coverage Monitoring. </vt:lpstr>
      <vt:lpstr>5.Community-Based Surveillance.</vt:lpstr>
      <vt:lpstr>2. Controlling the Incidence of Polio in the Community</vt:lpstr>
      <vt:lpstr>3. Vaccination and Herd Immunity</vt:lpstr>
      <vt:lpstr>4. Catch-Up and Booster Vaccination Programmed</vt:lpstr>
      <vt:lpstr>5. Environmental Surveillance and Early Detection</vt:lpstr>
      <vt:lpstr>6. Hygiene, Public Health Education and Emergency Preparedness </vt:lpstr>
      <vt:lpstr>Physical Health Effects</vt:lpstr>
      <vt:lpstr>Emotional Wellbeing</vt:lpstr>
      <vt:lpstr>                                      Social Wellbeing</vt:lpstr>
      <vt:lpstr>UK government policies and strategies</vt:lpstr>
      <vt:lpstr>Health Education</vt:lpstr>
      <vt:lpstr>References</vt:lpstr>
      <vt:lpstr>References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Rajneesh Sinha</dc:creator>
  <cp:lastModifiedBy>Rajneesh Sinha</cp:lastModifiedBy>
  <cp:revision>12</cp:revision>
  <dcterms:created xsi:type="dcterms:W3CDTF">2026-03-09T14:18:54Z</dcterms:created>
  <dcterms:modified xsi:type="dcterms:W3CDTF">2026-03-16T09:22:14Z</dcterms:modified>
</cp:coreProperties>
</file>