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4B5BC-9BF7-074D-8135-A9C010DE21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are Health Organisations?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63E820-87E9-E641-9590-24496C0F301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37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6B99F-D11F-0044-A476-393726DD1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a Healthcare Organisation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9254E-A73D-9045-BE0B-8E1A7F4C0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sometimes referred to as a Healthcare System.</a:t>
            </a:r>
          </a:p>
          <a:p>
            <a:r>
              <a:rPr lang="en-GB" dirty="0"/>
              <a:t>A system of Healthcare organisation.</a:t>
            </a:r>
          </a:p>
          <a:p>
            <a:r>
              <a:rPr lang="en-GB" dirty="0"/>
              <a:t>The organisation of People,Institutions and  Resources to deliver Health.</a:t>
            </a:r>
          </a:p>
          <a:p>
            <a:r>
              <a:rPr lang="en-GB" dirty="0"/>
              <a:t>Targeted to meet the Health needs of Specific populations.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35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02090-EF63-4347-9C7E-7749A0E70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Healthcare organised?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CAFF4-34D9-024D-901B-6A83EE40C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ACTIVITY:</a:t>
            </a:r>
          </a:p>
          <a:p>
            <a:r>
              <a:rPr lang="en-GB" dirty="0"/>
              <a:t>In groups form an organisational structure… you will need to choose a group spokesperson, note taker, and a group leader who will make final decisions.</a:t>
            </a:r>
          </a:p>
          <a:p>
            <a:r>
              <a:rPr lang="en-GB" dirty="0"/>
              <a:t>You must ALL contribute to discussion within your group.</a:t>
            </a:r>
          </a:p>
          <a:p>
            <a:r>
              <a:rPr lang="en-GB" dirty="0"/>
              <a:t>List as many different types of Health organisations that you can think of.</a:t>
            </a:r>
          </a:p>
          <a:p>
            <a:r>
              <a:rPr lang="en-GB" dirty="0"/>
              <a:t>Think about how these organisations are funded, how they are managed, how are they accessed?</a:t>
            </a:r>
          </a:p>
        </p:txBody>
      </p:sp>
    </p:spTree>
    <p:extLst>
      <p:ext uri="{BB962C8B-B14F-4D97-AF65-F5344CB8AC3E}">
        <p14:creationId xmlns:p14="http://schemas.microsoft.com/office/powerpoint/2010/main" val="1015395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CD3E3-B2C6-2A42-BAA4-0876781F9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Feedback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8A2E1-5B1C-3840-AAE0-5DBB951F4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Which is the largest organisation?</a:t>
            </a:r>
          </a:p>
          <a:p>
            <a:r>
              <a:rPr lang="en-GB" dirty="0"/>
              <a:t>The National Health Service</a:t>
            </a:r>
          </a:p>
          <a:p>
            <a:r>
              <a:rPr lang="en-GB" dirty="0"/>
              <a:t>What do you know about the NHS?</a:t>
            </a:r>
          </a:p>
          <a:p>
            <a:r>
              <a:rPr lang="en-GB" dirty="0"/>
              <a:t>In your groups… discuss how you think it is organised.</a:t>
            </a:r>
          </a:p>
          <a:p>
            <a:r>
              <a:rPr lang="en-GB" dirty="0"/>
              <a:t>Group feedback.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245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A29A5-A0D5-0D46-84EE-C9A977C9D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else Organises Care?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779D1-7993-4345-8B87-1798D63B1C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Independent Sector</a:t>
            </a:r>
          </a:p>
          <a:p>
            <a:r>
              <a:rPr lang="en-GB" dirty="0"/>
              <a:t>Care homes, with Nursing or Personal care</a:t>
            </a:r>
          </a:p>
          <a:p>
            <a:r>
              <a:rPr lang="en-GB" dirty="0"/>
              <a:t>Care homes providing care within the Mental Health Act.</a:t>
            </a:r>
          </a:p>
          <a:p>
            <a:r>
              <a:rPr lang="en-GB" dirty="0"/>
              <a:t>Private Hospitals and Clinics</a:t>
            </a:r>
          </a:p>
          <a:p>
            <a:r>
              <a:rPr lang="en-GB" dirty="0"/>
              <a:t> Charitable and Not for Profit organisations.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8587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3E3C-B557-634F-A70D-0174FA94D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Sector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CDEAB-1D19-464B-8B62-8DC2DB5745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ACTIVITY:</a:t>
            </a:r>
          </a:p>
          <a:p>
            <a:r>
              <a:rPr lang="en-GB" dirty="0"/>
              <a:t>In your groups, discuss your ideas of Independent care, include-</a:t>
            </a:r>
          </a:p>
          <a:p>
            <a:r>
              <a:rPr lang="en-GB" dirty="0"/>
              <a:t>Funding</a:t>
            </a:r>
          </a:p>
          <a:p>
            <a:r>
              <a:rPr lang="en-GB" dirty="0"/>
              <a:t>Your personal feelings/views- preconceptions</a:t>
            </a:r>
          </a:p>
          <a:p>
            <a:r>
              <a:rPr lang="en-GB" dirty="0"/>
              <a:t>Experiences</a:t>
            </a:r>
          </a:p>
          <a:p>
            <a:r>
              <a:rPr lang="en-GB" dirty="0"/>
              <a:t>Be prepared to feedback and discuss widely !</a:t>
            </a:r>
          </a:p>
        </p:txBody>
      </p:sp>
    </p:spTree>
    <p:extLst>
      <p:ext uri="{BB962C8B-B14F-4D97-AF65-F5344CB8AC3E}">
        <p14:creationId xmlns:p14="http://schemas.microsoft.com/office/powerpoint/2010/main" val="266563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7B8D5-BF15-A947-804E-61E1B34C0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A1341-E74E-114A-98A2-38463F9DAC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Healthcare organisation is simply that a way or organising Healthcare delivery.</a:t>
            </a:r>
          </a:p>
          <a:p>
            <a:r>
              <a:rPr lang="en-GB" dirty="0"/>
              <a:t>They can be Government Departments</a:t>
            </a:r>
          </a:p>
          <a:p>
            <a:r>
              <a:rPr lang="en-GB" dirty="0"/>
              <a:t>They can be managed and funded by multiple funding sources.</a:t>
            </a:r>
          </a:p>
          <a:p>
            <a:r>
              <a:rPr lang="en-GB" dirty="0"/>
              <a:t>They will all have a management or organisational structure.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249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4843D-628B-FE42-8F0F-A2A94DF8B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7214A-C1AB-254E-A0F7-EB02C1CAA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Health &amp; Social Care Act 2012 Part 1  http/www.legislation.gov.uk/</a:t>
            </a:r>
            <a:r>
              <a:rPr lang="en-GB" dirty="0" err="1"/>
              <a:t>ukpga</a:t>
            </a:r>
            <a:r>
              <a:rPr lang="en-GB" dirty="0"/>
              <a:t>/2012/7/contents/enacted (Accessed 28 September2019).</a:t>
            </a:r>
          </a:p>
          <a:p>
            <a:r>
              <a:rPr lang="en-GB" dirty="0"/>
              <a:t>Social Services and Well-being (Wales) Act 2014 Part 1 http/www.legislation.gov.uk/anal/2014/4/pdfs/</a:t>
            </a:r>
            <a:r>
              <a:rPr lang="en-GB" dirty="0" err="1"/>
              <a:t>anaw_200140004-en.pdf</a:t>
            </a:r>
            <a:r>
              <a:rPr lang="en-GB" dirty="0"/>
              <a:t> (</a:t>
            </a:r>
            <a:r>
              <a:rPr lang="en-GB" dirty="0" err="1"/>
              <a:t>Acessed</a:t>
            </a:r>
            <a:r>
              <a:rPr lang="en-GB" dirty="0"/>
              <a:t> 28 September 2019).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26571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Berlin</vt:lpstr>
      <vt:lpstr>What are Health Organisations?</vt:lpstr>
      <vt:lpstr>Definition of a Healthcare Organisation</vt:lpstr>
      <vt:lpstr>How is Healthcare organised?</vt:lpstr>
      <vt:lpstr>Activity Feedback</vt:lpstr>
      <vt:lpstr>Who else Organises Care?</vt:lpstr>
      <vt:lpstr>Independent Sector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Health Organisations?</dc:title>
  <dc:creator>MSN TEAM</dc:creator>
  <cp:lastModifiedBy>MSN TEAM</cp:lastModifiedBy>
  <cp:revision>2</cp:revision>
  <dcterms:created xsi:type="dcterms:W3CDTF">2019-09-29T09:10:19Z</dcterms:created>
  <dcterms:modified xsi:type="dcterms:W3CDTF">2019-09-29T10:52:54Z</dcterms:modified>
</cp:coreProperties>
</file>