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5113000" cy="21374100"/>
  <p:notesSz cx="6858000" cy="9144000"/>
  <p:embeddedFontLst>
    <p:embeddedFont>
      <p:font typeface="Canva Sans" charset="1" panose="020B0503030501040103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43108" y="1512000"/>
            <a:ext cx="8633784" cy="3469070"/>
          </a:xfrm>
          <a:custGeom>
            <a:avLst/>
            <a:gdLst/>
            <a:ahLst/>
            <a:cxnLst/>
            <a:rect r="r" b="b" t="t" l="l"/>
            <a:pathLst>
              <a:path h="3469070" w="8633784">
                <a:moveTo>
                  <a:pt x="0" y="0"/>
                </a:moveTo>
                <a:lnTo>
                  <a:pt x="8633784" y="0"/>
                </a:lnTo>
                <a:lnTo>
                  <a:pt x="8633784" y="3469070"/>
                </a:lnTo>
                <a:lnTo>
                  <a:pt x="0" y="34690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519977" y="5515509"/>
            <a:ext cx="7398468" cy="9592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Student Name: solanki Aryahans Bipinchandra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Student ID:2536675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Module Name: Marketing Management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Module Code: LCMB7024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Lecturer’s Name:Dr.sinan he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Poster – Marketing Strategy Pitch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Term 1</a:t>
            </a:r>
          </a:p>
          <a:p>
            <a:pPr algn="ctr">
              <a:lnSpc>
                <a:spcPts val="3669"/>
              </a:lnSpc>
              <a:spcBef>
                <a:spcPct val="0"/>
              </a:spcBef>
            </a:pPr>
            <a:r>
              <a:rPr lang="en-US" sz="262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90072" y="152727"/>
            <a:ext cx="13712872" cy="20168441"/>
          </a:xfrm>
          <a:custGeom>
            <a:avLst/>
            <a:gdLst/>
            <a:ahLst/>
            <a:cxnLst/>
            <a:rect r="r" b="b" t="t" l="l"/>
            <a:pathLst>
              <a:path h="20168441" w="13712872">
                <a:moveTo>
                  <a:pt x="0" y="0"/>
                </a:moveTo>
                <a:lnTo>
                  <a:pt x="13712872" y="0"/>
                </a:lnTo>
                <a:lnTo>
                  <a:pt x="13712872" y="20168441"/>
                </a:lnTo>
                <a:lnTo>
                  <a:pt x="0" y="201684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59" t="-114" r="0" b="-3973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DAHRI6XLODY</dc:identifier>
  <dcterms:modified xsi:type="dcterms:W3CDTF">2011-08-01T06:04:30Z</dcterms:modified>
  <cp:revision>1</cp:revision>
  <dc:title>Student Name: Student ID: Module Name: Marketing Management Module Code: LCMB7024 Lecturer’s Name: Poster – Marketing Strategy Pitch Term 1</dc:title>
</cp:coreProperties>
</file>