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6" r:id="rId8"/>
    <p:sldId id="263" r:id="rId9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cer" initials="A" lastIdx="1" clrIdx="0">
    <p:extLst>
      <p:ext uri="{19B8F6BF-5375-455C-9EA6-DF929625EA0E}">
        <p15:presenceInfo xmlns:p15="http://schemas.microsoft.com/office/powerpoint/2012/main" userId="Ac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74" autoAdjust="0"/>
    <p:restoredTop sz="94660"/>
  </p:normalViewPr>
  <p:slideViewPr>
    <p:cSldViewPr snapToGrid="0">
      <p:cViewPr varScale="1">
        <p:scale>
          <a:sx n="74" d="100"/>
          <a:sy n="74" d="100"/>
        </p:scale>
        <p:origin x="4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38416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29097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97881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16147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443318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89862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5040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4519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08229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76904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745882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63324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34595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4154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24897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05494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066D1-C8CA-470B-8135-F40B65D851AA}" type="datetimeFigureOut">
              <a:rPr lang="ru-RU" smtClean="0"/>
              <a:t>13.08.2021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0B745BC-D9F1-4294-B515-A35DCBFFBF1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79231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r.ucdavis.edu/sdps/froms/IDP%20Final1%2010.14.11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758" y="2923504"/>
            <a:ext cx="4895262" cy="2974551"/>
          </a:xfrm>
          <a:prstGeom prst="rect">
            <a:avLst/>
          </a:prstGeom>
        </p:spPr>
      </p:pic>
      <p:sp>
        <p:nvSpPr>
          <p:cNvPr id="3" name="TextBox 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72732" y="888642"/>
            <a:ext cx="953036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dirty="0"/>
              <a:t>MY FUTURE INTENDED CAREER</a:t>
            </a:r>
            <a:endParaRPr lang="ru-RU" sz="5000" dirty="0"/>
          </a:p>
        </p:txBody>
      </p:sp>
      <p:sp>
        <p:nvSpPr>
          <p:cNvPr id="4" name="TextBox 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51576" y="3249228"/>
            <a:ext cx="60101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cs typeface="Arial" panose="020B0604020202020204" pitchFamily="34" charset="0"/>
              </a:rPr>
              <a:t>CRISTINA SERT 2030662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1400" dirty="0">
                <a:cs typeface="Arial" panose="020B0604020202020204" pitchFamily="34" charset="0"/>
              </a:rPr>
              <a:t>Module: Academic and Employability Skills </a:t>
            </a:r>
          </a:p>
          <a:p>
            <a:r>
              <a:rPr lang="en-US" sz="1400" dirty="0">
                <a:cs typeface="Arial" panose="020B0604020202020204" pitchFamily="34" charset="0"/>
              </a:rPr>
              <a:t>Module code: </a:t>
            </a:r>
            <a:r>
              <a:rPr lang="en-US" sz="1400" b="1" dirty="0">
                <a:cs typeface="Arial" panose="020B0604020202020204" pitchFamily="34" charset="0"/>
              </a:rPr>
              <a:t>BMSW4001</a:t>
            </a:r>
          </a:p>
          <a:p>
            <a:r>
              <a:rPr lang="en-US" sz="1400" dirty="0">
                <a:cs typeface="Arial" panose="020B0604020202020204" pitchFamily="34" charset="0"/>
              </a:rPr>
              <a:t>Lecturer: Joanna Walsh</a:t>
            </a:r>
            <a:endParaRPr lang="ru-RU" sz="1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551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5646" y="3600106"/>
            <a:ext cx="5681796" cy="243505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42433" y="618186"/>
            <a:ext cx="835838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dirty="0"/>
              <a:t>Personal Development Plan</a:t>
            </a:r>
            <a:endParaRPr lang="ru-RU" sz="5000" dirty="0"/>
          </a:p>
        </p:txBody>
      </p:sp>
      <p:sp>
        <p:nvSpPr>
          <p:cNvPr id="4" name="TextBox 3"/>
          <p:cNvSpPr txBox="1"/>
          <p:nvPr/>
        </p:nvSpPr>
        <p:spPr>
          <a:xfrm>
            <a:off x="431374" y="1903311"/>
            <a:ext cx="78689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 plan for where I am to were I want to be.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Evaluating my current position.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Deciding on my goals.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Books, Internet, Courses,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See how I am doing.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4229234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304" y="425003"/>
            <a:ext cx="3695163" cy="369516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63640" y="3232598"/>
            <a:ext cx="67614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skills I need guide for life.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skills I need guide for personal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skills I need guide for study.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skills I need guide for leadership.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skills I need guide for business strategy and analysis.</a:t>
            </a:r>
            <a:endParaRPr lang="ru-RU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493950" y="1223493"/>
            <a:ext cx="696747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dirty="0"/>
              <a:t>Develop Skills</a:t>
            </a:r>
            <a:endParaRPr lang="ru-RU" sz="5000" dirty="0"/>
          </a:p>
        </p:txBody>
      </p:sp>
    </p:spTree>
    <p:extLst>
      <p:ext uri="{BB962C8B-B14F-4D97-AF65-F5344CB8AC3E}">
        <p14:creationId xmlns:p14="http://schemas.microsoft.com/office/powerpoint/2010/main" val="3280938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9082" y="4217070"/>
            <a:ext cx="4355108" cy="227589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51538" y="167425"/>
            <a:ext cx="503563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dirty="0"/>
              <a:t>Types of Skills</a:t>
            </a:r>
            <a:endParaRPr lang="ru-RU" sz="5000" dirty="0"/>
          </a:p>
        </p:txBody>
      </p:sp>
      <p:sp>
        <p:nvSpPr>
          <p:cNvPr id="4" name="TextBox 3"/>
          <p:cNvSpPr txBox="1"/>
          <p:nvPr/>
        </p:nvSpPr>
        <p:spPr>
          <a:xfrm>
            <a:off x="573109" y="1029199"/>
            <a:ext cx="37606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What kind of skills I have already?</a:t>
            </a:r>
            <a:endParaRPr lang="ru-RU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6716331" y="1029199"/>
            <a:ext cx="41534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What are the skills that I need to work on?</a:t>
            </a:r>
            <a:endParaRPr lang="ru-RU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901521" y="2253803"/>
            <a:ext cx="31810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Working in a team.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Leadership.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Organization.</a:t>
            </a:r>
            <a:endParaRPr lang="ru-RU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6716331" y="2253803"/>
            <a:ext cx="436634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Planning.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Problem solving.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Critical refection.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Confidence.</a:t>
            </a:r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395420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8225" y="2721547"/>
            <a:ext cx="4646456" cy="346374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4856" y="618186"/>
            <a:ext cx="735383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dirty="0"/>
              <a:t>Time Management</a:t>
            </a:r>
            <a:endParaRPr lang="ru-RU" sz="5000" dirty="0"/>
          </a:p>
        </p:txBody>
      </p:sp>
      <p:sp>
        <p:nvSpPr>
          <p:cNvPr id="4" name="TextBox 3"/>
          <p:cNvSpPr txBox="1"/>
          <p:nvPr/>
        </p:nvSpPr>
        <p:spPr>
          <a:xfrm>
            <a:off x="592429" y="2721547"/>
            <a:ext cx="54606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Activities take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Basic time management principles.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Daily time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Organization and time management</a:t>
            </a:r>
            <a:r>
              <a:rPr lang="en-US" dirty="0"/>
              <a:t>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68211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0969" y="2673422"/>
            <a:ext cx="2923503" cy="17901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53037" y="17243"/>
            <a:ext cx="533185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dirty="0"/>
              <a:t>SWOT Analysis</a:t>
            </a:r>
            <a:endParaRPr lang="ru-RU" sz="5000" dirty="0"/>
          </a:p>
        </p:txBody>
      </p:sp>
      <p:sp>
        <p:nvSpPr>
          <p:cNvPr id="6" name="TextBox 5"/>
          <p:cNvSpPr txBox="1"/>
          <p:nvPr/>
        </p:nvSpPr>
        <p:spPr>
          <a:xfrm>
            <a:off x="476518" y="879017"/>
            <a:ext cx="42757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Strengths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Work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Transferable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Personal Characteristics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241703" y="877909"/>
            <a:ext cx="41469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Weaknesses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Lack of Work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Limited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Limited Technical Knowledge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ru-RU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566671" y="3747752"/>
            <a:ext cx="41856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/>
              <a:t>Opportunities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mtClean="0"/>
              <a:t>Positive Trends in your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mtClean="0"/>
              <a:t>Enhancing personal Development</a:t>
            </a:r>
            <a:endParaRPr lang="ru-RU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5241703" y="3721994"/>
            <a:ext cx="43659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/>
              <a:t>Threats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mtClean="0"/>
              <a:t>Negative Trends in your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mtClean="0"/>
              <a:t>Limited Ability to Develop.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2166537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75763" y="1107583"/>
            <a:ext cx="4675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Conclusion</a:t>
            </a:r>
            <a:endParaRPr lang="ru-RU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08338" y="2624101"/>
            <a:ext cx="5422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 will follow my goals</a:t>
            </a:r>
            <a:r>
              <a:rPr lang="en-US" dirty="0"/>
              <a:t>.</a:t>
            </a:r>
            <a:endParaRPr lang="ru-RU" dirty="0"/>
          </a:p>
        </p:txBody>
      </p:sp>
      <p:sp>
        <p:nvSpPr>
          <p:cNvPr id="6" name="TextBox 5"/>
          <p:cNvSpPr txBox="1"/>
          <p:nvPr/>
        </p:nvSpPr>
        <p:spPr>
          <a:xfrm>
            <a:off x="708338" y="2145793"/>
            <a:ext cx="4523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My future is dependent on me.</a:t>
            </a:r>
          </a:p>
          <a:p>
            <a:endParaRPr lang="ru-RU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708338" y="3102409"/>
            <a:ext cx="47651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 will be a successful person.</a:t>
            </a:r>
            <a:endParaRPr lang="ru-RU" sz="2400" dirty="0"/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1712" y="3274196"/>
            <a:ext cx="4523760" cy="3202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700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20461" y="631065"/>
            <a:ext cx="39538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References</a:t>
            </a:r>
            <a:endParaRPr lang="ru-RU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631064" y="1803042"/>
            <a:ext cx="1063794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Mindtools (2019) Available from: https://www.mindtools.com/pages/article/newHTE_00.htm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Adapted from: </a:t>
            </a:r>
            <a:r>
              <a:rPr lang="en-US" sz="2400" dirty="0">
                <a:hlinkClick r:id="rId2"/>
              </a:rPr>
              <a:t>http://www.hr.ucdavis.edu/sdps/froms/IDP%20Final1%2010.14.11.pdf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E-BOOK The study skills handbook</a:t>
            </a:r>
          </a:p>
          <a:p>
            <a:r>
              <a:rPr lang="en-US" sz="2400" dirty="0"/>
              <a:t>   Cottrell,Stella,5</a:t>
            </a:r>
            <a:r>
              <a:rPr lang="en-US" sz="2400" baseline="30000" dirty="0"/>
              <a:t>th</a:t>
            </a:r>
            <a:r>
              <a:rPr lang="en-US" sz="2400" dirty="0"/>
              <a:t> </a:t>
            </a:r>
            <a:r>
              <a:rPr lang="en-US" sz="2400" dirty="0" err="1"/>
              <a:t>ed.,London:,Red</a:t>
            </a:r>
            <a:r>
              <a:rPr lang="en-US" sz="2400" dirty="0"/>
              <a:t> Globe Press,2019;2019.,Total Pages 1  </a:t>
            </a:r>
            <a:r>
              <a:rPr lang="en-US" sz="2400" dirty="0" err="1"/>
              <a:t>onlineresource</a:t>
            </a:r>
            <a:r>
              <a:rPr lang="en-US" sz="2400" dirty="0"/>
              <a:t>(vii,432pages):</a:t>
            </a:r>
          </a:p>
          <a:p>
            <a:r>
              <a:rPr lang="en-US" sz="2400" dirty="0"/>
              <a:t>   Available at Carmarthen Campus Library Main Collection : 378.170281 Cot and more locations.</a:t>
            </a:r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3221864273"/>
      </p:ext>
    </p:extLst>
  </p:cSld>
  <p:clrMapOvr>
    <a:masterClrMapping/>
  </p:clrMapOvr>
</p:sld>
</file>

<file path=ppt/theme/theme1.xml><?xml version="1.0" encoding="utf-8"?>
<a:theme xmlns:a="http://schemas.openxmlformats.org/drawingml/2006/main" name="Грань">
  <a:themeElements>
    <a:clrScheme name="Грань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Грань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Грань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37328</TotalTime>
  <Words>286</Words>
  <Application>Microsoft Office PowerPoint</Application>
  <PresentationFormat>Широкоэкранный</PresentationFormat>
  <Paragraphs>64</Paragraphs>
  <Slides>8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Грань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challenges before the introduction of modern technology</dc:title>
  <dc:creator>Acer</dc:creator>
  <cp:lastModifiedBy>Учетная запись Майкрософт</cp:lastModifiedBy>
  <cp:revision>88</cp:revision>
  <dcterms:created xsi:type="dcterms:W3CDTF">2021-07-16T20:38:27Z</dcterms:created>
  <dcterms:modified xsi:type="dcterms:W3CDTF">2021-08-13T22:03:22Z</dcterms:modified>
</cp:coreProperties>
</file>