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8" r:id="rId2"/>
    <p:sldId id="257" r:id="rId3"/>
    <p:sldId id="259" r:id="rId4"/>
    <p:sldId id="267" r:id="rId5"/>
    <p:sldId id="268" r:id="rId6"/>
    <p:sldId id="269" r:id="rId7"/>
    <p:sldId id="270" r:id="rId8"/>
    <p:sldId id="266" r:id="rId9"/>
    <p:sldId id="278" r:id="rId10"/>
    <p:sldId id="279" r:id="rId11"/>
    <p:sldId id="271" r:id="rId12"/>
    <p:sldId id="261" r:id="rId13"/>
    <p:sldId id="262" r:id="rId14"/>
    <p:sldId id="263" r:id="rId15"/>
    <p:sldId id="264" r:id="rId16"/>
    <p:sldId id="265" r:id="rId17"/>
    <p:sldId id="272" r:id="rId18"/>
    <p:sldId id="273" r:id="rId19"/>
    <p:sldId id="274" r:id="rId20"/>
    <p:sldId id="260" r:id="rId21"/>
    <p:sldId id="280" r:id="rId22"/>
    <p:sldId id="276" r:id="rId23"/>
    <p:sldId id="277" r:id="rId24"/>
    <p:sldId id="256" r:id="rId25"/>
    <p:sldId id="285" r:id="rId26"/>
    <p:sldId id="286" r:id="rId27"/>
    <p:sldId id="288" r:id="rId28"/>
    <p:sldId id="287" r:id="rId29"/>
    <p:sldId id="284" r:id="rId30"/>
    <p:sldId id="283" r:id="rId31"/>
    <p:sldId id="282" r:id="rId32"/>
    <p:sldId id="275"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473BF7-2EE8-4E6A-8C52-AD8D8A8F4C32}" v="57" dt="2022-10-19T17:51:57.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64" d="100"/>
          <a:sy n="64" d="100"/>
        </p:scale>
        <p:origin x="180" y="6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ac63fa33-6124-48d0-9978-55082d96bee9" providerId="ADAL" clId="{D5473BF7-2EE8-4E6A-8C52-AD8D8A8F4C32}"/>
    <pc:docChg chg="undo custSel addSld modSld">
      <pc:chgData name="Deborah Jenkins" userId="ac63fa33-6124-48d0-9978-55082d96bee9" providerId="ADAL" clId="{D5473BF7-2EE8-4E6A-8C52-AD8D8A8F4C32}" dt="2022-10-15T10:48:42.668" v="1998" actId="12"/>
      <pc:docMkLst>
        <pc:docMk/>
      </pc:docMkLst>
      <pc:sldChg chg="addSp delSp modSp mod setBg">
        <pc:chgData name="Deborah Jenkins" userId="ac63fa33-6124-48d0-9978-55082d96bee9" providerId="ADAL" clId="{D5473BF7-2EE8-4E6A-8C52-AD8D8A8F4C32}" dt="2022-10-14T13:51:34.376" v="1627" actId="403"/>
        <pc:sldMkLst>
          <pc:docMk/>
          <pc:sldMk cId="3837758891" sldId="257"/>
        </pc:sldMkLst>
        <pc:spChg chg="mod">
          <ac:chgData name="Deborah Jenkins" userId="ac63fa33-6124-48d0-9978-55082d96bee9" providerId="ADAL" clId="{D5473BF7-2EE8-4E6A-8C52-AD8D8A8F4C32}" dt="2022-10-14T13:51:34.376" v="1627" actId="403"/>
          <ac:spMkLst>
            <pc:docMk/>
            <pc:sldMk cId="3837758891" sldId="257"/>
            <ac:spMk id="2" creationId="{9755D89C-C682-2649-833E-381D27D1491B}"/>
          </ac:spMkLst>
        </pc:spChg>
        <pc:spChg chg="mod">
          <ac:chgData name="Deborah Jenkins" userId="ac63fa33-6124-48d0-9978-55082d96bee9" providerId="ADAL" clId="{D5473BF7-2EE8-4E6A-8C52-AD8D8A8F4C32}" dt="2022-10-14T13:51:31.072" v="1625" actId="113"/>
          <ac:spMkLst>
            <pc:docMk/>
            <pc:sldMk cId="3837758891" sldId="257"/>
            <ac:spMk id="3" creationId="{234A52A6-4F80-1556-96C0-27D70A6BECBD}"/>
          </ac:spMkLst>
        </pc:spChg>
        <pc:spChg chg="add del">
          <ac:chgData name="Deborah Jenkins" userId="ac63fa33-6124-48d0-9978-55082d96bee9" providerId="ADAL" clId="{D5473BF7-2EE8-4E6A-8C52-AD8D8A8F4C32}" dt="2022-10-14T13:51:06.444" v="1623" actId="26606"/>
          <ac:spMkLst>
            <pc:docMk/>
            <pc:sldMk cId="3837758891" sldId="257"/>
            <ac:spMk id="8" creationId="{DAF1966E-FD40-4A4A-B61B-C4DF7FA05F06}"/>
          </ac:spMkLst>
        </pc:spChg>
        <pc:spChg chg="add del">
          <ac:chgData name="Deborah Jenkins" userId="ac63fa33-6124-48d0-9978-55082d96bee9" providerId="ADAL" clId="{D5473BF7-2EE8-4E6A-8C52-AD8D8A8F4C32}" dt="2022-10-14T13:51:06.444" v="1623" actId="26606"/>
          <ac:spMkLst>
            <pc:docMk/>
            <pc:sldMk cId="3837758891" sldId="257"/>
            <ac:spMk id="10" creationId="{047BFA19-D45E-416B-A404-7AF2F3F27017}"/>
          </ac:spMkLst>
        </pc:spChg>
        <pc:spChg chg="add del">
          <ac:chgData name="Deborah Jenkins" userId="ac63fa33-6124-48d0-9978-55082d96bee9" providerId="ADAL" clId="{D5473BF7-2EE8-4E6A-8C52-AD8D8A8F4C32}" dt="2022-10-14T13:51:06.444" v="1623" actId="26606"/>
          <ac:spMkLst>
            <pc:docMk/>
            <pc:sldMk cId="3837758891" sldId="257"/>
            <ac:spMk id="12" creationId="{8E0105E7-23DB-4CF2-8258-FF47C7620F6E}"/>
          </ac:spMkLst>
        </pc:spChg>
        <pc:spChg chg="add del">
          <ac:chgData name="Deborah Jenkins" userId="ac63fa33-6124-48d0-9978-55082d96bee9" providerId="ADAL" clId="{D5473BF7-2EE8-4E6A-8C52-AD8D8A8F4C32}" dt="2022-10-14T13:51:06.444" v="1623" actId="26606"/>
          <ac:spMkLst>
            <pc:docMk/>
            <pc:sldMk cId="3837758891" sldId="257"/>
            <ac:spMk id="14" creationId="{074B4F7D-14B2-478B-8BF5-01E4E0C5D263}"/>
          </ac:spMkLst>
        </pc:spChg>
        <pc:spChg chg="add del">
          <ac:chgData name="Deborah Jenkins" userId="ac63fa33-6124-48d0-9978-55082d96bee9" providerId="ADAL" clId="{D5473BF7-2EE8-4E6A-8C52-AD8D8A8F4C32}" dt="2022-10-14T13:51:06.439" v="1622" actId="26606"/>
          <ac:spMkLst>
            <pc:docMk/>
            <pc:sldMk cId="3837758891" sldId="257"/>
            <ac:spMk id="19" creationId="{8FC9BE17-9A7B-462D-AE50-3D8777387304}"/>
          </ac:spMkLst>
        </pc:spChg>
        <pc:spChg chg="add del">
          <ac:chgData name="Deborah Jenkins" userId="ac63fa33-6124-48d0-9978-55082d96bee9" providerId="ADAL" clId="{D5473BF7-2EE8-4E6A-8C52-AD8D8A8F4C32}" dt="2022-10-14T13:51:06.439" v="1622" actId="26606"/>
          <ac:spMkLst>
            <pc:docMk/>
            <pc:sldMk cId="3837758891" sldId="257"/>
            <ac:spMk id="21" creationId="{3EBE8569-6AEC-4B8C-8D53-2DE337CDBA65}"/>
          </ac:spMkLst>
        </pc:spChg>
        <pc:spChg chg="add del">
          <ac:chgData name="Deborah Jenkins" userId="ac63fa33-6124-48d0-9978-55082d96bee9" providerId="ADAL" clId="{D5473BF7-2EE8-4E6A-8C52-AD8D8A8F4C32}" dt="2022-10-14T13:51:06.439" v="1622" actId="26606"/>
          <ac:spMkLst>
            <pc:docMk/>
            <pc:sldMk cId="3837758891" sldId="257"/>
            <ac:spMk id="23" creationId="{55D4142C-5077-457F-A6AD-3FECFDB39685}"/>
          </ac:spMkLst>
        </pc:spChg>
        <pc:spChg chg="add del">
          <ac:chgData name="Deborah Jenkins" userId="ac63fa33-6124-48d0-9978-55082d96bee9" providerId="ADAL" clId="{D5473BF7-2EE8-4E6A-8C52-AD8D8A8F4C32}" dt="2022-10-14T13:51:06.439" v="1622" actId="26606"/>
          <ac:spMkLst>
            <pc:docMk/>
            <pc:sldMk cId="3837758891" sldId="257"/>
            <ac:spMk id="25" creationId="{7A5F0580-5EE9-419F-96EE-B6529EF6E7D0}"/>
          </ac:spMkLst>
        </pc:spChg>
        <pc:spChg chg="add">
          <ac:chgData name="Deborah Jenkins" userId="ac63fa33-6124-48d0-9978-55082d96bee9" providerId="ADAL" clId="{D5473BF7-2EE8-4E6A-8C52-AD8D8A8F4C32}" dt="2022-10-14T13:51:06.444" v="1623" actId="26606"/>
          <ac:spMkLst>
            <pc:docMk/>
            <pc:sldMk cId="3837758891" sldId="257"/>
            <ac:spMk id="27" creationId="{3CD9DF72-87A3-404E-A828-84CBF11A8303}"/>
          </ac:spMkLst>
        </pc:spChg>
        <pc:picChg chg="add mod ord">
          <ac:chgData name="Deborah Jenkins" userId="ac63fa33-6124-48d0-9978-55082d96bee9" providerId="ADAL" clId="{D5473BF7-2EE8-4E6A-8C52-AD8D8A8F4C32}" dt="2022-10-14T13:51:06.444" v="1623" actId="26606"/>
          <ac:picMkLst>
            <pc:docMk/>
            <pc:sldMk cId="3837758891" sldId="257"/>
            <ac:picMk id="4" creationId="{4853D312-94A5-AF70-53B8-99045C9764EA}"/>
          </ac:picMkLst>
        </pc:picChg>
        <pc:cxnChg chg="add">
          <ac:chgData name="Deborah Jenkins" userId="ac63fa33-6124-48d0-9978-55082d96bee9" providerId="ADAL" clId="{D5473BF7-2EE8-4E6A-8C52-AD8D8A8F4C32}" dt="2022-10-14T13:51:06.444" v="1623" actId="26606"/>
          <ac:cxnSpMkLst>
            <pc:docMk/>
            <pc:sldMk cId="3837758891" sldId="257"/>
            <ac:cxnSpMk id="28" creationId="{20E3A342-4D61-4E3F-AF90-1AB42AEB96CC}"/>
          </ac:cxnSpMkLst>
        </pc:cxnChg>
      </pc:sldChg>
      <pc:sldChg chg="delSp modSp mod delDesignElem">
        <pc:chgData name="Deborah Jenkins" userId="ac63fa33-6124-48d0-9978-55082d96bee9" providerId="ADAL" clId="{D5473BF7-2EE8-4E6A-8C52-AD8D8A8F4C32}" dt="2022-10-15T10:48:42.668" v="1998" actId="12"/>
        <pc:sldMkLst>
          <pc:docMk/>
          <pc:sldMk cId="2610608771" sldId="259"/>
        </pc:sldMkLst>
        <pc:spChg chg="mod">
          <ac:chgData name="Deborah Jenkins" userId="ac63fa33-6124-48d0-9978-55082d96bee9" providerId="ADAL" clId="{D5473BF7-2EE8-4E6A-8C52-AD8D8A8F4C32}" dt="2022-10-15T10:48:34.837" v="1997" actId="404"/>
          <ac:spMkLst>
            <pc:docMk/>
            <pc:sldMk cId="2610608771" sldId="259"/>
            <ac:spMk id="2" creationId="{F9CCE369-B049-0B39-C36B-85E9F5BFBF3E}"/>
          </ac:spMkLst>
        </pc:spChg>
        <pc:spChg chg="mod">
          <ac:chgData name="Deborah Jenkins" userId="ac63fa33-6124-48d0-9978-55082d96bee9" providerId="ADAL" clId="{D5473BF7-2EE8-4E6A-8C52-AD8D8A8F4C32}" dt="2022-10-15T10:48:42.668" v="1998" actId="12"/>
          <ac:spMkLst>
            <pc:docMk/>
            <pc:sldMk cId="2610608771" sldId="259"/>
            <ac:spMk id="3" creationId="{965C3DE5-74CD-B2B9-89F5-FBAF42D6B381}"/>
          </ac:spMkLst>
        </pc:spChg>
        <pc:spChg chg="del">
          <ac:chgData name="Deborah Jenkins" userId="ac63fa33-6124-48d0-9978-55082d96bee9" providerId="ADAL" clId="{D5473BF7-2EE8-4E6A-8C52-AD8D8A8F4C32}" dt="2022-10-14T10:34:37.087" v="76"/>
          <ac:spMkLst>
            <pc:docMk/>
            <pc:sldMk cId="2610608771" sldId="259"/>
            <ac:spMk id="9" creationId="{7FF47CB7-972F-479F-A36D-9E72D26EC8DA}"/>
          </ac:spMkLst>
        </pc:spChg>
        <pc:spChg chg="del">
          <ac:chgData name="Deborah Jenkins" userId="ac63fa33-6124-48d0-9978-55082d96bee9" providerId="ADAL" clId="{D5473BF7-2EE8-4E6A-8C52-AD8D8A8F4C32}" dt="2022-10-14T10:34:37.087" v="76"/>
          <ac:spMkLst>
            <pc:docMk/>
            <pc:sldMk cId="2610608771" sldId="259"/>
            <ac:spMk id="11" creationId="{0D153B68-5844-490D-8E67-F616D6D721CA}"/>
          </ac:spMkLst>
        </pc:spChg>
        <pc:spChg chg="del">
          <ac:chgData name="Deborah Jenkins" userId="ac63fa33-6124-48d0-9978-55082d96bee9" providerId="ADAL" clId="{D5473BF7-2EE8-4E6A-8C52-AD8D8A8F4C32}" dt="2022-10-14T10:34:37.087" v="76"/>
          <ac:spMkLst>
            <pc:docMk/>
            <pc:sldMk cId="2610608771" sldId="259"/>
            <ac:spMk id="13" creationId="{9A0D773F-7A7D-4DBB-9DEA-86BB8B8F4BC8}"/>
          </ac:spMkLst>
        </pc:spChg>
      </pc:sldChg>
      <pc:sldChg chg="addSp modSp mod">
        <pc:chgData name="Deborah Jenkins" userId="ac63fa33-6124-48d0-9978-55082d96bee9" providerId="ADAL" clId="{D5473BF7-2EE8-4E6A-8C52-AD8D8A8F4C32}" dt="2022-10-14T13:36:02.007" v="1458" actId="27636"/>
        <pc:sldMkLst>
          <pc:docMk/>
          <pc:sldMk cId="655707224" sldId="260"/>
        </pc:sldMkLst>
        <pc:spChg chg="mod">
          <ac:chgData name="Deborah Jenkins" userId="ac63fa33-6124-48d0-9978-55082d96bee9" providerId="ADAL" clId="{D5473BF7-2EE8-4E6A-8C52-AD8D8A8F4C32}" dt="2022-10-14T13:35:42.782" v="1450" actId="14100"/>
          <ac:spMkLst>
            <pc:docMk/>
            <pc:sldMk cId="655707224" sldId="260"/>
            <ac:spMk id="2" creationId="{119D7C61-E872-CF67-ED54-405D0D53D8F7}"/>
          </ac:spMkLst>
        </pc:spChg>
        <pc:spChg chg="mod">
          <ac:chgData name="Deborah Jenkins" userId="ac63fa33-6124-48d0-9978-55082d96bee9" providerId="ADAL" clId="{D5473BF7-2EE8-4E6A-8C52-AD8D8A8F4C32}" dt="2022-10-14T13:36:02.007" v="1458" actId="27636"/>
          <ac:spMkLst>
            <pc:docMk/>
            <pc:sldMk cId="655707224" sldId="260"/>
            <ac:spMk id="3" creationId="{3017305B-7325-FD12-AC3B-06704D89D381}"/>
          </ac:spMkLst>
        </pc:spChg>
        <pc:spChg chg="add mod">
          <ac:chgData name="Deborah Jenkins" userId="ac63fa33-6124-48d0-9978-55082d96bee9" providerId="ADAL" clId="{D5473BF7-2EE8-4E6A-8C52-AD8D8A8F4C32}" dt="2022-10-14T11:01:22.316" v="456" actId="1076"/>
          <ac:spMkLst>
            <pc:docMk/>
            <pc:sldMk cId="655707224" sldId="260"/>
            <ac:spMk id="5" creationId="{3DC1D848-871A-A1F2-8313-D6F2EBD1A26E}"/>
          </ac:spMkLst>
        </pc:spChg>
      </pc:sldChg>
      <pc:sldChg chg="addSp delSp modSp mod delDesignElem">
        <pc:chgData name="Deborah Jenkins" userId="ac63fa33-6124-48d0-9978-55082d96bee9" providerId="ADAL" clId="{D5473BF7-2EE8-4E6A-8C52-AD8D8A8F4C32}" dt="2022-10-14T10:39:23.869" v="128" actId="27636"/>
        <pc:sldMkLst>
          <pc:docMk/>
          <pc:sldMk cId="4294404909" sldId="261"/>
        </pc:sldMkLst>
        <pc:spChg chg="mod">
          <ac:chgData name="Deborah Jenkins" userId="ac63fa33-6124-48d0-9978-55082d96bee9" providerId="ADAL" clId="{D5473BF7-2EE8-4E6A-8C52-AD8D8A8F4C32}" dt="2022-10-14T10:39:23.869" v="128" actId="27636"/>
          <ac:spMkLst>
            <pc:docMk/>
            <pc:sldMk cId="4294404909" sldId="261"/>
            <ac:spMk id="2" creationId="{F3E07E0A-6F87-F3E9-89F3-F415837F3A39}"/>
          </ac:spMkLst>
        </pc:spChg>
        <pc:spChg chg="mod">
          <ac:chgData name="Deborah Jenkins" userId="ac63fa33-6124-48d0-9978-55082d96bee9" providerId="ADAL" clId="{D5473BF7-2EE8-4E6A-8C52-AD8D8A8F4C32}" dt="2022-10-14T10:39:17.988" v="124" actId="27636"/>
          <ac:spMkLst>
            <pc:docMk/>
            <pc:sldMk cId="4294404909" sldId="261"/>
            <ac:spMk id="3" creationId="{6377D123-D5EE-5984-946E-0CBD412B1856}"/>
          </ac:spMkLst>
        </pc:spChg>
        <pc:spChg chg="add">
          <ac:chgData name="Deborah Jenkins" userId="ac63fa33-6124-48d0-9978-55082d96bee9" providerId="ADAL" clId="{D5473BF7-2EE8-4E6A-8C52-AD8D8A8F4C32}" dt="2022-10-14T10:39:06.058" v="115" actId="26606"/>
          <ac:spMkLst>
            <pc:docMk/>
            <pc:sldMk cId="4294404909" sldId="261"/>
            <ac:spMk id="6" creationId="{058A14AF-9FB5-4CC7-BA35-E8E85D3EDF0E}"/>
          </ac:spMkLst>
        </pc:spChg>
        <pc:spChg chg="add">
          <ac:chgData name="Deborah Jenkins" userId="ac63fa33-6124-48d0-9978-55082d96bee9" providerId="ADAL" clId="{D5473BF7-2EE8-4E6A-8C52-AD8D8A8F4C32}" dt="2022-10-14T10:39:06.058" v="115" actId="26606"/>
          <ac:spMkLst>
            <pc:docMk/>
            <pc:sldMk cId="4294404909" sldId="261"/>
            <ac:spMk id="7" creationId="{3A9A4357-BD1D-4622-A4FE-766E6AB8DE84}"/>
          </ac:spMkLst>
        </pc:spChg>
        <pc:spChg chg="add">
          <ac:chgData name="Deborah Jenkins" userId="ac63fa33-6124-48d0-9978-55082d96bee9" providerId="ADAL" clId="{D5473BF7-2EE8-4E6A-8C52-AD8D8A8F4C32}" dt="2022-10-14T10:39:06.058" v="115" actId="26606"/>
          <ac:spMkLst>
            <pc:docMk/>
            <pc:sldMk cId="4294404909" sldId="261"/>
            <ac:spMk id="8" creationId="{E659831F-0D9A-4C63-9EBB-8435B85A440F}"/>
          </ac:spMkLst>
        </pc:spChg>
        <pc:spChg chg="del">
          <ac:chgData name="Deborah Jenkins" userId="ac63fa33-6124-48d0-9978-55082d96bee9" providerId="ADAL" clId="{D5473BF7-2EE8-4E6A-8C52-AD8D8A8F4C32}" dt="2022-10-14T10:34:37.087" v="76"/>
          <ac:spMkLst>
            <pc:docMk/>
            <pc:sldMk cId="4294404909" sldId="261"/>
            <ac:spMk id="9" creationId="{7FF47CB7-972F-479F-A36D-9E72D26EC8DA}"/>
          </ac:spMkLst>
        </pc:spChg>
        <pc:spChg chg="del">
          <ac:chgData name="Deborah Jenkins" userId="ac63fa33-6124-48d0-9978-55082d96bee9" providerId="ADAL" clId="{D5473BF7-2EE8-4E6A-8C52-AD8D8A8F4C32}" dt="2022-10-14T10:34:37.087" v="76"/>
          <ac:spMkLst>
            <pc:docMk/>
            <pc:sldMk cId="4294404909" sldId="261"/>
            <ac:spMk id="11" creationId="{0D153B68-5844-490D-8E67-F616D6D721CA}"/>
          </ac:spMkLst>
        </pc:spChg>
        <pc:spChg chg="del">
          <ac:chgData name="Deborah Jenkins" userId="ac63fa33-6124-48d0-9978-55082d96bee9" providerId="ADAL" clId="{D5473BF7-2EE8-4E6A-8C52-AD8D8A8F4C32}" dt="2022-10-14T10:34:37.087" v="76"/>
          <ac:spMkLst>
            <pc:docMk/>
            <pc:sldMk cId="4294404909" sldId="261"/>
            <ac:spMk id="13" creationId="{9A0D773F-7A7D-4DBB-9DEA-86BB8B8F4BC8}"/>
          </ac:spMkLst>
        </pc:spChg>
        <pc:spChg chg="add">
          <ac:chgData name="Deborah Jenkins" userId="ac63fa33-6124-48d0-9978-55082d96bee9" providerId="ADAL" clId="{D5473BF7-2EE8-4E6A-8C52-AD8D8A8F4C32}" dt="2022-10-14T10:39:06.058" v="115" actId="26606"/>
          <ac:spMkLst>
            <pc:docMk/>
            <pc:sldMk cId="4294404909" sldId="261"/>
            <ac:spMk id="15" creationId="{E6995CE5-F890-4ABA-82A2-26507CE8D2A3}"/>
          </ac:spMkLst>
        </pc:spChg>
        <pc:picChg chg="mod">
          <ac:chgData name="Deborah Jenkins" userId="ac63fa33-6124-48d0-9978-55082d96bee9" providerId="ADAL" clId="{D5473BF7-2EE8-4E6A-8C52-AD8D8A8F4C32}" dt="2022-10-14T10:39:09.138" v="116" actId="14100"/>
          <ac:picMkLst>
            <pc:docMk/>
            <pc:sldMk cId="4294404909" sldId="261"/>
            <ac:picMk id="4" creationId="{82838CD0-9BF0-EB1F-FD9D-726A7C5F6849}"/>
          </ac:picMkLst>
        </pc:picChg>
      </pc:sldChg>
      <pc:sldChg chg="addSp delSp modSp mod delDesignElem">
        <pc:chgData name="Deborah Jenkins" userId="ac63fa33-6124-48d0-9978-55082d96bee9" providerId="ADAL" clId="{D5473BF7-2EE8-4E6A-8C52-AD8D8A8F4C32}" dt="2022-10-14T14:11:32.211" v="1981" actId="27636"/>
        <pc:sldMkLst>
          <pc:docMk/>
          <pc:sldMk cId="1597371728" sldId="262"/>
        </pc:sldMkLst>
        <pc:spChg chg="mod">
          <ac:chgData name="Deborah Jenkins" userId="ac63fa33-6124-48d0-9978-55082d96bee9" providerId="ADAL" clId="{D5473BF7-2EE8-4E6A-8C52-AD8D8A8F4C32}" dt="2022-10-14T14:11:32.211" v="1981" actId="27636"/>
          <ac:spMkLst>
            <pc:docMk/>
            <pc:sldMk cId="1597371728" sldId="262"/>
            <ac:spMk id="3" creationId="{5A58BE3B-895A-CB56-1ED6-16A24724414D}"/>
          </ac:spMkLst>
        </pc:spChg>
        <pc:spChg chg="mod">
          <ac:chgData name="Deborah Jenkins" userId="ac63fa33-6124-48d0-9978-55082d96bee9" providerId="ADAL" clId="{D5473BF7-2EE8-4E6A-8C52-AD8D8A8F4C32}" dt="2022-10-14T10:39:59.203" v="140" actId="1076"/>
          <ac:spMkLst>
            <pc:docMk/>
            <pc:sldMk cId="1597371728" sldId="262"/>
            <ac:spMk id="6" creationId="{928B2530-B637-F100-70A4-B39146D7D177}"/>
          </ac:spMkLst>
        </pc:spChg>
        <pc:spChg chg="add del">
          <ac:chgData name="Deborah Jenkins" userId="ac63fa33-6124-48d0-9978-55082d96bee9" providerId="ADAL" clId="{D5473BF7-2EE8-4E6A-8C52-AD8D8A8F4C32}" dt="2022-10-14T10:39:43.794" v="130" actId="26606"/>
          <ac:spMkLst>
            <pc:docMk/>
            <pc:sldMk cId="1597371728" sldId="262"/>
            <ac:spMk id="8" creationId="{28D31E1B-0407-4223-9642-0B642CBF57D9}"/>
          </ac:spMkLst>
        </pc:spChg>
        <pc:spChg chg="del">
          <ac:chgData name="Deborah Jenkins" userId="ac63fa33-6124-48d0-9978-55082d96bee9" providerId="ADAL" clId="{D5473BF7-2EE8-4E6A-8C52-AD8D8A8F4C32}" dt="2022-10-14T10:34:37.087" v="76"/>
          <ac:spMkLst>
            <pc:docMk/>
            <pc:sldMk cId="1597371728" sldId="262"/>
            <ac:spMk id="9" creationId="{7FF47CB7-972F-479F-A36D-9E72D26EC8DA}"/>
          </ac:spMkLst>
        </pc:spChg>
        <pc:spChg chg="del">
          <ac:chgData name="Deborah Jenkins" userId="ac63fa33-6124-48d0-9978-55082d96bee9" providerId="ADAL" clId="{D5473BF7-2EE8-4E6A-8C52-AD8D8A8F4C32}" dt="2022-10-14T10:34:37.087" v="76"/>
          <ac:spMkLst>
            <pc:docMk/>
            <pc:sldMk cId="1597371728" sldId="262"/>
            <ac:spMk id="11" creationId="{0D153B68-5844-490D-8E67-F616D6D721CA}"/>
          </ac:spMkLst>
        </pc:spChg>
        <pc:spChg chg="del">
          <ac:chgData name="Deborah Jenkins" userId="ac63fa33-6124-48d0-9978-55082d96bee9" providerId="ADAL" clId="{D5473BF7-2EE8-4E6A-8C52-AD8D8A8F4C32}" dt="2022-10-14T10:34:37.087" v="76"/>
          <ac:spMkLst>
            <pc:docMk/>
            <pc:sldMk cId="1597371728" sldId="262"/>
            <ac:spMk id="13" creationId="{9A0D773F-7A7D-4DBB-9DEA-86BB8B8F4BC8}"/>
          </ac:spMkLst>
        </pc:spChg>
        <pc:spChg chg="add">
          <ac:chgData name="Deborah Jenkins" userId="ac63fa33-6124-48d0-9978-55082d96bee9" providerId="ADAL" clId="{D5473BF7-2EE8-4E6A-8C52-AD8D8A8F4C32}" dt="2022-10-14T10:39:43.800" v="131" actId="26606"/>
          <ac:spMkLst>
            <pc:docMk/>
            <pc:sldMk cId="1597371728" sldId="262"/>
            <ac:spMk id="17" creationId="{E6995CE5-F890-4ABA-82A2-26507CE8D2A3}"/>
          </ac:spMkLst>
        </pc:spChg>
        <pc:spChg chg="add del">
          <ac:chgData name="Deborah Jenkins" userId="ac63fa33-6124-48d0-9978-55082d96bee9" providerId="ADAL" clId="{D5473BF7-2EE8-4E6A-8C52-AD8D8A8F4C32}" dt="2022-10-14T10:39:43.794" v="130" actId="26606"/>
          <ac:spMkLst>
            <pc:docMk/>
            <pc:sldMk cId="1597371728" sldId="262"/>
            <ac:spMk id="18" creationId="{D5B0017B-2ECA-49AF-B397-DC140825DF8D}"/>
          </ac:spMkLst>
        </pc:spChg>
        <pc:spChg chg="add del">
          <ac:chgData name="Deborah Jenkins" userId="ac63fa33-6124-48d0-9978-55082d96bee9" providerId="ADAL" clId="{D5473BF7-2EE8-4E6A-8C52-AD8D8A8F4C32}" dt="2022-10-14T10:39:43.794" v="130" actId="26606"/>
          <ac:spMkLst>
            <pc:docMk/>
            <pc:sldMk cId="1597371728" sldId="262"/>
            <ac:spMk id="20" creationId="{70E96339-907C-46C3-99AC-31179B6F0EBD}"/>
          </ac:spMkLst>
        </pc:spChg>
        <pc:spChg chg="add">
          <ac:chgData name="Deborah Jenkins" userId="ac63fa33-6124-48d0-9978-55082d96bee9" providerId="ADAL" clId="{D5473BF7-2EE8-4E6A-8C52-AD8D8A8F4C32}" dt="2022-10-14T10:39:43.800" v="131" actId="26606"/>
          <ac:spMkLst>
            <pc:docMk/>
            <pc:sldMk cId="1597371728" sldId="262"/>
            <ac:spMk id="24" creationId="{058A14AF-9FB5-4CC7-BA35-E8E85D3EDF0E}"/>
          </ac:spMkLst>
        </pc:spChg>
        <pc:spChg chg="add">
          <ac:chgData name="Deborah Jenkins" userId="ac63fa33-6124-48d0-9978-55082d96bee9" providerId="ADAL" clId="{D5473BF7-2EE8-4E6A-8C52-AD8D8A8F4C32}" dt="2022-10-14T10:39:43.800" v="131" actId="26606"/>
          <ac:spMkLst>
            <pc:docMk/>
            <pc:sldMk cId="1597371728" sldId="262"/>
            <ac:spMk id="25" creationId="{3A9A4357-BD1D-4622-A4FE-766E6AB8DE84}"/>
          </ac:spMkLst>
        </pc:spChg>
        <pc:spChg chg="add">
          <ac:chgData name="Deborah Jenkins" userId="ac63fa33-6124-48d0-9978-55082d96bee9" providerId="ADAL" clId="{D5473BF7-2EE8-4E6A-8C52-AD8D8A8F4C32}" dt="2022-10-14T10:39:43.800" v="131" actId="26606"/>
          <ac:spMkLst>
            <pc:docMk/>
            <pc:sldMk cId="1597371728" sldId="262"/>
            <ac:spMk id="26" creationId="{E659831F-0D9A-4C63-9EBB-8435B85A440F}"/>
          </ac:spMkLst>
        </pc:spChg>
        <pc:grpChg chg="add del">
          <ac:chgData name="Deborah Jenkins" userId="ac63fa33-6124-48d0-9978-55082d96bee9" providerId="ADAL" clId="{D5473BF7-2EE8-4E6A-8C52-AD8D8A8F4C32}" dt="2022-10-14T10:39:43.794" v="130" actId="26606"/>
          <ac:grpSpMkLst>
            <pc:docMk/>
            <pc:sldMk cId="1597371728" sldId="262"/>
            <ac:grpSpMk id="10" creationId="{AE1C45F0-260A-458C-96ED-C1F6D2151219}"/>
          </ac:grpSpMkLst>
        </pc:grpChg>
        <pc:picChg chg="mod">
          <ac:chgData name="Deborah Jenkins" userId="ac63fa33-6124-48d0-9978-55082d96bee9" providerId="ADAL" clId="{D5473BF7-2EE8-4E6A-8C52-AD8D8A8F4C32}" dt="2022-10-14T10:42:37.848" v="198" actId="1076"/>
          <ac:picMkLst>
            <pc:docMk/>
            <pc:sldMk cId="1597371728" sldId="262"/>
            <ac:picMk id="4" creationId="{98924631-E571-38E6-A9FD-75F1E1E52DF4}"/>
          </ac:picMkLst>
        </pc:picChg>
        <pc:cxnChg chg="add del">
          <ac:chgData name="Deborah Jenkins" userId="ac63fa33-6124-48d0-9978-55082d96bee9" providerId="ADAL" clId="{D5473BF7-2EE8-4E6A-8C52-AD8D8A8F4C32}" dt="2022-10-14T10:39:43.794" v="130" actId="26606"/>
          <ac:cxnSpMkLst>
            <pc:docMk/>
            <pc:sldMk cId="1597371728" sldId="262"/>
            <ac:cxnSpMk id="22" creationId="{6CF1BAF6-AD41-4082-B212-8A1F9A2E8779}"/>
          </ac:cxnSpMkLst>
        </pc:cxnChg>
      </pc:sldChg>
      <pc:sldChg chg="delSp modSp mod delDesignElem">
        <pc:chgData name="Deborah Jenkins" userId="ac63fa33-6124-48d0-9978-55082d96bee9" providerId="ADAL" clId="{D5473BF7-2EE8-4E6A-8C52-AD8D8A8F4C32}" dt="2022-10-14T14:11:27.198" v="1979" actId="27636"/>
        <pc:sldMkLst>
          <pc:docMk/>
          <pc:sldMk cId="2007516831" sldId="263"/>
        </pc:sldMkLst>
        <pc:spChg chg="mod">
          <ac:chgData name="Deborah Jenkins" userId="ac63fa33-6124-48d0-9978-55082d96bee9" providerId="ADAL" clId="{D5473BF7-2EE8-4E6A-8C52-AD8D8A8F4C32}" dt="2022-10-14T14:11:21.815" v="1976" actId="113"/>
          <ac:spMkLst>
            <pc:docMk/>
            <pc:sldMk cId="2007516831" sldId="263"/>
            <ac:spMk id="2" creationId="{CEF8C871-EDE6-FE91-C2AA-A1A346860E38}"/>
          </ac:spMkLst>
        </pc:spChg>
        <pc:spChg chg="mod">
          <ac:chgData name="Deborah Jenkins" userId="ac63fa33-6124-48d0-9978-55082d96bee9" providerId="ADAL" clId="{D5473BF7-2EE8-4E6A-8C52-AD8D8A8F4C32}" dt="2022-10-14T14:11:27.198" v="1979" actId="27636"/>
          <ac:spMkLst>
            <pc:docMk/>
            <pc:sldMk cId="2007516831" sldId="263"/>
            <ac:spMk id="3" creationId="{A48E8F6C-1973-6457-2A65-A8D951D8E074}"/>
          </ac:spMkLst>
        </pc:spChg>
        <pc:spChg chg="del">
          <ac:chgData name="Deborah Jenkins" userId="ac63fa33-6124-48d0-9978-55082d96bee9" providerId="ADAL" clId="{D5473BF7-2EE8-4E6A-8C52-AD8D8A8F4C32}" dt="2022-10-14T10:34:37.087" v="76"/>
          <ac:spMkLst>
            <pc:docMk/>
            <pc:sldMk cId="2007516831" sldId="263"/>
            <ac:spMk id="14" creationId="{5E39A796-BE83-48B1-B33F-35C4A32AAB57}"/>
          </ac:spMkLst>
        </pc:spChg>
        <pc:spChg chg="del">
          <ac:chgData name="Deborah Jenkins" userId="ac63fa33-6124-48d0-9978-55082d96bee9" providerId="ADAL" clId="{D5473BF7-2EE8-4E6A-8C52-AD8D8A8F4C32}" dt="2022-10-14T10:34:37.087" v="76"/>
          <ac:spMkLst>
            <pc:docMk/>
            <pc:sldMk cId="2007516831" sldId="263"/>
            <ac:spMk id="15" creationId="{72F84B47-E267-4194-8194-831DB7B5547F}"/>
          </ac:spMkLst>
        </pc:spChg>
        <pc:picChg chg="mod">
          <ac:chgData name="Deborah Jenkins" userId="ac63fa33-6124-48d0-9978-55082d96bee9" providerId="ADAL" clId="{D5473BF7-2EE8-4E6A-8C52-AD8D8A8F4C32}" dt="2022-10-14T14:11:25.290" v="1977" actId="14100"/>
          <ac:picMkLst>
            <pc:docMk/>
            <pc:sldMk cId="2007516831" sldId="263"/>
            <ac:picMk id="16" creationId="{0213E1BE-1E43-3E3C-47C1-D3CC671C428F}"/>
          </ac:picMkLst>
        </pc:picChg>
      </pc:sldChg>
      <pc:sldChg chg="delSp modSp mod delDesignElem">
        <pc:chgData name="Deborah Jenkins" userId="ac63fa33-6124-48d0-9978-55082d96bee9" providerId="ADAL" clId="{D5473BF7-2EE8-4E6A-8C52-AD8D8A8F4C32}" dt="2022-10-14T10:42:25.557" v="194" actId="14100"/>
        <pc:sldMkLst>
          <pc:docMk/>
          <pc:sldMk cId="3079868354" sldId="264"/>
        </pc:sldMkLst>
        <pc:spChg chg="mod">
          <ac:chgData name="Deborah Jenkins" userId="ac63fa33-6124-48d0-9978-55082d96bee9" providerId="ADAL" clId="{D5473BF7-2EE8-4E6A-8C52-AD8D8A8F4C32}" dt="2022-10-14T10:42:25.557" v="194" actId="14100"/>
          <ac:spMkLst>
            <pc:docMk/>
            <pc:sldMk cId="3079868354" sldId="264"/>
            <ac:spMk id="2" creationId="{3AD0C572-0861-972C-A68E-DC133AE0E493}"/>
          </ac:spMkLst>
        </pc:spChg>
        <pc:spChg chg="mod">
          <ac:chgData name="Deborah Jenkins" userId="ac63fa33-6124-48d0-9978-55082d96bee9" providerId="ADAL" clId="{D5473BF7-2EE8-4E6A-8C52-AD8D8A8F4C32}" dt="2022-10-14T10:41:40.345" v="167" actId="1076"/>
          <ac:spMkLst>
            <pc:docMk/>
            <pc:sldMk cId="3079868354" sldId="264"/>
            <ac:spMk id="3" creationId="{5E919BD0-A122-822D-D6D7-40BA4FD478F0}"/>
          </ac:spMkLst>
        </pc:spChg>
        <pc:spChg chg="del">
          <ac:chgData name="Deborah Jenkins" userId="ac63fa33-6124-48d0-9978-55082d96bee9" providerId="ADAL" clId="{D5473BF7-2EE8-4E6A-8C52-AD8D8A8F4C32}" dt="2022-10-14T10:34:37.087" v="76"/>
          <ac:spMkLst>
            <pc:docMk/>
            <pc:sldMk cId="3079868354" sldId="264"/>
            <ac:spMk id="11" creationId="{72F84B47-E267-4194-8194-831DB7B5547F}"/>
          </ac:spMkLst>
        </pc:spChg>
        <pc:spChg chg="del">
          <ac:chgData name="Deborah Jenkins" userId="ac63fa33-6124-48d0-9978-55082d96bee9" providerId="ADAL" clId="{D5473BF7-2EE8-4E6A-8C52-AD8D8A8F4C32}" dt="2022-10-14T10:34:37.087" v="76"/>
          <ac:spMkLst>
            <pc:docMk/>
            <pc:sldMk cId="3079868354" sldId="264"/>
            <ac:spMk id="12" creationId="{5E39A796-BE83-48B1-B33F-35C4A32AAB57}"/>
          </ac:spMkLst>
        </pc:spChg>
        <pc:picChg chg="mod">
          <ac:chgData name="Deborah Jenkins" userId="ac63fa33-6124-48d0-9978-55082d96bee9" providerId="ADAL" clId="{D5473BF7-2EE8-4E6A-8C52-AD8D8A8F4C32}" dt="2022-10-14T10:41:36.775" v="166" actId="1076"/>
          <ac:picMkLst>
            <pc:docMk/>
            <pc:sldMk cId="3079868354" sldId="264"/>
            <ac:picMk id="4" creationId="{DC1A773A-FD02-7DDD-33EB-D3F8D6A3C54C}"/>
          </ac:picMkLst>
        </pc:picChg>
      </pc:sldChg>
      <pc:sldChg chg="delSp modSp mod delDesignElem">
        <pc:chgData name="Deborah Jenkins" userId="ac63fa33-6124-48d0-9978-55082d96bee9" providerId="ADAL" clId="{D5473BF7-2EE8-4E6A-8C52-AD8D8A8F4C32}" dt="2022-10-14T10:42:08.938" v="177" actId="113"/>
        <pc:sldMkLst>
          <pc:docMk/>
          <pc:sldMk cId="3536481112" sldId="265"/>
        </pc:sldMkLst>
        <pc:spChg chg="del">
          <ac:chgData name="Deborah Jenkins" userId="ac63fa33-6124-48d0-9978-55082d96bee9" providerId="ADAL" clId="{D5473BF7-2EE8-4E6A-8C52-AD8D8A8F4C32}" dt="2022-10-14T10:41:55.889" v="170" actId="478"/>
          <ac:spMkLst>
            <pc:docMk/>
            <pc:sldMk cId="3536481112" sldId="265"/>
            <ac:spMk id="2" creationId="{85705909-FE36-AC5B-1622-53B23FEF8923}"/>
          </ac:spMkLst>
        </pc:spChg>
        <pc:spChg chg="mod">
          <ac:chgData name="Deborah Jenkins" userId="ac63fa33-6124-48d0-9978-55082d96bee9" providerId="ADAL" clId="{D5473BF7-2EE8-4E6A-8C52-AD8D8A8F4C32}" dt="2022-10-14T10:42:08.938" v="177" actId="113"/>
          <ac:spMkLst>
            <pc:docMk/>
            <pc:sldMk cId="3536481112" sldId="265"/>
            <ac:spMk id="3" creationId="{DFE6A87F-33CE-CA2C-0EDD-DDB640402D9A}"/>
          </ac:spMkLst>
        </pc:spChg>
        <pc:spChg chg="del">
          <ac:chgData name="Deborah Jenkins" userId="ac63fa33-6124-48d0-9978-55082d96bee9" providerId="ADAL" clId="{D5473BF7-2EE8-4E6A-8C52-AD8D8A8F4C32}" dt="2022-10-14T10:34:37.087" v="76"/>
          <ac:spMkLst>
            <pc:docMk/>
            <pc:sldMk cId="3536481112" sldId="265"/>
            <ac:spMk id="9" creationId="{5E39A796-BE83-48B1-B33F-35C4A32AAB57}"/>
          </ac:spMkLst>
        </pc:spChg>
        <pc:spChg chg="del">
          <ac:chgData name="Deborah Jenkins" userId="ac63fa33-6124-48d0-9978-55082d96bee9" providerId="ADAL" clId="{D5473BF7-2EE8-4E6A-8C52-AD8D8A8F4C32}" dt="2022-10-14T10:34:37.087" v="76"/>
          <ac:spMkLst>
            <pc:docMk/>
            <pc:sldMk cId="3536481112" sldId="265"/>
            <ac:spMk id="11" creationId="{72F84B47-E267-4194-8194-831DB7B5547F}"/>
          </ac:spMkLst>
        </pc:spChg>
      </pc:sldChg>
      <pc:sldChg chg="addSp modSp mod setBg">
        <pc:chgData name="Deborah Jenkins" userId="ac63fa33-6124-48d0-9978-55082d96bee9" providerId="ADAL" clId="{D5473BF7-2EE8-4E6A-8C52-AD8D8A8F4C32}" dt="2022-10-14T10:36:59.141" v="92" actId="403"/>
        <pc:sldMkLst>
          <pc:docMk/>
          <pc:sldMk cId="2244479035" sldId="266"/>
        </pc:sldMkLst>
        <pc:spChg chg="mod">
          <ac:chgData name="Deborah Jenkins" userId="ac63fa33-6124-48d0-9978-55082d96bee9" providerId="ADAL" clId="{D5473BF7-2EE8-4E6A-8C52-AD8D8A8F4C32}" dt="2022-10-14T10:36:51.183" v="91" actId="26606"/>
          <ac:spMkLst>
            <pc:docMk/>
            <pc:sldMk cId="2244479035" sldId="266"/>
            <ac:spMk id="2" creationId="{9AE2CEEC-B995-B24A-3655-180D18CBA61E}"/>
          </ac:spMkLst>
        </pc:spChg>
        <pc:spChg chg="mod">
          <ac:chgData name="Deborah Jenkins" userId="ac63fa33-6124-48d0-9978-55082d96bee9" providerId="ADAL" clId="{D5473BF7-2EE8-4E6A-8C52-AD8D8A8F4C32}" dt="2022-10-14T10:36:59.141" v="92" actId="403"/>
          <ac:spMkLst>
            <pc:docMk/>
            <pc:sldMk cId="2244479035" sldId="266"/>
            <ac:spMk id="3" creationId="{24470388-B1C9-2A9A-B23C-92D43607EEA1}"/>
          </ac:spMkLst>
        </pc:spChg>
        <pc:spChg chg="add">
          <ac:chgData name="Deborah Jenkins" userId="ac63fa33-6124-48d0-9978-55082d96bee9" providerId="ADAL" clId="{D5473BF7-2EE8-4E6A-8C52-AD8D8A8F4C32}" dt="2022-10-14T10:36:51.183" v="91" actId="26606"/>
          <ac:spMkLst>
            <pc:docMk/>
            <pc:sldMk cId="2244479035" sldId="266"/>
            <ac:spMk id="8" creationId="{DBF61EA3-B236-439E-9C0B-340980D56BEE}"/>
          </ac:spMkLst>
        </pc:spChg>
        <pc:spChg chg="add">
          <ac:chgData name="Deborah Jenkins" userId="ac63fa33-6124-48d0-9978-55082d96bee9" providerId="ADAL" clId="{D5473BF7-2EE8-4E6A-8C52-AD8D8A8F4C32}" dt="2022-10-14T10:36:51.183" v="91" actId="26606"/>
          <ac:spMkLst>
            <pc:docMk/>
            <pc:sldMk cId="2244479035" sldId="266"/>
            <ac:spMk id="14" creationId="{E659831F-0D9A-4C63-9EBB-8435B85A440F}"/>
          </ac:spMkLst>
        </pc:spChg>
        <pc:grpChg chg="add">
          <ac:chgData name="Deborah Jenkins" userId="ac63fa33-6124-48d0-9978-55082d96bee9" providerId="ADAL" clId="{D5473BF7-2EE8-4E6A-8C52-AD8D8A8F4C32}" dt="2022-10-14T10:36:51.183" v="91" actId="26606"/>
          <ac:grpSpMkLst>
            <pc:docMk/>
            <pc:sldMk cId="2244479035" sldId="266"/>
            <ac:grpSpMk id="10" creationId="{28FAF094-D087-493F-8DF9-A486C2D6BBAA}"/>
          </ac:grpSpMkLst>
        </pc:grpChg>
      </pc:sldChg>
      <pc:sldChg chg="delSp delDesignElem">
        <pc:chgData name="Deborah Jenkins" userId="ac63fa33-6124-48d0-9978-55082d96bee9" providerId="ADAL" clId="{D5473BF7-2EE8-4E6A-8C52-AD8D8A8F4C32}" dt="2022-10-14T10:34:37.087" v="76"/>
        <pc:sldMkLst>
          <pc:docMk/>
          <pc:sldMk cId="1694261069" sldId="267"/>
        </pc:sldMkLst>
        <pc:spChg chg="del">
          <ac:chgData name="Deborah Jenkins" userId="ac63fa33-6124-48d0-9978-55082d96bee9" providerId="ADAL" clId="{D5473BF7-2EE8-4E6A-8C52-AD8D8A8F4C32}" dt="2022-10-14T10:34:37.087" v="76"/>
          <ac:spMkLst>
            <pc:docMk/>
            <pc:sldMk cId="1694261069" sldId="267"/>
            <ac:spMk id="10" creationId="{5E39A796-BE83-48B1-B33F-35C4A32AAB57}"/>
          </ac:spMkLst>
        </pc:spChg>
        <pc:spChg chg="del">
          <ac:chgData name="Deborah Jenkins" userId="ac63fa33-6124-48d0-9978-55082d96bee9" providerId="ADAL" clId="{D5473BF7-2EE8-4E6A-8C52-AD8D8A8F4C32}" dt="2022-10-14T10:34:37.087" v="76"/>
          <ac:spMkLst>
            <pc:docMk/>
            <pc:sldMk cId="1694261069" sldId="267"/>
            <ac:spMk id="12" creationId="{72F84B47-E267-4194-8194-831DB7B5547F}"/>
          </ac:spMkLst>
        </pc:spChg>
      </pc:sldChg>
      <pc:sldChg chg="addSp modSp mod">
        <pc:chgData name="Deborah Jenkins" userId="ac63fa33-6124-48d0-9978-55082d96bee9" providerId="ADAL" clId="{D5473BF7-2EE8-4E6A-8C52-AD8D8A8F4C32}" dt="2022-10-14T13:53:55.204" v="1647" actId="14100"/>
        <pc:sldMkLst>
          <pc:docMk/>
          <pc:sldMk cId="3435684682" sldId="268"/>
        </pc:sldMkLst>
        <pc:spChg chg="mod">
          <ac:chgData name="Deborah Jenkins" userId="ac63fa33-6124-48d0-9978-55082d96bee9" providerId="ADAL" clId="{D5473BF7-2EE8-4E6A-8C52-AD8D8A8F4C32}" dt="2022-10-14T13:52:44.230" v="1637" actId="14100"/>
          <ac:spMkLst>
            <pc:docMk/>
            <pc:sldMk cId="3435684682" sldId="268"/>
            <ac:spMk id="2" creationId="{A36E5623-9964-C86F-FCCB-E34C07041F12}"/>
          </ac:spMkLst>
        </pc:spChg>
        <pc:spChg chg="mod">
          <ac:chgData name="Deborah Jenkins" userId="ac63fa33-6124-48d0-9978-55082d96bee9" providerId="ADAL" clId="{D5473BF7-2EE8-4E6A-8C52-AD8D8A8F4C32}" dt="2022-10-14T13:52:46.630" v="1638" actId="1076"/>
          <ac:spMkLst>
            <pc:docMk/>
            <pc:sldMk cId="3435684682" sldId="268"/>
            <ac:spMk id="3" creationId="{BA353791-2EF6-CD62-0659-9B8CD6BB06C1}"/>
          </ac:spMkLst>
        </pc:spChg>
        <pc:picChg chg="add mod">
          <ac:chgData name="Deborah Jenkins" userId="ac63fa33-6124-48d0-9978-55082d96bee9" providerId="ADAL" clId="{D5473BF7-2EE8-4E6A-8C52-AD8D8A8F4C32}" dt="2022-10-14T13:53:55.204" v="1647" actId="14100"/>
          <ac:picMkLst>
            <pc:docMk/>
            <pc:sldMk cId="3435684682" sldId="268"/>
            <ac:picMk id="6" creationId="{020BC5DC-E66B-7A34-D69D-0CA1A4088B03}"/>
          </ac:picMkLst>
        </pc:picChg>
      </pc:sldChg>
      <pc:sldChg chg="addSp delSp modSp mod setBg">
        <pc:chgData name="Deborah Jenkins" userId="ac63fa33-6124-48d0-9978-55082d96bee9" providerId="ADAL" clId="{D5473BF7-2EE8-4E6A-8C52-AD8D8A8F4C32}" dt="2022-10-14T13:53:40.707" v="1645" actId="14100"/>
        <pc:sldMkLst>
          <pc:docMk/>
          <pc:sldMk cId="2817826901" sldId="269"/>
        </pc:sldMkLst>
        <pc:spChg chg="mod">
          <ac:chgData name="Deborah Jenkins" userId="ac63fa33-6124-48d0-9978-55082d96bee9" providerId="ADAL" clId="{D5473BF7-2EE8-4E6A-8C52-AD8D8A8F4C32}" dt="2022-10-14T10:35:03.148" v="81" actId="26606"/>
          <ac:spMkLst>
            <pc:docMk/>
            <pc:sldMk cId="2817826901" sldId="269"/>
            <ac:spMk id="2" creationId="{9262E723-5C01-A3B8-AB48-813708C875B6}"/>
          </ac:spMkLst>
        </pc:spChg>
        <pc:spChg chg="del mod">
          <ac:chgData name="Deborah Jenkins" userId="ac63fa33-6124-48d0-9978-55082d96bee9" providerId="ADAL" clId="{D5473BF7-2EE8-4E6A-8C52-AD8D8A8F4C32}" dt="2022-10-14T10:35:03.148" v="81" actId="26606"/>
          <ac:spMkLst>
            <pc:docMk/>
            <pc:sldMk cId="2817826901" sldId="269"/>
            <ac:spMk id="3" creationId="{4C89D42F-F275-0BA6-29B4-E1C7CA8EEDF6}"/>
          </ac:spMkLst>
        </pc:spChg>
        <pc:spChg chg="add">
          <ac:chgData name="Deborah Jenkins" userId="ac63fa33-6124-48d0-9978-55082d96bee9" providerId="ADAL" clId="{D5473BF7-2EE8-4E6A-8C52-AD8D8A8F4C32}" dt="2022-10-14T10:35:03.148" v="81" actId="26606"/>
          <ac:spMkLst>
            <pc:docMk/>
            <pc:sldMk cId="2817826901" sldId="269"/>
            <ac:spMk id="9" creationId="{56E9B3E6-E277-4D68-BA48-9CB43FFBD6E2}"/>
          </ac:spMkLst>
        </pc:spChg>
        <pc:spChg chg="add">
          <ac:chgData name="Deborah Jenkins" userId="ac63fa33-6124-48d0-9978-55082d96bee9" providerId="ADAL" clId="{D5473BF7-2EE8-4E6A-8C52-AD8D8A8F4C32}" dt="2022-10-14T10:35:03.148" v="81" actId="26606"/>
          <ac:spMkLst>
            <pc:docMk/>
            <pc:sldMk cId="2817826901" sldId="269"/>
            <ac:spMk id="16" creationId="{D5B0017B-2ECA-49AF-B397-DC140825DF8D}"/>
          </ac:spMkLst>
        </pc:spChg>
        <pc:grpChg chg="add">
          <ac:chgData name="Deborah Jenkins" userId="ac63fa33-6124-48d0-9978-55082d96bee9" providerId="ADAL" clId="{D5473BF7-2EE8-4E6A-8C52-AD8D8A8F4C32}" dt="2022-10-14T10:35:03.148" v="81" actId="26606"/>
          <ac:grpSpMkLst>
            <pc:docMk/>
            <pc:sldMk cId="2817826901" sldId="269"/>
            <ac:grpSpMk id="11" creationId="{AE1C45F0-260A-458C-96ED-C1F6D2151219}"/>
          </ac:grpSpMkLst>
        </pc:grpChg>
        <pc:graphicFrameChg chg="add">
          <ac:chgData name="Deborah Jenkins" userId="ac63fa33-6124-48d0-9978-55082d96bee9" providerId="ADAL" clId="{D5473BF7-2EE8-4E6A-8C52-AD8D8A8F4C32}" dt="2022-10-14T10:35:03.148" v="81" actId="26606"/>
          <ac:graphicFrameMkLst>
            <pc:docMk/>
            <pc:sldMk cId="2817826901" sldId="269"/>
            <ac:graphicFrameMk id="5" creationId="{3468D777-21D0-E4EC-BCB7-321D3CC72956}"/>
          </ac:graphicFrameMkLst>
        </pc:graphicFrameChg>
        <pc:picChg chg="add mod">
          <ac:chgData name="Deborah Jenkins" userId="ac63fa33-6124-48d0-9978-55082d96bee9" providerId="ADAL" clId="{D5473BF7-2EE8-4E6A-8C52-AD8D8A8F4C32}" dt="2022-10-14T13:53:40.707" v="1645" actId="14100"/>
          <ac:picMkLst>
            <pc:docMk/>
            <pc:sldMk cId="2817826901" sldId="269"/>
            <ac:picMk id="4" creationId="{5FAD28C9-8301-0B93-4858-C0275E8FA6A3}"/>
          </ac:picMkLst>
        </pc:picChg>
        <pc:cxnChg chg="add">
          <ac:chgData name="Deborah Jenkins" userId="ac63fa33-6124-48d0-9978-55082d96bee9" providerId="ADAL" clId="{D5473BF7-2EE8-4E6A-8C52-AD8D8A8F4C32}" dt="2022-10-14T10:35:03.148" v="81" actId="26606"/>
          <ac:cxnSpMkLst>
            <pc:docMk/>
            <pc:sldMk cId="2817826901" sldId="269"/>
            <ac:cxnSpMk id="18" creationId="{6CF1BAF6-AD41-4082-B212-8A1F9A2E8779}"/>
          </ac:cxnSpMkLst>
        </pc:cxnChg>
      </pc:sldChg>
      <pc:sldChg chg="addSp delSp modSp new mod">
        <pc:chgData name="Deborah Jenkins" userId="ac63fa33-6124-48d0-9978-55082d96bee9" providerId="ADAL" clId="{D5473BF7-2EE8-4E6A-8C52-AD8D8A8F4C32}" dt="2022-10-14T10:36:44.400" v="90" actId="14100"/>
        <pc:sldMkLst>
          <pc:docMk/>
          <pc:sldMk cId="3976641874" sldId="270"/>
        </pc:sldMkLst>
        <pc:spChg chg="mod">
          <ac:chgData name="Deborah Jenkins" userId="ac63fa33-6124-48d0-9978-55082d96bee9" providerId="ADAL" clId="{D5473BF7-2EE8-4E6A-8C52-AD8D8A8F4C32}" dt="2022-10-14T10:34:44.351" v="80"/>
          <ac:spMkLst>
            <pc:docMk/>
            <pc:sldMk cId="3976641874" sldId="270"/>
            <ac:spMk id="2" creationId="{2441CE18-0827-9DEA-9FE3-E782A67E34B3}"/>
          </ac:spMkLst>
        </pc:spChg>
        <pc:spChg chg="del mod">
          <ac:chgData name="Deborah Jenkins" userId="ac63fa33-6124-48d0-9978-55082d96bee9" providerId="ADAL" clId="{D5473BF7-2EE8-4E6A-8C52-AD8D8A8F4C32}" dt="2022-10-14T10:35:36.792" v="82" actId="26606"/>
          <ac:spMkLst>
            <pc:docMk/>
            <pc:sldMk cId="3976641874" sldId="270"/>
            <ac:spMk id="3" creationId="{C3B8D3A0-8138-FACE-1C53-EAC96ADED7E8}"/>
          </ac:spMkLst>
        </pc:spChg>
        <pc:spChg chg="add mod">
          <ac:chgData name="Deborah Jenkins" userId="ac63fa33-6124-48d0-9978-55082d96bee9" providerId="ADAL" clId="{D5473BF7-2EE8-4E6A-8C52-AD8D8A8F4C32}" dt="2022-10-14T10:21:22.884" v="10" actId="1076"/>
          <ac:spMkLst>
            <pc:docMk/>
            <pc:sldMk cId="3976641874" sldId="270"/>
            <ac:spMk id="5" creationId="{88E199FD-2944-FC19-BC85-66A58B2F74B0}"/>
          </ac:spMkLst>
        </pc:spChg>
        <pc:graphicFrameChg chg="add mod modGraphic">
          <ac:chgData name="Deborah Jenkins" userId="ac63fa33-6124-48d0-9978-55082d96bee9" providerId="ADAL" clId="{D5473BF7-2EE8-4E6A-8C52-AD8D8A8F4C32}" dt="2022-10-14T10:35:54.696" v="86"/>
          <ac:graphicFrameMkLst>
            <pc:docMk/>
            <pc:sldMk cId="3976641874" sldId="270"/>
            <ac:graphicFrameMk id="7" creationId="{EF53DC29-B025-E639-F16F-D24D1F7F6C09}"/>
          </ac:graphicFrameMkLst>
        </pc:graphicFrameChg>
        <pc:picChg chg="add mod">
          <ac:chgData name="Deborah Jenkins" userId="ac63fa33-6124-48d0-9978-55082d96bee9" providerId="ADAL" clId="{D5473BF7-2EE8-4E6A-8C52-AD8D8A8F4C32}" dt="2022-10-14T10:36:44.400" v="90" actId="14100"/>
          <ac:picMkLst>
            <pc:docMk/>
            <pc:sldMk cId="3976641874" sldId="270"/>
            <ac:picMk id="8" creationId="{F728C2E4-9271-38FD-A797-F46B9A497B74}"/>
          </ac:picMkLst>
        </pc:picChg>
      </pc:sldChg>
      <pc:sldChg chg="addSp delSp modSp new mod setBg">
        <pc:chgData name="Deborah Jenkins" userId="ac63fa33-6124-48d0-9978-55082d96bee9" providerId="ADAL" clId="{D5473BF7-2EE8-4E6A-8C52-AD8D8A8F4C32}" dt="2022-10-14T10:38:56.694" v="114" actId="403"/>
        <pc:sldMkLst>
          <pc:docMk/>
          <pc:sldMk cId="1405100938" sldId="271"/>
        </pc:sldMkLst>
        <pc:spChg chg="mod">
          <ac:chgData name="Deborah Jenkins" userId="ac63fa33-6124-48d0-9978-55082d96bee9" providerId="ADAL" clId="{D5473BF7-2EE8-4E6A-8C52-AD8D8A8F4C32}" dt="2022-10-14T10:37:58.402" v="99" actId="26606"/>
          <ac:spMkLst>
            <pc:docMk/>
            <pc:sldMk cId="1405100938" sldId="271"/>
            <ac:spMk id="2" creationId="{377ABCD1-151A-6D8C-9C06-8AFF4535701F}"/>
          </ac:spMkLst>
        </pc:spChg>
        <pc:spChg chg="del mod">
          <ac:chgData name="Deborah Jenkins" userId="ac63fa33-6124-48d0-9978-55082d96bee9" providerId="ADAL" clId="{D5473BF7-2EE8-4E6A-8C52-AD8D8A8F4C32}" dt="2022-10-14T10:38:01.946" v="100" actId="26606"/>
          <ac:spMkLst>
            <pc:docMk/>
            <pc:sldMk cId="1405100938" sldId="271"/>
            <ac:spMk id="3" creationId="{7D97E632-7115-E915-B868-4CF9269D6359}"/>
          </ac:spMkLst>
        </pc:spChg>
        <pc:spChg chg="add mod">
          <ac:chgData name="Deborah Jenkins" userId="ac63fa33-6124-48d0-9978-55082d96bee9" providerId="ADAL" clId="{D5473BF7-2EE8-4E6A-8C52-AD8D8A8F4C32}" dt="2022-10-14T10:37:58.402" v="99" actId="26606"/>
          <ac:spMkLst>
            <pc:docMk/>
            <pc:sldMk cId="1405100938" sldId="271"/>
            <ac:spMk id="5" creationId="{03A27E64-8106-B083-182D-A9CA951D0559}"/>
          </ac:spMkLst>
        </pc:spChg>
        <pc:spChg chg="add del">
          <ac:chgData name="Deborah Jenkins" userId="ac63fa33-6124-48d0-9978-55082d96bee9" providerId="ADAL" clId="{D5473BF7-2EE8-4E6A-8C52-AD8D8A8F4C32}" dt="2022-10-14T10:37:58.402" v="99" actId="26606"/>
          <ac:spMkLst>
            <pc:docMk/>
            <pc:sldMk cId="1405100938" sldId="271"/>
            <ac:spMk id="7" creationId="{8CA06CD6-90CA-4C45-856C-6771339E1E22}"/>
          </ac:spMkLst>
        </pc:spChg>
        <pc:spChg chg="add del">
          <ac:chgData name="Deborah Jenkins" userId="ac63fa33-6124-48d0-9978-55082d96bee9" providerId="ADAL" clId="{D5473BF7-2EE8-4E6A-8C52-AD8D8A8F4C32}" dt="2022-10-14T10:37:52.568" v="97" actId="26606"/>
          <ac:spMkLst>
            <pc:docMk/>
            <pc:sldMk cId="1405100938" sldId="271"/>
            <ac:spMk id="10" creationId="{4C608BEB-860E-4094-8511-78603564A75E}"/>
          </ac:spMkLst>
        </pc:spChg>
        <pc:graphicFrameChg chg="add mod modGraphic">
          <ac:chgData name="Deborah Jenkins" userId="ac63fa33-6124-48d0-9978-55082d96bee9" providerId="ADAL" clId="{D5473BF7-2EE8-4E6A-8C52-AD8D8A8F4C32}" dt="2022-10-14T10:38:56.694" v="114" actId="403"/>
          <ac:graphicFrameMkLst>
            <pc:docMk/>
            <pc:sldMk cId="1405100938" sldId="271"/>
            <ac:graphicFrameMk id="9" creationId="{1900CACA-F313-DB77-4070-F6F6EE7572C1}"/>
          </ac:graphicFrameMkLst>
        </pc:graphicFrameChg>
        <pc:cxnChg chg="add del">
          <ac:chgData name="Deborah Jenkins" userId="ac63fa33-6124-48d0-9978-55082d96bee9" providerId="ADAL" clId="{D5473BF7-2EE8-4E6A-8C52-AD8D8A8F4C32}" dt="2022-10-14T10:37:58.402" v="99" actId="26606"/>
          <ac:cxnSpMkLst>
            <pc:docMk/>
            <pc:sldMk cId="1405100938" sldId="271"/>
            <ac:cxnSpMk id="8" creationId="{5021601D-2758-4B15-A31C-FDA184C51B3A}"/>
          </ac:cxnSpMkLst>
        </pc:cxnChg>
        <pc:cxnChg chg="add del">
          <ac:chgData name="Deborah Jenkins" userId="ac63fa33-6124-48d0-9978-55082d96bee9" providerId="ADAL" clId="{D5473BF7-2EE8-4E6A-8C52-AD8D8A8F4C32}" dt="2022-10-14T10:37:52.568" v="97" actId="26606"/>
          <ac:cxnSpMkLst>
            <pc:docMk/>
            <pc:sldMk cId="1405100938" sldId="271"/>
            <ac:cxnSpMk id="12" creationId="{1F16A8D4-FE87-4604-88B2-394B5D1EB437}"/>
          </ac:cxnSpMkLst>
        </pc:cxnChg>
      </pc:sldChg>
      <pc:sldChg chg="addSp modSp new mod setBg">
        <pc:chgData name="Deborah Jenkins" userId="ac63fa33-6124-48d0-9978-55082d96bee9" providerId="ADAL" clId="{D5473BF7-2EE8-4E6A-8C52-AD8D8A8F4C32}" dt="2022-10-14T13:36:25.661" v="1460" actId="2710"/>
        <pc:sldMkLst>
          <pc:docMk/>
          <pc:sldMk cId="2262759932" sldId="272"/>
        </pc:sldMkLst>
        <pc:spChg chg="mod">
          <ac:chgData name="Deborah Jenkins" userId="ac63fa33-6124-48d0-9978-55082d96bee9" providerId="ADAL" clId="{D5473BF7-2EE8-4E6A-8C52-AD8D8A8F4C32}" dt="2022-10-14T13:36:13.271" v="1459" actId="26606"/>
          <ac:spMkLst>
            <pc:docMk/>
            <pc:sldMk cId="2262759932" sldId="272"/>
            <ac:spMk id="2" creationId="{8BFF7A0D-DFEE-6BA0-4A0C-D77EE70121CF}"/>
          </ac:spMkLst>
        </pc:spChg>
        <pc:spChg chg="mod">
          <ac:chgData name="Deborah Jenkins" userId="ac63fa33-6124-48d0-9978-55082d96bee9" providerId="ADAL" clId="{D5473BF7-2EE8-4E6A-8C52-AD8D8A8F4C32}" dt="2022-10-14T13:36:25.661" v="1460" actId="2710"/>
          <ac:spMkLst>
            <pc:docMk/>
            <pc:sldMk cId="2262759932" sldId="272"/>
            <ac:spMk id="3" creationId="{2121D2A3-E4AC-CD76-5E73-249EFDF38B03}"/>
          </ac:spMkLst>
        </pc:spChg>
        <pc:spChg chg="add">
          <ac:chgData name="Deborah Jenkins" userId="ac63fa33-6124-48d0-9978-55082d96bee9" providerId="ADAL" clId="{D5473BF7-2EE8-4E6A-8C52-AD8D8A8F4C32}" dt="2022-10-14T13:36:13.271" v="1459" actId="26606"/>
          <ac:spMkLst>
            <pc:docMk/>
            <pc:sldMk cId="2262759932" sldId="272"/>
            <ac:spMk id="8" creationId="{B6CDA21F-E7AF-4C75-8395-33F58D5B0E45}"/>
          </ac:spMkLst>
        </pc:spChg>
        <pc:spChg chg="add">
          <ac:chgData name="Deborah Jenkins" userId="ac63fa33-6124-48d0-9978-55082d96bee9" providerId="ADAL" clId="{D5473BF7-2EE8-4E6A-8C52-AD8D8A8F4C32}" dt="2022-10-14T13:36:13.271" v="1459" actId="26606"/>
          <ac:spMkLst>
            <pc:docMk/>
            <pc:sldMk cId="2262759932" sldId="272"/>
            <ac:spMk id="15" creationId="{D5B0017B-2ECA-49AF-B397-DC140825DF8D}"/>
          </ac:spMkLst>
        </pc:spChg>
        <pc:grpChg chg="add">
          <ac:chgData name="Deborah Jenkins" userId="ac63fa33-6124-48d0-9978-55082d96bee9" providerId="ADAL" clId="{D5473BF7-2EE8-4E6A-8C52-AD8D8A8F4C32}" dt="2022-10-14T13:36:13.271" v="1459" actId="26606"/>
          <ac:grpSpMkLst>
            <pc:docMk/>
            <pc:sldMk cId="2262759932" sldId="272"/>
            <ac:grpSpMk id="10" creationId="{AE1C45F0-260A-458C-96ED-C1F6D2151219}"/>
          </ac:grpSpMkLst>
        </pc:grpChg>
        <pc:cxnChg chg="add">
          <ac:chgData name="Deborah Jenkins" userId="ac63fa33-6124-48d0-9978-55082d96bee9" providerId="ADAL" clId="{D5473BF7-2EE8-4E6A-8C52-AD8D8A8F4C32}" dt="2022-10-14T13:36:13.271" v="1459" actId="26606"/>
          <ac:cxnSpMkLst>
            <pc:docMk/>
            <pc:sldMk cId="2262759932" sldId="272"/>
            <ac:cxnSpMk id="17" creationId="{6CF1BAF6-AD41-4082-B212-8A1F9A2E8779}"/>
          </ac:cxnSpMkLst>
        </pc:cxnChg>
      </pc:sldChg>
      <pc:sldChg chg="addSp delSp modSp new mod setBg">
        <pc:chgData name="Deborah Jenkins" userId="ac63fa33-6124-48d0-9978-55082d96bee9" providerId="ADAL" clId="{D5473BF7-2EE8-4E6A-8C52-AD8D8A8F4C32}" dt="2022-10-14T10:53:21.723" v="263" actId="1076"/>
        <pc:sldMkLst>
          <pc:docMk/>
          <pc:sldMk cId="1675599046" sldId="273"/>
        </pc:sldMkLst>
        <pc:spChg chg="del">
          <ac:chgData name="Deborah Jenkins" userId="ac63fa33-6124-48d0-9978-55082d96bee9" providerId="ADAL" clId="{D5473BF7-2EE8-4E6A-8C52-AD8D8A8F4C32}" dt="2022-10-14T10:47:34.801" v="208" actId="26606"/>
          <ac:spMkLst>
            <pc:docMk/>
            <pc:sldMk cId="1675599046" sldId="273"/>
            <ac:spMk id="2" creationId="{325A1166-66CE-4282-92F5-D6B2E7ECB203}"/>
          </ac:spMkLst>
        </pc:spChg>
        <pc:spChg chg="del mod">
          <ac:chgData name="Deborah Jenkins" userId="ac63fa33-6124-48d0-9978-55082d96bee9" providerId="ADAL" clId="{D5473BF7-2EE8-4E6A-8C52-AD8D8A8F4C32}" dt="2022-10-14T10:47:26.652" v="207" actId="22"/>
          <ac:spMkLst>
            <pc:docMk/>
            <pc:sldMk cId="1675599046" sldId="273"/>
            <ac:spMk id="3" creationId="{69F5EE25-4F7A-4561-9E57-2D58A9FFF53E}"/>
          </ac:spMkLst>
        </pc:spChg>
        <pc:spChg chg="add">
          <ac:chgData name="Deborah Jenkins" userId="ac63fa33-6124-48d0-9978-55082d96bee9" providerId="ADAL" clId="{D5473BF7-2EE8-4E6A-8C52-AD8D8A8F4C32}" dt="2022-10-14T10:47:34.801" v="208" actId="26606"/>
          <ac:spMkLst>
            <pc:docMk/>
            <pc:sldMk cId="1675599046" sldId="273"/>
            <ac:spMk id="10" creationId="{3DAD86CA-8235-409B-982B-5E7A033E2392}"/>
          </ac:spMkLst>
        </pc:spChg>
        <pc:spChg chg="add">
          <ac:chgData name="Deborah Jenkins" userId="ac63fa33-6124-48d0-9978-55082d96bee9" providerId="ADAL" clId="{D5473BF7-2EE8-4E6A-8C52-AD8D8A8F4C32}" dt="2022-10-14T10:47:34.801" v="208" actId="26606"/>
          <ac:spMkLst>
            <pc:docMk/>
            <pc:sldMk cId="1675599046" sldId="273"/>
            <ac:spMk id="12" creationId="{9F234FBA-3501-47B4-AE0C-AA4AFBC8F603}"/>
          </ac:spMkLst>
        </pc:spChg>
        <pc:spChg chg="add">
          <ac:chgData name="Deborah Jenkins" userId="ac63fa33-6124-48d0-9978-55082d96bee9" providerId="ADAL" clId="{D5473BF7-2EE8-4E6A-8C52-AD8D8A8F4C32}" dt="2022-10-14T10:47:34.801" v="208" actId="26606"/>
          <ac:spMkLst>
            <pc:docMk/>
            <pc:sldMk cId="1675599046" sldId="273"/>
            <ac:spMk id="14" creationId="{B5EF893B-0491-416E-9D33-BADE9600792A}"/>
          </ac:spMkLst>
        </pc:spChg>
        <pc:picChg chg="add mod ord modCrop">
          <ac:chgData name="Deborah Jenkins" userId="ac63fa33-6124-48d0-9978-55082d96bee9" providerId="ADAL" clId="{D5473BF7-2EE8-4E6A-8C52-AD8D8A8F4C32}" dt="2022-10-14T10:53:21.723" v="263" actId="1076"/>
          <ac:picMkLst>
            <pc:docMk/>
            <pc:sldMk cId="1675599046" sldId="273"/>
            <ac:picMk id="5" creationId="{CF0918D2-55CC-725E-D83F-822CC6D7BBC6}"/>
          </ac:picMkLst>
        </pc:picChg>
        <pc:cxnChg chg="add">
          <ac:chgData name="Deborah Jenkins" userId="ac63fa33-6124-48d0-9978-55082d96bee9" providerId="ADAL" clId="{D5473BF7-2EE8-4E6A-8C52-AD8D8A8F4C32}" dt="2022-10-14T10:47:34.801" v="208" actId="26606"/>
          <ac:cxnSpMkLst>
            <pc:docMk/>
            <pc:sldMk cId="1675599046" sldId="273"/>
            <ac:cxnSpMk id="16" creationId="{469F4FF8-F8B0-4630-BA1B-0D8B324CD5FF}"/>
          </ac:cxnSpMkLst>
        </pc:cxnChg>
      </pc:sldChg>
      <pc:sldChg chg="addSp delSp modSp new mod setBg">
        <pc:chgData name="Deborah Jenkins" userId="ac63fa33-6124-48d0-9978-55082d96bee9" providerId="ADAL" clId="{D5473BF7-2EE8-4E6A-8C52-AD8D8A8F4C32}" dt="2022-10-14T10:49:12.032" v="233" actId="14100"/>
        <pc:sldMkLst>
          <pc:docMk/>
          <pc:sldMk cId="410216376" sldId="274"/>
        </pc:sldMkLst>
        <pc:spChg chg="del">
          <ac:chgData name="Deborah Jenkins" userId="ac63fa33-6124-48d0-9978-55082d96bee9" providerId="ADAL" clId="{D5473BF7-2EE8-4E6A-8C52-AD8D8A8F4C32}" dt="2022-10-14T10:48:25.971" v="220" actId="26606"/>
          <ac:spMkLst>
            <pc:docMk/>
            <pc:sldMk cId="410216376" sldId="274"/>
            <ac:spMk id="2" creationId="{003E77DE-EC6A-D30B-4C77-7927D6EC4293}"/>
          </ac:spMkLst>
        </pc:spChg>
        <pc:spChg chg="del">
          <ac:chgData name="Deborah Jenkins" userId="ac63fa33-6124-48d0-9978-55082d96bee9" providerId="ADAL" clId="{D5473BF7-2EE8-4E6A-8C52-AD8D8A8F4C32}" dt="2022-10-14T10:48:23.828" v="219" actId="22"/>
          <ac:spMkLst>
            <pc:docMk/>
            <pc:sldMk cId="410216376" sldId="274"/>
            <ac:spMk id="3" creationId="{1FFC25A7-6445-5382-D47B-3625E80B8D67}"/>
          </ac:spMkLst>
        </pc:spChg>
        <pc:spChg chg="add">
          <ac:chgData name="Deborah Jenkins" userId="ac63fa33-6124-48d0-9978-55082d96bee9" providerId="ADAL" clId="{D5473BF7-2EE8-4E6A-8C52-AD8D8A8F4C32}" dt="2022-10-14T10:48:25.971" v="220" actId="26606"/>
          <ac:spMkLst>
            <pc:docMk/>
            <pc:sldMk cId="410216376" sldId="274"/>
            <ac:spMk id="10" creationId="{3DAD86CA-8235-409B-982B-5E7A033E2392}"/>
          </ac:spMkLst>
        </pc:spChg>
        <pc:spChg chg="add">
          <ac:chgData name="Deborah Jenkins" userId="ac63fa33-6124-48d0-9978-55082d96bee9" providerId="ADAL" clId="{D5473BF7-2EE8-4E6A-8C52-AD8D8A8F4C32}" dt="2022-10-14T10:48:25.971" v="220" actId="26606"/>
          <ac:spMkLst>
            <pc:docMk/>
            <pc:sldMk cId="410216376" sldId="274"/>
            <ac:spMk id="12" creationId="{9F234FBA-3501-47B4-AE0C-AA4AFBC8F603}"/>
          </ac:spMkLst>
        </pc:spChg>
        <pc:spChg chg="add">
          <ac:chgData name="Deborah Jenkins" userId="ac63fa33-6124-48d0-9978-55082d96bee9" providerId="ADAL" clId="{D5473BF7-2EE8-4E6A-8C52-AD8D8A8F4C32}" dt="2022-10-14T10:48:25.971" v="220" actId="26606"/>
          <ac:spMkLst>
            <pc:docMk/>
            <pc:sldMk cId="410216376" sldId="274"/>
            <ac:spMk id="14" creationId="{B5EF893B-0491-416E-9D33-BADE9600792A}"/>
          </ac:spMkLst>
        </pc:spChg>
        <pc:picChg chg="add mod ord modCrop">
          <ac:chgData name="Deborah Jenkins" userId="ac63fa33-6124-48d0-9978-55082d96bee9" providerId="ADAL" clId="{D5473BF7-2EE8-4E6A-8C52-AD8D8A8F4C32}" dt="2022-10-14T10:49:12.032" v="233" actId="14100"/>
          <ac:picMkLst>
            <pc:docMk/>
            <pc:sldMk cId="410216376" sldId="274"/>
            <ac:picMk id="5" creationId="{A1AF0FA7-0334-FF9A-863A-EAFA0CDF8748}"/>
          </ac:picMkLst>
        </pc:picChg>
        <pc:cxnChg chg="add">
          <ac:chgData name="Deborah Jenkins" userId="ac63fa33-6124-48d0-9978-55082d96bee9" providerId="ADAL" clId="{D5473BF7-2EE8-4E6A-8C52-AD8D8A8F4C32}" dt="2022-10-14T10:48:25.971" v="220" actId="26606"/>
          <ac:cxnSpMkLst>
            <pc:docMk/>
            <pc:sldMk cId="410216376" sldId="274"/>
            <ac:cxnSpMk id="16" creationId="{469F4FF8-F8B0-4630-BA1B-0D8B324CD5FF}"/>
          </ac:cxnSpMkLst>
        </pc:cxnChg>
      </pc:sldChg>
      <pc:sldChg chg="modSp new mod">
        <pc:chgData name="Deborah Jenkins" userId="ac63fa33-6124-48d0-9978-55082d96bee9" providerId="ADAL" clId="{D5473BF7-2EE8-4E6A-8C52-AD8D8A8F4C32}" dt="2022-10-14T13:59:22.789" v="1738" actId="20577"/>
        <pc:sldMkLst>
          <pc:docMk/>
          <pc:sldMk cId="748834094" sldId="275"/>
        </pc:sldMkLst>
        <pc:spChg chg="mod">
          <ac:chgData name="Deborah Jenkins" userId="ac63fa33-6124-48d0-9978-55082d96bee9" providerId="ADAL" clId="{D5473BF7-2EE8-4E6A-8C52-AD8D8A8F4C32}" dt="2022-10-14T13:36:35.031" v="1470" actId="20577"/>
          <ac:spMkLst>
            <pc:docMk/>
            <pc:sldMk cId="748834094" sldId="275"/>
            <ac:spMk id="2" creationId="{6B3FC903-2981-AA4E-1C6A-EB021215878D}"/>
          </ac:spMkLst>
        </pc:spChg>
        <pc:spChg chg="mod">
          <ac:chgData name="Deborah Jenkins" userId="ac63fa33-6124-48d0-9978-55082d96bee9" providerId="ADAL" clId="{D5473BF7-2EE8-4E6A-8C52-AD8D8A8F4C32}" dt="2022-10-14T13:59:22.789" v="1738" actId="20577"/>
          <ac:spMkLst>
            <pc:docMk/>
            <pc:sldMk cId="748834094" sldId="275"/>
            <ac:spMk id="3" creationId="{66F98261-1447-B855-ACD9-2F1D08B886B9}"/>
          </ac:spMkLst>
        </pc:spChg>
      </pc:sldChg>
      <pc:sldChg chg="addSp modSp new mod setBg">
        <pc:chgData name="Deborah Jenkins" userId="ac63fa33-6124-48d0-9978-55082d96bee9" providerId="ADAL" clId="{D5473BF7-2EE8-4E6A-8C52-AD8D8A8F4C32}" dt="2022-10-14T13:35:07.464" v="1447" actId="2710"/>
        <pc:sldMkLst>
          <pc:docMk/>
          <pc:sldMk cId="2800811185" sldId="276"/>
        </pc:sldMkLst>
        <pc:spChg chg="mod">
          <ac:chgData name="Deborah Jenkins" userId="ac63fa33-6124-48d0-9978-55082d96bee9" providerId="ADAL" clId="{D5473BF7-2EE8-4E6A-8C52-AD8D8A8F4C32}" dt="2022-10-14T13:35:00.286" v="1446" actId="20577"/>
          <ac:spMkLst>
            <pc:docMk/>
            <pc:sldMk cId="2800811185" sldId="276"/>
            <ac:spMk id="2" creationId="{289493CF-9DC3-2B75-56E1-C0C28BCF377C}"/>
          </ac:spMkLst>
        </pc:spChg>
        <pc:spChg chg="mod">
          <ac:chgData name="Deborah Jenkins" userId="ac63fa33-6124-48d0-9978-55082d96bee9" providerId="ADAL" clId="{D5473BF7-2EE8-4E6A-8C52-AD8D8A8F4C32}" dt="2022-10-14T13:35:07.464" v="1447" actId="2710"/>
          <ac:spMkLst>
            <pc:docMk/>
            <pc:sldMk cId="2800811185" sldId="276"/>
            <ac:spMk id="3" creationId="{2FB8A1B3-7E1F-796C-3C53-29EACDDD4060}"/>
          </ac:spMkLst>
        </pc:spChg>
        <pc:spChg chg="add">
          <ac:chgData name="Deborah Jenkins" userId="ac63fa33-6124-48d0-9978-55082d96bee9" providerId="ADAL" clId="{D5473BF7-2EE8-4E6A-8C52-AD8D8A8F4C32}" dt="2022-10-14T13:34:47.591" v="1426" actId="26606"/>
          <ac:spMkLst>
            <pc:docMk/>
            <pc:sldMk cId="2800811185" sldId="276"/>
            <ac:spMk id="8" creationId="{B6CDA21F-E7AF-4C75-8395-33F58D5B0E45}"/>
          </ac:spMkLst>
        </pc:spChg>
        <pc:spChg chg="add">
          <ac:chgData name="Deborah Jenkins" userId="ac63fa33-6124-48d0-9978-55082d96bee9" providerId="ADAL" clId="{D5473BF7-2EE8-4E6A-8C52-AD8D8A8F4C32}" dt="2022-10-14T13:34:47.591" v="1426" actId="26606"/>
          <ac:spMkLst>
            <pc:docMk/>
            <pc:sldMk cId="2800811185" sldId="276"/>
            <ac:spMk id="15" creationId="{D5B0017B-2ECA-49AF-B397-DC140825DF8D}"/>
          </ac:spMkLst>
        </pc:spChg>
        <pc:grpChg chg="add">
          <ac:chgData name="Deborah Jenkins" userId="ac63fa33-6124-48d0-9978-55082d96bee9" providerId="ADAL" clId="{D5473BF7-2EE8-4E6A-8C52-AD8D8A8F4C32}" dt="2022-10-14T13:34:47.591" v="1426" actId="26606"/>
          <ac:grpSpMkLst>
            <pc:docMk/>
            <pc:sldMk cId="2800811185" sldId="276"/>
            <ac:grpSpMk id="10" creationId="{AE1C45F0-260A-458C-96ED-C1F6D2151219}"/>
          </ac:grpSpMkLst>
        </pc:grpChg>
        <pc:cxnChg chg="add">
          <ac:chgData name="Deborah Jenkins" userId="ac63fa33-6124-48d0-9978-55082d96bee9" providerId="ADAL" clId="{D5473BF7-2EE8-4E6A-8C52-AD8D8A8F4C32}" dt="2022-10-14T13:34:47.591" v="1426" actId="26606"/>
          <ac:cxnSpMkLst>
            <pc:docMk/>
            <pc:sldMk cId="2800811185" sldId="276"/>
            <ac:cxnSpMk id="17" creationId="{6CF1BAF6-AD41-4082-B212-8A1F9A2E8779}"/>
          </ac:cxnSpMkLst>
        </pc:cxnChg>
      </pc:sldChg>
      <pc:sldChg chg="addSp modSp new mod setBg modAnim">
        <pc:chgData name="Deborah Jenkins" userId="ac63fa33-6124-48d0-9978-55082d96bee9" providerId="ADAL" clId="{D5473BF7-2EE8-4E6A-8C52-AD8D8A8F4C32}" dt="2022-10-14T13:34:35.683" v="1425" actId="2710"/>
        <pc:sldMkLst>
          <pc:docMk/>
          <pc:sldMk cId="3237628776" sldId="277"/>
        </pc:sldMkLst>
        <pc:spChg chg="mod">
          <ac:chgData name="Deborah Jenkins" userId="ac63fa33-6124-48d0-9978-55082d96bee9" providerId="ADAL" clId="{D5473BF7-2EE8-4E6A-8C52-AD8D8A8F4C32}" dt="2022-10-14T11:23:52.266" v="1398" actId="1076"/>
          <ac:spMkLst>
            <pc:docMk/>
            <pc:sldMk cId="3237628776" sldId="277"/>
            <ac:spMk id="2" creationId="{56844358-CCD9-ECFA-5D1D-C7266E5D34E8}"/>
          </ac:spMkLst>
        </pc:spChg>
        <pc:spChg chg="mod">
          <ac:chgData name="Deborah Jenkins" userId="ac63fa33-6124-48d0-9978-55082d96bee9" providerId="ADAL" clId="{D5473BF7-2EE8-4E6A-8C52-AD8D8A8F4C32}" dt="2022-10-14T13:34:35.683" v="1425" actId="2710"/>
          <ac:spMkLst>
            <pc:docMk/>
            <pc:sldMk cId="3237628776" sldId="277"/>
            <ac:spMk id="3" creationId="{49B16AF8-B298-17DA-6582-A42971ABB3DD}"/>
          </ac:spMkLst>
        </pc:spChg>
        <pc:spChg chg="add">
          <ac:chgData name="Deborah Jenkins" userId="ac63fa33-6124-48d0-9978-55082d96bee9" providerId="ADAL" clId="{D5473BF7-2EE8-4E6A-8C52-AD8D8A8F4C32}" dt="2022-10-14T11:23:48.417" v="1397" actId="26606"/>
          <ac:spMkLst>
            <pc:docMk/>
            <pc:sldMk cId="3237628776" sldId="277"/>
            <ac:spMk id="8" creationId="{907EF6B7-1338-4443-8C46-6A318D952DFD}"/>
          </ac:spMkLst>
        </pc:spChg>
        <pc:spChg chg="add">
          <ac:chgData name="Deborah Jenkins" userId="ac63fa33-6124-48d0-9978-55082d96bee9" providerId="ADAL" clId="{D5473BF7-2EE8-4E6A-8C52-AD8D8A8F4C32}" dt="2022-10-14T11:23:48.417" v="1397" actId="26606"/>
          <ac:spMkLst>
            <pc:docMk/>
            <pc:sldMk cId="3237628776" sldId="277"/>
            <ac:spMk id="10" creationId="{DAAE4CDD-124C-4DCF-9584-B6033B545DD5}"/>
          </ac:spMkLst>
        </pc:spChg>
        <pc:spChg chg="add">
          <ac:chgData name="Deborah Jenkins" userId="ac63fa33-6124-48d0-9978-55082d96bee9" providerId="ADAL" clId="{D5473BF7-2EE8-4E6A-8C52-AD8D8A8F4C32}" dt="2022-10-14T11:23:48.417" v="1397" actId="26606"/>
          <ac:spMkLst>
            <pc:docMk/>
            <pc:sldMk cId="3237628776" sldId="277"/>
            <ac:spMk id="12" creationId="{081E4A58-353D-44AE-B2FC-2A74E2E400F7}"/>
          </ac:spMkLst>
        </pc:spChg>
      </pc:sldChg>
      <pc:sldChg chg="addSp delSp modSp new mod setBg">
        <pc:chgData name="Deborah Jenkins" userId="ac63fa33-6124-48d0-9978-55082d96bee9" providerId="ADAL" clId="{D5473BF7-2EE8-4E6A-8C52-AD8D8A8F4C32}" dt="2022-10-14T13:39:11.350" v="1514" actId="20577"/>
        <pc:sldMkLst>
          <pc:docMk/>
          <pc:sldMk cId="4243611427" sldId="278"/>
        </pc:sldMkLst>
        <pc:spChg chg="mod">
          <ac:chgData name="Deborah Jenkins" userId="ac63fa33-6124-48d0-9978-55082d96bee9" providerId="ADAL" clId="{D5473BF7-2EE8-4E6A-8C52-AD8D8A8F4C32}" dt="2022-10-14T13:38:51.210" v="1505" actId="1076"/>
          <ac:spMkLst>
            <pc:docMk/>
            <pc:sldMk cId="4243611427" sldId="278"/>
            <ac:spMk id="2" creationId="{9094E039-DDC7-2ADC-35E2-00986AFF4D30}"/>
          </ac:spMkLst>
        </pc:spChg>
        <pc:spChg chg="mod">
          <ac:chgData name="Deborah Jenkins" userId="ac63fa33-6124-48d0-9978-55082d96bee9" providerId="ADAL" clId="{D5473BF7-2EE8-4E6A-8C52-AD8D8A8F4C32}" dt="2022-10-14T13:39:11.350" v="1514" actId="20577"/>
          <ac:spMkLst>
            <pc:docMk/>
            <pc:sldMk cId="4243611427" sldId="278"/>
            <ac:spMk id="3" creationId="{1C84841C-DBAF-D7CD-2135-AFEF84872406}"/>
          </ac:spMkLst>
        </pc:spChg>
        <pc:spChg chg="add del">
          <ac:chgData name="Deborah Jenkins" userId="ac63fa33-6124-48d0-9978-55082d96bee9" providerId="ADAL" clId="{D5473BF7-2EE8-4E6A-8C52-AD8D8A8F4C32}" dt="2022-10-14T13:38:47.217" v="1501" actId="26606"/>
          <ac:spMkLst>
            <pc:docMk/>
            <pc:sldMk cId="4243611427" sldId="278"/>
            <ac:spMk id="8" creationId="{DBF61EA3-B236-439E-9C0B-340980D56BEE}"/>
          </ac:spMkLst>
        </pc:spChg>
        <pc:spChg chg="add del">
          <ac:chgData name="Deborah Jenkins" userId="ac63fa33-6124-48d0-9978-55082d96bee9" providerId="ADAL" clId="{D5473BF7-2EE8-4E6A-8C52-AD8D8A8F4C32}" dt="2022-10-14T13:38:47.217" v="1501" actId="26606"/>
          <ac:spMkLst>
            <pc:docMk/>
            <pc:sldMk cId="4243611427" sldId="278"/>
            <ac:spMk id="14" creationId="{E659831F-0D9A-4C63-9EBB-8435B85A440F}"/>
          </ac:spMkLst>
        </pc:spChg>
        <pc:spChg chg="add del">
          <ac:chgData name="Deborah Jenkins" userId="ac63fa33-6124-48d0-9978-55082d96bee9" providerId="ADAL" clId="{D5473BF7-2EE8-4E6A-8C52-AD8D8A8F4C32}" dt="2022-10-14T13:38:48.276" v="1503" actId="26606"/>
          <ac:spMkLst>
            <pc:docMk/>
            <pc:sldMk cId="4243611427" sldId="278"/>
            <ac:spMk id="15" creationId="{D5B0017B-2ECA-49AF-B397-DC140825DF8D}"/>
          </ac:spMkLst>
        </pc:spChg>
        <pc:spChg chg="add del">
          <ac:chgData name="Deborah Jenkins" userId="ac63fa33-6124-48d0-9978-55082d96bee9" providerId="ADAL" clId="{D5473BF7-2EE8-4E6A-8C52-AD8D8A8F4C32}" dt="2022-10-14T13:38:48.276" v="1503" actId="26606"/>
          <ac:spMkLst>
            <pc:docMk/>
            <pc:sldMk cId="4243611427" sldId="278"/>
            <ac:spMk id="16" creationId="{B6CDA21F-E7AF-4C75-8395-33F58D5B0E45}"/>
          </ac:spMkLst>
        </pc:spChg>
        <pc:spChg chg="add">
          <ac:chgData name="Deborah Jenkins" userId="ac63fa33-6124-48d0-9978-55082d96bee9" providerId="ADAL" clId="{D5473BF7-2EE8-4E6A-8C52-AD8D8A8F4C32}" dt="2022-10-14T13:38:48.282" v="1504" actId="26606"/>
          <ac:spMkLst>
            <pc:docMk/>
            <pc:sldMk cId="4243611427" sldId="278"/>
            <ac:spMk id="22" creationId="{4DA718D0-4865-4629-8134-44F68D41D574}"/>
          </ac:spMkLst>
        </pc:spChg>
        <pc:spChg chg="add">
          <ac:chgData name="Deborah Jenkins" userId="ac63fa33-6124-48d0-9978-55082d96bee9" providerId="ADAL" clId="{D5473BF7-2EE8-4E6A-8C52-AD8D8A8F4C32}" dt="2022-10-14T13:38:48.282" v="1504" actId="26606"/>
          <ac:spMkLst>
            <pc:docMk/>
            <pc:sldMk cId="4243611427" sldId="278"/>
            <ac:spMk id="24" creationId="{CBC4F608-B4B8-48C3-9572-C0F061B1CD99}"/>
          </ac:spMkLst>
        </pc:spChg>
        <pc:grpChg chg="add del">
          <ac:chgData name="Deborah Jenkins" userId="ac63fa33-6124-48d0-9978-55082d96bee9" providerId="ADAL" clId="{D5473BF7-2EE8-4E6A-8C52-AD8D8A8F4C32}" dt="2022-10-14T13:38:47.217" v="1501" actId="26606"/>
          <ac:grpSpMkLst>
            <pc:docMk/>
            <pc:sldMk cId="4243611427" sldId="278"/>
            <ac:grpSpMk id="10" creationId="{28FAF094-D087-493F-8DF9-A486C2D6BBAA}"/>
          </ac:grpSpMkLst>
        </pc:grpChg>
        <pc:grpChg chg="add del">
          <ac:chgData name="Deborah Jenkins" userId="ac63fa33-6124-48d0-9978-55082d96bee9" providerId="ADAL" clId="{D5473BF7-2EE8-4E6A-8C52-AD8D8A8F4C32}" dt="2022-10-14T13:38:48.276" v="1503" actId="26606"/>
          <ac:grpSpMkLst>
            <pc:docMk/>
            <pc:sldMk cId="4243611427" sldId="278"/>
            <ac:grpSpMk id="18" creationId="{AE1C45F0-260A-458C-96ED-C1F6D2151219}"/>
          </ac:grpSpMkLst>
        </pc:grpChg>
        <pc:grpChg chg="add">
          <ac:chgData name="Deborah Jenkins" userId="ac63fa33-6124-48d0-9978-55082d96bee9" providerId="ADAL" clId="{D5473BF7-2EE8-4E6A-8C52-AD8D8A8F4C32}" dt="2022-10-14T13:38:48.282" v="1504" actId="26606"/>
          <ac:grpSpMkLst>
            <pc:docMk/>
            <pc:sldMk cId="4243611427" sldId="278"/>
            <ac:grpSpMk id="23" creationId="{65167ED7-6315-43AB-B1B6-C326D5FD8F84}"/>
          </ac:grpSpMkLst>
        </pc:grpChg>
        <pc:cxnChg chg="add del">
          <ac:chgData name="Deborah Jenkins" userId="ac63fa33-6124-48d0-9978-55082d96bee9" providerId="ADAL" clId="{D5473BF7-2EE8-4E6A-8C52-AD8D8A8F4C32}" dt="2022-10-14T13:38:48.276" v="1503" actId="26606"/>
          <ac:cxnSpMkLst>
            <pc:docMk/>
            <pc:sldMk cId="4243611427" sldId="278"/>
            <ac:cxnSpMk id="17" creationId="{6CF1BAF6-AD41-4082-B212-8A1F9A2E8779}"/>
          </ac:cxnSpMkLst>
        </pc:cxnChg>
      </pc:sldChg>
      <pc:sldChg chg="addSp delSp modSp new mod setBg">
        <pc:chgData name="Deborah Jenkins" userId="ac63fa33-6124-48d0-9978-55082d96bee9" providerId="ADAL" clId="{D5473BF7-2EE8-4E6A-8C52-AD8D8A8F4C32}" dt="2022-10-14T13:49:51.453" v="1616" actId="113"/>
        <pc:sldMkLst>
          <pc:docMk/>
          <pc:sldMk cId="3233278260" sldId="279"/>
        </pc:sldMkLst>
        <pc:spChg chg="mod">
          <ac:chgData name="Deborah Jenkins" userId="ac63fa33-6124-48d0-9978-55082d96bee9" providerId="ADAL" clId="{D5473BF7-2EE8-4E6A-8C52-AD8D8A8F4C32}" dt="2022-10-14T13:46:20.601" v="1606" actId="14100"/>
          <ac:spMkLst>
            <pc:docMk/>
            <pc:sldMk cId="3233278260" sldId="279"/>
            <ac:spMk id="2" creationId="{6CD03230-7817-11BE-DF83-25F9475479DF}"/>
          </ac:spMkLst>
        </pc:spChg>
        <pc:spChg chg="mod">
          <ac:chgData name="Deborah Jenkins" userId="ac63fa33-6124-48d0-9978-55082d96bee9" providerId="ADAL" clId="{D5473BF7-2EE8-4E6A-8C52-AD8D8A8F4C32}" dt="2022-10-14T13:49:51.453" v="1616" actId="113"/>
          <ac:spMkLst>
            <pc:docMk/>
            <pc:sldMk cId="3233278260" sldId="279"/>
            <ac:spMk id="3" creationId="{F41224B7-C0F6-C3C5-5611-675FDA4C024C}"/>
          </ac:spMkLst>
        </pc:spChg>
        <pc:spChg chg="add del">
          <ac:chgData name="Deborah Jenkins" userId="ac63fa33-6124-48d0-9978-55082d96bee9" providerId="ADAL" clId="{D5473BF7-2EE8-4E6A-8C52-AD8D8A8F4C32}" dt="2022-10-14T13:45:54.121" v="1596" actId="26606"/>
          <ac:spMkLst>
            <pc:docMk/>
            <pc:sldMk cId="3233278260" sldId="279"/>
            <ac:spMk id="9" creationId="{45D37F4E-DDB4-456B-97E0-9937730A039F}"/>
          </ac:spMkLst>
        </pc:spChg>
        <pc:spChg chg="add del">
          <ac:chgData name="Deborah Jenkins" userId="ac63fa33-6124-48d0-9978-55082d96bee9" providerId="ADAL" clId="{D5473BF7-2EE8-4E6A-8C52-AD8D8A8F4C32}" dt="2022-10-14T13:45:54.121" v="1596" actId="26606"/>
          <ac:spMkLst>
            <pc:docMk/>
            <pc:sldMk cId="3233278260" sldId="279"/>
            <ac:spMk id="11" creationId="{B2DD41CD-8F47-4F56-AD12-4E2FF7696987}"/>
          </ac:spMkLst>
        </pc:spChg>
        <pc:spChg chg="add">
          <ac:chgData name="Deborah Jenkins" userId="ac63fa33-6124-48d0-9978-55082d96bee9" providerId="ADAL" clId="{D5473BF7-2EE8-4E6A-8C52-AD8D8A8F4C32}" dt="2022-10-14T13:45:54.127" v="1597" actId="26606"/>
          <ac:spMkLst>
            <pc:docMk/>
            <pc:sldMk cId="3233278260" sldId="279"/>
            <ac:spMk id="13" creationId="{59A309A7-1751-4ABE-A3C1-EEC40366AD89}"/>
          </ac:spMkLst>
        </pc:spChg>
        <pc:spChg chg="add">
          <ac:chgData name="Deborah Jenkins" userId="ac63fa33-6124-48d0-9978-55082d96bee9" providerId="ADAL" clId="{D5473BF7-2EE8-4E6A-8C52-AD8D8A8F4C32}" dt="2022-10-14T13:45:54.127" v="1597" actId="26606"/>
          <ac:spMkLst>
            <pc:docMk/>
            <pc:sldMk cId="3233278260" sldId="279"/>
            <ac:spMk id="14" creationId="{967D8EB6-EAE1-4F9C-B398-83321E287204}"/>
          </ac:spMkLst>
        </pc:spChg>
        <pc:picChg chg="add mod">
          <ac:chgData name="Deborah Jenkins" userId="ac63fa33-6124-48d0-9978-55082d96bee9" providerId="ADAL" clId="{D5473BF7-2EE8-4E6A-8C52-AD8D8A8F4C32}" dt="2022-10-14T13:45:54.127" v="1597" actId="26606"/>
          <ac:picMkLst>
            <pc:docMk/>
            <pc:sldMk cId="3233278260" sldId="279"/>
            <ac:picMk id="4" creationId="{A7AD5EDB-ADFE-4D46-31E8-13A8E51F3E5A}"/>
          </ac:picMkLst>
        </pc:picChg>
      </pc:sldChg>
      <pc:sldChg chg="modSp new mod">
        <pc:chgData name="Deborah Jenkins" userId="ac63fa33-6124-48d0-9978-55082d96bee9" providerId="ADAL" clId="{D5473BF7-2EE8-4E6A-8C52-AD8D8A8F4C32}" dt="2022-10-14T14:10:41.484" v="1975" actId="113"/>
        <pc:sldMkLst>
          <pc:docMk/>
          <pc:sldMk cId="3788448498" sldId="280"/>
        </pc:sldMkLst>
        <pc:spChg chg="mod">
          <ac:chgData name="Deborah Jenkins" userId="ac63fa33-6124-48d0-9978-55082d96bee9" providerId="ADAL" clId="{D5473BF7-2EE8-4E6A-8C52-AD8D8A8F4C32}" dt="2022-10-14T14:01:03.063" v="1965" actId="27636"/>
          <ac:spMkLst>
            <pc:docMk/>
            <pc:sldMk cId="3788448498" sldId="280"/>
            <ac:spMk id="2" creationId="{2C84C2E7-E98B-5E02-BCB3-622A8A74B609}"/>
          </ac:spMkLst>
        </pc:spChg>
        <pc:spChg chg="mod">
          <ac:chgData name="Deborah Jenkins" userId="ac63fa33-6124-48d0-9978-55082d96bee9" providerId="ADAL" clId="{D5473BF7-2EE8-4E6A-8C52-AD8D8A8F4C32}" dt="2022-10-14T14:10:41.484" v="1975" actId="113"/>
          <ac:spMkLst>
            <pc:docMk/>
            <pc:sldMk cId="3788448498" sldId="280"/>
            <ac:spMk id="3" creationId="{C51B5A75-BF0F-1A4C-FD39-6CD730B22292}"/>
          </ac:spMkLst>
        </pc:spChg>
      </pc:sldChg>
    </pc:docChg>
  </pc:docChgLst>
  <pc:docChgLst>
    <pc:chgData name="Deborah Jenkins" userId="3cd02ba5-e528-4585-978d-4fde2b47730a" providerId="ADAL" clId="{D5473BF7-2EE8-4E6A-8C52-AD8D8A8F4C32}"/>
    <pc:docChg chg="undo custSel addSld delSld modSld">
      <pc:chgData name="Deborah Jenkins" userId="3cd02ba5-e528-4585-978d-4fde2b47730a" providerId="ADAL" clId="{D5473BF7-2EE8-4E6A-8C52-AD8D8A8F4C32}" dt="2022-10-19T17:52:41.969" v="136" actId="14100"/>
      <pc:docMkLst>
        <pc:docMk/>
      </pc:docMkLst>
      <pc:sldChg chg="modSp add mod setBg">
        <pc:chgData name="Deborah Jenkins" userId="3cd02ba5-e528-4585-978d-4fde2b47730a" providerId="ADAL" clId="{D5473BF7-2EE8-4E6A-8C52-AD8D8A8F4C32}" dt="2022-10-19T17:47:18.486" v="97" actId="20577"/>
        <pc:sldMkLst>
          <pc:docMk/>
          <pc:sldMk cId="0" sldId="256"/>
        </pc:sldMkLst>
        <pc:spChg chg="mod">
          <ac:chgData name="Deborah Jenkins" userId="3cd02ba5-e528-4585-978d-4fde2b47730a" providerId="ADAL" clId="{D5473BF7-2EE8-4E6A-8C52-AD8D8A8F4C32}" dt="2022-10-19T17:47:18.486" v="97" actId="20577"/>
          <ac:spMkLst>
            <pc:docMk/>
            <pc:sldMk cId="0" sldId="256"/>
            <ac:spMk id="2" creationId="{00000000-0000-0000-0000-000000000000}"/>
          </ac:spMkLst>
        </pc:spChg>
      </pc:sldChg>
      <pc:sldChg chg="modSp">
        <pc:chgData name="Deborah Jenkins" userId="3cd02ba5-e528-4585-978d-4fde2b47730a" providerId="ADAL" clId="{D5473BF7-2EE8-4E6A-8C52-AD8D8A8F4C32}" dt="2022-10-19T17:44:10.802" v="70" actId="113"/>
        <pc:sldMkLst>
          <pc:docMk/>
          <pc:sldMk cId="3237628776" sldId="277"/>
        </pc:sldMkLst>
        <pc:spChg chg="mod">
          <ac:chgData name="Deborah Jenkins" userId="3cd02ba5-e528-4585-978d-4fde2b47730a" providerId="ADAL" clId="{D5473BF7-2EE8-4E6A-8C52-AD8D8A8F4C32}" dt="2022-10-19T17:44:10.802" v="70" actId="113"/>
          <ac:spMkLst>
            <pc:docMk/>
            <pc:sldMk cId="3237628776" sldId="277"/>
            <ac:spMk id="3" creationId="{49B16AF8-B298-17DA-6582-A42971ABB3DD}"/>
          </ac:spMkLst>
        </pc:spChg>
      </pc:sldChg>
      <pc:sldChg chg="addSp delSp modSp new del mod delAnim modAnim">
        <pc:chgData name="Deborah Jenkins" userId="3cd02ba5-e528-4585-978d-4fde2b47730a" providerId="ADAL" clId="{D5473BF7-2EE8-4E6A-8C52-AD8D8A8F4C32}" dt="2022-10-19T17:47:23.288" v="98" actId="47"/>
        <pc:sldMkLst>
          <pc:docMk/>
          <pc:sldMk cId="1222581862" sldId="281"/>
        </pc:sldMkLst>
        <pc:spChg chg="mod">
          <ac:chgData name="Deborah Jenkins" userId="3cd02ba5-e528-4585-978d-4fde2b47730a" providerId="ADAL" clId="{D5473BF7-2EE8-4E6A-8C52-AD8D8A8F4C32}" dt="2022-10-19T17:46:36.573" v="86" actId="27636"/>
          <ac:spMkLst>
            <pc:docMk/>
            <pc:sldMk cId="1222581862" sldId="281"/>
            <ac:spMk id="2" creationId="{EF4C8A01-2A12-E250-2C96-BA817CBA1DF2}"/>
          </ac:spMkLst>
        </pc:spChg>
        <pc:spChg chg="del">
          <ac:chgData name="Deborah Jenkins" userId="3cd02ba5-e528-4585-978d-4fde2b47730a" providerId="ADAL" clId="{D5473BF7-2EE8-4E6A-8C52-AD8D8A8F4C32}" dt="2022-10-19T17:34:31.098" v="8"/>
          <ac:spMkLst>
            <pc:docMk/>
            <pc:sldMk cId="1222581862" sldId="281"/>
            <ac:spMk id="3" creationId="{4850C867-5E87-C78A-F775-2057E5E2C4B4}"/>
          </ac:spMkLst>
        </pc:spChg>
        <pc:spChg chg="add mod">
          <ac:chgData name="Deborah Jenkins" userId="3cd02ba5-e528-4585-978d-4fde2b47730a" providerId="ADAL" clId="{D5473BF7-2EE8-4E6A-8C52-AD8D8A8F4C32}" dt="2022-10-19T17:46:38.183" v="87" actId="478"/>
          <ac:spMkLst>
            <pc:docMk/>
            <pc:sldMk cId="1222581862" sldId="281"/>
            <ac:spMk id="6" creationId="{4542593B-DA2B-8EAC-4109-D2CAEF868F4D}"/>
          </ac:spMkLst>
        </pc:spChg>
        <pc:picChg chg="add del mod">
          <ac:chgData name="Deborah Jenkins" userId="3cd02ba5-e528-4585-978d-4fde2b47730a" providerId="ADAL" clId="{D5473BF7-2EE8-4E6A-8C52-AD8D8A8F4C32}" dt="2022-10-19T17:46:38.183" v="87" actId="478"/>
          <ac:picMkLst>
            <pc:docMk/>
            <pc:sldMk cId="1222581862" sldId="281"/>
            <ac:picMk id="4" creationId="{F8223A07-612D-64D5-7891-E59279FC3BC5}"/>
          </ac:picMkLst>
        </pc:picChg>
      </pc:sldChg>
      <pc:sldChg chg="addSp modSp new mod setBg modAnim">
        <pc:chgData name="Deborah Jenkins" userId="3cd02ba5-e528-4585-978d-4fde2b47730a" providerId="ADAL" clId="{D5473BF7-2EE8-4E6A-8C52-AD8D8A8F4C32}" dt="2022-10-19T17:42:25.242" v="68"/>
        <pc:sldMkLst>
          <pc:docMk/>
          <pc:sldMk cId="117872819" sldId="282"/>
        </pc:sldMkLst>
        <pc:spChg chg="mod">
          <ac:chgData name="Deborah Jenkins" userId="3cd02ba5-e528-4585-978d-4fde2b47730a" providerId="ADAL" clId="{D5473BF7-2EE8-4E6A-8C52-AD8D8A8F4C32}" dt="2022-10-19T17:41:53.600" v="63" actId="14100"/>
          <ac:spMkLst>
            <pc:docMk/>
            <pc:sldMk cId="117872819" sldId="282"/>
            <ac:spMk id="2" creationId="{6F844580-B2EA-0573-F777-998D144A185A}"/>
          </ac:spMkLst>
        </pc:spChg>
        <pc:spChg chg="mod">
          <ac:chgData name="Deborah Jenkins" userId="3cd02ba5-e528-4585-978d-4fde2b47730a" providerId="ADAL" clId="{D5473BF7-2EE8-4E6A-8C52-AD8D8A8F4C32}" dt="2022-10-19T17:42:05.933" v="64" actId="2711"/>
          <ac:spMkLst>
            <pc:docMk/>
            <pc:sldMk cId="117872819" sldId="282"/>
            <ac:spMk id="3" creationId="{549FFE17-8671-CBDA-2989-17D7DE0D334D}"/>
          </ac:spMkLst>
        </pc:spChg>
        <pc:spChg chg="add">
          <ac:chgData name="Deborah Jenkins" userId="3cd02ba5-e528-4585-978d-4fde2b47730a" providerId="ADAL" clId="{D5473BF7-2EE8-4E6A-8C52-AD8D8A8F4C32}" dt="2022-10-19T17:41:24.031" v="57" actId="26606"/>
          <ac:spMkLst>
            <pc:docMk/>
            <pc:sldMk cId="117872819" sldId="282"/>
            <ac:spMk id="9" creationId="{5E39A796-BE83-48B1-B33F-35C4A32AAB57}"/>
          </ac:spMkLst>
        </pc:spChg>
        <pc:spChg chg="add">
          <ac:chgData name="Deborah Jenkins" userId="3cd02ba5-e528-4585-978d-4fde2b47730a" providerId="ADAL" clId="{D5473BF7-2EE8-4E6A-8C52-AD8D8A8F4C32}" dt="2022-10-19T17:41:24.031" v="57" actId="26606"/>
          <ac:spMkLst>
            <pc:docMk/>
            <pc:sldMk cId="117872819" sldId="282"/>
            <ac:spMk id="11" creationId="{72F84B47-E267-4194-8194-831DB7B5547F}"/>
          </ac:spMkLst>
        </pc:spChg>
        <pc:picChg chg="add mod">
          <ac:chgData name="Deborah Jenkins" userId="3cd02ba5-e528-4585-978d-4fde2b47730a" providerId="ADAL" clId="{D5473BF7-2EE8-4E6A-8C52-AD8D8A8F4C32}" dt="2022-10-19T17:41:24.031" v="57" actId="26606"/>
          <ac:picMkLst>
            <pc:docMk/>
            <pc:sldMk cId="117872819" sldId="282"/>
            <ac:picMk id="4" creationId="{6CB9C7DC-7D4E-CCA9-E26C-359A3CD8E0B6}"/>
          </ac:picMkLst>
        </pc:picChg>
      </pc:sldChg>
      <pc:sldChg chg="modSp new mod modAnim">
        <pc:chgData name="Deborah Jenkins" userId="3cd02ba5-e528-4585-978d-4fde2b47730a" providerId="ADAL" clId="{D5473BF7-2EE8-4E6A-8C52-AD8D8A8F4C32}" dt="2022-10-19T17:42:21.687" v="67"/>
        <pc:sldMkLst>
          <pc:docMk/>
          <pc:sldMk cId="3408161214" sldId="283"/>
        </pc:sldMkLst>
        <pc:spChg chg="mod">
          <ac:chgData name="Deborah Jenkins" userId="3cd02ba5-e528-4585-978d-4fde2b47730a" providerId="ADAL" clId="{D5473BF7-2EE8-4E6A-8C52-AD8D8A8F4C32}" dt="2022-10-19T17:38:24.317" v="30"/>
          <ac:spMkLst>
            <pc:docMk/>
            <pc:sldMk cId="3408161214" sldId="283"/>
            <ac:spMk id="2" creationId="{5B2B9E3C-2AA6-6945-954D-5D8550A10C26}"/>
          </ac:spMkLst>
        </pc:spChg>
        <pc:spChg chg="mod">
          <ac:chgData name="Deborah Jenkins" userId="3cd02ba5-e528-4585-978d-4fde2b47730a" providerId="ADAL" clId="{D5473BF7-2EE8-4E6A-8C52-AD8D8A8F4C32}" dt="2022-10-19T17:42:18.513" v="66" actId="27636"/>
          <ac:spMkLst>
            <pc:docMk/>
            <pc:sldMk cId="3408161214" sldId="283"/>
            <ac:spMk id="3" creationId="{105A9FE7-1D6D-1B0B-D667-10C2C1C1F96F}"/>
          </ac:spMkLst>
        </pc:spChg>
      </pc:sldChg>
      <pc:sldChg chg="addSp delSp modSp new mod">
        <pc:chgData name="Deborah Jenkins" userId="3cd02ba5-e528-4585-978d-4fde2b47730a" providerId="ADAL" clId="{D5473BF7-2EE8-4E6A-8C52-AD8D8A8F4C32}" dt="2022-10-19T17:45:22.747" v="84" actId="478"/>
        <pc:sldMkLst>
          <pc:docMk/>
          <pc:sldMk cId="967696523" sldId="284"/>
        </pc:sldMkLst>
        <pc:spChg chg="del">
          <ac:chgData name="Deborah Jenkins" userId="3cd02ba5-e528-4585-978d-4fde2b47730a" providerId="ADAL" clId="{D5473BF7-2EE8-4E6A-8C52-AD8D8A8F4C32}" dt="2022-10-19T17:45:22.747" v="84" actId="478"/>
          <ac:spMkLst>
            <pc:docMk/>
            <pc:sldMk cId="967696523" sldId="284"/>
            <ac:spMk id="2" creationId="{C35EFF99-9C15-AEDF-20AE-FF21FAE6CE5C}"/>
          </ac:spMkLst>
        </pc:spChg>
        <pc:spChg chg="add del">
          <ac:chgData name="Deborah Jenkins" userId="3cd02ba5-e528-4585-978d-4fde2b47730a" providerId="ADAL" clId="{D5473BF7-2EE8-4E6A-8C52-AD8D8A8F4C32}" dt="2022-10-19T17:45:11.448" v="78" actId="931"/>
          <ac:spMkLst>
            <pc:docMk/>
            <pc:sldMk cId="967696523" sldId="284"/>
            <ac:spMk id="3" creationId="{ED4E6602-479A-C400-5A75-7557657EFF60}"/>
          </ac:spMkLst>
        </pc:spChg>
        <pc:spChg chg="add del mod">
          <ac:chgData name="Deborah Jenkins" userId="3cd02ba5-e528-4585-978d-4fde2b47730a" providerId="ADAL" clId="{D5473BF7-2EE8-4E6A-8C52-AD8D8A8F4C32}" dt="2022-10-19T17:44:46.649" v="77" actId="931"/>
          <ac:spMkLst>
            <pc:docMk/>
            <pc:sldMk cId="967696523" sldId="284"/>
            <ac:spMk id="6" creationId="{812D80E0-7C98-18F5-2B30-9C63B8CB5867}"/>
          </ac:spMkLst>
        </pc:spChg>
        <pc:spChg chg="add mod">
          <ac:chgData name="Deborah Jenkins" userId="3cd02ba5-e528-4585-978d-4fde2b47730a" providerId="ADAL" clId="{D5473BF7-2EE8-4E6A-8C52-AD8D8A8F4C32}" dt="2022-10-19T17:45:17.056" v="83" actId="14100"/>
          <ac:spMkLst>
            <pc:docMk/>
            <pc:sldMk cId="967696523" sldId="284"/>
            <ac:spMk id="9" creationId="{C3941275-B26D-9CA9-25CE-68A253F3E93E}"/>
          </ac:spMkLst>
        </pc:spChg>
        <pc:picChg chg="add del mod">
          <ac:chgData name="Deborah Jenkins" userId="3cd02ba5-e528-4585-978d-4fde2b47730a" providerId="ADAL" clId="{D5473BF7-2EE8-4E6A-8C52-AD8D8A8F4C32}" dt="2022-10-19T17:44:46.649" v="77" actId="931"/>
          <ac:picMkLst>
            <pc:docMk/>
            <pc:sldMk cId="967696523" sldId="284"/>
            <ac:picMk id="5" creationId="{CB7B0A37-BB8C-2705-0654-8E874C49587E}"/>
          </ac:picMkLst>
        </pc:picChg>
        <pc:picChg chg="add mod">
          <ac:chgData name="Deborah Jenkins" userId="3cd02ba5-e528-4585-978d-4fde2b47730a" providerId="ADAL" clId="{D5473BF7-2EE8-4E6A-8C52-AD8D8A8F4C32}" dt="2022-10-19T17:45:17.056" v="83" actId="14100"/>
          <ac:picMkLst>
            <pc:docMk/>
            <pc:sldMk cId="967696523" sldId="284"/>
            <ac:picMk id="8" creationId="{C2C6A47F-DEFF-EB6F-A85E-2626C1B20D7A}"/>
          </ac:picMkLst>
        </pc:picChg>
        <pc:picChg chg="add mod">
          <ac:chgData name="Deborah Jenkins" userId="3cd02ba5-e528-4585-978d-4fde2b47730a" providerId="ADAL" clId="{D5473BF7-2EE8-4E6A-8C52-AD8D8A8F4C32}" dt="2022-10-19T17:45:17.056" v="83" actId="14100"/>
          <ac:picMkLst>
            <pc:docMk/>
            <pc:sldMk cId="967696523" sldId="284"/>
            <ac:picMk id="11" creationId="{0A0131C8-9F68-D2C0-5773-6BB2B49B0405}"/>
          </ac:picMkLst>
        </pc:picChg>
      </pc:sldChg>
      <pc:sldChg chg="add setBg">
        <pc:chgData name="Deborah Jenkins" userId="3cd02ba5-e528-4585-978d-4fde2b47730a" providerId="ADAL" clId="{D5473BF7-2EE8-4E6A-8C52-AD8D8A8F4C32}" dt="2022-10-19T17:47:08.638" v="88"/>
        <pc:sldMkLst>
          <pc:docMk/>
          <pc:sldMk cId="0" sldId="285"/>
        </pc:sldMkLst>
      </pc:sldChg>
      <pc:sldChg chg="addSp modSp add mod setBg">
        <pc:chgData name="Deborah Jenkins" userId="3cd02ba5-e528-4585-978d-4fde2b47730a" providerId="ADAL" clId="{D5473BF7-2EE8-4E6A-8C52-AD8D8A8F4C32}" dt="2022-10-19T17:50:37.843" v="109" actId="26606"/>
        <pc:sldMkLst>
          <pc:docMk/>
          <pc:sldMk cId="0" sldId="286"/>
        </pc:sldMkLst>
        <pc:spChg chg="mod">
          <ac:chgData name="Deborah Jenkins" userId="3cd02ba5-e528-4585-978d-4fde2b47730a" providerId="ADAL" clId="{D5473BF7-2EE8-4E6A-8C52-AD8D8A8F4C32}" dt="2022-10-19T17:50:37.843" v="109" actId="26606"/>
          <ac:spMkLst>
            <pc:docMk/>
            <pc:sldMk cId="0" sldId="286"/>
            <ac:spMk id="2" creationId="{00000000-0000-0000-0000-000000000000}"/>
          </ac:spMkLst>
        </pc:spChg>
        <pc:spChg chg="mod">
          <ac:chgData name="Deborah Jenkins" userId="3cd02ba5-e528-4585-978d-4fde2b47730a" providerId="ADAL" clId="{D5473BF7-2EE8-4E6A-8C52-AD8D8A8F4C32}" dt="2022-10-19T17:50:37.843" v="109" actId="26606"/>
          <ac:spMkLst>
            <pc:docMk/>
            <pc:sldMk cId="0" sldId="286"/>
            <ac:spMk id="3" creationId="{00000000-0000-0000-0000-000000000000}"/>
          </ac:spMkLst>
        </pc:spChg>
        <pc:spChg chg="add">
          <ac:chgData name="Deborah Jenkins" userId="3cd02ba5-e528-4585-978d-4fde2b47730a" providerId="ADAL" clId="{D5473BF7-2EE8-4E6A-8C52-AD8D8A8F4C32}" dt="2022-10-19T17:50:37.843" v="109" actId="26606"/>
          <ac:spMkLst>
            <pc:docMk/>
            <pc:sldMk cId="0" sldId="286"/>
            <ac:spMk id="1031" creationId="{F13C74B1-5B17-4795-BED0-7140497B445A}"/>
          </ac:spMkLst>
        </pc:spChg>
        <pc:spChg chg="add">
          <ac:chgData name="Deborah Jenkins" userId="3cd02ba5-e528-4585-978d-4fde2b47730a" providerId="ADAL" clId="{D5473BF7-2EE8-4E6A-8C52-AD8D8A8F4C32}" dt="2022-10-19T17:50:37.843" v="109" actId="26606"/>
          <ac:spMkLst>
            <pc:docMk/>
            <pc:sldMk cId="0" sldId="286"/>
            <ac:spMk id="1033" creationId="{D4974D33-8DC5-464E-8C6D-BE58F0669C17}"/>
          </ac:spMkLst>
        </pc:spChg>
        <pc:picChg chg="add mod">
          <ac:chgData name="Deborah Jenkins" userId="3cd02ba5-e528-4585-978d-4fde2b47730a" providerId="ADAL" clId="{D5473BF7-2EE8-4E6A-8C52-AD8D8A8F4C32}" dt="2022-10-19T17:50:37.843" v="109" actId="26606"/>
          <ac:picMkLst>
            <pc:docMk/>
            <pc:sldMk cId="0" sldId="286"/>
            <ac:picMk id="1026" creationId="{2276AA98-0A56-86A1-CD93-BD5C18A1DB33}"/>
          </ac:picMkLst>
        </pc:picChg>
      </pc:sldChg>
      <pc:sldChg chg="addSp delSp modSp add mod setBg">
        <pc:chgData name="Deborah Jenkins" userId="3cd02ba5-e528-4585-978d-4fde2b47730a" providerId="ADAL" clId="{D5473BF7-2EE8-4E6A-8C52-AD8D8A8F4C32}" dt="2022-10-19T17:52:41.969" v="136" actId="14100"/>
        <pc:sldMkLst>
          <pc:docMk/>
          <pc:sldMk cId="0" sldId="287"/>
        </pc:sldMkLst>
        <pc:spChg chg="mod">
          <ac:chgData name="Deborah Jenkins" userId="3cd02ba5-e528-4585-978d-4fde2b47730a" providerId="ADAL" clId="{D5473BF7-2EE8-4E6A-8C52-AD8D8A8F4C32}" dt="2022-10-19T17:52:41.969" v="136" actId="14100"/>
          <ac:spMkLst>
            <pc:docMk/>
            <pc:sldMk cId="0" sldId="287"/>
            <ac:spMk id="2" creationId="{00000000-0000-0000-0000-000000000000}"/>
          </ac:spMkLst>
        </pc:spChg>
        <pc:spChg chg="mod ord">
          <ac:chgData name="Deborah Jenkins" userId="3cd02ba5-e528-4585-978d-4fde2b47730a" providerId="ADAL" clId="{D5473BF7-2EE8-4E6A-8C52-AD8D8A8F4C32}" dt="2022-10-19T17:52:36.264" v="135" actId="27636"/>
          <ac:spMkLst>
            <pc:docMk/>
            <pc:sldMk cId="0" sldId="287"/>
            <ac:spMk id="3" creationId="{00000000-0000-0000-0000-000000000000}"/>
          </ac:spMkLst>
        </pc:spChg>
        <pc:spChg chg="add del">
          <ac:chgData name="Deborah Jenkins" userId="3cd02ba5-e528-4585-978d-4fde2b47730a" providerId="ADAL" clId="{D5473BF7-2EE8-4E6A-8C52-AD8D8A8F4C32}" dt="2022-10-19T17:52:11.988" v="116" actId="26606"/>
          <ac:spMkLst>
            <pc:docMk/>
            <pc:sldMk cId="0" sldId="287"/>
            <ac:spMk id="9" creationId="{6EFFF4A2-EB01-4738-9824-8D9A72A51BB9}"/>
          </ac:spMkLst>
        </pc:spChg>
        <pc:spChg chg="add">
          <ac:chgData name="Deborah Jenkins" userId="3cd02ba5-e528-4585-978d-4fde2b47730a" providerId="ADAL" clId="{D5473BF7-2EE8-4E6A-8C52-AD8D8A8F4C32}" dt="2022-10-19T17:52:12.008" v="117" actId="26606"/>
          <ac:spMkLst>
            <pc:docMk/>
            <pc:sldMk cId="0" sldId="287"/>
            <ac:spMk id="15" creationId="{5E39A796-BE83-48B1-B33F-35C4A32AAB57}"/>
          </ac:spMkLst>
        </pc:spChg>
        <pc:spChg chg="add">
          <ac:chgData name="Deborah Jenkins" userId="3cd02ba5-e528-4585-978d-4fde2b47730a" providerId="ADAL" clId="{D5473BF7-2EE8-4E6A-8C52-AD8D8A8F4C32}" dt="2022-10-19T17:52:12.008" v="117" actId="26606"/>
          <ac:spMkLst>
            <pc:docMk/>
            <pc:sldMk cId="0" sldId="287"/>
            <ac:spMk id="16" creationId="{72F84B47-E267-4194-8194-831DB7B5547F}"/>
          </ac:spMkLst>
        </pc:spChg>
        <pc:grpChg chg="add del">
          <ac:chgData name="Deborah Jenkins" userId="3cd02ba5-e528-4585-978d-4fde2b47730a" providerId="ADAL" clId="{D5473BF7-2EE8-4E6A-8C52-AD8D8A8F4C32}" dt="2022-10-19T17:52:11.988" v="116" actId="26606"/>
          <ac:grpSpMkLst>
            <pc:docMk/>
            <pc:sldMk cId="0" sldId="287"/>
            <ac:grpSpMk id="11" creationId="{D4469D90-62FA-49B2-981E-5305361D5A58}"/>
          </ac:grpSpMkLst>
        </pc:grpChg>
        <pc:picChg chg="add mod">
          <ac:chgData name="Deborah Jenkins" userId="3cd02ba5-e528-4585-978d-4fde2b47730a" providerId="ADAL" clId="{D5473BF7-2EE8-4E6A-8C52-AD8D8A8F4C32}" dt="2022-10-19T17:52:12.008" v="117" actId="26606"/>
          <ac:picMkLst>
            <pc:docMk/>
            <pc:sldMk cId="0" sldId="287"/>
            <ac:picMk id="4" creationId="{32BBE513-9DF1-5512-AD3A-C55889A0844F}"/>
          </ac:picMkLst>
        </pc:picChg>
      </pc:sldChg>
      <pc:sldChg chg="addSp modSp new mod setBg">
        <pc:chgData name="Deborah Jenkins" userId="3cd02ba5-e528-4585-978d-4fde2b47730a" providerId="ADAL" clId="{D5473BF7-2EE8-4E6A-8C52-AD8D8A8F4C32}" dt="2022-10-19T17:50:57.244" v="111" actId="26606"/>
        <pc:sldMkLst>
          <pc:docMk/>
          <pc:sldMk cId="21800887" sldId="288"/>
        </pc:sldMkLst>
        <pc:spChg chg="mod">
          <ac:chgData name="Deborah Jenkins" userId="3cd02ba5-e528-4585-978d-4fde2b47730a" providerId="ADAL" clId="{D5473BF7-2EE8-4E6A-8C52-AD8D8A8F4C32}" dt="2022-10-19T17:50:57.244" v="111" actId="26606"/>
          <ac:spMkLst>
            <pc:docMk/>
            <pc:sldMk cId="21800887" sldId="288"/>
            <ac:spMk id="2" creationId="{6EB1F6F4-7DCD-E5AE-3A29-4A1CE7F6AF91}"/>
          </ac:spMkLst>
        </pc:spChg>
        <pc:spChg chg="mod">
          <ac:chgData name="Deborah Jenkins" userId="3cd02ba5-e528-4585-978d-4fde2b47730a" providerId="ADAL" clId="{D5473BF7-2EE8-4E6A-8C52-AD8D8A8F4C32}" dt="2022-10-19T17:50:57.244" v="111" actId="26606"/>
          <ac:spMkLst>
            <pc:docMk/>
            <pc:sldMk cId="21800887" sldId="288"/>
            <ac:spMk id="3" creationId="{A7A3036A-326E-46EC-FBFE-D0BC57A8DED1}"/>
          </ac:spMkLst>
        </pc:spChg>
        <pc:spChg chg="add">
          <ac:chgData name="Deborah Jenkins" userId="3cd02ba5-e528-4585-978d-4fde2b47730a" providerId="ADAL" clId="{D5473BF7-2EE8-4E6A-8C52-AD8D8A8F4C32}" dt="2022-10-19T17:50:57.244" v="111" actId="26606"/>
          <ac:spMkLst>
            <pc:docMk/>
            <pc:sldMk cId="21800887" sldId="288"/>
            <ac:spMk id="2055" creationId="{F13C74B1-5B17-4795-BED0-7140497B445A}"/>
          </ac:spMkLst>
        </pc:spChg>
        <pc:spChg chg="add">
          <ac:chgData name="Deborah Jenkins" userId="3cd02ba5-e528-4585-978d-4fde2b47730a" providerId="ADAL" clId="{D5473BF7-2EE8-4E6A-8C52-AD8D8A8F4C32}" dt="2022-10-19T17:50:57.244" v="111" actId="26606"/>
          <ac:spMkLst>
            <pc:docMk/>
            <pc:sldMk cId="21800887" sldId="288"/>
            <ac:spMk id="2057" creationId="{D4974D33-8DC5-464E-8C6D-BE58F0669C17}"/>
          </ac:spMkLst>
        </pc:spChg>
        <pc:picChg chg="add mod">
          <ac:chgData name="Deborah Jenkins" userId="3cd02ba5-e528-4585-978d-4fde2b47730a" providerId="ADAL" clId="{D5473BF7-2EE8-4E6A-8C52-AD8D8A8F4C32}" dt="2022-10-19T17:50:57.244" v="111" actId="26606"/>
          <ac:picMkLst>
            <pc:docMk/>
            <pc:sldMk cId="21800887" sldId="288"/>
            <ac:picMk id="2050" creationId="{39CD0CCD-058A-FE6C-345D-1BEB9F18E7E9}"/>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09DEEE-81CA-4EFD-9217-C4DC2A27481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F242192-C9D1-4B6F-87CD-EB8EC9FD864B}">
      <dgm:prSet/>
      <dgm:spPr/>
      <dgm:t>
        <a:bodyPr/>
        <a:lstStyle/>
        <a:p>
          <a:r>
            <a:rPr lang="en-GB"/>
            <a:t>In 2018 there are 18 million High Net Worth Individuals (HNWI) worldwide and they are of growing interest to international tourism destinations as their appetite for luxury travel translates into increased visitor spend and, thereby, economic growth. (Capgemini 2019 World Wealth report).</a:t>
          </a:r>
          <a:endParaRPr lang="en-US"/>
        </a:p>
      </dgm:t>
    </dgm:pt>
    <dgm:pt modelId="{DFBF8EB2-C1ED-4C67-84DA-0B85E6D171E4}" type="parTrans" cxnId="{4612E735-DAAE-49D5-8786-267DF610F260}">
      <dgm:prSet/>
      <dgm:spPr/>
      <dgm:t>
        <a:bodyPr/>
        <a:lstStyle/>
        <a:p>
          <a:endParaRPr lang="en-US"/>
        </a:p>
      </dgm:t>
    </dgm:pt>
    <dgm:pt modelId="{483BBD14-1247-4578-9394-B1816A44461C}" type="sibTrans" cxnId="{4612E735-DAAE-49D5-8786-267DF610F260}">
      <dgm:prSet/>
      <dgm:spPr/>
      <dgm:t>
        <a:bodyPr/>
        <a:lstStyle/>
        <a:p>
          <a:endParaRPr lang="en-US"/>
        </a:p>
      </dgm:t>
    </dgm:pt>
    <dgm:pt modelId="{9EC7578C-1E78-43D1-AF0A-FDF487243322}">
      <dgm:prSet/>
      <dgm:spPr/>
      <dgm:t>
        <a:bodyPr/>
        <a:lstStyle/>
        <a:p>
          <a:r>
            <a:rPr lang="en-GB"/>
            <a:t>The vast majority of the 40.9 million visits by overseas residents that the UK welcomed during 2019 will have been by non-HWI travellers, but it is interesting to examine which source markets generate the highest spend per visit and the highest spend per night.</a:t>
          </a:r>
          <a:endParaRPr lang="en-US"/>
        </a:p>
      </dgm:t>
    </dgm:pt>
    <dgm:pt modelId="{5583BB62-4E57-4D4B-8A4C-CF364FC0BB2E}" type="parTrans" cxnId="{3061DC6E-87B7-4DEE-BCB5-0F8A1A635C11}">
      <dgm:prSet/>
      <dgm:spPr/>
      <dgm:t>
        <a:bodyPr/>
        <a:lstStyle/>
        <a:p>
          <a:endParaRPr lang="en-US"/>
        </a:p>
      </dgm:t>
    </dgm:pt>
    <dgm:pt modelId="{9BE255FE-1765-44E8-9FCF-530E94C2F4F1}" type="sibTrans" cxnId="{3061DC6E-87B7-4DEE-BCB5-0F8A1A635C11}">
      <dgm:prSet/>
      <dgm:spPr/>
      <dgm:t>
        <a:bodyPr/>
        <a:lstStyle/>
        <a:p>
          <a:endParaRPr lang="en-US"/>
        </a:p>
      </dgm:t>
    </dgm:pt>
    <dgm:pt modelId="{B9442FF7-4390-40E5-9553-BE4E5A726FF2}" type="pres">
      <dgm:prSet presAssocID="{1409DEEE-81CA-4EFD-9217-C4DC2A274814}" presName="hierChild1" presStyleCnt="0">
        <dgm:presLayoutVars>
          <dgm:chPref val="1"/>
          <dgm:dir/>
          <dgm:animOne val="branch"/>
          <dgm:animLvl val="lvl"/>
          <dgm:resizeHandles/>
        </dgm:presLayoutVars>
      </dgm:prSet>
      <dgm:spPr/>
    </dgm:pt>
    <dgm:pt modelId="{B09B647B-31F3-40F4-9A6B-721D0900CFF3}" type="pres">
      <dgm:prSet presAssocID="{1F242192-C9D1-4B6F-87CD-EB8EC9FD864B}" presName="hierRoot1" presStyleCnt="0"/>
      <dgm:spPr/>
    </dgm:pt>
    <dgm:pt modelId="{212003DC-CC7C-4DB2-9FE1-81CD879E071A}" type="pres">
      <dgm:prSet presAssocID="{1F242192-C9D1-4B6F-87CD-EB8EC9FD864B}" presName="composite" presStyleCnt="0"/>
      <dgm:spPr/>
    </dgm:pt>
    <dgm:pt modelId="{3B00D238-5AC9-4D91-90FF-617380D25AA3}" type="pres">
      <dgm:prSet presAssocID="{1F242192-C9D1-4B6F-87CD-EB8EC9FD864B}" presName="background" presStyleLbl="node0" presStyleIdx="0" presStyleCnt="2"/>
      <dgm:spPr/>
    </dgm:pt>
    <dgm:pt modelId="{C80260F5-8B37-4827-89FA-10669FB3AB68}" type="pres">
      <dgm:prSet presAssocID="{1F242192-C9D1-4B6F-87CD-EB8EC9FD864B}" presName="text" presStyleLbl="fgAcc0" presStyleIdx="0" presStyleCnt="2">
        <dgm:presLayoutVars>
          <dgm:chPref val="3"/>
        </dgm:presLayoutVars>
      </dgm:prSet>
      <dgm:spPr/>
    </dgm:pt>
    <dgm:pt modelId="{DC80F8B0-8A30-45A6-A8DD-1E9DBE257406}" type="pres">
      <dgm:prSet presAssocID="{1F242192-C9D1-4B6F-87CD-EB8EC9FD864B}" presName="hierChild2" presStyleCnt="0"/>
      <dgm:spPr/>
    </dgm:pt>
    <dgm:pt modelId="{10C30C6F-014B-4883-B99D-4F849478FEF2}" type="pres">
      <dgm:prSet presAssocID="{9EC7578C-1E78-43D1-AF0A-FDF487243322}" presName="hierRoot1" presStyleCnt="0"/>
      <dgm:spPr/>
    </dgm:pt>
    <dgm:pt modelId="{CB687BF9-12C0-4FBA-B611-9EFA46746F82}" type="pres">
      <dgm:prSet presAssocID="{9EC7578C-1E78-43D1-AF0A-FDF487243322}" presName="composite" presStyleCnt="0"/>
      <dgm:spPr/>
    </dgm:pt>
    <dgm:pt modelId="{6C087DFE-B20C-44A9-B889-AB71043F8D80}" type="pres">
      <dgm:prSet presAssocID="{9EC7578C-1E78-43D1-AF0A-FDF487243322}" presName="background" presStyleLbl="node0" presStyleIdx="1" presStyleCnt="2"/>
      <dgm:spPr/>
    </dgm:pt>
    <dgm:pt modelId="{5E0ED67F-072E-4031-AE8C-25CE4956EF25}" type="pres">
      <dgm:prSet presAssocID="{9EC7578C-1E78-43D1-AF0A-FDF487243322}" presName="text" presStyleLbl="fgAcc0" presStyleIdx="1" presStyleCnt="2">
        <dgm:presLayoutVars>
          <dgm:chPref val="3"/>
        </dgm:presLayoutVars>
      </dgm:prSet>
      <dgm:spPr/>
    </dgm:pt>
    <dgm:pt modelId="{0E713975-BFAB-47C8-BDE5-E3D375893FE7}" type="pres">
      <dgm:prSet presAssocID="{9EC7578C-1E78-43D1-AF0A-FDF487243322}" presName="hierChild2" presStyleCnt="0"/>
      <dgm:spPr/>
    </dgm:pt>
  </dgm:ptLst>
  <dgm:cxnLst>
    <dgm:cxn modelId="{F0394A12-A473-419A-952C-C2F9516F517E}" type="presOf" srcId="{9EC7578C-1E78-43D1-AF0A-FDF487243322}" destId="{5E0ED67F-072E-4031-AE8C-25CE4956EF25}" srcOrd="0" destOrd="0" presId="urn:microsoft.com/office/officeart/2005/8/layout/hierarchy1"/>
    <dgm:cxn modelId="{4612E735-DAAE-49D5-8786-267DF610F260}" srcId="{1409DEEE-81CA-4EFD-9217-C4DC2A274814}" destId="{1F242192-C9D1-4B6F-87CD-EB8EC9FD864B}" srcOrd="0" destOrd="0" parTransId="{DFBF8EB2-C1ED-4C67-84DA-0B85E6D171E4}" sibTransId="{483BBD14-1247-4578-9394-B1816A44461C}"/>
    <dgm:cxn modelId="{3061DC6E-87B7-4DEE-BCB5-0F8A1A635C11}" srcId="{1409DEEE-81CA-4EFD-9217-C4DC2A274814}" destId="{9EC7578C-1E78-43D1-AF0A-FDF487243322}" srcOrd="1" destOrd="0" parTransId="{5583BB62-4E57-4D4B-8A4C-CF364FC0BB2E}" sibTransId="{9BE255FE-1765-44E8-9FCF-530E94C2F4F1}"/>
    <dgm:cxn modelId="{968C38AB-E3E9-47E1-A23F-D9F8682C1A7E}" type="presOf" srcId="{1409DEEE-81CA-4EFD-9217-C4DC2A274814}" destId="{B9442FF7-4390-40E5-9553-BE4E5A726FF2}" srcOrd="0" destOrd="0" presId="urn:microsoft.com/office/officeart/2005/8/layout/hierarchy1"/>
    <dgm:cxn modelId="{758F35E9-5D7A-4C80-AA1D-0796201B68DB}" type="presOf" srcId="{1F242192-C9D1-4B6F-87CD-EB8EC9FD864B}" destId="{C80260F5-8B37-4827-89FA-10669FB3AB68}" srcOrd="0" destOrd="0" presId="urn:microsoft.com/office/officeart/2005/8/layout/hierarchy1"/>
    <dgm:cxn modelId="{3C783F14-BB8A-4F75-889A-A6F8B7367CA3}" type="presParOf" srcId="{B9442FF7-4390-40E5-9553-BE4E5A726FF2}" destId="{B09B647B-31F3-40F4-9A6B-721D0900CFF3}" srcOrd="0" destOrd="0" presId="urn:microsoft.com/office/officeart/2005/8/layout/hierarchy1"/>
    <dgm:cxn modelId="{0AB25778-C127-4F84-9AC0-E91BB389FCB3}" type="presParOf" srcId="{B09B647B-31F3-40F4-9A6B-721D0900CFF3}" destId="{212003DC-CC7C-4DB2-9FE1-81CD879E071A}" srcOrd="0" destOrd="0" presId="urn:microsoft.com/office/officeart/2005/8/layout/hierarchy1"/>
    <dgm:cxn modelId="{6FE5B52A-7B0F-4D86-8032-CA2BCEDBBBF4}" type="presParOf" srcId="{212003DC-CC7C-4DB2-9FE1-81CD879E071A}" destId="{3B00D238-5AC9-4D91-90FF-617380D25AA3}" srcOrd="0" destOrd="0" presId="urn:microsoft.com/office/officeart/2005/8/layout/hierarchy1"/>
    <dgm:cxn modelId="{9610D5F5-5BE5-45A8-BD0C-D323120AACE6}" type="presParOf" srcId="{212003DC-CC7C-4DB2-9FE1-81CD879E071A}" destId="{C80260F5-8B37-4827-89FA-10669FB3AB68}" srcOrd="1" destOrd="0" presId="urn:microsoft.com/office/officeart/2005/8/layout/hierarchy1"/>
    <dgm:cxn modelId="{88BE32EC-3E67-4C5D-9318-CCF1A7E17BDB}" type="presParOf" srcId="{B09B647B-31F3-40F4-9A6B-721D0900CFF3}" destId="{DC80F8B0-8A30-45A6-A8DD-1E9DBE257406}" srcOrd="1" destOrd="0" presId="urn:microsoft.com/office/officeart/2005/8/layout/hierarchy1"/>
    <dgm:cxn modelId="{B54BC087-735D-44DC-9302-484716D5C56E}" type="presParOf" srcId="{B9442FF7-4390-40E5-9553-BE4E5A726FF2}" destId="{10C30C6F-014B-4883-B99D-4F849478FEF2}" srcOrd="1" destOrd="0" presId="urn:microsoft.com/office/officeart/2005/8/layout/hierarchy1"/>
    <dgm:cxn modelId="{2AC646D0-2DB5-4E36-A2DE-6E26FE6FB44E}" type="presParOf" srcId="{10C30C6F-014B-4883-B99D-4F849478FEF2}" destId="{CB687BF9-12C0-4FBA-B611-9EFA46746F82}" srcOrd="0" destOrd="0" presId="urn:microsoft.com/office/officeart/2005/8/layout/hierarchy1"/>
    <dgm:cxn modelId="{62F9FFD9-09F9-4856-A6E3-A272C2E4E1F8}" type="presParOf" srcId="{CB687BF9-12C0-4FBA-B611-9EFA46746F82}" destId="{6C087DFE-B20C-44A9-B889-AB71043F8D80}" srcOrd="0" destOrd="0" presId="urn:microsoft.com/office/officeart/2005/8/layout/hierarchy1"/>
    <dgm:cxn modelId="{379CB259-26EF-4A77-A18A-DF1E4EAB8BBD}" type="presParOf" srcId="{CB687BF9-12C0-4FBA-B611-9EFA46746F82}" destId="{5E0ED67F-072E-4031-AE8C-25CE4956EF25}" srcOrd="1" destOrd="0" presId="urn:microsoft.com/office/officeart/2005/8/layout/hierarchy1"/>
    <dgm:cxn modelId="{65481414-B12E-4AB4-9FA5-5A77D4C36A39}" type="presParOf" srcId="{10C30C6F-014B-4883-B99D-4F849478FEF2}" destId="{0E713975-BFAB-47C8-BDE5-E3D375893FE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2EB398-1854-4D6A-AF2C-6D67D9C7AB6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64E75EB-BABE-4E78-9234-3AB1E597A7D2}">
      <dgm:prSet custT="1"/>
      <dgm:spPr/>
      <dgm:t>
        <a:bodyPr/>
        <a:lstStyle/>
        <a:p>
          <a:r>
            <a:rPr lang="en-GB" sz="2000" dirty="0"/>
            <a:t>Identified as a key target audience in the Britain Tourism Strategy as youth visitors return trips: 63% of holiday visits to Britain are by repeat visitors.</a:t>
          </a:r>
          <a:endParaRPr lang="en-US" sz="2000" dirty="0"/>
        </a:p>
      </dgm:t>
    </dgm:pt>
    <dgm:pt modelId="{66A28788-CA87-4C30-B8C8-F931EC1815A5}" type="parTrans" cxnId="{0A423758-4ADD-4CD7-B730-C63933621BED}">
      <dgm:prSet/>
      <dgm:spPr/>
      <dgm:t>
        <a:bodyPr/>
        <a:lstStyle/>
        <a:p>
          <a:endParaRPr lang="en-US"/>
        </a:p>
      </dgm:t>
    </dgm:pt>
    <dgm:pt modelId="{C0B7342D-5E7E-42CF-BD48-54C2E5EF4DF9}" type="sibTrans" cxnId="{0A423758-4ADD-4CD7-B730-C63933621BED}">
      <dgm:prSet/>
      <dgm:spPr/>
      <dgm:t>
        <a:bodyPr/>
        <a:lstStyle/>
        <a:p>
          <a:endParaRPr lang="en-US"/>
        </a:p>
      </dgm:t>
    </dgm:pt>
    <dgm:pt modelId="{9577B447-AA9F-4567-AF79-EDE86F419AD5}">
      <dgm:prSet custT="1"/>
      <dgm:spPr/>
      <dgm:t>
        <a:bodyPr/>
        <a:lstStyle/>
        <a:p>
          <a:r>
            <a:rPr lang="en-GB" sz="2000" dirty="0"/>
            <a:t>Youth audiences are frequent users </a:t>
          </a:r>
          <a:r>
            <a:rPr lang="en-GB" sz="2000" b="1" dirty="0"/>
            <a:t>of online content </a:t>
          </a:r>
          <a:r>
            <a:rPr lang="en-GB" sz="2000" dirty="0"/>
            <a:t>so being present in their online space is crucial. </a:t>
          </a:r>
          <a:endParaRPr lang="en-US" sz="2000" dirty="0"/>
        </a:p>
      </dgm:t>
    </dgm:pt>
    <dgm:pt modelId="{5AFCB926-C247-4512-A665-09D7508D73B7}" type="parTrans" cxnId="{1D55C7B0-F833-4F6F-B1B0-D32B08961FB5}">
      <dgm:prSet/>
      <dgm:spPr/>
      <dgm:t>
        <a:bodyPr/>
        <a:lstStyle/>
        <a:p>
          <a:endParaRPr lang="en-US"/>
        </a:p>
      </dgm:t>
    </dgm:pt>
    <dgm:pt modelId="{4BB14FFF-A40D-44C9-B0DE-27D20E0B7662}" type="sibTrans" cxnId="{1D55C7B0-F833-4F6F-B1B0-D32B08961FB5}">
      <dgm:prSet/>
      <dgm:spPr/>
      <dgm:t>
        <a:bodyPr/>
        <a:lstStyle/>
        <a:p>
          <a:endParaRPr lang="en-US"/>
        </a:p>
      </dgm:t>
    </dgm:pt>
    <dgm:pt modelId="{078FC336-DE8E-421A-AA53-440BD2DF417C}">
      <dgm:prSet custT="1"/>
      <dgm:spPr/>
      <dgm:t>
        <a:bodyPr/>
        <a:lstStyle/>
        <a:p>
          <a:r>
            <a:rPr lang="en-GB" sz="2000" dirty="0"/>
            <a:t>Britain’s vibrant city-life resonates strongly with the international youth audience and offers the audience their most valuable currency − social cachet.</a:t>
          </a:r>
          <a:endParaRPr lang="en-US" sz="2000" dirty="0"/>
        </a:p>
      </dgm:t>
    </dgm:pt>
    <dgm:pt modelId="{5C7E3BE7-E38C-4546-AEAA-36C7D7AED304}" type="parTrans" cxnId="{A77E433F-E450-4DA1-AE74-C138578A3A1A}">
      <dgm:prSet/>
      <dgm:spPr/>
      <dgm:t>
        <a:bodyPr/>
        <a:lstStyle/>
        <a:p>
          <a:endParaRPr lang="en-US"/>
        </a:p>
      </dgm:t>
    </dgm:pt>
    <dgm:pt modelId="{29B04166-F25C-4B8A-ACA6-DF02451CB591}" type="sibTrans" cxnId="{A77E433F-E450-4DA1-AE74-C138578A3A1A}">
      <dgm:prSet/>
      <dgm:spPr/>
      <dgm:t>
        <a:bodyPr/>
        <a:lstStyle/>
        <a:p>
          <a:endParaRPr lang="en-US"/>
        </a:p>
      </dgm:t>
    </dgm:pt>
    <dgm:pt modelId="{B49BC4A5-AB45-4334-8D13-FAD979568080}" type="pres">
      <dgm:prSet presAssocID="{0F2EB398-1854-4D6A-AF2C-6D67D9C7AB66}" presName="hierChild1" presStyleCnt="0">
        <dgm:presLayoutVars>
          <dgm:chPref val="1"/>
          <dgm:dir/>
          <dgm:animOne val="branch"/>
          <dgm:animLvl val="lvl"/>
          <dgm:resizeHandles/>
        </dgm:presLayoutVars>
      </dgm:prSet>
      <dgm:spPr/>
    </dgm:pt>
    <dgm:pt modelId="{487551BE-78EA-4A7E-AC8D-DDB8D0EC0E0B}" type="pres">
      <dgm:prSet presAssocID="{964E75EB-BABE-4E78-9234-3AB1E597A7D2}" presName="hierRoot1" presStyleCnt="0"/>
      <dgm:spPr/>
    </dgm:pt>
    <dgm:pt modelId="{0294EB00-CE4E-4F64-A06B-2DCEA166533F}" type="pres">
      <dgm:prSet presAssocID="{964E75EB-BABE-4E78-9234-3AB1E597A7D2}" presName="composite" presStyleCnt="0"/>
      <dgm:spPr/>
    </dgm:pt>
    <dgm:pt modelId="{148BF639-8D06-457D-AB62-DB016155A8FD}" type="pres">
      <dgm:prSet presAssocID="{964E75EB-BABE-4E78-9234-3AB1E597A7D2}" presName="background" presStyleLbl="node0" presStyleIdx="0" presStyleCnt="3"/>
      <dgm:spPr/>
    </dgm:pt>
    <dgm:pt modelId="{A83B1F25-C47B-426B-AD1F-545643C2F611}" type="pres">
      <dgm:prSet presAssocID="{964E75EB-BABE-4E78-9234-3AB1E597A7D2}" presName="text" presStyleLbl="fgAcc0" presStyleIdx="0" presStyleCnt="3">
        <dgm:presLayoutVars>
          <dgm:chPref val="3"/>
        </dgm:presLayoutVars>
      </dgm:prSet>
      <dgm:spPr/>
    </dgm:pt>
    <dgm:pt modelId="{F81DF6FD-0442-425B-BFC8-9AFA8D43A45E}" type="pres">
      <dgm:prSet presAssocID="{964E75EB-BABE-4E78-9234-3AB1E597A7D2}" presName="hierChild2" presStyleCnt="0"/>
      <dgm:spPr/>
    </dgm:pt>
    <dgm:pt modelId="{DA2F4429-1B30-422B-8735-742925230D32}" type="pres">
      <dgm:prSet presAssocID="{9577B447-AA9F-4567-AF79-EDE86F419AD5}" presName="hierRoot1" presStyleCnt="0"/>
      <dgm:spPr/>
    </dgm:pt>
    <dgm:pt modelId="{BA6A4EAC-9F60-4528-BCF8-A173725FE314}" type="pres">
      <dgm:prSet presAssocID="{9577B447-AA9F-4567-AF79-EDE86F419AD5}" presName="composite" presStyleCnt="0"/>
      <dgm:spPr/>
    </dgm:pt>
    <dgm:pt modelId="{F249F4A6-F409-4564-8B00-E9E51C5F141E}" type="pres">
      <dgm:prSet presAssocID="{9577B447-AA9F-4567-AF79-EDE86F419AD5}" presName="background" presStyleLbl="node0" presStyleIdx="1" presStyleCnt="3"/>
      <dgm:spPr/>
    </dgm:pt>
    <dgm:pt modelId="{2C70EB2D-4E45-4B82-8A33-00F1CC84DD19}" type="pres">
      <dgm:prSet presAssocID="{9577B447-AA9F-4567-AF79-EDE86F419AD5}" presName="text" presStyleLbl="fgAcc0" presStyleIdx="1" presStyleCnt="3">
        <dgm:presLayoutVars>
          <dgm:chPref val="3"/>
        </dgm:presLayoutVars>
      </dgm:prSet>
      <dgm:spPr/>
    </dgm:pt>
    <dgm:pt modelId="{F8B9BFBA-F4C3-4377-998B-4BABBF9D3BE7}" type="pres">
      <dgm:prSet presAssocID="{9577B447-AA9F-4567-AF79-EDE86F419AD5}" presName="hierChild2" presStyleCnt="0"/>
      <dgm:spPr/>
    </dgm:pt>
    <dgm:pt modelId="{98CEC3E8-FE33-40D4-96C8-ADFAC047E285}" type="pres">
      <dgm:prSet presAssocID="{078FC336-DE8E-421A-AA53-440BD2DF417C}" presName="hierRoot1" presStyleCnt="0"/>
      <dgm:spPr/>
    </dgm:pt>
    <dgm:pt modelId="{F88CD736-4C40-4797-AB16-0184B8E0385D}" type="pres">
      <dgm:prSet presAssocID="{078FC336-DE8E-421A-AA53-440BD2DF417C}" presName="composite" presStyleCnt="0"/>
      <dgm:spPr/>
    </dgm:pt>
    <dgm:pt modelId="{D1261D39-5DB7-41FC-99D1-155647CC7D7C}" type="pres">
      <dgm:prSet presAssocID="{078FC336-DE8E-421A-AA53-440BD2DF417C}" presName="background" presStyleLbl="node0" presStyleIdx="2" presStyleCnt="3"/>
      <dgm:spPr/>
    </dgm:pt>
    <dgm:pt modelId="{73F4460A-2A51-4499-9364-85622D3C891D}" type="pres">
      <dgm:prSet presAssocID="{078FC336-DE8E-421A-AA53-440BD2DF417C}" presName="text" presStyleLbl="fgAcc0" presStyleIdx="2" presStyleCnt="3" custScaleY="117890">
        <dgm:presLayoutVars>
          <dgm:chPref val="3"/>
        </dgm:presLayoutVars>
      </dgm:prSet>
      <dgm:spPr/>
    </dgm:pt>
    <dgm:pt modelId="{FD53048B-6790-4D4B-ABF1-8361EA0DCC76}" type="pres">
      <dgm:prSet presAssocID="{078FC336-DE8E-421A-AA53-440BD2DF417C}" presName="hierChild2" presStyleCnt="0"/>
      <dgm:spPr/>
    </dgm:pt>
  </dgm:ptLst>
  <dgm:cxnLst>
    <dgm:cxn modelId="{8FEABC0B-BAE6-4A0B-9713-3FBD556737F6}" type="presOf" srcId="{078FC336-DE8E-421A-AA53-440BD2DF417C}" destId="{73F4460A-2A51-4499-9364-85622D3C891D}" srcOrd="0" destOrd="0" presId="urn:microsoft.com/office/officeart/2005/8/layout/hierarchy1"/>
    <dgm:cxn modelId="{A77E433F-E450-4DA1-AE74-C138578A3A1A}" srcId="{0F2EB398-1854-4D6A-AF2C-6D67D9C7AB66}" destId="{078FC336-DE8E-421A-AA53-440BD2DF417C}" srcOrd="2" destOrd="0" parTransId="{5C7E3BE7-E38C-4546-AEAA-36C7D7AED304}" sibTransId="{29B04166-F25C-4B8A-ACA6-DF02451CB591}"/>
    <dgm:cxn modelId="{2F8BCE60-A200-4997-BC8F-65DE09F380BE}" type="presOf" srcId="{0F2EB398-1854-4D6A-AF2C-6D67D9C7AB66}" destId="{B49BC4A5-AB45-4334-8D13-FAD979568080}" srcOrd="0" destOrd="0" presId="urn:microsoft.com/office/officeart/2005/8/layout/hierarchy1"/>
    <dgm:cxn modelId="{6FAE5C48-0134-457D-84A3-54F5927F9B37}" type="presOf" srcId="{964E75EB-BABE-4E78-9234-3AB1E597A7D2}" destId="{A83B1F25-C47B-426B-AD1F-545643C2F611}" srcOrd="0" destOrd="0" presId="urn:microsoft.com/office/officeart/2005/8/layout/hierarchy1"/>
    <dgm:cxn modelId="{0A423758-4ADD-4CD7-B730-C63933621BED}" srcId="{0F2EB398-1854-4D6A-AF2C-6D67D9C7AB66}" destId="{964E75EB-BABE-4E78-9234-3AB1E597A7D2}" srcOrd="0" destOrd="0" parTransId="{66A28788-CA87-4C30-B8C8-F931EC1815A5}" sibTransId="{C0B7342D-5E7E-42CF-BD48-54C2E5EF4DF9}"/>
    <dgm:cxn modelId="{1D55C7B0-F833-4F6F-B1B0-D32B08961FB5}" srcId="{0F2EB398-1854-4D6A-AF2C-6D67D9C7AB66}" destId="{9577B447-AA9F-4567-AF79-EDE86F419AD5}" srcOrd="1" destOrd="0" parTransId="{5AFCB926-C247-4512-A665-09D7508D73B7}" sibTransId="{4BB14FFF-A40D-44C9-B0DE-27D20E0B7662}"/>
    <dgm:cxn modelId="{2B7ACDDE-ABE2-4049-9766-762C971A4013}" type="presOf" srcId="{9577B447-AA9F-4567-AF79-EDE86F419AD5}" destId="{2C70EB2D-4E45-4B82-8A33-00F1CC84DD19}" srcOrd="0" destOrd="0" presId="urn:microsoft.com/office/officeart/2005/8/layout/hierarchy1"/>
    <dgm:cxn modelId="{045D1440-13DA-4143-8404-ABD9268B8EB1}" type="presParOf" srcId="{B49BC4A5-AB45-4334-8D13-FAD979568080}" destId="{487551BE-78EA-4A7E-AC8D-DDB8D0EC0E0B}" srcOrd="0" destOrd="0" presId="urn:microsoft.com/office/officeart/2005/8/layout/hierarchy1"/>
    <dgm:cxn modelId="{7F11F902-FA58-4FB7-ACC3-62DFF303A117}" type="presParOf" srcId="{487551BE-78EA-4A7E-AC8D-DDB8D0EC0E0B}" destId="{0294EB00-CE4E-4F64-A06B-2DCEA166533F}" srcOrd="0" destOrd="0" presId="urn:microsoft.com/office/officeart/2005/8/layout/hierarchy1"/>
    <dgm:cxn modelId="{BEF4D763-8F35-4610-B33F-B5CCA1DA6D3D}" type="presParOf" srcId="{0294EB00-CE4E-4F64-A06B-2DCEA166533F}" destId="{148BF639-8D06-457D-AB62-DB016155A8FD}" srcOrd="0" destOrd="0" presId="urn:microsoft.com/office/officeart/2005/8/layout/hierarchy1"/>
    <dgm:cxn modelId="{4FD3749F-ECE8-4048-A5F8-29D9185AB8DE}" type="presParOf" srcId="{0294EB00-CE4E-4F64-A06B-2DCEA166533F}" destId="{A83B1F25-C47B-426B-AD1F-545643C2F611}" srcOrd="1" destOrd="0" presId="urn:microsoft.com/office/officeart/2005/8/layout/hierarchy1"/>
    <dgm:cxn modelId="{C14E3EE5-5F0C-4694-B497-2F964786EC6E}" type="presParOf" srcId="{487551BE-78EA-4A7E-AC8D-DDB8D0EC0E0B}" destId="{F81DF6FD-0442-425B-BFC8-9AFA8D43A45E}" srcOrd="1" destOrd="0" presId="urn:microsoft.com/office/officeart/2005/8/layout/hierarchy1"/>
    <dgm:cxn modelId="{B5A472DD-BFF4-4606-8741-A4840B0E4EF8}" type="presParOf" srcId="{B49BC4A5-AB45-4334-8D13-FAD979568080}" destId="{DA2F4429-1B30-422B-8735-742925230D32}" srcOrd="1" destOrd="0" presId="urn:microsoft.com/office/officeart/2005/8/layout/hierarchy1"/>
    <dgm:cxn modelId="{D25E6E8F-C508-4A96-BE53-9526672A1C17}" type="presParOf" srcId="{DA2F4429-1B30-422B-8735-742925230D32}" destId="{BA6A4EAC-9F60-4528-BCF8-A173725FE314}" srcOrd="0" destOrd="0" presId="urn:microsoft.com/office/officeart/2005/8/layout/hierarchy1"/>
    <dgm:cxn modelId="{0D36C2CC-96E2-48ED-876D-B774C8EE6446}" type="presParOf" srcId="{BA6A4EAC-9F60-4528-BCF8-A173725FE314}" destId="{F249F4A6-F409-4564-8B00-E9E51C5F141E}" srcOrd="0" destOrd="0" presId="urn:microsoft.com/office/officeart/2005/8/layout/hierarchy1"/>
    <dgm:cxn modelId="{DF3B8448-BC77-4217-8FC0-E7D826CC71F2}" type="presParOf" srcId="{BA6A4EAC-9F60-4528-BCF8-A173725FE314}" destId="{2C70EB2D-4E45-4B82-8A33-00F1CC84DD19}" srcOrd="1" destOrd="0" presId="urn:microsoft.com/office/officeart/2005/8/layout/hierarchy1"/>
    <dgm:cxn modelId="{EC89380D-145D-48E0-B901-4CC24E26B734}" type="presParOf" srcId="{DA2F4429-1B30-422B-8735-742925230D32}" destId="{F8B9BFBA-F4C3-4377-998B-4BABBF9D3BE7}" srcOrd="1" destOrd="0" presId="urn:microsoft.com/office/officeart/2005/8/layout/hierarchy1"/>
    <dgm:cxn modelId="{4C0508DA-CA89-4079-A1CB-733C8DE1ED35}" type="presParOf" srcId="{B49BC4A5-AB45-4334-8D13-FAD979568080}" destId="{98CEC3E8-FE33-40D4-96C8-ADFAC047E285}" srcOrd="2" destOrd="0" presId="urn:microsoft.com/office/officeart/2005/8/layout/hierarchy1"/>
    <dgm:cxn modelId="{E34B5D03-8908-49F3-9CAE-44E71821C8D1}" type="presParOf" srcId="{98CEC3E8-FE33-40D4-96C8-ADFAC047E285}" destId="{F88CD736-4C40-4797-AB16-0184B8E0385D}" srcOrd="0" destOrd="0" presId="urn:microsoft.com/office/officeart/2005/8/layout/hierarchy1"/>
    <dgm:cxn modelId="{61FD67A4-FFD6-496C-827D-31FA549B3C4A}" type="presParOf" srcId="{F88CD736-4C40-4797-AB16-0184B8E0385D}" destId="{D1261D39-5DB7-41FC-99D1-155647CC7D7C}" srcOrd="0" destOrd="0" presId="urn:microsoft.com/office/officeart/2005/8/layout/hierarchy1"/>
    <dgm:cxn modelId="{E42D38B5-EF2E-4BE7-994C-C8B22B5162FD}" type="presParOf" srcId="{F88CD736-4C40-4797-AB16-0184B8E0385D}" destId="{73F4460A-2A51-4499-9364-85622D3C891D}" srcOrd="1" destOrd="0" presId="urn:microsoft.com/office/officeart/2005/8/layout/hierarchy1"/>
    <dgm:cxn modelId="{00A98614-B537-46EE-A141-BB25D1824C32}" type="presParOf" srcId="{98CEC3E8-FE33-40D4-96C8-ADFAC047E285}" destId="{FD53048B-6790-4D4B-ABF1-8361EA0DCC7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A7DBB3-D10D-4541-82D8-701BE45B6DBE}"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B81A145-22D3-4CD6-ADEB-CF30F3EBC2E7}">
      <dgm:prSet/>
      <dgm:spPr/>
      <dgm:t>
        <a:bodyPr/>
        <a:lstStyle/>
        <a:p>
          <a:r>
            <a:rPr lang="nn-NO" b="1" dirty="0"/>
            <a:t>Department for Digital, </a:t>
          </a:r>
          <a:r>
            <a:rPr lang="nn-NO" b="1" dirty="0" err="1"/>
            <a:t>Culture</a:t>
          </a:r>
          <a:r>
            <a:rPr lang="nn-NO" b="1" dirty="0"/>
            <a:t>, Media &amp; Sport </a:t>
          </a:r>
          <a:r>
            <a:rPr lang="nn-NO" dirty="0"/>
            <a:t>-</a:t>
          </a:r>
          <a:r>
            <a:rPr lang="en-GB" dirty="0"/>
            <a:t>with responsibility for tourism policy and the funding of tourism promotion by VisitBritain/</a:t>
          </a:r>
          <a:r>
            <a:rPr lang="en-GB" dirty="0" err="1"/>
            <a:t>VisitEngland</a:t>
          </a:r>
          <a:r>
            <a:rPr lang="en-GB" dirty="0"/>
            <a:t>, as well as key content for tourism – museums, the creative industries and the arts – and digital.</a:t>
          </a:r>
          <a:endParaRPr lang="en-US" dirty="0"/>
        </a:p>
      </dgm:t>
    </dgm:pt>
    <dgm:pt modelId="{8C7E306A-9AB5-4E94-8914-CAAFED93690D}" type="parTrans" cxnId="{C340AC92-87D6-40D0-8E35-DD85F789C10B}">
      <dgm:prSet/>
      <dgm:spPr/>
      <dgm:t>
        <a:bodyPr/>
        <a:lstStyle/>
        <a:p>
          <a:endParaRPr lang="en-US"/>
        </a:p>
      </dgm:t>
    </dgm:pt>
    <dgm:pt modelId="{A256EC0C-CE02-408C-AC8C-DB98F27B67C4}" type="sibTrans" cxnId="{C340AC92-87D6-40D0-8E35-DD85F789C10B}">
      <dgm:prSet/>
      <dgm:spPr/>
      <dgm:t>
        <a:bodyPr/>
        <a:lstStyle/>
        <a:p>
          <a:endParaRPr lang="en-US"/>
        </a:p>
      </dgm:t>
    </dgm:pt>
    <dgm:pt modelId="{E78A11BD-7036-4403-BEE5-1BBC0215ABD7}">
      <dgm:prSet custT="1"/>
      <dgm:spPr/>
      <dgm:t>
        <a:bodyPr/>
        <a:lstStyle/>
        <a:p>
          <a:r>
            <a:rPr lang="en-GB" sz="2000" b="1" dirty="0"/>
            <a:t>parts of the public sector have an important impact on tourism too, through either policy or funding.</a:t>
          </a:r>
          <a:endParaRPr lang="en-US" sz="2000" b="1" dirty="0"/>
        </a:p>
      </dgm:t>
    </dgm:pt>
    <dgm:pt modelId="{B5968CDC-7361-4B52-9062-63AABBB96652}" type="parTrans" cxnId="{84C2138E-C876-44D0-9D43-AB0717D799F5}">
      <dgm:prSet/>
      <dgm:spPr/>
      <dgm:t>
        <a:bodyPr/>
        <a:lstStyle/>
        <a:p>
          <a:endParaRPr lang="en-US"/>
        </a:p>
      </dgm:t>
    </dgm:pt>
    <dgm:pt modelId="{0408B080-FB14-4401-9F4A-0A4621FC117E}" type="sibTrans" cxnId="{84C2138E-C876-44D0-9D43-AB0717D799F5}">
      <dgm:prSet/>
      <dgm:spPr/>
      <dgm:t>
        <a:bodyPr/>
        <a:lstStyle/>
        <a:p>
          <a:endParaRPr lang="en-US"/>
        </a:p>
      </dgm:t>
    </dgm:pt>
    <dgm:pt modelId="{157035E9-9C5C-4712-8633-6816007F06E8}">
      <dgm:prSet custT="1"/>
      <dgm:spPr/>
      <dgm:t>
        <a:bodyPr/>
        <a:lstStyle/>
        <a:p>
          <a:r>
            <a:rPr lang="en-GB" sz="1800" b="1" dirty="0"/>
            <a:t>HM Treasury </a:t>
          </a:r>
          <a:r>
            <a:rPr lang="en-GB" sz="1800" dirty="0"/>
            <a:t>- </a:t>
          </a:r>
          <a:r>
            <a:rPr lang="en-GB" sz="1800" b="0" i="0" dirty="0"/>
            <a:t>Decision-making on funding for the overseas promotion of Britain, and policies which impact international tourism such as Air Passenger Duty, VAT and business rates.</a:t>
          </a:r>
          <a:endParaRPr lang="en-US" sz="1800" dirty="0"/>
        </a:p>
      </dgm:t>
    </dgm:pt>
    <dgm:pt modelId="{6A872AED-5B29-405C-8C28-EA2DFF05EF19}" type="parTrans" cxnId="{CC57F915-9326-407C-ACF2-B545F8D9504E}">
      <dgm:prSet/>
      <dgm:spPr/>
      <dgm:t>
        <a:bodyPr/>
        <a:lstStyle/>
        <a:p>
          <a:endParaRPr lang="en-US"/>
        </a:p>
      </dgm:t>
    </dgm:pt>
    <dgm:pt modelId="{9AB6DD41-8627-4D90-B9E9-4223F80D5D36}" type="sibTrans" cxnId="{CC57F915-9326-407C-ACF2-B545F8D9504E}">
      <dgm:prSet/>
      <dgm:spPr/>
      <dgm:t>
        <a:bodyPr/>
        <a:lstStyle/>
        <a:p>
          <a:endParaRPr lang="en-US"/>
        </a:p>
      </dgm:t>
    </dgm:pt>
    <dgm:pt modelId="{37FC8ADB-BD73-46FF-87CA-1D833A19BB18}">
      <dgm:prSet custT="1"/>
      <dgm:spPr/>
      <dgm:t>
        <a:bodyPr/>
        <a:lstStyle/>
        <a:p>
          <a:r>
            <a:rPr lang="en-GB" sz="1800" b="1" dirty="0"/>
            <a:t>Home Office </a:t>
          </a:r>
          <a:r>
            <a:rPr lang="en-GB" sz="1800" dirty="0"/>
            <a:t>- Impacts ease of travel to Britain through visas and border controls. UK Visas and Immigration. Also responsible for other matters affecting tourism including licensing</a:t>
          </a:r>
          <a:r>
            <a:rPr lang="en-GB" sz="1600" dirty="0"/>
            <a:t>.</a:t>
          </a:r>
          <a:endParaRPr lang="en-US" sz="1600" dirty="0"/>
        </a:p>
      </dgm:t>
    </dgm:pt>
    <dgm:pt modelId="{52ED8469-055A-4AC4-B5FC-101265E9A8F8}" type="parTrans" cxnId="{1B00EA15-C268-4CE5-9D58-39D54A93D728}">
      <dgm:prSet/>
      <dgm:spPr/>
      <dgm:t>
        <a:bodyPr/>
        <a:lstStyle/>
        <a:p>
          <a:endParaRPr lang="en-US"/>
        </a:p>
      </dgm:t>
    </dgm:pt>
    <dgm:pt modelId="{A3D192C3-E434-4831-AFB2-9E2CE4B1E231}" type="sibTrans" cxnId="{1B00EA15-C268-4CE5-9D58-39D54A93D728}">
      <dgm:prSet/>
      <dgm:spPr/>
      <dgm:t>
        <a:bodyPr/>
        <a:lstStyle/>
        <a:p>
          <a:endParaRPr lang="en-US"/>
        </a:p>
      </dgm:t>
    </dgm:pt>
    <dgm:pt modelId="{98DDE9F3-1678-4F72-B2C8-56D2B7363440}">
      <dgm:prSet custT="1"/>
      <dgm:spPr/>
      <dgm:t>
        <a:bodyPr/>
        <a:lstStyle/>
        <a:p>
          <a:r>
            <a:rPr lang="en-GB" sz="2000" b="1" dirty="0"/>
            <a:t>Department for Transport </a:t>
          </a:r>
          <a:r>
            <a:rPr lang="en-GB" sz="2000" dirty="0"/>
            <a:t>- Impacts ease of access to Britain through aviation and shipping policies, and the UK domestic transport system (road and rail).</a:t>
          </a:r>
          <a:endParaRPr lang="en-US" sz="2000" dirty="0"/>
        </a:p>
      </dgm:t>
    </dgm:pt>
    <dgm:pt modelId="{74211563-356F-4C4C-8113-D189B68217A4}" type="parTrans" cxnId="{6C62B8AD-F413-40B2-973E-E558F65A6542}">
      <dgm:prSet/>
      <dgm:spPr/>
      <dgm:t>
        <a:bodyPr/>
        <a:lstStyle/>
        <a:p>
          <a:endParaRPr lang="en-US"/>
        </a:p>
      </dgm:t>
    </dgm:pt>
    <dgm:pt modelId="{F583FF78-3CF0-4FEC-A94D-A24C954EF5AB}" type="sibTrans" cxnId="{6C62B8AD-F413-40B2-973E-E558F65A6542}">
      <dgm:prSet/>
      <dgm:spPr/>
      <dgm:t>
        <a:bodyPr/>
        <a:lstStyle/>
        <a:p>
          <a:endParaRPr lang="en-US"/>
        </a:p>
      </dgm:t>
    </dgm:pt>
    <dgm:pt modelId="{8B7C3811-9A43-4FCC-B6BB-0FC5D6A8D988}">
      <dgm:prSet custT="1"/>
      <dgm:spPr/>
      <dgm:t>
        <a:bodyPr/>
        <a:lstStyle/>
        <a:p>
          <a:r>
            <a:rPr lang="en-GB" sz="2000" b="1" dirty="0"/>
            <a:t>Foreign &amp; Commonwealth Office </a:t>
          </a:r>
          <a:r>
            <a:rPr lang="en-GB" sz="2000" dirty="0"/>
            <a:t>- overseas staff are located. Tourism is a component of public diplomacy</a:t>
          </a:r>
          <a:r>
            <a:rPr lang="en-GB" sz="1600" dirty="0"/>
            <a:t>.</a:t>
          </a:r>
          <a:endParaRPr lang="en-US" sz="1600" dirty="0"/>
        </a:p>
      </dgm:t>
    </dgm:pt>
    <dgm:pt modelId="{2B5CB8FD-2344-4134-AC31-CC8E32550918}" type="parTrans" cxnId="{91224B04-39EA-4E10-AC14-672FEF765433}">
      <dgm:prSet/>
      <dgm:spPr/>
      <dgm:t>
        <a:bodyPr/>
        <a:lstStyle/>
        <a:p>
          <a:endParaRPr lang="en-US"/>
        </a:p>
      </dgm:t>
    </dgm:pt>
    <dgm:pt modelId="{B6AD2389-06CE-4F61-9E0D-9B80C70481D1}" type="sibTrans" cxnId="{91224B04-39EA-4E10-AC14-672FEF765433}">
      <dgm:prSet/>
      <dgm:spPr/>
      <dgm:t>
        <a:bodyPr/>
        <a:lstStyle/>
        <a:p>
          <a:endParaRPr lang="en-US"/>
        </a:p>
      </dgm:t>
    </dgm:pt>
    <dgm:pt modelId="{A17F8EE9-B1A7-4D49-B49B-D016D9835FBB}" type="pres">
      <dgm:prSet presAssocID="{40A7DBB3-D10D-4541-82D8-701BE45B6DBE}" presName="diagram" presStyleCnt="0">
        <dgm:presLayoutVars>
          <dgm:dir/>
          <dgm:resizeHandles val="exact"/>
        </dgm:presLayoutVars>
      </dgm:prSet>
      <dgm:spPr/>
    </dgm:pt>
    <dgm:pt modelId="{02565030-0F46-49EE-B7AE-E0A457140A8C}" type="pres">
      <dgm:prSet presAssocID="{0B81A145-22D3-4CD6-ADEB-CF30F3EBC2E7}" presName="node" presStyleLbl="node1" presStyleIdx="0" presStyleCnt="6">
        <dgm:presLayoutVars>
          <dgm:bulletEnabled val="1"/>
        </dgm:presLayoutVars>
      </dgm:prSet>
      <dgm:spPr/>
    </dgm:pt>
    <dgm:pt modelId="{4F67A2F3-A7CB-4987-BCBB-3CD4AE46201C}" type="pres">
      <dgm:prSet presAssocID="{A256EC0C-CE02-408C-AC8C-DB98F27B67C4}" presName="sibTrans" presStyleCnt="0"/>
      <dgm:spPr/>
    </dgm:pt>
    <dgm:pt modelId="{A224DDD5-DAD7-4C61-98D1-71D4892E2142}" type="pres">
      <dgm:prSet presAssocID="{E78A11BD-7036-4403-BEE5-1BBC0215ABD7}" presName="node" presStyleLbl="node1" presStyleIdx="1" presStyleCnt="6">
        <dgm:presLayoutVars>
          <dgm:bulletEnabled val="1"/>
        </dgm:presLayoutVars>
      </dgm:prSet>
      <dgm:spPr/>
    </dgm:pt>
    <dgm:pt modelId="{B615DCBE-303A-42B9-A20D-12E4F043CEAD}" type="pres">
      <dgm:prSet presAssocID="{0408B080-FB14-4401-9F4A-0A4621FC117E}" presName="sibTrans" presStyleCnt="0"/>
      <dgm:spPr/>
    </dgm:pt>
    <dgm:pt modelId="{CD83495D-24FB-47D8-BE75-B3828864906C}" type="pres">
      <dgm:prSet presAssocID="{157035E9-9C5C-4712-8633-6816007F06E8}" presName="node" presStyleLbl="node1" presStyleIdx="2" presStyleCnt="6">
        <dgm:presLayoutVars>
          <dgm:bulletEnabled val="1"/>
        </dgm:presLayoutVars>
      </dgm:prSet>
      <dgm:spPr/>
    </dgm:pt>
    <dgm:pt modelId="{851E3D29-402D-4C55-AD18-ADE9675320A6}" type="pres">
      <dgm:prSet presAssocID="{9AB6DD41-8627-4D90-B9E9-4223F80D5D36}" presName="sibTrans" presStyleCnt="0"/>
      <dgm:spPr/>
    </dgm:pt>
    <dgm:pt modelId="{CAA2D068-F395-4671-9709-564F01E69C8F}" type="pres">
      <dgm:prSet presAssocID="{37FC8ADB-BD73-46FF-87CA-1D833A19BB18}" presName="node" presStyleLbl="node1" presStyleIdx="3" presStyleCnt="6">
        <dgm:presLayoutVars>
          <dgm:bulletEnabled val="1"/>
        </dgm:presLayoutVars>
      </dgm:prSet>
      <dgm:spPr/>
    </dgm:pt>
    <dgm:pt modelId="{4DBB68ED-8EF7-48AF-8CE9-8C4F11B1F858}" type="pres">
      <dgm:prSet presAssocID="{A3D192C3-E434-4831-AFB2-9E2CE4B1E231}" presName="sibTrans" presStyleCnt="0"/>
      <dgm:spPr/>
    </dgm:pt>
    <dgm:pt modelId="{4B169F3A-E23E-4127-96ED-3F3E4FADFE56}" type="pres">
      <dgm:prSet presAssocID="{98DDE9F3-1678-4F72-B2C8-56D2B7363440}" presName="node" presStyleLbl="node1" presStyleIdx="4" presStyleCnt="6">
        <dgm:presLayoutVars>
          <dgm:bulletEnabled val="1"/>
        </dgm:presLayoutVars>
      </dgm:prSet>
      <dgm:spPr/>
    </dgm:pt>
    <dgm:pt modelId="{D4E97FC2-018A-4363-B3C5-7C9635D40264}" type="pres">
      <dgm:prSet presAssocID="{F583FF78-3CF0-4FEC-A94D-A24C954EF5AB}" presName="sibTrans" presStyleCnt="0"/>
      <dgm:spPr/>
    </dgm:pt>
    <dgm:pt modelId="{8B549DF6-5C00-43A0-9D3E-546C719EDDCC}" type="pres">
      <dgm:prSet presAssocID="{8B7C3811-9A43-4FCC-B6BB-0FC5D6A8D988}" presName="node" presStyleLbl="node1" presStyleIdx="5" presStyleCnt="6">
        <dgm:presLayoutVars>
          <dgm:bulletEnabled val="1"/>
        </dgm:presLayoutVars>
      </dgm:prSet>
      <dgm:spPr/>
    </dgm:pt>
  </dgm:ptLst>
  <dgm:cxnLst>
    <dgm:cxn modelId="{91224B04-39EA-4E10-AC14-672FEF765433}" srcId="{40A7DBB3-D10D-4541-82D8-701BE45B6DBE}" destId="{8B7C3811-9A43-4FCC-B6BB-0FC5D6A8D988}" srcOrd="5" destOrd="0" parTransId="{2B5CB8FD-2344-4134-AC31-CC8E32550918}" sibTransId="{B6AD2389-06CE-4F61-9E0D-9B80C70481D1}"/>
    <dgm:cxn modelId="{1B00EA15-C268-4CE5-9D58-39D54A93D728}" srcId="{40A7DBB3-D10D-4541-82D8-701BE45B6DBE}" destId="{37FC8ADB-BD73-46FF-87CA-1D833A19BB18}" srcOrd="3" destOrd="0" parTransId="{52ED8469-055A-4AC4-B5FC-101265E9A8F8}" sibTransId="{A3D192C3-E434-4831-AFB2-9E2CE4B1E231}"/>
    <dgm:cxn modelId="{CC57F915-9326-407C-ACF2-B545F8D9504E}" srcId="{40A7DBB3-D10D-4541-82D8-701BE45B6DBE}" destId="{157035E9-9C5C-4712-8633-6816007F06E8}" srcOrd="2" destOrd="0" parTransId="{6A872AED-5B29-405C-8C28-EA2DFF05EF19}" sibTransId="{9AB6DD41-8627-4D90-B9E9-4223F80D5D36}"/>
    <dgm:cxn modelId="{4D5D2A25-A3D4-4020-9ECC-DBC21F732D0B}" type="presOf" srcId="{8B7C3811-9A43-4FCC-B6BB-0FC5D6A8D988}" destId="{8B549DF6-5C00-43A0-9D3E-546C719EDDCC}" srcOrd="0" destOrd="0" presId="urn:microsoft.com/office/officeart/2005/8/layout/default"/>
    <dgm:cxn modelId="{7F256B43-B870-4C71-8154-99323D475769}" type="presOf" srcId="{E78A11BD-7036-4403-BEE5-1BBC0215ABD7}" destId="{A224DDD5-DAD7-4C61-98D1-71D4892E2142}" srcOrd="0" destOrd="0" presId="urn:microsoft.com/office/officeart/2005/8/layout/default"/>
    <dgm:cxn modelId="{CDF8B272-1E50-485F-A1FB-78241A06AE82}" type="presOf" srcId="{0B81A145-22D3-4CD6-ADEB-CF30F3EBC2E7}" destId="{02565030-0F46-49EE-B7AE-E0A457140A8C}" srcOrd="0" destOrd="0" presId="urn:microsoft.com/office/officeart/2005/8/layout/default"/>
    <dgm:cxn modelId="{05460875-3F5E-431E-9534-D55B912350CE}" type="presOf" srcId="{98DDE9F3-1678-4F72-B2C8-56D2B7363440}" destId="{4B169F3A-E23E-4127-96ED-3F3E4FADFE56}" srcOrd="0" destOrd="0" presId="urn:microsoft.com/office/officeart/2005/8/layout/default"/>
    <dgm:cxn modelId="{84C2138E-C876-44D0-9D43-AB0717D799F5}" srcId="{40A7DBB3-D10D-4541-82D8-701BE45B6DBE}" destId="{E78A11BD-7036-4403-BEE5-1BBC0215ABD7}" srcOrd="1" destOrd="0" parTransId="{B5968CDC-7361-4B52-9062-63AABBB96652}" sibTransId="{0408B080-FB14-4401-9F4A-0A4621FC117E}"/>
    <dgm:cxn modelId="{C340AC92-87D6-40D0-8E35-DD85F789C10B}" srcId="{40A7DBB3-D10D-4541-82D8-701BE45B6DBE}" destId="{0B81A145-22D3-4CD6-ADEB-CF30F3EBC2E7}" srcOrd="0" destOrd="0" parTransId="{8C7E306A-9AB5-4E94-8914-CAAFED93690D}" sibTransId="{A256EC0C-CE02-408C-AC8C-DB98F27B67C4}"/>
    <dgm:cxn modelId="{87597397-22D0-4B81-8F21-4F27396DBD22}" type="presOf" srcId="{157035E9-9C5C-4712-8633-6816007F06E8}" destId="{CD83495D-24FB-47D8-BE75-B3828864906C}" srcOrd="0" destOrd="0" presId="urn:microsoft.com/office/officeart/2005/8/layout/default"/>
    <dgm:cxn modelId="{6C62B8AD-F413-40B2-973E-E558F65A6542}" srcId="{40A7DBB3-D10D-4541-82D8-701BE45B6DBE}" destId="{98DDE9F3-1678-4F72-B2C8-56D2B7363440}" srcOrd="4" destOrd="0" parTransId="{74211563-356F-4C4C-8113-D189B68217A4}" sibTransId="{F583FF78-3CF0-4FEC-A94D-A24C954EF5AB}"/>
    <dgm:cxn modelId="{B9AD72B6-F93F-43C8-BCFC-3D268CCE792C}" type="presOf" srcId="{40A7DBB3-D10D-4541-82D8-701BE45B6DBE}" destId="{A17F8EE9-B1A7-4D49-B49B-D016D9835FBB}" srcOrd="0" destOrd="0" presId="urn:microsoft.com/office/officeart/2005/8/layout/default"/>
    <dgm:cxn modelId="{679CEDDB-20DE-4469-ACC5-951732B22FC0}" type="presOf" srcId="{37FC8ADB-BD73-46FF-87CA-1D833A19BB18}" destId="{CAA2D068-F395-4671-9709-564F01E69C8F}" srcOrd="0" destOrd="0" presId="urn:microsoft.com/office/officeart/2005/8/layout/default"/>
    <dgm:cxn modelId="{CE0B5B57-5BED-4DD0-8229-5F28E7A090C1}" type="presParOf" srcId="{A17F8EE9-B1A7-4D49-B49B-D016D9835FBB}" destId="{02565030-0F46-49EE-B7AE-E0A457140A8C}" srcOrd="0" destOrd="0" presId="urn:microsoft.com/office/officeart/2005/8/layout/default"/>
    <dgm:cxn modelId="{DF82DB7D-1CB2-47C4-A24E-C56B4AD50B6C}" type="presParOf" srcId="{A17F8EE9-B1A7-4D49-B49B-D016D9835FBB}" destId="{4F67A2F3-A7CB-4987-BCBB-3CD4AE46201C}" srcOrd="1" destOrd="0" presId="urn:microsoft.com/office/officeart/2005/8/layout/default"/>
    <dgm:cxn modelId="{3297B870-9460-4796-8842-9DB5837AC490}" type="presParOf" srcId="{A17F8EE9-B1A7-4D49-B49B-D016D9835FBB}" destId="{A224DDD5-DAD7-4C61-98D1-71D4892E2142}" srcOrd="2" destOrd="0" presId="urn:microsoft.com/office/officeart/2005/8/layout/default"/>
    <dgm:cxn modelId="{D487A843-5A2A-4E6A-9287-632F2C7CBF14}" type="presParOf" srcId="{A17F8EE9-B1A7-4D49-B49B-D016D9835FBB}" destId="{B615DCBE-303A-42B9-A20D-12E4F043CEAD}" srcOrd="3" destOrd="0" presId="urn:microsoft.com/office/officeart/2005/8/layout/default"/>
    <dgm:cxn modelId="{9E0082D2-33A8-4B22-A083-2E75779B6844}" type="presParOf" srcId="{A17F8EE9-B1A7-4D49-B49B-D016D9835FBB}" destId="{CD83495D-24FB-47D8-BE75-B3828864906C}" srcOrd="4" destOrd="0" presId="urn:microsoft.com/office/officeart/2005/8/layout/default"/>
    <dgm:cxn modelId="{086CAE8A-7431-4F10-9BB9-BCF9BDAB4AF5}" type="presParOf" srcId="{A17F8EE9-B1A7-4D49-B49B-D016D9835FBB}" destId="{851E3D29-402D-4C55-AD18-ADE9675320A6}" srcOrd="5" destOrd="0" presId="urn:microsoft.com/office/officeart/2005/8/layout/default"/>
    <dgm:cxn modelId="{3FB2B9E9-38FC-443E-98D2-BE82511CDB1E}" type="presParOf" srcId="{A17F8EE9-B1A7-4D49-B49B-D016D9835FBB}" destId="{CAA2D068-F395-4671-9709-564F01E69C8F}" srcOrd="6" destOrd="0" presId="urn:microsoft.com/office/officeart/2005/8/layout/default"/>
    <dgm:cxn modelId="{52787022-84B2-4E31-92D8-E14329B2CB41}" type="presParOf" srcId="{A17F8EE9-B1A7-4D49-B49B-D016D9835FBB}" destId="{4DBB68ED-8EF7-48AF-8CE9-8C4F11B1F858}" srcOrd="7" destOrd="0" presId="urn:microsoft.com/office/officeart/2005/8/layout/default"/>
    <dgm:cxn modelId="{9093AE9D-5C6C-4360-9E8B-C77A50584771}" type="presParOf" srcId="{A17F8EE9-B1A7-4D49-B49B-D016D9835FBB}" destId="{4B169F3A-E23E-4127-96ED-3F3E4FADFE56}" srcOrd="8" destOrd="0" presId="urn:microsoft.com/office/officeart/2005/8/layout/default"/>
    <dgm:cxn modelId="{9820F768-186C-428C-9ABF-CA9A97FB20CB}" type="presParOf" srcId="{A17F8EE9-B1A7-4D49-B49B-D016D9835FBB}" destId="{D4E97FC2-018A-4363-B3C5-7C9635D40264}" srcOrd="9" destOrd="0" presId="urn:microsoft.com/office/officeart/2005/8/layout/default"/>
    <dgm:cxn modelId="{52974E60-25F7-4692-88F6-5BA603250C99}" type="presParOf" srcId="{A17F8EE9-B1A7-4D49-B49B-D016D9835FBB}" destId="{8B549DF6-5C00-43A0-9D3E-546C719EDDC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0D238-5AC9-4D91-90FF-617380D25AA3}">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0260F5-8B37-4827-89FA-10669FB3AB68}">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 2018 there are 18 million High Net Worth Individuals (HNWI) worldwide and they are of growing interest to international tourism destinations as their appetite for luxury travel translates into increased visitor spend and, thereby, economic growth. (Capgemini 2019 World Wealth report).</a:t>
          </a:r>
          <a:endParaRPr lang="en-US" sz="1900" kern="1200"/>
        </a:p>
      </dsp:txBody>
      <dsp:txXfrm>
        <a:off x="696297" y="538547"/>
        <a:ext cx="4171627" cy="2590157"/>
      </dsp:txXfrm>
    </dsp:sp>
    <dsp:sp modelId="{6C087DFE-B20C-44A9-B889-AB71043F8D80}">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0ED67F-072E-4031-AE8C-25CE4956EF25}">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vast majority of the 40.9 million visits by overseas residents that the UK welcomed during 2019 will have been by non-HWI travellers, but it is interesting to examine which source markets generate the highest spend per visit and the highest spend per night.</a:t>
          </a:r>
          <a:endParaRPr lang="en-US" sz="19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8BF639-8D06-457D-AB62-DB016155A8FD}">
      <dsp:nvSpPr>
        <dsp:cNvPr id="0" name=""/>
        <dsp:cNvSpPr/>
      </dsp:nvSpPr>
      <dsp:spPr>
        <a:xfrm>
          <a:off x="0" y="912578"/>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3B1F25-C47B-426B-AD1F-545643C2F611}">
      <dsp:nvSpPr>
        <dsp:cNvPr id="0" name=""/>
        <dsp:cNvSpPr/>
      </dsp:nvSpPr>
      <dsp:spPr>
        <a:xfrm>
          <a:off x="328612" y="1224760"/>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Identified as a key target audience in the Britain Tourism Strategy as youth visitors return trips: 63% of holiday visits to Britain are by repeat visitors.</a:t>
          </a:r>
          <a:endParaRPr lang="en-US" sz="2000" kern="1200" dirty="0"/>
        </a:p>
      </dsp:txBody>
      <dsp:txXfrm>
        <a:off x="383617" y="1279765"/>
        <a:ext cx="2847502" cy="1768010"/>
      </dsp:txXfrm>
    </dsp:sp>
    <dsp:sp modelId="{F249F4A6-F409-4564-8B00-E9E51C5F141E}">
      <dsp:nvSpPr>
        <dsp:cNvPr id="0" name=""/>
        <dsp:cNvSpPr/>
      </dsp:nvSpPr>
      <dsp:spPr>
        <a:xfrm>
          <a:off x="3614737" y="912578"/>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70EB2D-4E45-4B82-8A33-00F1CC84DD19}">
      <dsp:nvSpPr>
        <dsp:cNvPr id="0" name=""/>
        <dsp:cNvSpPr/>
      </dsp:nvSpPr>
      <dsp:spPr>
        <a:xfrm>
          <a:off x="3943350" y="1224760"/>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Youth audiences are frequent users </a:t>
          </a:r>
          <a:r>
            <a:rPr lang="en-GB" sz="2000" b="1" kern="1200" dirty="0"/>
            <a:t>of online content </a:t>
          </a:r>
          <a:r>
            <a:rPr lang="en-GB" sz="2000" kern="1200" dirty="0"/>
            <a:t>so being present in their online space is crucial. </a:t>
          </a:r>
          <a:endParaRPr lang="en-US" sz="2000" kern="1200" dirty="0"/>
        </a:p>
      </dsp:txBody>
      <dsp:txXfrm>
        <a:off x="3998355" y="1279765"/>
        <a:ext cx="2847502" cy="1768010"/>
      </dsp:txXfrm>
    </dsp:sp>
    <dsp:sp modelId="{D1261D39-5DB7-41FC-99D1-155647CC7D7C}">
      <dsp:nvSpPr>
        <dsp:cNvPr id="0" name=""/>
        <dsp:cNvSpPr/>
      </dsp:nvSpPr>
      <dsp:spPr>
        <a:xfrm>
          <a:off x="7229475" y="912578"/>
          <a:ext cx="2957512" cy="221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F4460A-2A51-4499-9364-85622D3C891D}">
      <dsp:nvSpPr>
        <dsp:cNvPr id="0" name=""/>
        <dsp:cNvSpPr/>
      </dsp:nvSpPr>
      <dsp:spPr>
        <a:xfrm>
          <a:off x="7558087" y="1224760"/>
          <a:ext cx="2957512" cy="221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Britain’s vibrant city-life resonates strongly with the international youth audience and offers the audience their most valuable currency − social cachet.</a:t>
          </a:r>
          <a:endParaRPr lang="en-US" sz="2000" kern="1200" dirty="0"/>
        </a:p>
      </dsp:txBody>
      <dsp:txXfrm>
        <a:off x="7622933" y="1289606"/>
        <a:ext cx="2827820" cy="20843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565030-0F46-49EE-B7AE-E0A457140A8C}">
      <dsp:nvSpPr>
        <dsp:cNvPr id="0" name=""/>
        <dsp:cNvSpPr/>
      </dsp:nvSpPr>
      <dsp:spPr>
        <a:xfrm>
          <a:off x="0" y="418118"/>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nn-NO" sz="1600" b="1" kern="1200" dirty="0"/>
            <a:t>Department for Digital, </a:t>
          </a:r>
          <a:r>
            <a:rPr lang="nn-NO" sz="1600" b="1" kern="1200" dirty="0" err="1"/>
            <a:t>Culture</a:t>
          </a:r>
          <a:r>
            <a:rPr lang="nn-NO" sz="1600" b="1" kern="1200" dirty="0"/>
            <a:t>, Media &amp; Sport </a:t>
          </a:r>
          <a:r>
            <a:rPr lang="nn-NO" sz="1600" kern="1200" dirty="0"/>
            <a:t>-</a:t>
          </a:r>
          <a:r>
            <a:rPr lang="en-GB" sz="1600" kern="1200" dirty="0"/>
            <a:t>with responsibility for tourism policy and the funding of tourism promotion by VisitBritain/</a:t>
          </a:r>
          <a:r>
            <a:rPr lang="en-GB" sz="1600" kern="1200" dirty="0" err="1"/>
            <a:t>VisitEngland</a:t>
          </a:r>
          <a:r>
            <a:rPr lang="en-GB" sz="1600" kern="1200" dirty="0"/>
            <a:t>, as well as key content for tourism – museums, the creative industries and the arts – and digital.</a:t>
          </a:r>
          <a:endParaRPr lang="en-US" sz="1600" kern="1200" dirty="0"/>
        </a:p>
      </dsp:txBody>
      <dsp:txXfrm>
        <a:off x="0" y="418118"/>
        <a:ext cx="3286125" cy="1971675"/>
      </dsp:txXfrm>
    </dsp:sp>
    <dsp:sp modelId="{A224DDD5-DAD7-4C61-98D1-71D4892E2142}">
      <dsp:nvSpPr>
        <dsp:cNvPr id="0" name=""/>
        <dsp:cNvSpPr/>
      </dsp:nvSpPr>
      <dsp:spPr>
        <a:xfrm>
          <a:off x="3614737" y="418118"/>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parts of the public sector have an important impact on tourism too, through either policy or funding.</a:t>
          </a:r>
          <a:endParaRPr lang="en-US" sz="2000" b="1" kern="1200" dirty="0"/>
        </a:p>
      </dsp:txBody>
      <dsp:txXfrm>
        <a:off x="3614737" y="418118"/>
        <a:ext cx="3286125" cy="1971675"/>
      </dsp:txXfrm>
    </dsp:sp>
    <dsp:sp modelId="{CD83495D-24FB-47D8-BE75-B3828864906C}">
      <dsp:nvSpPr>
        <dsp:cNvPr id="0" name=""/>
        <dsp:cNvSpPr/>
      </dsp:nvSpPr>
      <dsp:spPr>
        <a:xfrm>
          <a:off x="7229475" y="418118"/>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HM Treasury </a:t>
          </a:r>
          <a:r>
            <a:rPr lang="en-GB" sz="1800" kern="1200" dirty="0"/>
            <a:t>- </a:t>
          </a:r>
          <a:r>
            <a:rPr lang="en-GB" sz="1800" b="0" i="0" kern="1200" dirty="0"/>
            <a:t>Decision-making on funding for the overseas promotion of Britain, and policies which impact international tourism such as Air Passenger Duty, VAT and business rates.</a:t>
          </a:r>
          <a:endParaRPr lang="en-US" sz="1800" kern="1200" dirty="0"/>
        </a:p>
      </dsp:txBody>
      <dsp:txXfrm>
        <a:off x="7229475" y="418118"/>
        <a:ext cx="3286125" cy="1971675"/>
      </dsp:txXfrm>
    </dsp:sp>
    <dsp:sp modelId="{CAA2D068-F395-4671-9709-564F01E69C8F}">
      <dsp:nvSpPr>
        <dsp:cNvPr id="0" name=""/>
        <dsp:cNvSpPr/>
      </dsp:nvSpPr>
      <dsp:spPr>
        <a:xfrm>
          <a:off x="0" y="2718406"/>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Home Office </a:t>
          </a:r>
          <a:r>
            <a:rPr lang="en-GB" sz="1800" kern="1200" dirty="0"/>
            <a:t>- Impacts ease of travel to Britain through visas and border controls. UK Visas and Immigration. Also responsible for other matters affecting tourism including licensing</a:t>
          </a:r>
          <a:r>
            <a:rPr lang="en-GB" sz="1600" kern="1200" dirty="0"/>
            <a:t>.</a:t>
          </a:r>
          <a:endParaRPr lang="en-US" sz="1600" kern="1200" dirty="0"/>
        </a:p>
      </dsp:txBody>
      <dsp:txXfrm>
        <a:off x="0" y="2718406"/>
        <a:ext cx="3286125" cy="1971675"/>
      </dsp:txXfrm>
    </dsp:sp>
    <dsp:sp modelId="{4B169F3A-E23E-4127-96ED-3F3E4FADFE56}">
      <dsp:nvSpPr>
        <dsp:cNvPr id="0" name=""/>
        <dsp:cNvSpPr/>
      </dsp:nvSpPr>
      <dsp:spPr>
        <a:xfrm>
          <a:off x="3614737" y="2718406"/>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Department for Transport </a:t>
          </a:r>
          <a:r>
            <a:rPr lang="en-GB" sz="2000" kern="1200" dirty="0"/>
            <a:t>- Impacts ease of access to Britain through aviation and shipping policies, and the UK domestic transport system (road and rail).</a:t>
          </a:r>
          <a:endParaRPr lang="en-US" sz="2000" kern="1200" dirty="0"/>
        </a:p>
      </dsp:txBody>
      <dsp:txXfrm>
        <a:off x="3614737" y="2718406"/>
        <a:ext cx="3286125" cy="1971675"/>
      </dsp:txXfrm>
    </dsp:sp>
    <dsp:sp modelId="{8B549DF6-5C00-43A0-9D3E-546C719EDDCC}">
      <dsp:nvSpPr>
        <dsp:cNvPr id="0" name=""/>
        <dsp:cNvSpPr/>
      </dsp:nvSpPr>
      <dsp:spPr>
        <a:xfrm>
          <a:off x="7229475" y="2718406"/>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Foreign &amp; Commonwealth Office </a:t>
          </a:r>
          <a:r>
            <a:rPr lang="en-GB" sz="2000" kern="1200" dirty="0"/>
            <a:t>- overseas staff are located. Tourism is a component of public diplomacy</a:t>
          </a:r>
          <a:r>
            <a:rPr lang="en-GB" sz="1600" kern="1200" dirty="0"/>
            <a:t>.</a:t>
          </a:r>
          <a:endParaRPr lang="en-US" sz="1600" kern="1200" dirty="0"/>
        </a:p>
      </dsp:txBody>
      <dsp:txXfrm>
        <a:off x="7229475" y="2718406"/>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F6C0B3-514E-4B5B-8448-E10DE321055C}"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DFEBC1-F9D2-4D91-BEAF-722AC6C5C596}" type="slidenum">
              <a:rPr lang="en-GB" smtClean="0"/>
              <a:t>‹#›</a:t>
            </a:fld>
            <a:endParaRPr lang="en-GB"/>
          </a:p>
        </p:txBody>
      </p:sp>
    </p:spTree>
    <p:extLst>
      <p:ext uri="{BB962C8B-B14F-4D97-AF65-F5344CB8AC3E}">
        <p14:creationId xmlns:p14="http://schemas.microsoft.com/office/powerpoint/2010/main" val="2231438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F6C0B3-514E-4B5B-8448-E10DE321055C}"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DFEBC1-F9D2-4D91-BEAF-722AC6C5C596}" type="slidenum">
              <a:rPr lang="en-GB" smtClean="0"/>
              <a:t>‹#›</a:t>
            </a:fld>
            <a:endParaRPr lang="en-GB"/>
          </a:p>
        </p:txBody>
      </p:sp>
    </p:spTree>
    <p:extLst>
      <p:ext uri="{BB962C8B-B14F-4D97-AF65-F5344CB8AC3E}">
        <p14:creationId xmlns:p14="http://schemas.microsoft.com/office/powerpoint/2010/main" val="246793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F6C0B3-514E-4B5B-8448-E10DE321055C}"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DFEBC1-F9D2-4D91-BEAF-722AC6C5C596}" type="slidenum">
              <a:rPr lang="en-GB" smtClean="0"/>
              <a:t>‹#›</a:t>
            </a:fld>
            <a:endParaRPr lang="en-GB"/>
          </a:p>
        </p:txBody>
      </p:sp>
    </p:spTree>
    <p:extLst>
      <p:ext uri="{BB962C8B-B14F-4D97-AF65-F5344CB8AC3E}">
        <p14:creationId xmlns:p14="http://schemas.microsoft.com/office/powerpoint/2010/main" val="1513099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F6C0B3-514E-4B5B-8448-E10DE321055C}" type="datetimeFigureOut">
              <a:rPr lang="en-GB" smtClean="0"/>
              <a:t>19/10/2022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DFEBC1-F9D2-4D91-BEAF-722AC6C5C596}" type="slidenum">
              <a:rPr lang="en-GB" smtClean="0"/>
              <a:t>‹#›</a:t>
            </a:fld>
            <a:endParaRPr lang="en-GB"/>
          </a:p>
        </p:txBody>
      </p:sp>
    </p:spTree>
    <p:extLst>
      <p:ext uri="{BB962C8B-B14F-4D97-AF65-F5344CB8AC3E}">
        <p14:creationId xmlns:p14="http://schemas.microsoft.com/office/powerpoint/2010/main" val="1675960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F6C0B3-514E-4B5B-8448-E10DE321055C}" type="datetimeFigureOut">
              <a:rPr lang="en-GB" smtClean="0"/>
              <a:t>19/10/2022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DFEBC1-F9D2-4D91-BEAF-722AC6C5C596}" type="slidenum">
              <a:rPr lang="en-GB" smtClean="0"/>
              <a:t>‹#›</a:t>
            </a:fld>
            <a:endParaRPr lang="en-GB"/>
          </a:p>
        </p:txBody>
      </p:sp>
    </p:spTree>
    <p:extLst>
      <p:ext uri="{BB962C8B-B14F-4D97-AF65-F5344CB8AC3E}">
        <p14:creationId xmlns:p14="http://schemas.microsoft.com/office/powerpoint/2010/main" val="2595893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F6C0B3-514E-4B5B-8448-E10DE321055C}" type="datetimeFigureOut">
              <a:rPr lang="en-GB" smtClean="0"/>
              <a:t>19/10/2022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DFEBC1-F9D2-4D91-BEAF-722AC6C5C596}" type="slidenum">
              <a:rPr lang="en-GB" smtClean="0"/>
              <a:t>‹#›</a:t>
            </a:fld>
            <a:endParaRPr lang="en-GB"/>
          </a:p>
        </p:txBody>
      </p:sp>
    </p:spTree>
    <p:extLst>
      <p:ext uri="{BB962C8B-B14F-4D97-AF65-F5344CB8AC3E}">
        <p14:creationId xmlns:p14="http://schemas.microsoft.com/office/powerpoint/2010/main" val="2751429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F6C0B3-514E-4B5B-8448-E10DE321055C}" type="datetimeFigureOut">
              <a:rPr lang="en-GB" smtClean="0"/>
              <a:t>19/10/2022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DFEBC1-F9D2-4D91-BEAF-722AC6C5C596}" type="slidenum">
              <a:rPr lang="en-GB" smtClean="0"/>
              <a:t>‹#›</a:t>
            </a:fld>
            <a:endParaRPr lang="en-GB"/>
          </a:p>
        </p:txBody>
      </p:sp>
    </p:spTree>
    <p:extLst>
      <p:ext uri="{BB962C8B-B14F-4D97-AF65-F5344CB8AC3E}">
        <p14:creationId xmlns:p14="http://schemas.microsoft.com/office/powerpoint/2010/main" val="3425801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F6C0B3-514E-4B5B-8448-E10DE321055C}" type="datetimeFigureOut">
              <a:rPr lang="en-GB" smtClean="0"/>
              <a:t>19/10/2022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DFEBC1-F9D2-4D91-BEAF-722AC6C5C596}" type="slidenum">
              <a:rPr lang="en-GB" smtClean="0"/>
              <a:t>‹#›</a:t>
            </a:fld>
            <a:endParaRPr lang="en-GB"/>
          </a:p>
        </p:txBody>
      </p:sp>
    </p:spTree>
    <p:extLst>
      <p:ext uri="{BB962C8B-B14F-4D97-AF65-F5344CB8AC3E}">
        <p14:creationId xmlns:p14="http://schemas.microsoft.com/office/powerpoint/2010/main" val="2595645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F6C0B3-514E-4B5B-8448-E10DE321055C}" type="datetimeFigureOut">
              <a:rPr lang="en-GB" smtClean="0"/>
              <a:t>19/10/2022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DFEBC1-F9D2-4D91-BEAF-722AC6C5C596}" type="slidenum">
              <a:rPr lang="en-GB" smtClean="0"/>
              <a:t>‹#›</a:t>
            </a:fld>
            <a:endParaRPr lang="en-GB"/>
          </a:p>
        </p:txBody>
      </p:sp>
    </p:spTree>
    <p:extLst>
      <p:ext uri="{BB962C8B-B14F-4D97-AF65-F5344CB8AC3E}">
        <p14:creationId xmlns:p14="http://schemas.microsoft.com/office/powerpoint/2010/main" val="3035174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F6C0B3-514E-4B5B-8448-E10DE321055C}"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DFEBC1-F9D2-4D91-BEAF-722AC6C5C596}" type="slidenum">
              <a:rPr lang="en-GB" smtClean="0"/>
              <a:t>‹#›</a:t>
            </a:fld>
            <a:endParaRPr lang="en-GB"/>
          </a:p>
        </p:txBody>
      </p:sp>
    </p:spTree>
    <p:extLst>
      <p:ext uri="{BB962C8B-B14F-4D97-AF65-F5344CB8AC3E}">
        <p14:creationId xmlns:p14="http://schemas.microsoft.com/office/powerpoint/2010/main" val="3777312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F6C0B3-514E-4B5B-8448-E10DE321055C}" type="datetimeFigureOut">
              <a:rPr lang="en-GB" smtClean="0"/>
              <a:t>19/10/2022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DFEBC1-F9D2-4D91-BEAF-722AC6C5C596}" type="slidenum">
              <a:rPr lang="en-GB" smtClean="0"/>
              <a:t>‹#›</a:t>
            </a:fld>
            <a:endParaRPr lang="en-GB"/>
          </a:p>
        </p:txBody>
      </p:sp>
    </p:spTree>
    <p:extLst>
      <p:ext uri="{BB962C8B-B14F-4D97-AF65-F5344CB8AC3E}">
        <p14:creationId xmlns:p14="http://schemas.microsoft.com/office/powerpoint/2010/main" val="3800515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F6C0B3-514E-4B5B-8448-E10DE321055C}" type="datetimeFigureOut">
              <a:rPr lang="en-GB" smtClean="0"/>
              <a:t>19/10/2022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DFEBC1-F9D2-4D91-BEAF-722AC6C5C596}" type="slidenum">
              <a:rPr lang="en-GB" smtClean="0"/>
              <a:t>‹#›</a:t>
            </a:fld>
            <a:endParaRPr lang="en-GB"/>
          </a:p>
        </p:txBody>
      </p:sp>
    </p:spTree>
    <p:extLst>
      <p:ext uri="{BB962C8B-B14F-4D97-AF65-F5344CB8AC3E}">
        <p14:creationId xmlns:p14="http://schemas.microsoft.com/office/powerpoint/2010/main" val="333536844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openxmlformats.org/officeDocument/2006/relationships/hyperlink" Target="https://www.pexels.com/photo/silhouette-group-of-people-standing-on-grass-field-1250346/" TargetMode="External"/><Relationship Id="rId3" Type="http://schemas.openxmlformats.org/officeDocument/2006/relationships/diagramLayout" Target="../diagrams/layout2.xml"/><Relationship Id="rId7" Type="http://schemas.openxmlformats.org/officeDocument/2006/relationships/image" Target="../media/image7.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weforum.org/agenda/2021/05/covid-19-travel-tourism-virtual-reality/"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getrealphilippines.com/2016/12/biases-prejudices-rule-lives/" TargetMode="External"/><Relationship Id="rId2" Type="http://schemas.openxmlformats.org/officeDocument/2006/relationships/image" Target="../media/image19.jpg"/><Relationship Id="rId1" Type="http://schemas.openxmlformats.org/officeDocument/2006/relationships/slideLayout" Target="../slideLayouts/slideLayout2.xml"/><Relationship Id="rId6" Type="http://schemas.openxmlformats.org/officeDocument/2006/relationships/hyperlink" Target="https://pixabay.com/fr/%C3%A9change-d-id%C3%A9es-d%C3%A9bat-discussion-222789/" TargetMode="External"/><Relationship Id="rId5" Type="http://schemas.openxmlformats.org/officeDocument/2006/relationships/image" Target="../media/image20.jpg"/><Relationship Id="rId4" Type="http://schemas.openxmlformats.org/officeDocument/2006/relationships/hyperlink" Target="https://creativecommons.org/licenses/by-sa/3.0/"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placebrandobserver.com/how-to-create-meaningful-destination-visitor-experien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AF1E8-493E-B9DB-A97F-B7856AE65869}"/>
              </a:ext>
            </a:extLst>
          </p:cNvPr>
          <p:cNvSpPr>
            <a:spLocks noGrp="1"/>
          </p:cNvSpPr>
          <p:nvPr>
            <p:ph type="ctrTitle"/>
          </p:nvPr>
        </p:nvSpPr>
        <p:spPr>
          <a:xfrm>
            <a:off x="477981" y="1122363"/>
            <a:ext cx="4023360" cy="3204134"/>
          </a:xfrm>
        </p:spPr>
        <p:txBody>
          <a:bodyPr anchor="b">
            <a:normAutofit/>
          </a:bodyPr>
          <a:lstStyle/>
          <a:p>
            <a:pPr algn="l"/>
            <a:r>
              <a:rPr lang="en-GB" sz="4800" dirty="0"/>
              <a:t>UK Tourism &amp; leisure BMTP4011</a:t>
            </a:r>
          </a:p>
        </p:txBody>
      </p:sp>
      <p:sp>
        <p:nvSpPr>
          <p:cNvPr id="3" name="Subtitle 2">
            <a:extLst>
              <a:ext uri="{FF2B5EF4-FFF2-40B4-BE49-F238E27FC236}">
                <a16:creationId xmlns:a16="http://schemas.microsoft.com/office/drawing/2014/main" id="{050553E3-23C5-94D1-9068-7F241C1C10CA}"/>
              </a:ext>
            </a:extLst>
          </p:cNvPr>
          <p:cNvSpPr>
            <a:spLocks noGrp="1"/>
          </p:cNvSpPr>
          <p:nvPr>
            <p:ph type="subTitle" idx="1"/>
          </p:nvPr>
        </p:nvSpPr>
        <p:spPr>
          <a:xfrm>
            <a:off x="477981" y="4872922"/>
            <a:ext cx="3933306" cy="1208141"/>
          </a:xfrm>
        </p:spPr>
        <p:txBody>
          <a:bodyPr>
            <a:normAutofit/>
          </a:bodyPr>
          <a:lstStyle/>
          <a:p>
            <a:pPr algn="l"/>
            <a:r>
              <a:rPr lang="en-GB" sz="2000" dirty="0"/>
              <a:t>WEEK 3</a:t>
            </a:r>
          </a:p>
        </p:txBody>
      </p:sp>
      <p:pic>
        <p:nvPicPr>
          <p:cNvPr id="4" name="Picture 3">
            <a:extLst>
              <a:ext uri="{FF2B5EF4-FFF2-40B4-BE49-F238E27FC236}">
                <a16:creationId xmlns:a16="http://schemas.microsoft.com/office/drawing/2014/main" id="{D54E4B6D-09CA-6C9E-A424-0E14FF965216}"/>
              </a:ext>
            </a:extLst>
          </p:cNvPr>
          <p:cNvPicPr>
            <a:picLocks noChangeAspect="1"/>
          </p:cNvPicPr>
          <p:nvPr/>
        </p:nvPicPr>
        <p:blipFill>
          <a:blip r:embed="rId2"/>
          <a:stretch>
            <a:fillRect/>
          </a:stretch>
        </p:blipFill>
        <p:spPr>
          <a:xfrm>
            <a:off x="5414356" y="2031551"/>
            <a:ext cx="6408836" cy="4049511"/>
          </a:xfrm>
          <a:prstGeom prst="rect">
            <a:avLst/>
          </a:prstGeom>
        </p:spPr>
      </p:pic>
    </p:spTree>
    <p:extLst>
      <p:ext uri="{BB962C8B-B14F-4D97-AF65-F5344CB8AC3E}">
        <p14:creationId xmlns:p14="http://schemas.microsoft.com/office/powerpoint/2010/main" val="28869581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853D312-94A5-AF70-53B8-99045C9764EA}"/>
              </a:ext>
            </a:extLst>
          </p:cNvPr>
          <p:cNvPicPr>
            <a:picLocks noChangeAspect="1"/>
          </p:cNvPicPr>
          <p:nvPr/>
        </p:nvPicPr>
        <p:blipFill rotWithShape="1">
          <a:blip r:embed="rId2"/>
          <a:srcRect t="6250"/>
          <a:stretch/>
        </p:blipFill>
        <p:spPr>
          <a:xfrm>
            <a:off x="-1" y="10"/>
            <a:ext cx="12192000" cy="6857990"/>
          </a:xfrm>
          <a:prstGeom prst="rect">
            <a:avLst/>
          </a:prstGeom>
        </p:spPr>
      </p:pic>
      <p:sp>
        <p:nvSpPr>
          <p:cNvPr id="27"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755D89C-C682-2649-833E-381D27D1491B}"/>
              </a:ext>
            </a:extLst>
          </p:cNvPr>
          <p:cNvSpPr>
            <a:spLocks noGrp="1"/>
          </p:cNvSpPr>
          <p:nvPr>
            <p:ph type="title"/>
          </p:nvPr>
        </p:nvSpPr>
        <p:spPr>
          <a:xfrm>
            <a:off x="709448" y="1913950"/>
            <a:ext cx="4204137" cy="1342754"/>
          </a:xfrm>
        </p:spPr>
        <p:txBody>
          <a:bodyPr>
            <a:normAutofit/>
          </a:bodyPr>
          <a:lstStyle/>
          <a:p>
            <a:pPr algn="ctr"/>
            <a:r>
              <a:rPr lang="en-GB" sz="4000" b="1" dirty="0"/>
              <a:t>This week </a:t>
            </a:r>
          </a:p>
        </p:txBody>
      </p:sp>
      <p:cxnSp>
        <p:nvCxnSpPr>
          <p:cNvPr id="28" name="Straight Connector 2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4A52A6-4F80-1556-96C0-27D70A6BECBD}"/>
              </a:ext>
            </a:extLst>
          </p:cNvPr>
          <p:cNvSpPr>
            <a:spLocks noGrp="1"/>
          </p:cNvSpPr>
          <p:nvPr>
            <p:ph idx="1"/>
          </p:nvPr>
        </p:nvSpPr>
        <p:spPr>
          <a:xfrm>
            <a:off x="525516" y="3417573"/>
            <a:ext cx="4593021" cy="2619839"/>
          </a:xfrm>
        </p:spPr>
        <p:txBody>
          <a:bodyPr anchor="ctr">
            <a:normAutofit/>
          </a:bodyPr>
          <a:lstStyle/>
          <a:p>
            <a:r>
              <a:rPr lang="en-GB" sz="2000" b="1" dirty="0"/>
              <a:t>UK Tourism and Sector Types.</a:t>
            </a:r>
          </a:p>
          <a:p>
            <a:r>
              <a:rPr lang="en-GB" sz="2000" b="1" dirty="0"/>
              <a:t>UK Tourism Stakeholders and Key Organisations</a:t>
            </a:r>
          </a:p>
          <a:p>
            <a:r>
              <a:rPr lang="en-GB" sz="2000" b="1" dirty="0"/>
              <a:t>UK Tourism and Political Involvement</a:t>
            </a:r>
          </a:p>
          <a:p>
            <a:r>
              <a:rPr lang="en-GB" sz="2000" b="1" dirty="0"/>
              <a:t>Visitors expectations and experiences</a:t>
            </a:r>
          </a:p>
          <a:p>
            <a:endParaRPr lang="en-GB" sz="1800" dirty="0"/>
          </a:p>
        </p:txBody>
      </p:sp>
    </p:spTree>
    <p:extLst>
      <p:ext uri="{BB962C8B-B14F-4D97-AF65-F5344CB8AC3E}">
        <p14:creationId xmlns:p14="http://schemas.microsoft.com/office/powerpoint/2010/main" val="3837758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CE369-B049-0B39-C36B-85E9F5BFBF3E}"/>
              </a:ext>
            </a:extLst>
          </p:cNvPr>
          <p:cNvSpPr>
            <a:spLocks noGrp="1"/>
          </p:cNvSpPr>
          <p:nvPr>
            <p:ph type="title"/>
          </p:nvPr>
        </p:nvSpPr>
        <p:spPr>
          <a:xfrm>
            <a:off x="121658" y="48616"/>
            <a:ext cx="9392421" cy="1330841"/>
          </a:xfrm>
        </p:spPr>
        <p:txBody>
          <a:bodyPr>
            <a:normAutofit/>
          </a:bodyPr>
          <a:lstStyle/>
          <a:p>
            <a:r>
              <a:rPr lang="en-GB" sz="3600" dirty="0"/>
              <a:t>Recap</a:t>
            </a:r>
          </a:p>
        </p:txBody>
      </p:sp>
      <p:sp>
        <p:nvSpPr>
          <p:cNvPr id="3" name="Content Placeholder 2">
            <a:extLst>
              <a:ext uri="{FF2B5EF4-FFF2-40B4-BE49-F238E27FC236}">
                <a16:creationId xmlns:a16="http://schemas.microsoft.com/office/drawing/2014/main" id="{965C3DE5-74CD-B2B9-89F5-FBAF42D6B381}"/>
              </a:ext>
            </a:extLst>
          </p:cNvPr>
          <p:cNvSpPr>
            <a:spLocks noGrp="1"/>
          </p:cNvSpPr>
          <p:nvPr>
            <p:ph idx="1"/>
          </p:nvPr>
        </p:nvSpPr>
        <p:spPr>
          <a:xfrm>
            <a:off x="1029255" y="1643677"/>
            <a:ext cx="5690112" cy="5055880"/>
          </a:xfrm>
        </p:spPr>
        <p:txBody>
          <a:bodyPr>
            <a:normAutofit fontScale="70000" lnSpcReduction="20000"/>
          </a:bodyPr>
          <a:lstStyle/>
          <a:p>
            <a:pPr>
              <a:lnSpc>
                <a:spcPct val="100000"/>
              </a:lnSpc>
            </a:pPr>
            <a:r>
              <a:rPr lang="en-GB" sz="2400" b="1" dirty="0"/>
              <a:t>Visitor typology </a:t>
            </a:r>
            <a:r>
              <a:rPr lang="en-GB" sz="2400" dirty="0"/>
              <a:t>– market segmentation</a:t>
            </a:r>
          </a:p>
          <a:p>
            <a:pPr>
              <a:lnSpc>
                <a:spcPct val="100000"/>
              </a:lnSpc>
            </a:pPr>
            <a:r>
              <a:rPr lang="en-GB" sz="2400" dirty="0"/>
              <a:t>Satisfy the needs, wants and demands of the tourist customer </a:t>
            </a:r>
          </a:p>
          <a:p>
            <a:pPr>
              <a:lnSpc>
                <a:spcPct val="100000"/>
              </a:lnSpc>
            </a:pPr>
            <a:r>
              <a:rPr lang="en-GB" sz="2400" dirty="0"/>
              <a:t>Different segments have different tastes preferences , different price points</a:t>
            </a:r>
          </a:p>
          <a:p>
            <a:pPr>
              <a:lnSpc>
                <a:spcPct val="100000"/>
              </a:lnSpc>
            </a:pPr>
            <a:r>
              <a:rPr lang="en-GB" sz="2400" dirty="0"/>
              <a:t>Three main categories: Business / leisure/ Visiting Friends and Relatives (VFR)</a:t>
            </a:r>
          </a:p>
          <a:p>
            <a:pPr>
              <a:lnSpc>
                <a:spcPct val="100000"/>
              </a:lnSpc>
            </a:pPr>
            <a:r>
              <a:rPr lang="en-GB" sz="2400" dirty="0"/>
              <a:t>Tourism industry customers have different backgrounds, preferences, aspirations, habits, and price sensitivities.</a:t>
            </a:r>
          </a:p>
          <a:p>
            <a:pPr>
              <a:lnSpc>
                <a:spcPct val="100000"/>
              </a:lnSpc>
            </a:pPr>
            <a:r>
              <a:rPr lang="en-GB" sz="2400" dirty="0"/>
              <a:t>Consider </a:t>
            </a:r>
            <a:r>
              <a:rPr lang="en-GB" sz="2400" b="1" dirty="0"/>
              <a:t>an area of tourism which has developed in your home town</a:t>
            </a:r>
          </a:p>
          <a:p>
            <a:pPr>
              <a:lnSpc>
                <a:spcPct val="100000"/>
              </a:lnSpc>
              <a:buFont typeface="Wingdings" panose="05000000000000000000" pitchFamily="2" charset="2"/>
              <a:buChar char="§"/>
            </a:pPr>
            <a:r>
              <a:rPr lang="en-GB" sz="2400" dirty="0"/>
              <a:t>What changes have been made?</a:t>
            </a:r>
          </a:p>
          <a:p>
            <a:pPr>
              <a:lnSpc>
                <a:spcPct val="100000"/>
              </a:lnSpc>
              <a:buFont typeface="Wingdings" panose="05000000000000000000" pitchFamily="2" charset="2"/>
              <a:buChar char="§"/>
            </a:pPr>
            <a:r>
              <a:rPr lang="en-GB" sz="2400" dirty="0"/>
              <a:t>Why did it come about?</a:t>
            </a:r>
          </a:p>
          <a:p>
            <a:pPr>
              <a:lnSpc>
                <a:spcPct val="100000"/>
              </a:lnSpc>
              <a:buFont typeface="Wingdings" panose="05000000000000000000" pitchFamily="2" charset="2"/>
              <a:buChar char="§"/>
            </a:pPr>
            <a:r>
              <a:rPr lang="en-GB" sz="2400" dirty="0"/>
              <a:t>Is it an event that is linked?</a:t>
            </a:r>
          </a:p>
          <a:p>
            <a:pPr marL="0" indent="0">
              <a:lnSpc>
                <a:spcPct val="100000"/>
              </a:lnSpc>
              <a:buNone/>
            </a:pPr>
            <a:br>
              <a:rPr lang="en-GB" sz="2400" dirty="0"/>
            </a:br>
            <a:endParaRPr lang="en-GB" sz="2400" dirty="0"/>
          </a:p>
        </p:txBody>
      </p:sp>
      <p:pic>
        <p:nvPicPr>
          <p:cNvPr id="4" name="Picture 3">
            <a:extLst>
              <a:ext uri="{FF2B5EF4-FFF2-40B4-BE49-F238E27FC236}">
                <a16:creationId xmlns:a16="http://schemas.microsoft.com/office/drawing/2014/main" id="{C74EC865-537B-4CA8-E7E3-F568184D98B8}"/>
              </a:ext>
            </a:extLst>
          </p:cNvPr>
          <p:cNvPicPr>
            <a:picLocks noChangeAspect="1"/>
          </p:cNvPicPr>
          <p:nvPr/>
        </p:nvPicPr>
        <p:blipFill>
          <a:blip r:embed="rId2"/>
          <a:stretch>
            <a:fillRect/>
          </a:stretch>
        </p:blipFill>
        <p:spPr>
          <a:xfrm>
            <a:off x="6719367" y="2255210"/>
            <a:ext cx="4788505" cy="3615322"/>
          </a:xfrm>
          <a:prstGeom prst="rect">
            <a:avLst/>
          </a:prstGeom>
        </p:spPr>
      </p:pic>
    </p:spTree>
    <p:extLst>
      <p:ext uri="{BB962C8B-B14F-4D97-AF65-F5344CB8AC3E}">
        <p14:creationId xmlns:p14="http://schemas.microsoft.com/office/powerpoint/2010/main" val="2610608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B60C3-1633-0217-B387-69261146A5A1}"/>
              </a:ext>
            </a:extLst>
          </p:cNvPr>
          <p:cNvSpPr>
            <a:spLocks noGrp="1"/>
          </p:cNvSpPr>
          <p:nvPr>
            <p:ph type="title"/>
          </p:nvPr>
        </p:nvSpPr>
        <p:spPr>
          <a:xfrm>
            <a:off x="648929" y="629266"/>
            <a:ext cx="3505495" cy="1622321"/>
          </a:xfrm>
        </p:spPr>
        <p:txBody>
          <a:bodyPr>
            <a:normAutofit fontScale="90000"/>
          </a:bodyPr>
          <a:lstStyle/>
          <a:p>
            <a:r>
              <a:rPr lang="en-GB" dirty="0"/>
              <a:t>Visiting friends and relations (VFR) </a:t>
            </a:r>
          </a:p>
        </p:txBody>
      </p:sp>
      <p:sp>
        <p:nvSpPr>
          <p:cNvPr id="3" name="Content Placeholder 2">
            <a:extLst>
              <a:ext uri="{FF2B5EF4-FFF2-40B4-BE49-F238E27FC236}">
                <a16:creationId xmlns:a16="http://schemas.microsoft.com/office/drawing/2014/main" id="{A7DAD30D-8966-CD59-7F2F-8D27AF138BBD}"/>
              </a:ext>
            </a:extLst>
          </p:cNvPr>
          <p:cNvSpPr>
            <a:spLocks noGrp="1"/>
          </p:cNvSpPr>
          <p:nvPr>
            <p:ph idx="1"/>
          </p:nvPr>
        </p:nvSpPr>
        <p:spPr>
          <a:xfrm>
            <a:off x="648931" y="2438400"/>
            <a:ext cx="3505494" cy="3785419"/>
          </a:xfrm>
        </p:spPr>
        <p:txBody>
          <a:bodyPr>
            <a:normAutofit/>
          </a:bodyPr>
          <a:lstStyle/>
          <a:p>
            <a:pPr>
              <a:lnSpc>
                <a:spcPct val="100000"/>
              </a:lnSpc>
            </a:pPr>
            <a:r>
              <a:rPr lang="en-GB" sz="2000" dirty="0"/>
              <a:t>is a very resilient segment of the inbound visitor economy over recent years, with those travelling to the UK to see friends and relatives participating in many activities more traditionally associated with holiday visitors.</a:t>
            </a:r>
          </a:p>
          <a:p>
            <a:endParaRPr lang="en-GB" sz="2000" dirty="0"/>
          </a:p>
        </p:txBody>
      </p:sp>
      <p:pic>
        <p:nvPicPr>
          <p:cNvPr id="5" name="Picture 4" descr="Graphical user interface, chart, line chart&#10;&#10;Description automatically generated">
            <a:extLst>
              <a:ext uri="{FF2B5EF4-FFF2-40B4-BE49-F238E27FC236}">
                <a16:creationId xmlns:a16="http://schemas.microsoft.com/office/drawing/2014/main" id="{519354A5-8228-4A3E-32C7-864A919E4179}"/>
              </a:ext>
            </a:extLst>
          </p:cNvPr>
          <p:cNvPicPr>
            <a:picLocks noChangeAspect="1"/>
          </p:cNvPicPr>
          <p:nvPr/>
        </p:nvPicPr>
        <p:blipFill>
          <a:blip r:embed="rId2"/>
          <a:stretch>
            <a:fillRect/>
          </a:stretch>
        </p:blipFill>
        <p:spPr>
          <a:xfrm>
            <a:off x="5238090" y="1440426"/>
            <a:ext cx="6354876" cy="4241879"/>
          </a:xfrm>
          <a:prstGeom prst="rect">
            <a:avLst/>
          </a:prstGeom>
          <a:effectLst/>
        </p:spPr>
      </p:pic>
    </p:spTree>
    <p:extLst>
      <p:ext uri="{BB962C8B-B14F-4D97-AF65-F5344CB8AC3E}">
        <p14:creationId xmlns:p14="http://schemas.microsoft.com/office/powerpoint/2010/main" val="1694261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E5623-9964-C86F-FCCB-E34C07041F12}"/>
              </a:ext>
            </a:extLst>
          </p:cNvPr>
          <p:cNvSpPr>
            <a:spLocks noGrp="1"/>
          </p:cNvSpPr>
          <p:nvPr>
            <p:ph type="title"/>
          </p:nvPr>
        </p:nvSpPr>
        <p:spPr>
          <a:xfrm>
            <a:off x="838200" y="365126"/>
            <a:ext cx="10515600" cy="700740"/>
          </a:xfrm>
        </p:spPr>
        <p:txBody>
          <a:bodyPr>
            <a:normAutofit/>
          </a:bodyPr>
          <a:lstStyle/>
          <a:p>
            <a:r>
              <a:rPr lang="en-GB" sz="3600" dirty="0"/>
              <a:t>Business visits &amp; events </a:t>
            </a:r>
          </a:p>
        </p:txBody>
      </p:sp>
      <p:sp>
        <p:nvSpPr>
          <p:cNvPr id="3" name="Content Placeholder 2">
            <a:extLst>
              <a:ext uri="{FF2B5EF4-FFF2-40B4-BE49-F238E27FC236}">
                <a16:creationId xmlns:a16="http://schemas.microsoft.com/office/drawing/2014/main" id="{BA353791-2EF6-CD62-0659-9B8CD6BB06C1}"/>
              </a:ext>
            </a:extLst>
          </p:cNvPr>
          <p:cNvSpPr>
            <a:spLocks noGrp="1"/>
          </p:cNvSpPr>
          <p:nvPr>
            <p:ph idx="1"/>
          </p:nvPr>
        </p:nvSpPr>
        <p:spPr>
          <a:xfrm>
            <a:off x="344536" y="1373929"/>
            <a:ext cx="7208537" cy="4351338"/>
          </a:xfrm>
        </p:spPr>
        <p:txBody>
          <a:bodyPr>
            <a:normAutofit fontScale="77500" lnSpcReduction="20000"/>
          </a:bodyPr>
          <a:lstStyle/>
          <a:p>
            <a:pPr>
              <a:lnSpc>
                <a:spcPct val="120000"/>
              </a:lnSpc>
            </a:pPr>
            <a:r>
              <a:rPr lang="en-GB" dirty="0"/>
              <a:t>The business visits and events sector is incredibly diverse, covering trade fairs, conferences and congresses, outdoor and entertainment events as well as business tourism.</a:t>
            </a:r>
          </a:p>
          <a:p>
            <a:pPr>
              <a:lnSpc>
                <a:spcPct val="120000"/>
              </a:lnSpc>
            </a:pPr>
            <a:r>
              <a:rPr lang="en-GB" dirty="0"/>
              <a:t>Business visits accounted for </a:t>
            </a:r>
            <a:r>
              <a:rPr lang="en-GB" b="1" dirty="0"/>
              <a:t>21% of all inbound visits</a:t>
            </a:r>
            <a:r>
              <a:rPr lang="en-GB" dirty="0"/>
              <a:t> in 2019, with 8.7 million such visits, and contributed £4.8 billion in spend.</a:t>
            </a:r>
          </a:p>
          <a:p>
            <a:pPr>
              <a:lnSpc>
                <a:spcPct val="120000"/>
              </a:lnSpc>
            </a:pPr>
            <a:r>
              <a:rPr lang="en-GB" dirty="0"/>
              <a:t>3.5 million visits were made to attend small and medium sized meetings (up to 20 people), while 1.8 million MICE visits were made to attend a large meeting (21+ people), a conference, convention or congress, an incentive or team building events, or an exhibition, event or trade show.</a:t>
            </a:r>
          </a:p>
        </p:txBody>
      </p:sp>
      <p:sp>
        <p:nvSpPr>
          <p:cNvPr id="5" name="TextBox 4">
            <a:extLst>
              <a:ext uri="{FF2B5EF4-FFF2-40B4-BE49-F238E27FC236}">
                <a16:creationId xmlns:a16="http://schemas.microsoft.com/office/drawing/2014/main" id="{6638594A-9AF1-2D49-86BA-E050640A4674}"/>
              </a:ext>
            </a:extLst>
          </p:cNvPr>
          <p:cNvSpPr txBox="1"/>
          <p:nvPr/>
        </p:nvSpPr>
        <p:spPr>
          <a:xfrm>
            <a:off x="6390983" y="6415282"/>
            <a:ext cx="6095064" cy="369332"/>
          </a:xfrm>
          <a:prstGeom prst="rect">
            <a:avLst/>
          </a:prstGeom>
          <a:noFill/>
        </p:spPr>
        <p:txBody>
          <a:bodyPr wrap="square">
            <a:spAutoFit/>
          </a:bodyPr>
          <a:lstStyle/>
          <a:p>
            <a:r>
              <a:rPr lang="en-GB" dirty="0"/>
              <a:t>https://www.visitbritain.org/business-visits-events</a:t>
            </a:r>
          </a:p>
        </p:txBody>
      </p:sp>
      <p:pic>
        <p:nvPicPr>
          <p:cNvPr id="6" name="Picture 5">
            <a:extLst>
              <a:ext uri="{FF2B5EF4-FFF2-40B4-BE49-F238E27FC236}">
                <a16:creationId xmlns:a16="http://schemas.microsoft.com/office/drawing/2014/main" id="{020BC5DC-E66B-7A34-D69D-0CA1A4088B03}"/>
              </a:ext>
            </a:extLst>
          </p:cNvPr>
          <p:cNvPicPr>
            <a:picLocks noChangeAspect="1"/>
          </p:cNvPicPr>
          <p:nvPr/>
        </p:nvPicPr>
        <p:blipFill>
          <a:blip r:embed="rId2"/>
          <a:stretch>
            <a:fillRect/>
          </a:stretch>
        </p:blipFill>
        <p:spPr>
          <a:xfrm>
            <a:off x="7900882" y="1974964"/>
            <a:ext cx="3714491" cy="3161391"/>
          </a:xfrm>
          <a:prstGeom prst="ellipse">
            <a:avLst/>
          </a:prstGeom>
          <a:ln>
            <a:noFill/>
          </a:ln>
          <a:effectLst>
            <a:softEdge rad="112500"/>
          </a:effectLst>
        </p:spPr>
      </p:pic>
    </p:spTree>
    <p:extLst>
      <p:ext uri="{BB962C8B-B14F-4D97-AF65-F5344CB8AC3E}">
        <p14:creationId xmlns:p14="http://schemas.microsoft.com/office/powerpoint/2010/main" val="3435684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62E723-5C01-A3B8-AB48-813708C875B6}"/>
              </a:ext>
            </a:extLst>
          </p:cNvPr>
          <p:cNvSpPr>
            <a:spLocks noGrp="1"/>
          </p:cNvSpPr>
          <p:nvPr>
            <p:ph type="title"/>
          </p:nvPr>
        </p:nvSpPr>
        <p:spPr>
          <a:xfrm>
            <a:off x="1043631" y="809898"/>
            <a:ext cx="10173010" cy="1554480"/>
          </a:xfrm>
        </p:spPr>
        <p:txBody>
          <a:bodyPr anchor="ctr">
            <a:normAutofit/>
          </a:bodyPr>
          <a:lstStyle/>
          <a:p>
            <a:r>
              <a:rPr lang="en-GB" sz="4800"/>
              <a:t>Luxury Travel</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468D777-21D0-E4EC-BCB7-321D3CC72956}"/>
              </a:ext>
            </a:extLst>
          </p:cNvPr>
          <p:cNvGraphicFramePr>
            <a:graphicFrameLocks noGrp="1"/>
          </p:cNvGraphicFramePr>
          <p:nvPr>
            <p:ph idx="1"/>
            <p:extLst>
              <p:ext uri="{D42A27DB-BD31-4B8C-83A1-F6EECF244321}">
                <p14:modId xmlns:p14="http://schemas.microsoft.com/office/powerpoint/2010/main" val="179179507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5FAD28C9-8301-0B93-4858-C0275E8FA6A3}"/>
              </a:ext>
            </a:extLst>
          </p:cNvPr>
          <p:cNvPicPr>
            <a:picLocks noChangeAspect="1"/>
          </p:cNvPicPr>
          <p:nvPr/>
        </p:nvPicPr>
        <p:blipFill>
          <a:blip r:embed="rId7"/>
          <a:stretch>
            <a:fillRect/>
          </a:stretch>
        </p:blipFill>
        <p:spPr>
          <a:xfrm>
            <a:off x="7886696" y="194810"/>
            <a:ext cx="3564735" cy="2138841"/>
          </a:xfrm>
          <a:prstGeom prst="ellipse">
            <a:avLst/>
          </a:prstGeom>
          <a:ln>
            <a:noFill/>
          </a:ln>
          <a:effectLst>
            <a:softEdge rad="112500"/>
          </a:effectLst>
        </p:spPr>
      </p:pic>
    </p:spTree>
    <p:extLst>
      <p:ext uri="{BB962C8B-B14F-4D97-AF65-F5344CB8AC3E}">
        <p14:creationId xmlns:p14="http://schemas.microsoft.com/office/powerpoint/2010/main" val="2817826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1CE18-0827-9DEA-9FE3-E782A67E34B3}"/>
              </a:ext>
            </a:extLst>
          </p:cNvPr>
          <p:cNvSpPr>
            <a:spLocks noGrp="1"/>
          </p:cNvSpPr>
          <p:nvPr>
            <p:ph type="title"/>
          </p:nvPr>
        </p:nvSpPr>
        <p:spPr/>
        <p:txBody>
          <a:bodyPr/>
          <a:lstStyle/>
          <a:p>
            <a:r>
              <a:rPr lang="en-GB" dirty="0"/>
              <a:t>Youth &amp; study</a:t>
            </a:r>
          </a:p>
        </p:txBody>
      </p:sp>
      <p:graphicFrame>
        <p:nvGraphicFramePr>
          <p:cNvPr id="7" name="Content Placeholder 2">
            <a:extLst>
              <a:ext uri="{FF2B5EF4-FFF2-40B4-BE49-F238E27FC236}">
                <a16:creationId xmlns:a16="http://schemas.microsoft.com/office/drawing/2014/main" id="{EF53DC29-B025-E639-F16F-D24D1F7F6C09}"/>
              </a:ext>
            </a:extLst>
          </p:cNvPr>
          <p:cNvGraphicFramePr>
            <a:graphicFrameLocks noGrp="1"/>
          </p:cNvGraphicFramePr>
          <p:nvPr>
            <p:ph idx="1"/>
            <p:extLst>
              <p:ext uri="{D42A27DB-BD31-4B8C-83A1-F6EECF244321}">
                <p14:modId xmlns:p14="http://schemas.microsoft.com/office/powerpoint/2010/main" val="2885359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88E199FD-2944-FC19-BC85-66A58B2F74B0}"/>
              </a:ext>
            </a:extLst>
          </p:cNvPr>
          <p:cNvSpPr txBox="1"/>
          <p:nvPr/>
        </p:nvSpPr>
        <p:spPr>
          <a:xfrm>
            <a:off x="6592936" y="6073083"/>
            <a:ext cx="6095064" cy="369332"/>
          </a:xfrm>
          <a:prstGeom prst="rect">
            <a:avLst/>
          </a:prstGeom>
          <a:noFill/>
        </p:spPr>
        <p:txBody>
          <a:bodyPr wrap="square">
            <a:spAutoFit/>
          </a:bodyPr>
          <a:lstStyle/>
          <a:p>
            <a:r>
              <a:rPr lang="en-GB" dirty="0"/>
              <a:t>https://www.visitbritain.org/youth-study</a:t>
            </a:r>
          </a:p>
        </p:txBody>
      </p:sp>
      <p:pic>
        <p:nvPicPr>
          <p:cNvPr id="8" name="Picture 7" descr="A group of people standing in front of a sunset&#10;&#10;Description automatically generated with medium confidence">
            <a:extLst>
              <a:ext uri="{FF2B5EF4-FFF2-40B4-BE49-F238E27FC236}">
                <a16:creationId xmlns:a16="http://schemas.microsoft.com/office/drawing/2014/main" id="{F728C2E4-9271-38FD-A797-F46B9A497B7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823200" y="0"/>
            <a:ext cx="4368800" cy="2457450"/>
          </a:xfrm>
          <a:prstGeom prst="rect">
            <a:avLst/>
          </a:prstGeom>
        </p:spPr>
      </p:pic>
    </p:spTree>
    <p:extLst>
      <p:ext uri="{BB962C8B-B14F-4D97-AF65-F5344CB8AC3E}">
        <p14:creationId xmlns:p14="http://schemas.microsoft.com/office/powerpoint/2010/main" val="3976641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2CEEC-B995-B24A-3655-180D18CBA61E}"/>
              </a:ext>
            </a:extLst>
          </p:cNvPr>
          <p:cNvSpPr>
            <a:spLocks noGrp="1"/>
          </p:cNvSpPr>
          <p:nvPr>
            <p:ph type="title"/>
          </p:nvPr>
        </p:nvSpPr>
        <p:spPr>
          <a:xfrm>
            <a:off x="808638" y="386930"/>
            <a:ext cx="9236700" cy="1188950"/>
          </a:xfrm>
        </p:spPr>
        <p:txBody>
          <a:bodyPr anchor="b">
            <a:normAutofit/>
          </a:bodyPr>
          <a:lstStyle/>
          <a:p>
            <a:r>
              <a:rPr lang="en-GB" sz="5400"/>
              <a:t>Structure of tourism in Britain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470388-B1C9-2A9A-B23C-92D43607EEA1}"/>
              </a:ext>
            </a:extLst>
          </p:cNvPr>
          <p:cNvSpPr>
            <a:spLocks noGrp="1"/>
          </p:cNvSpPr>
          <p:nvPr>
            <p:ph idx="1"/>
          </p:nvPr>
        </p:nvSpPr>
        <p:spPr>
          <a:xfrm>
            <a:off x="793660" y="2599509"/>
            <a:ext cx="10143668" cy="3435531"/>
          </a:xfrm>
        </p:spPr>
        <p:txBody>
          <a:bodyPr anchor="ctr">
            <a:normAutofit/>
          </a:bodyPr>
          <a:lstStyle/>
          <a:p>
            <a:r>
              <a:rPr lang="en-GB" dirty="0"/>
              <a:t>Britain’s tourism industry is a dynamic affiliation of public and private sector organisations including </a:t>
            </a:r>
          </a:p>
          <a:p>
            <a:pPr>
              <a:buFont typeface="Wingdings" panose="05000000000000000000" pitchFamily="2" charset="2"/>
              <a:buChar char="Ø"/>
            </a:pPr>
            <a:r>
              <a:rPr lang="en-GB" dirty="0"/>
              <a:t>small- to medium-size enterprises (SMEs); </a:t>
            </a:r>
          </a:p>
          <a:p>
            <a:pPr>
              <a:buFont typeface="Wingdings" panose="05000000000000000000" pitchFamily="2" charset="2"/>
              <a:buChar char="Ø"/>
            </a:pPr>
            <a:r>
              <a:rPr lang="en-GB" dirty="0"/>
              <a:t>international private businesses (</a:t>
            </a:r>
            <a:r>
              <a:rPr lang="en-GB" dirty="0" err="1"/>
              <a:t>eg.</a:t>
            </a:r>
            <a:r>
              <a:rPr lang="en-GB" dirty="0"/>
              <a:t> airlines or large hotel chains), </a:t>
            </a:r>
          </a:p>
          <a:p>
            <a:pPr>
              <a:buFont typeface="Wingdings" panose="05000000000000000000" pitchFamily="2" charset="2"/>
              <a:buChar char="Ø"/>
            </a:pPr>
            <a:r>
              <a:rPr lang="en-GB" dirty="0"/>
              <a:t>Destination Management Organisations (DMOs) at local and regional level.</a:t>
            </a:r>
            <a:endParaRPr lang="en-GB" sz="2400" dirty="0"/>
          </a:p>
        </p:txBody>
      </p:sp>
    </p:spTree>
    <p:extLst>
      <p:ext uri="{BB962C8B-B14F-4D97-AF65-F5344CB8AC3E}">
        <p14:creationId xmlns:p14="http://schemas.microsoft.com/office/powerpoint/2010/main" val="2244479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4E039-DDC7-2ADC-35E2-00986AFF4D30}"/>
              </a:ext>
            </a:extLst>
          </p:cNvPr>
          <p:cNvSpPr>
            <a:spLocks noGrp="1"/>
          </p:cNvSpPr>
          <p:nvPr>
            <p:ph type="title"/>
          </p:nvPr>
        </p:nvSpPr>
        <p:spPr>
          <a:xfrm>
            <a:off x="997213" y="0"/>
            <a:ext cx="9849751" cy="1349671"/>
          </a:xfrm>
        </p:spPr>
        <p:txBody>
          <a:bodyPr anchor="b">
            <a:normAutofit/>
          </a:bodyPr>
          <a:lstStyle/>
          <a:p>
            <a:r>
              <a:rPr lang="en-GB" sz="3800" dirty="0"/>
              <a:t>UK Tourism Stakeholders and Key Organisations</a:t>
            </a:r>
            <a:br>
              <a:rPr lang="en-GB" sz="3800" dirty="0"/>
            </a:br>
            <a:endParaRPr lang="en-GB" sz="3800" dirty="0"/>
          </a:p>
        </p:txBody>
      </p:sp>
      <p:sp>
        <p:nvSpPr>
          <p:cNvPr id="3" name="Content Placeholder 2">
            <a:extLst>
              <a:ext uri="{FF2B5EF4-FFF2-40B4-BE49-F238E27FC236}">
                <a16:creationId xmlns:a16="http://schemas.microsoft.com/office/drawing/2014/main" id="{1C84841C-DBAF-D7CD-2135-AFEF84872406}"/>
              </a:ext>
            </a:extLst>
          </p:cNvPr>
          <p:cNvSpPr>
            <a:spLocks noGrp="1"/>
          </p:cNvSpPr>
          <p:nvPr>
            <p:ph idx="1"/>
          </p:nvPr>
        </p:nvSpPr>
        <p:spPr>
          <a:xfrm>
            <a:off x="1289304" y="1243013"/>
            <a:ext cx="9849751" cy="4692068"/>
          </a:xfrm>
        </p:spPr>
        <p:txBody>
          <a:bodyPr anchor="ctr">
            <a:normAutofit/>
          </a:bodyPr>
          <a:lstStyle/>
          <a:p>
            <a:pPr>
              <a:lnSpc>
                <a:spcPct val="100000"/>
              </a:lnSpc>
            </a:pPr>
            <a:r>
              <a:rPr lang="en-GB" dirty="0"/>
              <a:t>Who are the main stakeholders in tourism?</a:t>
            </a:r>
          </a:p>
          <a:p>
            <a:pPr>
              <a:lnSpc>
                <a:spcPct val="100000"/>
              </a:lnSpc>
            </a:pPr>
            <a:r>
              <a:rPr lang="en-GB" dirty="0"/>
              <a:t>Four main stakeholders who play roles in tourism development according to </a:t>
            </a:r>
            <a:r>
              <a:rPr lang="en-GB" dirty="0" err="1"/>
              <a:t>Goeldner</a:t>
            </a:r>
            <a:r>
              <a:rPr lang="en-GB" dirty="0"/>
              <a:t> and Ritchie (2005) are:</a:t>
            </a:r>
          </a:p>
          <a:p>
            <a:pPr>
              <a:lnSpc>
                <a:spcPct val="100000"/>
              </a:lnSpc>
            </a:pPr>
            <a:r>
              <a:rPr lang="en-GB" dirty="0"/>
              <a:t>the tourist</a:t>
            </a:r>
          </a:p>
          <a:p>
            <a:pPr>
              <a:lnSpc>
                <a:spcPct val="100000"/>
              </a:lnSpc>
            </a:pPr>
            <a:r>
              <a:rPr lang="en-GB" dirty="0"/>
              <a:t>the business providing tourist goods and services, entrepreneur</a:t>
            </a:r>
          </a:p>
          <a:p>
            <a:pPr>
              <a:lnSpc>
                <a:spcPct val="100000"/>
              </a:lnSpc>
            </a:pPr>
            <a:r>
              <a:rPr lang="en-GB" dirty="0"/>
              <a:t>the government of the host community or area </a:t>
            </a:r>
          </a:p>
          <a:p>
            <a:pPr>
              <a:lnSpc>
                <a:spcPct val="100000"/>
              </a:lnSpc>
            </a:pPr>
            <a:r>
              <a:rPr lang="en-GB" dirty="0"/>
              <a:t>the host community, that is, the residents</a:t>
            </a:r>
            <a:endParaRPr lang="en-GB" sz="2000" dirty="0"/>
          </a:p>
        </p:txBody>
      </p:sp>
    </p:spTree>
    <p:extLst>
      <p:ext uri="{BB962C8B-B14F-4D97-AF65-F5344CB8AC3E}">
        <p14:creationId xmlns:p14="http://schemas.microsoft.com/office/powerpoint/2010/main" val="4243611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03230-7817-11BE-DF83-25F9475479DF}"/>
              </a:ext>
            </a:extLst>
          </p:cNvPr>
          <p:cNvSpPr>
            <a:spLocks noGrp="1"/>
          </p:cNvSpPr>
          <p:nvPr>
            <p:ph type="title"/>
          </p:nvPr>
        </p:nvSpPr>
        <p:spPr>
          <a:xfrm>
            <a:off x="0" y="0"/>
            <a:ext cx="7474172" cy="835819"/>
          </a:xfrm>
        </p:spPr>
        <p:txBody>
          <a:bodyPr>
            <a:normAutofit/>
          </a:bodyPr>
          <a:lstStyle/>
          <a:p>
            <a:r>
              <a:rPr lang="en-GB" dirty="0"/>
              <a:t>Industry groups &amp; bodies</a:t>
            </a:r>
          </a:p>
        </p:txBody>
      </p:sp>
      <p:sp>
        <p:nvSpPr>
          <p:cNvPr id="3" name="Content Placeholder 2">
            <a:extLst>
              <a:ext uri="{FF2B5EF4-FFF2-40B4-BE49-F238E27FC236}">
                <a16:creationId xmlns:a16="http://schemas.microsoft.com/office/drawing/2014/main" id="{F41224B7-C0F6-C3C5-5611-675FDA4C024C}"/>
              </a:ext>
            </a:extLst>
          </p:cNvPr>
          <p:cNvSpPr>
            <a:spLocks noGrp="1"/>
          </p:cNvSpPr>
          <p:nvPr>
            <p:ph idx="1"/>
          </p:nvPr>
        </p:nvSpPr>
        <p:spPr>
          <a:xfrm>
            <a:off x="-107155" y="1207293"/>
            <a:ext cx="9022556" cy="5550695"/>
          </a:xfrm>
        </p:spPr>
        <p:txBody>
          <a:bodyPr anchor="ctr">
            <a:normAutofit fontScale="92500" lnSpcReduction="10000"/>
          </a:bodyPr>
          <a:lstStyle/>
          <a:p>
            <a:r>
              <a:rPr lang="en-GB" sz="2000" dirty="0"/>
              <a:t>A range of tourism industry groups &amp; bodies.​</a:t>
            </a:r>
          </a:p>
          <a:p>
            <a:pPr>
              <a:buFont typeface="Wingdings" panose="05000000000000000000" pitchFamily="2" charset="2"/>
              <a:buChar char="q"/>
            </a:pPr>
            <a:r>
              <a:rPr lang="en-GB" sz="2000" b="1" dirty="0"/>
              <a:t>Association of British Travel Agents (ABTA) </a:t>
            </a:r>
            <a:r>
              <a:rPr lang="en-GB" sz="2000" dirty="0"/>
              <a:t>- Trade association for travel agents.</a:t>
            </a:r>
          </a:p>
          <a:p>
            <a:pPr>
              <a:buFont typeface="Wingdings" panose="05000000000000000000" pitchFamily="2" charset="2"/>
              <a:buChar char="q"/>
            </a:pPr>
            <a:r>
              <a:rPr lang="en-GB" sz="2000" b="1" dirty="0"/>
              <a:t>Association of Independent Museums </a:t>
            </a:r>
            <a:r>
              <a:rPr lang="en-GB" sz="2000" dirty="0"/>
              <a:t>- Represents the interests of independent museums and helps to improve standards and influence national policy.</a:t>
            </a:r>
          </a:p>
          <a:p>
            <a:pPr>
              <a:buFont typeface="Wingdings" panose="05000000000000000000" pitchFamily="2" charset="2"/>
              <a:buChar char="q"/>
            </a:pPr>
            <a:r>
              <a:rPr lang="en-GB" sz="2000" dirty="0"/>
              <a:t> </a:t>
            </a:r>
            <a:r>
              <a:rPr lang="en-GB" sz="2000" b="1" dirty="0"/>
              <a:t>Association of Leading Visitor Attractions (ALVA)</a:t>
            </a:r>
            <a:r>
              <a:rPr lang="en-GB" sz="2000" dirty="0"/>
              <a:t>  - Membership is open to Britain’s biggest and best known attractions who welcome over a million visitors per year.</a:t>
            </a:r>
          </a:p>
          <a:p>
            <a:pPr>
              <a:buFont typeface="Wingdings" panose="05000000000000000000" pitchFamily="2" charset="2"/>
              <a:buChar char="q"/>
            </a:pPr>
            <a:r>
              <a:rPr lang="en-GB" sz="2000" dirty="0"/>
              <a:t> </a:t>
            </a:r>
            <a:r>
              <a:rPr lang="en-GB" sz="2000" b="1" dirty="0"/>
              <a:t>British Destinations </a:t>
            </a:r>
            <a:r>
              <a:rPr lang="en-GB" sz="2000" dirty="0"/>
              <a:t>- Trade association for major UK destination based tourism interests.</a:t>
            </a:r>
          </a:p>
          <a:p>
            <a:pPr>
              <a:buFont typeface="Wingdings" panose="05000000000000000000" pitchFamily="2" charset="2"/>
              <a:buChar char="q"/>
            </a:pPr>
            <a:r>
              <a:rPr lang="en-GB" sz="2000" dirty="0"/>
              <a:t> </a:t>
            </a:r>
            <a:r>
              <a:rPr lang="en-GB" sz="2000" b="1" dirty="0"/>
              <a:t>British Educational Travel Association (BETA)  </a:t>
            </a:r>
            <a:r>
              <a:rPr lang="en-GB" sz="2000" dirty="0"/>
              <a:t>- Umbrella body representing producers and suppliers of youth, student and educational travel related products.</a:t>
            </a:r>
          </a:p>
          <a:p>
            <a:pPr>
              <a:buFont typeface="Wingdings" panose="05000000000000000000" pitchFamily="2" charset="2"/>
              <a:buChar char="q"/>
            </a:pPr>
            <a:r>
              <a:rPr lang="en-GB" sz="2000" b="1" dirty="0"/>
              <a:t>British Guild of Tourist Guides </a:t>
            </a:r>
            <a:r>
              <a:rPr lang="en-GB" sz="2000" dirty="0"/>
              <a:t>- The Guild is the national membership organisation for Blue badge guides across the UK.</a:t>
            </a:r>
          </a:p>
          <a:p>
            <a:pPr>
              <a:buFont typeface="Wingdings" panose="05000000000000000000" pitchFamily="2" charset="2"/>
              <a:buChar char="q"/>
            </a:pPr>
            <a:r>
              <a:rPr lang="en-GB" sz="2000" dirty="0"/>
              <a:t> </a:t>
            </a:r>
            <a:r>
              <a:rPr lang="en-GB" sz="2000" b="1" dirty="0"/>
              <a:t>British Institute of Innkeeping  </a:t>
            </a:r>
            <a:r>
              <a:rPr lang="en-GB" sz="2000" dirty="0"/>
              <a:t>- Professional body for the licensed retail trade.</a:t>
            </a:r>
          </a:p>
          <a:p>
            <a:pPr>
              <a:buFont typeface="Wingdings" panose="05000000000000000000" pitchFamily="2" charset="2"/>
              <a:buChar char="q"/>
            </a:pPr>
            <a:r>
              <a:rPr lang="en-GB" sz="2000" dirty="0"/>
              <a:t> </a:t>
            </a:r>
            <a:r>
              <a:rPr lang="en-GB" sz="2000" b="1" dirty="0"/>
              <a:t>The Camping and Caravanning Club (CCC) </a:t>
            </a:r>
            <a:r>
              <a:rPr lang="en-GB" sz="2000" dirty="0"/>
              <a:t>- The world's oldest and largest Club for all forms of camping, and with over 400,000 member</a:t>
            </a:r>
          </a:p>
          <a:p>
            <a:pPr>
              <a:buFont typeface="Wingdings" panose="05000000000000000000" pitchFamily="2" charset="2"/>
              <a:buChar char="q"/>
            </a:pPr>
            <a:r>
              <a:rPr lang="en-GB" sz="2000" b="1" dirty="0" err="1"/>
              <a:t>UKHospitality</a:t>
            </a:r>
            <a:r>
              <a:rPr lang="en-GB" sz="2000" b="1" dirty="0"/>
              <a:t> (formerly BHA)</a:t>
            </a:r>
            <a:r>
              <a:rPr lang="en-GB" sz="2000" dirty="0"/>
              <a:t> - Represents the interests of the hospitality industry, identifying key issues and lobbying to influence policy making.</a:t>
            </a:r>
          </a:p>
          <a:p>
            <a:pPr>
              <a:buFont typeface="Wingdings" panose="05000000000000000000" pitchFamily="2" charset="2"/>
              <a:buChar char="q"/>
            </a:pPr>
            <a:endParaRPr lang="en-GB" sz="2000" dirty="0"/>
          </a:p>
          <a:p>
            <a:endParaRPr lang="en-GB" sz="1000" dirty="0"/>
          </a:p>
        </p:txBody>
      </p:sp>
      <p:sp>
        <p:nvSpPr>
          <p:cNvPr id="13"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83D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EA4D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7AD5EDB-ADFE-4D46-31E8-13A8E51F3E5A}"/>
              </a:ext>
            </a:extLst>
          </p:cNvPr>
          <p:cNvPicPr>
            <a:picLocks noChangeAspect="1"/>
          </p:cNvPicPr>
          <p:nvPr/>
        </p:nvPicPr>
        <p:blipFill>
          <a:blip r:embed="rId2"/>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233278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ABCD1-151A-6D8C-9C06-8AFF4535701F}"/>
              </a:ext>
            </a:extLst>
          </p:cNvPr>
          <p:cNvSpPr>
            <a:spLocks noGrp="1"/>
          </p:cNvSpPr>
          <p:nvPr>
            <p:ph type="title"/>
          </p:nvPr>
        </p:nvSpPr>
        <p:spPr>
          <a:xfrm>
            <a:off x="871538" y="365126"/>
            <a:ext cx="10482262" cy="655862"/>
          </a:xfrm>
        </p:spPr>
        <p:txBody>
          <a:bodyPr>
            <a:normAutofit/>
          </a:bodyPr>
          <a:lstStyle/>
          <a:p>
            <a:r>
              <a:rPr lang="en-GB" sz="4000" b="1" dirty="0"/>
              <a:t>Public sector organisations that impact on tourism</a:t>
            </a:r>
          </a:p>
        </p:txBody>
      </p:sp>
      <p:graphicFrame>
        <p:nvGraphicFramePr>
          <p:cNvPr id="9" name="Content Placeholder 2">
            <a:extLst>
              <a:ext uri="{FF2B5EF4-FFF2-40B4-BE49-F238E27FC236}">
                <a16:creationId xmlns:a16="http://schemas.microsoft.com/office/drawing/2014/main" id="{1900CACA-F313-DB77-4070-F6F6EE7572C1}"/>
              </a:ext>
            </a:extLst>
          </p:cNvPr>
          <p:cNvGraphicFramePr>
            <a:graphicFrameLocks noGrp="1"/>
          </p:cNvGraphicFramePr>
          <p:nvPr>
            <p:ph idx="1"/>
            <p:extLst>
              <p:ext uri="{D42A27DB-BD31-4B8C-83A1-F6EECF244321}">
                <p14:modId xmlns:p14="http://schemas.microsoft.com/office/powerpoint/2010/main" val="3167095041"/>
              </p:ext>
            </p:extLst>
          </p:nvPr>
        </p:nvGraphicFramePr>
        <p:xfrm>
          <a:off x="490391" y="1253331"/>
          <a:ext cx="10515600" cy="5108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3A27E64-8106-B083-182D-A9CA951D0559}"/>
              </a:ext>
            </a:extLst>
          </p:cNvPr>
          <p:cNvSpPr txBox="1"/>
          <p:nvPr/>
        </p:nvSpPr>
        <p:spPr>
          <a:xfrm>
            <a:off x="6166590" y="6448941"/>
            <a:ext cx="6095064" cy="369332"/>
          </a:xfrm>
          <a:prstGeom prst="rect">
            <a:avLst/>
          </a:prstGeom>
          <a:noFill/>
        </p:spPr>
        <p:txBody>
          <a:bodyPr wrap="square">
            <a:spAutoFit/>
          </a:bodyPr>
          <a:lstStyle/>
          <a:p>
            <a:r>
              <a:rPr lang="en-GB"/>
              <a:t>https://www.visitbritain.org/structure-tourism-britain</a:t>
            </a:r>
            <a:endParaRPr lang="en-GB" dirty="0"/>
          </a:p>
        </p:txBody>
      </p:sp>
    </p:spTree>
    <p:extLst>
      <p:ext uri="{BB962C8B-B14F-4D97-AF65-F5344CB8AC3E}">
        <p14:creationId xmlns:p14="http://schemas.microsoft.com/office/powerpoint/2010/main" val="1405100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E07E0A-6F87-F3E9-89F3-F415837F3A39}"/>
              </a:ext>
            </a:extLst>
          </p:cNvPr>
          <p:cNvSpPr>
            <a:spLocks noGrp="1"/>
          </p:cNvSpPr>
          <p:nvPr>
            <p:ph type="title"/>
          </p:nvPr>
        </p:nvSpPr>
        <p:spPr>
          <a:xfrm>
            <a:off x="793662" y="386930"/>
            <a:ext cx="10066122" cy="589178"/>
          </a:xfrm>
        </p:spPr>
        <p:txBody>
          <a:bodyPr anchor="b">
            <a:normAutofit fontScale="90000"/>
          </a:bodyPr>
          <a:lstStyle/>
          <a:p>
            <a:r>
              <a:rPr lang="en-GB" sz="4000" dirty="0"/>
              <a:t>UK Tourism and Sector Types</a:t>
            </a:r>
          </a:p>
        </p:txBody>
      </p:sp>
      <p:sp>
        <p:nvSpPr>
          <p:cNvPr id="7"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77D123-D5EE-5984-946E-0CBD412B1856}"/>
              </a:ext>
            </a:extLst>
          </p:cNvPr>
          <p:cNvSpPr>
            <a:spLocks noGrp="1"/>
          </p:cNvSpPr>
          <p:nvPr>
            <p:ph idx="1"/>
          </p:nvPr>
        </p:nvSpPr>
        <p:spPr>
          <a:xfrm>
            <a:off x="793660" y="2423440"/>
            <a:ext cx="6334437" cy="3815519"/>
          </a:xfrm>
        </p:spPr>
        <p:txBody>
          <a:bodyPr anchor="ctr">
            <a:normAutofit fontScale="92500" lnSpcReduction="10000"/>
          </a:bodyPr>
          <a:lstStyle/>
          <a:p>
            <a:pPr>
              <a:lnSpc>
                <a:spcPct val="120000"/>
              </a:lnSpc>
            </a:pPr>
            <a:r>
              <a:rPr lang="en-GB" sz="1900" dirty="0"/>
              <a:t>What are the </a:t>
            </a:r>
            <a:r>
              <a:rPr lang="en-GB" sz="1900" b="1" dirty="0"/>
              <a:t>major types of tourism </a:t>
            </a:r>
            <a:r>
              <a:rPr lang="en-GB" sz="1900" dirty="0"/>
              <a:t>in the UK?</a:t>
            </a:r>
          </a:p>
          <a:p>
            <a:pPr>
              <a:lnSpc>
                <a:spcPct val="120000"/>
              </a:lnSpc>
            </a:pPr>
            <a:r>
              <a:rPr lang="en-GB" sz="1900" dirty="0"/>
              <a:t>There are three basic forms of tourism: </a:t>
            </a:r>
          </a:p>
          <a:p>
            <a:pPr>
              <a:lnSpc>
                <a:spcPct val="120000"/>
              </a:lnSpc>
              <a:buFont typeface="Wingdings" panose="05000000000000000000" pitchFamily="2" charset="2"/>
              <a:buChar char="Ø"/>
            </a:pPr>
            <a:r>
              <a:rPr lang="en-GB" sz="1900" dirty="0"/>
              <a:t>domestic tourism - activities of a visitor within their country of residence and outside of their home (e.g. visiting other parts of Britain).</a:t>
            </a:r>
          </a:p>
          <a:p>
            <a:pPr>
              <a:lnSpc>
                <a:spcPct val="120000"/>
              </a:lnSpc>
              <a:buFont typeface="Wingdings" panose="05000000000000000000" pitchFamily="2" charset="2"/>
              <a:buChar char="Ø"/>
            </a:pPr>
            <a:r>
              <a:rPr lang="en-GB" sz="1900" dirty="0"/>
              <a:t>inbound tourism- </a:t>
            </a:r>
            <a:r>
              <a:rPr lang="en-GB" sz="1900" b="0" i="0" dirty="0">
                <a:effectLst/>
                <a:latin typeface="Arial" panose="020B0604020202020204" pitchFamily="34" charset="0"/>
              </a:rPr>
              <a:t>activities of a visitor from outside of country of residence (e.g. a Spaniard visiting Britain).</a:t>
            </a:r>
            <a:endParaRPr lang="en-GB" sz="1900" dirty="0"/>
          </a:p>
          <a:p>
            <a:pPr>
              <a:lnSpc>
                <a:spcPct val="120000"/>
              </a:lnSpc>
              <a:buFont typeface="Wingdings" panose="05000000000000000000" pitchFamily="2" charset="2"/>
              <a:buChar char="Ø"/>
            </a:pPr>
            <a:r>
              <a:rPr lang="en-GB" sz="1900" dirty="0"/>
              <a:t>outbound tourism - </a:t>
            </a:r>
            <a:r>
              <a:rPr lang="en-GB" sz="1900" b="0" i="0" dirty="0">
                <a:effectLst/>
                <a:latin typeface="Arial" panose="020B0604020202020204" pitchFamily="34" charset="0"/>
              </a:rPr>
              <a:t>activities of a resident visitor outside of their country of residence (e.g. a Brit visiting an overseas country).</a:t>
            </a:r>
            <a:endParaRPr lang="en-GB" sz="1700" dirty="0"/>
          </a:p>
        </p:txBody>
      </p:sp>
      <p:pic>
        <p:nvPicPr>
          <p:cNvPr id="4" name="Picture 3">
            <a:extLst>
              <a:ext uri="{FF2B5EF4-FFF2-40B4-BE49-F238E27FC236}">
                <a16:creationId xmlns:a16="http://schemas.microsoft.com/office/drawing/2014/main" id="{82838CD0-9BF0-EB1F-FD9D-726A7C5F6849}"/>
              </a:ext>
            </a:extLst>
          </p:cNvPr>
          <p:cNvPicPr>
            <a:picLocks noChangeAspect="1"/>
          </p:cNvPicPr>
          <p:nvPr/>
        </p:nvPicPr>
        <p:blipFill>
          <a:blip r:embed="rId2"/>
          <a:stretch>
            <a:fillRect/>
          </a:stretch>
        </p:blipFill>
        <p:spPr>
          <a:xfrm>
            <a:off x="7287435" y="3201879"/>
            <a:ext cx="3774374" cy="1670160"/>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944049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58BE3B-895A-CB56-1ED6-16A24724414D}"/>
              </a:ext>
            </a:extLst>
          </p:cNvPr>
          <p:cNvSpPr>
            <a:spLocks noGrp="1"/>
          </p:cNvSpPr>
          <p:nvPr>
            <p:ph idx="1"/>
          </p:nvPr>
        </p:nvSpPr>
        <p:spPr>
          <a:xfrm>
            <a:off x="793661" y="2300025"/>
            <a:ext cx="6544258" cy="3938934"/>
          </a:xfrm>
        </p:spPr>
        <p:txBody>
          <a:bodyPr anchor="ctr">
            <a:normAutofit fontScale="92500" lnSpcReduction="10000"/>
          </a:bodyPr>
          <a:lstStyle/>
          <a:p>
            <a:pPr>
              <a:lnSpc>
                <a:spcPct val="110000"/>
              </a:lnSpc>
            </a:pPr>
            <a:r>
              <a:rPr lang="en-GB" sz="2000" dirty="0"/>
              <a:t>The tourism industry in Britain is primarily a </a:t>
            </a:r>
            <a:r>
              <a:rPr lang="en-GB" sz="2000" b="1" dirty="0"/>
              <a:t>private sector industry,</a:t>
            </a:r>
            <a:r>
              <a:rPr lang="en-GB" sz="2000" dirty="0"/>
              <a:t> consisting of around 200,000 businesses, some very large including international hotel groups and airlines, as well as small and medium sized businesses, industry groups and bodies.</a:t>
            </a:r>
          </a:p>
          <a:p>
            <a:pPr>
              <a:lnSpc>
                <a:spcPct val="110000"/>
              </a:lnSpc>
            </a:pPr>
            <a:r>
              <a:rPr lang="en-GB" sz="2000" b="1" dirty="0"/>
              <a:t>Domestic tourism is the core of businesses </a:t>
            </a:r>
            <a:r>
              <a:rPr lang="en-GB" sz="2000" dirty="0"/>
              <a:t>revenue (generally at least 80%, particularly outside of London), with demand peaking during the school holidays, particular Easter and Summer. </a:t>
            </a:r>
          </a:p>
          <a:p>
            <a:pPr>
              <a:lnSpc>
                <a:spcPct val="110000"/>
              </a:lnSpc>
            </a:pPr>
            <a:r>
              <a:rPr lang="en-GB" sz="2000" dirty="0"/>
              <a:t>Dealing with the demands of international visitors requires </a:t>
            </a:r>
            <a:r>
              <a:rPr lang="en-GB" sz="2000" b="1" dirty="0"/>
              <a:t>specialist knowledge, cultural understanding and investment.</a:t>
            </a:r>
          </a:p>
        </p:txBody>
      </p:sp>
      <p:pic>
        <p:nvPicPr>
          <p:cNvPr id="4" name="Picture 3" descr="Logo&#10;&#10;Description automatically generated">
            <a:extLst>
              <a:ext uri="{FF2B5EF4-FFF2-40B4-BE49-F238E27FC236}">
                <a16:creationId xmlns:a16="http://schemas.microsoft.com/office/drawing/2014/main" id="{98924631-E571-38E6-A9FD-75F1E1E52DF4}"/>
              </a:ext>
            </a:extLst>
          </p:cNvPr>
          <p:cNvPicPr>
            <a:picLocks noChangeAspect="1"/>
          </p:cNvPicPr>
          <p:nvPr/>
        </p:nvPicPr>
        <p:blipFill>
          <a:blip r:embed="rId2"/>
          <a:stretch>
            <a:fillRect/>
          </a:stretch>
        </p:blipFill>
        <p:spPr>
          <a:xfrm>
            <a:off x="3417406" y="81957"/>
            <a:ext cx="3920513" cy="1734827"/>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28B2530-B637-F100-70A4-B39146D7D177}"/>
              </a:ext>
            </a:extLst>
          </p:cNvPr>
          <p:cNvSpPr txBox="1"/>
          <p:nvPr/>
        </p:nvSpPr>
        <p:spPr>
          <a:xfrm>
            <a:off x="6096000" y="6011060"/>
            <a:ext cx="5150277" cy="227899"/>
          </a:xfrm>
          <a:prstGeom prst="rect">
            <a:avLst/>
          </a:prstGeom>
          <a:solidFill>
            <a:srgbClr val="000000">
              <a:alpha val="50000"/>
            </a:srgbClr>
          </a:solidFill>
          <a:ln>
            <a:noFill/>
          </a:ln>
        </p:spPr>
        <p:txBody>
          <a:bodyPr wrap="square">
            <a:noAutofit/>
          </a:bodyPr>
          <a:lstStyle/>
          <a:p>
            <a:pPr algn="ctr">
              <a:spcAft>
                <a:spcPts val="600"/>
              </a:spcAft>
            </a:pPr>
            <a:r>
              <a:rPr lang="en-GB" sz="1300">
                <a:solidFill>
                  <a:srgbClr val="FFFFFF"/>
                </a:solidFill>
              </a:rPr>
              <a:t>https://www.visitbritain.org/</a:t>
            </a:r>
          </a:p>
        </p:txBody>
      </p:sp>
    </p:spTree>
    <p:extLst>
      <p:ext uri="{BB962C8B-B14F-4D97-AF65-F5344CB8AC3E}">
        <p14:creationId xmlns:p14="http://schemas.microsoft.com/office/powerpoint/2010/main" val="1597371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8C871-EDE6-FE91-C2AA-A1A346860E38}"/>
              </a:ext>
            </a:extLst>
          </p:cNvPr>
          <p:cNvSpPr>
            <a:spLocks noGrp="1"/>
          </p:cNvSpPr>
          <p:nvPr>
            <p:ph type="title"/>
          </p:nvPr>
        </p:nvSpPr>
        <p:spPr>
          <a:xfrm>
            <a:off x="-1" y="1"/>
            <a:ext cx="6434459" cy="1093914"/>
          </a:xfrm>
        </p:spPr>
        <p:txBody>
          <a:bodyPr>
            <a:normAutofit/>
          </a:bodyPr>
          <a:lstStyle/>
          <a:p>
            <a:r>
              <a:rPr lang="en-GB" sz="3600" b="1" dirty="0"/>
              <a:t>What are tourism products</a:t>
            </a:r>
            <a:r>
              <a:rPr lang="en-GB" sz="3600" dirty="0"/>
              <a:t>?</a:t>
            </a:r>
          </a:p>
        </p:txBody>
      </p:sp>
      <p:sp>
        <p:nvSpPr>
          <p:cNvPr id="3" name="Content Placeholder 2">
            <a:extLst>
              <a:ext uri="{FF2B5EF4-FFF2-40B4-BE49-F238E27FC236}">
                <a16:creationId xmlns:a16="http://schemas.microsoft.com/office/drawing/2014/main" id="{A48E8F6C-1973-6457-2A65-A8D951D8E074}"/>
              </a:ext>
            </a:extLst>
          </p:cNvPr>
          <p:cNvSpPr>
            <a:spLocks noGrp="1"/>
          </p:cNvSpPr>
          <p:nvPr>
            <p:ph idx="1"/>
          </p:nvPr>
        </p:nvSpPr>
        <p:spPr>
          <a:xfrm>
            <a:off x="34577" y="1391792"/>
            <a:ext cx="6932814" cy="5466208"/>
          </a:xfrm>
        </p:spPr>
        <p:txBody>
          <a:bodyPr>
            <a:normAutofit lnSpcReduction="10000"/>
          </a:bodyPr>
          <a:lstStyle/>
          <a:p>
            <a:pPr marL="0" indent="0">
              <a:buNone/>
            </a:pPr>
            <a:r>
              <a:rPr lang="en-GB" sz="2000" dirty="0"/>
              <a:t>'Tourism product' covers a number of different categories including:</a:t>
            </a:r>
          </a:p>
          <a:p>
            <a:endParaRPr lang="en-GB" sz="2000" dirty="0"/>
          </a:p>
          <a:p>
            <a:r>
              <a:rPr lang="en-GB" sz="2000" b="1" dirty="0"/>
              <a:t>Accommodation, i</a:t>
            </a:r>
            <a:r>
              <a:rPr lang="en-GB" sz="2000" dirty="0"/>
              <a:t>.e. hotels, bed &amp; breakfasts, guest houses, self-catering/serviced apartments, camping, caravanning and home stay</a:t>
            </a:r>
          </a:p>
          <a:p>
            <a:r>
              <a:rPr lang="en-GB" sz="2000" b="1" dirty="0"/>
              <a:t>Hospitality,</a:t>
            </a:r>
            <a:r>
              <a:rPr lang="en-GB" sz="2000" dirty="0"/>
              <a:t> i.e. food and beverage serving services, e.g. pubs, restaurants, cafes, private dining for groups/conferences</a:t>
            </a:r>
          </a:p>
          <a:p>
            <a:r>
              <a:rPr lang="en-GB" sz="2000" b="1" dirty="0"/>
              <a:t>Transport services</a:t>
            </a:r>
            <a:r>
              <a:rPr lang="en-GB" sz="2000" dirty="0"/>
              <a:t>, e.g. rail, road, water, air networks and rental</a:t>
            </a:r>
          </a:p>
          <a:p>
            <a:r>
              <a:rPr lang="en-GB" sz="2000" dirty="0"/>
              <a:t>Guided tours and tourist guides</a:t>
            </a:r>
          </a:p>
          <a:p>
            <a:r>
              <a:rPr lang="en-GB" sz="2000" b="1" dirty="0"/>
              <a:t>Travel agencies</a:t>
            </a:r>
            <a:r>
              <a:rPr lang="en-GB" sz="2000" dirty="0"/>
              <a:t>, including tour operators and destination management companies</a:t>
            </a:r>
          </a:p>
          <a:p>
            <a:r>
              <a:rPr lang="en-GB" sz="2000" dirty="0"/>
              <a:t>Cultural services, e.g. museums, attractions</a:t>
            </a:r>
          </a:p>
          <a:p>
            <a:r>
              <a:rPr lang="en-GB" sz="2000" dirty="0"/>
              <a:t>Sports and recreational activities</a:t>
            </a:r>
          </a:p>
          <a:p>
            <a:r>
              <a:rPr lang="en-GB" sz="2000" dirty="0"/>
              <a:t>Retail</a:t>
            </a:r>
            <a:endParaRPr lang="en-GB" sz="1600" dirty="0"/>
          </a:p>
        </p:txBody>
      </p:sp>
      <p:pic>
        <p:nvPicPr>
          <p:cNvPr id="16" name="Graphic 6" descr="Mountain scene">
            <a:extLst>
              <a:ext uri="{FF2B5EF4-FFF2-40B4-BE49-F238E27FC236}">
                <a16:creationId xmlns:a16="http://schemas.microsoft.com/office/drawing/2014/main" id="{0213E1BE-1E43-3E3C-47C1-D3CC671C42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0804" y="914180"/>
            <a:ext cx="4567193" cy="5239568"/>
          </a:xfrm>
          <a:prstGeom prst="rect">
            <a:avLst/>
          </a:prstGeom>
          <a:effectLst/>
        </p:spPr>
      </p:pic>
    </p:spTree>
    <p:extLst>
      <p:ext uri="{BB962C8B-B14F-4D97-AF65-F5344CB8AC3E}">
        <p14:creationId xmlns:p14="http://schemas.microsoft.com/office/powerpoint/2010/main" val="20075168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0C572-0861-972C-A68E-DC133AE0E493}"/>
              </a:ext>
            </a:extLst>
          </p:cNvPr>
          <p:cNvSpPr>
            <a:spLocks noGrp="1"/>
          </p:cNvSpPr>
          <p:nvPr>
            <p:ph type="title"/>
          </p:nvPr>
        </p:nvSpPr>
        <p:spPr>
          <a:xfrm>
            <a:off x="91648" y="107774"/>
            <a:ext cx="6107199" cy="834676"/>
          </a:xfrm>
        </p:spPr>
        <p:txBody>
          <a:bodyPr>
            <a:normAutofit fontScale="90000"/>
          </a:bodyPr>
          <a:lstStyle/>
          <a:p>
            <a:r>
              <a:rPr lang="en-GB" sz="3600" b="1" dirty="0"/>
              <a:t>What is the Tourism Sector Deal? </a:t>
            </a:r>
          </a:p>
        </p:txBody>
      </p:sp>
      <p:sp>
        <p:nvSpPr>
          <p:cNvPr id="3" name="Content Placeholder 2">
            <a:extLst>
              <a:ext uri="{FF2B5EF4-FFF2-40B4-BE49-F238E27FC236}">
                <a16:creationId xmlns:a16="http://schemas.microsoft.com/office/drawing/2014/main" id="{5E919BD0-A122-822D-D6D7-40BA4FD478F0}"/>
              </a:ext>
            </a:extLst>
          </p:cNvPr>
          <p:cNvSpPr>
            <a:spLocks noGrp="1"/>
          </p:cNvSpPr>
          <p:nvPr>
            <p:ph idx="1"/>
          </p:nvPr>
        </p:nvSpPr>
        <p:spPr>
          <a:xfrm>
            <a:off x="412572" y="1087614"/>
            <a:ext cx="4411607" cy="5662613"/>
          </a:xfrm>
        </p:spPr>
        <p:txBody>
          <a:bodyPr>
            <a:normAutofit lnSpcReduction="10000"/>
          </a:bodyPr>
          <a:lstStyle/>
          <a:p>
            <a:pPr>
              <a:lnSpc>
                <a:spcPct val="100000"/>
              </a:lnSpc>
            </a:pPr>
            <a:r>
              <a:rPr lang="en-GB" sz="2400" dirty="0"/>
              <a:t>In June 2019 the Government announced a Tourism Sector Deal. This is a step-change in how we underpin the success of tourism for a generation, moving as a leading industry for the UK Government’s future economic planning.</a:t>
            </a:r>
          </a:p>
          <a:p>
            <a:pPr>
              <a:lnSpc>
                <a:spcPct val="100000"/>
              </a:lnSpc>
            </a:pPr>
            <a:r>
              <a:rPr lang="en-GB" sz="2400" b="1" dirty="0"/>
              <a:t>Ideas -</a:t>
            </a:r>
            <a:r>
              <a:rPr lang="en-GB" sz="2400" dirty="0"/>
              <a:t> encouraging the UK to be the world's most innovative economy: create a Tourism Data Hub, to better understand visitor preferences </a:t>
            </a:r>
          </a:p>
          <a:p>
            <a:pPr>
              <a:lnSpc>
                <a:spcPct val="100000"/>
              </a:lnSpc>
            </a:pPr>
            <a:r>
              <a:rPr lang="en-GB" sz="2400" b="1" i="0" dirty="0">
                <a:effectLst/>
              </a:rPr>
              <a:t>People </a:t>
            </a:r>
            <a:r>
              <a:rPr lang="en-GB" sz="2400" b="0" i="0" dirty="0">
                <a:effectLst/>
              </a:rPr>
              <a:t>- ensuring good jobs and greater earning power for all</a:t>
            </a:r>
          </a:p>
          <a:p>
            <a:endParaRPr lang="en-GB" sz="1100" dirty="0"/>
          </a:p>
        </p:txBody>
      </p:sp>
      <p:pic>
        <p:nvPicPr>
          <p:cNvPr id="4" name="Picture 3">
            <a:extLst>
              <a:ext uri="{FF2B5EF4-FFF2-40B4-BE49-F238E27FC236}">
                <a16:creationId xmlns:a16="http://schemas.microsoft.com/office/drawing/2014/main" id="{DC1A773A-FD02-7DDD-33EB-D3F8D6A3C54C}"/>
              </a:ext>
            </a:extLst>
          </p:cNvPr>
          <p:cNvPicPr>
            <a:picLocks noChangeAspect="1"/>
          </p:cNvPicPr>
          <p:nvPr/>
        </p:nvPicPr>
        <p:blipFill>
          <a:blip r:embed="rId2"/>
          <a:stretch>
            <a:fillRect/>
          </a:stretch>
        </p:blipFill>
        <p:spPr>
          <a:xfrm>
            <a:off x="6642764" y="1021556"/>
            <a:ext cx="4089959" cy="5239568"/>
          </a:xfrm>
          <a:prstGeom prst="rect">
            <a:avLst/>
          </a:prstGeom>
          <a:effectLst/>
        </p:spPr>
      </p:pic>
    </p:spTree>
    <p:extLst>
      <p:ext uri="{BB962C8B-B14F-4D97-AF65-F5344CB8AC3E}">
        <p14:creationId xmlns:p14="http://schemas.microsoft.com/office/powerpoint/2010/main" val="3079868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E6A87F-33CE-CA2C-0EDD-DDB640402D9A}"/>
              </a:ext>
            </a:extLst>
          </p:cNvPr>
          <p:cNvSpPr>
            <a:spLocks noGrp="1"/>
          </p:cNvSpPr>
          <p:nvPr>
            <p:ph idx="1"/>
          </p:nvPr>
        </p:nvSpPr>
        <p:spPr>
          <a:xfrm>
            <a:off x="648931" y="740496"/>
            <a:ext cx="4988934" cy="5483323"/>
          </a:xfrm>
        </p:spPr>
        <p:txBody>
          <a:bodyPr>
            <a:normAutofit/>
          </a:bodyPr>
          <a:lstStyle/>
          <a:p>
            <a:pPr>
              <a:lnSpc>
                <a:spcPct val="100000"/>
              </a:lnSpc>
            </a:pPr>
            <a:r>
              <a:rPr lang="en-GB" sz="2000" b="1" dirty="0"/>
              <a:t>Infrastructure </a:t>
            </a:r>
            <a:r>
              <a:rPr lang="en-GB" sz="2000" dirty="0"/>
              <a:t>– driving a major upgrade in the UK's infrastructure</a:t>
            </a:r>
          </a:p>
          <a:p>
            <a:pPr>
              <a:lnSpc>
                <a:spcPct val="100000"/>
              </a:lnSpc>
            </a:pPr>
            <a:r>
              <a:rPr lang="en-GB" sz="2000" b="1" dirty="0"/>
              <a:t>Places</a:t>
            </a:r>
            <a:r>
              <a:rPr lang="en-GB" sz="2000" dirty="0"/>
              <a:t>- supporting place based solutions and boosting productivity across the UK with 5 Tourism Zones</a:t>
            </a:r>
          </a:p>
          <a:p>
            <a:pPr>
              <a:lnSpc>
                <a:spcPct val="100000"/>
              </a:lnSpc>
            </a:pPr>
            <a:r>
              <a:rPr lang="en-GB" sz="2000" dirty="0"/>
              <a:t>Joint working to ensure support for the Government’s ambition to make the UK the </a:t>
            </a:r>
            <a:r>
              <a:rPr lang="en-GB" sz="2000" b="1" dirty="0"/>
              <a:t>most accessible tourism destination in Europe by 2025 </a:t>
            </a:r>
            <a:r>
              <a:rPr lang="en-GB" sz="2000" dirty="0"/>
              <a:t>and increase the number of international disabled visitors by a third.</a:t>
            </a:r>
          </a:p>
          <a:p>
            <a:pPr>
              <a:lnSpc>
                <a:spcPct val="100000"/>
              </a:lnSpc>
            </a:pPr>
            <a:r>
              <a:rPr lang="en-GB" sz="2000" dirty="0"/>
              <a:t>Business environment - guaranteeing the best place to start and grow a business</a:t>
            </a:r>
          </a:p>
          <a:p>
            <a:pPr>
              <a:lnSpc>
                <a:spcPct val="100000"/>
              </a:lnSpc>
            </a:pPr>
            <a:r>
              <a:rPr lang="en-GB" sz="2000" dirty="0"/>
              <a:t>Make the UK the leading destination for business events in Europe</a:t>
            </a:r>
          </a:p>
        </p:txBody>
      </p:sp>
      <p:pic>
        <p:nvPicPr>
          <p:cNvPr id="4" name="Picture 3" descr="Graphical user interface&#10;&#10;Description automatically generated with medium confidence">
            <a:extLst>
              <a:ext uri="{FF2B5EF4-FFF2-40B4-BE49-F238E27FC236}">
                <a16:creationId xmlns:a16="http://schemas.microsoft.com/office/drawing/2014/main" id="{B8B299AC-E363-DE4D-1BB6-0AD6C67ABC45}"/>
              </a:ext>
            </a:extLst>
          </p:cNvPr>
          <p:cNvPicPr>
            <a:picLocks noChangeAspect="1"/>
          </p:cNvPicPr>
          <p:nvPr/>
        </p:nvPicPr>
        <p:blipFill>
          <a:blip r:embed="rId2"/>
          <a:stretch>
            <a:fillRect/>
          </a:stretch>
        </p:blipFill>
        <p:spPr>
          <a:xfrm>
            <a:off x="6291378" y="807593"/>
            <a:ext cx="4248298" cy="5239568"/>
          </a:xfrm>
          <a:prstGeom prst="rect">
            <a:avLst/>
          </a:prstGeom>
          <a:effectLst/>
        </p:spPr>
      </p:pic>
    </p:spTree>
    <p:extLst>
      <p:ext uri="{BB962C8B-B14F-4D97-AF65-F5344CB8AC3E}">
        <p14:creationId xmlns:p14="http://schemas.microsoft.com/office/powerpoint/2010/main" val="3536481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F7A0D-DFEE-6BA0-4A0C-D77EE70121CF}"/>
              </a:ext>
            </a:extLst>
          </p:cNvPr>
          <p:cNvSpPr>
            <a:spLocks noGrp="1"/>
          </p:cNvSpPr>
          <p:nvPr>
            <p:ph type="title"/>
          </p:nvPr>
        </p:nvSpPr>
        <p:spPr>
          <a:xfrm>
            <a:off x="1043631" y="809898"/>
            <a:ext cx="9942716" cy="1554480"/>
          </a:xfrm>
        </p:spPr>
        <p:txBody>
          <a:bodyPr anchor="ctr">
            <a:normAutofit/>
          </a:bodyPr>
          <a:lstStyle/>
          <a:p>
            <a:r>
              <a:rPr lang="en-GB" sz="4800"/>
              <a:t>Opportunities, Campaigns &amp; Resources</a:t>
            </a:r>
          </a:p>
        </p:txBody>
      </p:sp>
      <p:sp>
        <p:nvSpPr>
          <p:cNvPr id="3" name="Content Placeholder 2">
            <a:extLst>
              <a:ext uri="{FF2B5EF4-FFF2-40B4-BE49-F238E27FC236}">
                <a16:creationId xmlns:a16="http://schemas.microsoft.com/office/drawing/2014/main" id="{2121D2A3-E4AC-CD76-5E73-249EFDF38B03}"/>
              </a:ext>
            </a:extLst>
          </p:cNvPr>
          <p:cNvSpPr>
            <a:spLocks noGrp="1"/>
          </p:cNvSpPr>
          <p:nvPr>
            <p:ph idx="1"/>
          </p:nvPr>
        </p:nvSpPr>
        <p:spPr>
          <a:xfrm>
            <a:off x="1045028" y="3017522"/>
            <a:ext cx="9941319" cy="3124658"/>
          </a:xfrm>
        </p:spPr>
        <p:txBody>
          <a:bodyPr anchor="ctr">
            <a:normAutofit/>
          </a:bodyPr>
          <a:lstStyle/>
          <a:p>
            <a:pPr>
              <a:lnSpc>
                <a:spcPct val="100000"/>
              </a:lnSpc>
            </a:pPr>
            <a:r>
              <a:rPr lang="en-GB" sz="2400" dirty="0"/>
              <a:t>We encourage visitors to explore the whole of Britain, adding value to the UK tourism industry and the UK economy</a:t>
            </a:r>
          </a:p>
          <a:p>
            <a:pPr>
              <a:lnSpc>
                <a:spcPct val="100000"/>
              </a:lnSpc>
            </a:pPr>
            <a:r>
              <a:rPr lang="en-GB" sz="2400" dirty="0"/>
              <a:t> following is an in-depth insight into the audience that are targeted. It provides a snapshot description of what makes ‘</a:t>
            </a:r>
            <a:r>
              <a:rPr lang="en-GB" sz="2400" dirty="0" err="1"/>
              <a:t>Buzzseekers</a:t>
            </a:r>
            <a:r>
              <a:rPr lang="en-GB" sz="2400" dirty="0"/>
              <a:t>’ unique, a range of demographic signifiers, and travel behaviour including future intentions, booking behaviour, and travel preferences. </a:t>
            </a:r>
          </a:p>
          <a:p>
            <a:pPr>
              <a:lnSpc>
                <a:spcPct val="100000"/>
              </a:lnSpc>
            </a:pPr>
            <a:r>
              <a:rPr lang="en-GB" sz="2400" dirty="0"/>
              <a:t>The portrait is based on quantitative fieldwork and media profiling.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27599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F0918D2-55CC-725E-D83F-822CC6D7BBC6}"/>
              </a:ext>
            </a:extLst>
          </p:cNvPr>
          <p:cNvPicPr>
            <a:picLocks noGrp="1" noChangeAspect="1"/>
          </p:cNvPicPr>
          <p:nvPr>
            <p:ph idx="1"/>
          </p:nvPr>
        </p:nvPicPr>
        <p:blipFill rotWithShape="1">
          <a:blip r:embed="rId2"/>
          <a:srcRect l="12605" t="13790" r="41651" b="21859"/>
          <a:stretch/>
        </p:blipFill>
        <p:spPr>
          <a:xfrm>
            <a:off x="501096" y="297828"/>
            <a:ext cx="11455043" cy="5987971"/>
          </a:xfrm>
          <a:prstGeom prst="rect">
            <a:avLst/>
          </a:prstGeom>
        </p:spPr>
      </p:pic>
      <p:cxnSp>
        <p:nvCxnSpPr>
          <p:cNvPr id="16" name="Straight Connector 15">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5599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1AF0FA7-0334-FF9A-863A-EAFA0CDF8748}"/>
              </a:ext>
            </a:extLst>
          </p:cNvPr>
          <p:cNvPicPr>
            <a:picLocks noGrp="1" noChangeAspect="1"/>
          </p:cNvPicPr>
          <p:nvPr>
            <p:ph idx="1"/>
          </p:nvPr>
        </p:nvPicPr>
        <p:blipFill rotWithShape="1">
          <a:blip r:embed="rId2"/>
          <a:srcRect l="12835" t="23702" r="42094" b="11261"/>
          <a:stretch/>
        </p:blipFill>
        <p:spPr>
          <a:xfrm>
            <a:off x="744168" y="450056"/>
            <a:ext cx="11149020" cy="5954899"/>
          </a:xfrm>
          <a:prstGeom prst="rect">
            <a:avLst/>
          </a:prstGeom>
        </p:spPr>
      </p:pic>
      <p:cxnSp>
        <p:nvCxnSpPr>
          <p:cNvPr id="16" name="Straight Connector 15">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163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D7C61-E872-CF67-ED54-405D0D53D8F7}"/>
              </a:ext>
            </a:extLst>
          </p:cNvPr>
          <p:cNvSpPr>
            <a:spLocks noGrp="1"/>
          </p:cNvSpPr>
          <p:nvPr>
            <p:ph type="title"/>
          </p:nvPr>
        </p:nvSpPr>
        <p:spPr>
          <a:xfrm>
            <a:off x="838200" y="365125"/>
            <a:ext cx="10515600" cy="670719"/>
          </a:xfrm>
        </p:spPr>
        <p:txBody>
          <a:bodyPr>
            <a:normAutofit/>
          </a:bodyPr>
          <a:lstStyle/>
          <a:p>
            <a:r>
              <a:rPr lang="en-GB" sz="3600" dirty="0"/>
              <a:t>Visitors expectations and experiences</a:t>
            </a:r>
          </a:p>
        </p:txBody>
      </p:sp>
      <p:sp>
        <p:nvSpPr>
          <p:cNvPr id="3" name="Content Placeholder 2">
            <a:extLst>
              <a:ext uri="{FF2B5EF4-FFF2-40B4-BE49-F238E27FC236}">
                <a16:creationId xmlns:a16="http://schemas.microsoft.com/office/drawing/2014/main" id="{3017305B-7325-FD12-AC3B-06704D89D381}"/>
              </a:ext>
            </a:extLst>
          </p:cNvPr>
          <p:cNvSpPr>
            <a:spLocks noGrp="1"/>
          </p:cNvSpPr>
          <p:nvPr>
            <p:ph idx="1"/>
          </p:nvPr>
        </p:nvSpPr>
        <p:spPr>
          <a:xfrm>
            <a:off x="838200" y="1183671"/>
            <a:ext cx="10515600" cy="5001337"/>
          </a:xfrm>
        </p:spPr>
        <p:txBody>
          <a:bodyPr>
            <a:normAutofit fontScale="92500" lnSpcReduction="20000"/>
          </a:bodyPr>
          <a:lstStyle/>
          <a:p>
            <a:pPr>
              <a:lnSpc>
                <a:spcPct val="110000"/>
              </a:lnSpc>
            </a:pPr>
            <a:r>
              <a:rPr lang="en-GB" sz="2400" dirty="0"/>
              <a:t>How to Create a Meaningful Visitor Experience?</a:t>
            </a:r>
          </a:p>
          <a:p>
            <a:pPr>
              <a:lnSpc>
                <a:spcPct val="110000"/>
              </a:lnSpc>
              <a:buFont typeface="Wingdings" panose="05000000000000000000" pitchFamily="2" charset="2"/>
              <a:buChar char="ü"/>
            </a:pPr>
            <a:r>
              <a:rPr lang="en-GB" sz="2400" b="1" dirty="0"/>
              <a:t>Stimulate the senses </a:t>
            </a:r>
            <a:r>
              <a:rPr lang="en-GB" sz="2400" dirty="0"/>
              <a:t>- We experience our world through sight, sound, smell, taste and touch. The more senses the richer visitors’ experience </a:t>
            </a:r>
            <a:r>
              <a:rPr lang="en-GB" sz="1800" dirty="0"/>
              <a:t>(Pine and Gilmore, 1999).</a:t>
            </a:r>
          </a:p>
          <a:p>
            <a:pPr>
              <a:lnSpc>
                <a:spcPct val="110000"/>
              </a:lnSpc>
              <a:buFont typeface="Wingdings" panose="05000000000000000000" pitchFamily="2" charset="2"/>
              <a:buChar char="ü"/>
            </a:pPr>
            <a:r>
              <a:rPr lang="en-GB" sz="2400" b="1" dirty="0"/>
              <a:t>Balance </a:t>
            </a:r>
            <a:r>
              <a:rPr lang="en-GB" sz="2400" dirty="0"/>
              <a:t>familiar and unfamiliar - Try to find the right balance between the familiar and the unfamiliar. It’s all about “pleasant” surprises!</a:t>
            </a:r>
          </a:p>
          <a:p>
            <a:pPr>
              <a:lnSpc>
                <a:spcPct val="110000"/>
              </a:lnSpc>
              <a:buFont typeface="Wingdings" panose="05000000000000000000" pitchFamily="2" charset="2"/>
              <a:buChar char="ü"/>
            </a:pPr>
            <a:r>
              <a:rPr lang="en-GB" sz="2400" b="1" dirty="0"/>
              <a:t>Authenticity</a:t>
            </a:r>
            <a:r>
              <a:rPr lang="en-GB" sz="2400" dirty="0"/>
              <a:t> -  Make the visitor experience authentic</a:t>
            </a:r>
          </a:p>
          <a:p>
            <a:pPr>
              <a:lnSpc>
                <a:spcPct val="110000"/>
              </a:lnSpc>
              <a:buFont typeface="Wingdings" panose="05000000000000000000" pitchFamily="2" charset="2"/>
              <a:buChar char="ü"/>
            </a:pPr>
            <a:r>
              <a:rPr lang="en-GB" sz="2400" b="1" dirty="0"/>
              <a:t>Participation</a:t>
            </a:r>
            <a:r>
              <a:rPr lang="en-GB" sz="2400" dirty="0"/>
              <a:t> -Try to make the experience relevant to the visitor by letting active participate and interact with others.</a:t>
            </a:r>
          </a:p>
          <a:p>
            <a:pPr>
              <a:lnSpc>
                <a:spcPct val="110000"/>
              </a:lnSpc>
              <a:buFont typeface="Wingdings" panose="05000000000000000000" pitchFamily="2" charset="2"/>
              <a:buChar char="ü"/>
            </a:pPr>
            <a:r>
              <a:rPr lang="en-GB" sz="2400" dirty="0"/>
              <a:t>The </a:t>
            </a:r>
            <a:r>
              <a:rPr lang="en-GB" sz="2400" b="1" dirty="0"/>
              <a:t>symbolic level </a:t>
            </a:r>
            <a:r>
              <a:rPr lang="en-GB" sz="2400" dirty="0"/>
              <a:t>- What should experience mean to the visitor. Human values are communicated through symbols, signs, rituals (incl. events) and heroes (Gnoth,2002).</a:t>
            </a:r>
          </a:p>
          <a:p>
            <a:pPr>
              <a:lnSpc>
                <a:spcPct val="110000"/>
              </a:lnSpc>
              <a:buFont typeface="Wingdings" panose="05000000000000000000" pitchFamily="2" charset="2"/>
              <a:buChar char="ü"/>
            </a:pPr>
            <a:r>
              <a:rPr lang="en-GB" sz="2400" dirty="0"/>
              <a:t> </a:t>
            </a:r>
            <a:r>
              <a:rPr lang="en-GB" sz="2400" b="1" dirty="0"/>
              <a:t>Holistic approach </a:t>
            </a:r>
            <a:r>
              <a:rPr lang="en-GB" sz="2400" dirty="0"/>
              <a:t>- Make sure that the experience is supported by a wide range of stakeholders before, during and after the trip, both in virtual space (such as website and mobile applications) and by creating an experience network.</a:t>
            </a:r>
          </a:p>
        </p:txBody>
      </p:sp>
      <p:sp>
        <p:nvSpPr>
          <p:cNvPr id="5" name="TextBox 4">
            <a:extLst>
              <a:ext uri="{FF2B5EF4-FFF2-40B4-BE49-F238E27FC236}">
                <a16:creationId xmlns:a16="http://schemas.microsoft.com/office/drawing/2014/main" id="{3DC1D848-871A-A1F2-8313-D6F2EBD1A26E}"/>
              </a:ext>
            </a:extLst>
          </p:cNvPr>
          <p:cNvSpPr txBox="1"/>
          <p:nvPr/>
        </p:nvSpPr>
        <p:spPr>
          <a:xfrm>
            <a:off x="5959028" y="6176963"/>
            <a:ext cx="6095064" cy="646331"/>
          </a:xfrm>
          <a:prstGeom prst="rect">
            <a:avLst/>
          </a:prstGeom>
          <a:noFill/>
        </p:spPr>
        <p:txBody>
          <a:bodyPr wrap="square">
            <a:spAutoFit/>
          </a:bodyPr>
          <a:lstStyle/>
          <a:p>
            <a:r>
              <a:rPr lang="en-GB" dirty="0"/>
              <a:t>https://placebrandobserver.com/how-to-create-meaningful-destination-visitor-experiences/</a:t>
            </a:r>
          </a:p>
        </p:txBody>
      </p:sp>
    </p:spTree>
    <p:extLst>
      <p:ext uri="{BB962C8B-B14F-4D97-AF65-F5344CB8AC3E}">
        <p14:creationId xmlns:p14="http://schemas.microsoft.com/office/powerpoint/2010/main" val="6557072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4C2E7-E98B-5E02-BCB3-622A8A74B609}"/>
              </a:ext>
            </a:extLst>
          </p:cNvPr>
          <p:cNvSpPr>
            <a:spLocks noGrp="1"/>
          </p:cNvSpPr>
          <p:nvPr>
            <p:ph type="title"/>
          </p:nvPr>
        </p:nvSpPr>
        <p:spPr>
          <a:xfrm>
            <a:off x="838200" y="365126"/>
            <a:ext cx="10515600" cy="582934"/>
          </a:xfrm>
        </p:spPr>
        <p:txBody>
          <a:bodyPr>
            <a:normAutofit fontScale="90000"/>
          </a:bodyPr>
          <a:lstStyle/>
          <a:p>
            <a:r>
              <a:rPr lang="en-GB" sz="3600" dirty="0"/>
              <a:t>Changes to visitor experiences and expectations </a:t>
            </a:r>
          </a:p>
        </p:txBody>
      </p:sp>
      <p:sp>
        <p:nvSpPr>
          <p:cNvPr id="3" name="Content Placeholder 2">
            <a:extLst>
              <a:ext uri="{FF2B5EF4-FFF2-40B4-BE49-F238E27FC236}">
                <a16:creationId xmlns:a16="http://schemas.microsoft.com/office/drawing/2014/main" id="{C51B5A75-BF0F-1A4C-FD39-6CD730B22292}"/>
              </a:ext>
            </a:extLst>
          </p:cNvPr>
          <p:cNvSpPr>
            <a:spLocks noGrp="1"/>
          </p:cNvSpPr>
          <p:nvPr>
            <p:ph idx="1"/>
          </p:nvPr>
        </p:nvSpPr>
        <p:spPr>
          <a:xfrm>
            <a:off x="838200" y="1037816"/>
            <a:ext cx="10515600" cy="5139147"/>
          </a:xfrm>
        </p:spPr>
        <p:txBody>
          <a:bodyPr>
            <a:normAutofit fontScale="77500" lnSpcReduction="20000"/>
          </a:bodyPr>
          <a:lstStyle/>
          <a:p>
            <a:pPr>
              <a:lnSpc>
                <a:spcPct val="120000"/>
              </a:lnSpc>
            </a:pPr>
            <a:r>
              <a:rPr lang="en-GB" b="1" dirty="0"/>
              <a:t>Cultural tourism </a:t>
            </a:r>
            <a:r>
              <a:rPr lang="en-GB" dirty="0"/>
              <a:t>involves learning and experience as well as the consumption of tangible and intangible cultural attractions/products in a tourism destination. </a:t>
            </a:r>
          </a:p>
          <a:p>
            <a:pPr>
              <a:lnSpc>
                <a:spcPct val="120000"/>
              </a:lnSpc>
            </a:pPr>
            <a:r>
              <a:rPr lang="en-GB" b="1" dirty="0"/>
              <a:t>Ecotourism</a:t>
            </a:r>
            <a:r>
              <a:rPr lang="en-GB" dirty="0"/>
              <a:t> involves the observation, experience and appreciation of biological and cultural diversity. </a:t>
            </a:r>
          </a:p>
          <a:p>
            <a:pPr>
              <a:lnSpc>
                <a:spcPct val="120000"/>
              </a:lnSpc>
            </a:pPr>
            <a:r>
              <a:rPr lang="en-GB" b="1" dirty="0"/>
              <a:t>Rural tourism </a:t>
            </a:r>
            <a:r>
              <a:rPr lang="en-GB" dirty="0"/>
              <a:t>involves visitor’s experience related to products generally linked to agriculture, rural lifestyle/culture, angling and sightseeing. Urban/city destinations offer a broad and heterogeneous range of cultural, architectural, technological, social and natural experiences and products for leisure and business. </a:t>
            </a:r>
          </a:p>
          <a:p>
            <a:pPr>
              <a:lnSpc>
                <a:spcPct val="120000"/>
              </a:lnSpc>
            </a:pPr>
            <a:r>
              <a:rPr lang="en-GB" b="1" dirty="0"/>
              <a:t>Coastal tourism </a:t>
            </a:r>
            <a:r>
              <a:rPr lang="en-GB" dirty="0"/>
              <a:t>refers to recreational and sports activities that take place on the shore of a sea, lake or river (Hwang, et.al, 2018). </a:t>
            </a:r>
          </a:p>
          <a:p>
            <a:pPr>
              <a:lnSpc>
                <a:spcPct val="120000"/>
              </a:lnSpc>
            </a:pPr>
            <a:r>
              <a:rPr lang="en-GB" dirty="0"/>
              <a:t>Vacation activity choices and preferences are an important aspect of </a:t>
            </a:r>
            <a:r>
              <a:rPr lang="en-GB" b="1" dirty="0"/>
              <a:t>tourist behaviour. </a:t>
            </a:r>
            <a:r>
              <a:rPr lang="en-GB" dirty="0"/>
              <a:t>They influence tourists’ experiences, their levels of satisfaction, and their happiness with particular destinations ( World Tourism Organization UNWTO ,2019). </a:t>
            </a:r>
          </a:p>
        </p:txBody>
      </p:sp>
    </p:spTree>
    <p:extLst>
      <p:ext uri="{BB962C8B-B14F-4D97-AF65-F5344CB8AC3E}">
        <p14:creationId xmlns:p14="http://schemas.microsoft.com/office/powerpoint/2010/main" val="3788448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493CF-9DC3-2B75-56E1-C0C28BCF377C}"/>
              </a:ext>
            </a:extLst>
          </p:cNvPr>
          <p:cNvSpPr>
            <a:spLocks noGrp="1"/>
          </p:cNvSpPr>
          <p:nvPr>
            <p:ph type="title"/>
          </p:nvPr>
        </p:nvSpPr>
        <p:spPr>
          <a:xfrm>
            <a:off x="1043631" y="809898"/>
            <a:ext cx="9942716" cy="1554480"/>
          </a:xfrm>
        </p:spPr>
        <p:txBody>
          <a:bodyPr anchor="ctr">
            <a:normAutofit/>
          </a:bodyPr>
          <a:lstStyle/>
          <a:p>
            <a:r>
              <a:rPr lang="en-GB" sz="4800" dirty="0"/>
              <a:t>Needs and Theories</a:t>
            </a:r>
          </a:p>
        </p:txBody>
      </p:sp>
      <p:sp>
        <p:nvSpPr>
          <p:cNvPr id="3" name="Content Placeholder 2">
            <a:extLst>
              <a:ext uri="{FF2B5EF4-FFF2-40B4-BE49-F238E27FC236}">
                <a16:creationId xmlns:a16="http://schemas.microsoft.com/office/drawing/2014/main" id="{2FB8A1B3-7E1F-796C-3C53-29EACDDD4060}"/>
              </a:ext>
            </a:extLst>
          </p:cNvPr>
          <p:cNvSpPr>
            <a:spLocks noGrp="1"/>
          </p:cNvSpPr>
          <p:nvPr>
            <p:ph idx="1"/>
          </p:nvPr>
        </p:nvSpPr>
        <p:spPr>
          <a:xfrm>
            <a:off x="1045028" y="3017522"/>
            <a:ext cx="9941319" cy="3124658"/>
          </a:xfrm>
        </p:spPr>
        <p:txBody>
          <a:bodyPr anchor="ctr">
            <a:normAutofit/>
          </a:bodyPr>
          <a:lstStyle/>
          <a:p>
            <a:pPr>
              <a:lnSpc>
                <a:spcPct val="100000"/>
              </a:lnSpc>
            </a:pPr>
            <a:r>
              <a:rPr lang="en-GB" sz="2400" dirty="0"/>
              <a:t>According to </a:t>
            </a:r>
            <a:r>
              <a:rPr lang="en-GB" sz="2400" dirty="0" err="1"/>
              <a:t>Torkildsen</a:t>
            </a:r>
            <a:r>
              <a:rPr lang="en-GB" sz="2400" dirty="0"/>
              <a:t>, (2005) peoples needs should be important to understand in order to provide appropriate services and facilities if we better understand human needs. </a:t>
            </a:r>
          </a:p>
          <a:p>
            <a:pPr>
              <a:lnSpc>
                <a:spcPct val="100000"/>
              </a:lnSpc>
            </a:pPr>
            <a:r>
              <a:rPr lang="en-GB" sz="2400" dirty="0"/>
              <a:t>All human behaviour is motivated according to Freudian theory and Maslow determined 5 categories of needs beginning with the basic needs.</a:t>
            </a:r>
          </a:p>
          <a:p>
            <a:pPr>
              <a:lnSpc>
                <a:spcPct val="100000"/>
              </a:lnSpc>
            </a:pPr>
            <a:r>
              <a:rPr lang="en-GB" sz="2400" dirty="0"/>
              <a:t>Many factors influence peoples leisure needs from personal and family influences, social situations, gender, age, income, attitudes and values.</a:t>
            </a:r>
          </a:p>
          <a:p>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0811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844358-CCD9-ECFA-5D1D-C7266E5D34E8}"/>
              </a:ext>
            </a:extLst>
          </p:cNvPr>
          <p:cNvSpPr>
            <a:spLocks noGrp="1"/>
          </p:cNvSpPr>
          <p:nvPr>
            <p:ph type="title"/>
          </p:nvPr>
        </p:nvSpPr>
        <p:spPr>
          <a:xfrm>
            <a:off x="143909" y="1039272"/>
            <a:ext cx="3200400" cy="4461163"/>
          </a:xfrm>
        </p:spPr>
        <p:txBody>
          <a:bodyPr>
            <a:normAutofit/>
          </a:bodyPr>
          <a:lstStyle/>
          <a:p>
            <a:r>
              <a:rPr lang="en-GB" dirty="0">
                <a:solidFill>
                  <a:srgbClr val="FFFFFF"/>
                </a:solidFill>
              </a:rPr>
              <a:t>Experiences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9B16AF8-B298-17DA-6582-A42971ABB3DD}"/>
              </a:ext>
            </a:extLst>
          </p:cNvPr>
          <p:cNvSpPr>
            <a:spLocks noGrp="1"/>
          </p:cNvSpPr>
          <p:nvPr>
            <p:ph idx="1"/>
          </p:nvPr>
        </p:nvSpPr>
        <p:spPr>
          <a:xfrm>
            <a:off x="4447308" y="92870"/>
            <a:ext cx="6906491" cy="6084094"/>
          </a:xfrm>
        </p:spPr>
        <p:txBody>
          <a:bodyPr anchor="ctr">
            <a:normAutofit/>
          </a:bodyPr>
          <a:lstStyle/>
          <a:p>
            <a:pPr>
              <a:lnSpc>
                <a:spcPct val="100000"/>
              </a:lnSpc>
            </a:pPr>
            <a:r>
              <a:rPr lang="en-GB" sz="2400" dirty="0"/>
              <a:t>According to Jacobs, (2002) cited in </a:t>
            </a:r>
            <a:r>
              <a:rPr lang="en-GB" sz="2400" dirty="0" err="1"/>
              <a:t>Torkildsen</a:t>
            </a:r>
            <a:r>
              <a:rPr lang="en-GB" sz="2400" dirty="0"/>
              <a:t>,(2005) following (Pine and Gilmore, 1999) suggests that we now </a:t>
            </a:r>
            <a:r>
              <a:rPr lang="en-GB" sz="2400" b="1" dirty="0"/>
              <a:t>find that experience is the main commodity, </a:t>
            </a:r>
            <a:r>
              <a:rPr lang="en-GB" sz="2400" dirty="0"/>
              <a:t>a social phenomenon overriding economy factors in Western society.</a:t>
            </a:r>
          </a:p>
          <a:p>
            <a:pPr>
              <a:lnSpc>
                <a:spcPct val="100000"/>
              </a:lnSpc>
            </a:pPr>
            <a:r>
              <a:rPr lang="en-GB" sz="2400" dirty="0"/>
              <a:t>Write down a list of 10 things that are on your </a:t>
            </a:r>
            <a:r>
              <a:rPr lang="en-GB" sz="2400" b="1" dirty="0"/>
              <a:t>‘Bucket List’ ?</a:t>
            </a:r>
          </a:p>
          <a:p>
            <a:pPr algn="ctr">
              <a:lnSpc>
                <a:spcPct val="100000"/>
              </a:lnSpc>
            </a:pPr>
            <a:r>
              <a:rPr lang="en-GB" sz="2400" dirty="0"/>
              <a:t>Swimming with dolphins</a:t>
            </a:r>
          </a:p>
          <a:p>
            <a:pPr algn="ctr">
              <a:lnSpc>
                <a:spcPct val="100000"/>
              </a:lnSpc>
            </a:pPr>
            <a:r>
              <a:rPr lang="en-GB" sz="2400" dirty="0"/>
              <a:t>Skydiving</a:t>
            </a:r>
          </a:p>
          <a:p>
            <a:pPr algn="ctr">
              <a:lnSpc>
                <a:spcPct val="100000"/>
              </a:lnSpc>
            </a:pPr>
            <a:r>
              <a:rPr lang="en-GB" sz="2400" dirty="0"/>
              <a:t>Go on safari</a:t>
            </a:r>
          </a:p>
          <a:p>
            <a:pPr algn="ctr">
              <a:lnSpc>
                <a:spcPct val="100000"/>
              </a:lnSpc>
            </a:pPr>
            <a:r>
              <a:rPr lang="en-GB" sz="2400" dirty="0"/>
              <a:t>White river rafting</a:t>
            </a:r>
          </a:p>
          <a:p>
            <a:pPr algn="ctr">
              <a:lnSpc>
                <a:spcPct val="100000"/>
              </a:lnSpc>
            </a:pPr>
            <a:r>
              <a:rPr lang="en-GB" sz="2400" dirty="0"/>
              <a:t>Driving route 66 </a:t>
            </a:r>
          </a:p>
          <a:p>
            <a:pPr algn="ctr">
              <a:lnSpc>
                <a:spcPct val="100000"/>
              </a:lnSpc>
            </a:pPr>
            <a:endParaRPr lang="en-GB" sz="2600" dirty="0"/>
          </a:p>
          <a:p>
            <a:endParaRPr lang="en-GB" sz="2600" dirty="0"/>
          </a:p>
        </p:txBody>
      </p:sp>
    </p:spTree>
    <p:extLst>
      <p:ext uri="{BB962C8B-B14F-4D97-AF65-F5344CB8AC3E}">
        <p14:creationId xmlns:p14="http://schemas.microsoft.com/office/powerpoint/2010/main" val="3237628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u="sng" dirty="0"/>
              <a:t>PART 2 : FUTURE OF TOURISM</a:t>
            </a:r>
          </a:p>
        </p:txBody>
      </p:sp>
      <p:sp>
        <p:nvSpPr>
          <p:cNvPr id="3" name="Subtitle 2"/>
          <p:cNvSpPr>
            <a:spLocks noGrp="1"/>
          </p:cNvSpPr>
          <p:nvPr>
            <p:ph type="subTitle" idx="1"/>
          </p:nvPr>
        </p:nvSpPr>
        <p:spPr/>
        <p:txBody>
          <a:bodyPr/>
          <a:lstStyle/>
          <a:p>
            <a:r>
              <a:rPr lang="en-GB" b="1" i="1" u="sng" dirty="0"/>
              <a:t>What will it hold......????</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Future of Tourism</a:t>
            </a:r>
          </a:p>
        </p:txBody>
      </p:sp>
      <p:sp>
        <p:nvSpPr>
          <p:cNvPr id="3" name="Content Placeholder 2"/>
          <p:cNvSpPr>
            <a:spLocks noGrp="1"/>
          </p:cNvSpPr>
          <p:nvPr>
            <p:ph idx="1"/>
          </p:nvPr>
        </p:nvSpPr>
        <p:spPr>
          <a:xfrm>
            <a:off x="1981200" y="2060848"/>
            <a:ext cx="8229600" cy="3629000"/>
          </a:xfrm>
        </p:spPr>
        <p:txBody>
          <a:bodyPr>
            <a:normAutofit/>
          </a:bodyPr>
          <a:lstStyle/>
          <a:p>
            <a:r>
              <a:rPr lang="en-GB" dirty="0"/>
              <a:t>The WTTC estimates that TOURISM’S global value will be in excess of US$ 10.8 Trillion by 2018 +.</a:t>
            </a:r>
          </a:p>
          <a:p>
            <a:endParaRPr lang="en-GB" dirty="0"/>
          </a:p>
          <a:p>
            <a:r>
              <a:rPr lang="en-GB" dirty="0"/>
              <a:t>The WTO estimates that global tourist numbers will be circa 1.6 billion.</a:t>
            </a:r>
          </a:p>
          <a:p>
            <a:pPr marL="0" indent="0">
              <a:buNone/>
            </a:pP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br>
              <a:rPr lang="en-GB" sz="4200" u="sng"/>
            </a:br>
            <a:r>
              <a:rPr lang="en-GB" sz="4200" u="sng"/>
              <a:t>Future of Tourism</a:t>
            </a:r>
            <a:br>
              <a:rPr lang="en-GB" sz="4200"/>
            </a:br>
            <a:endParaRPr lang="en-GB" sz="4200"/>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endParaRPr lang="en-GB" sz="2200"/>
          </a:p>
          <a:p>
            <a:r>
              <a:rPr lang="en-GB" sz="2200"/>
              <a:t>What are tourists likely to be pursuing?</a:t>
            </a:r>
          </a:p>
        </p:txBody>
      </p:sp>
      <p:pic>
        <p:nvPicPr>
          <p:cNvPr id="1026" name="Picture 2" descr="360 Virtual Tours for Tourism - Part 2 | Klapty">
            <a:extLst>
              <a:ext uri="{FF2B5EF4-FFF2-40B4-BE49-F238E27FC236}">
                <a16:creationId xmlns:a16="http://schemas.microsoft.com/office/drawing/2014/main" id="{2276AA98-0A56-86A1-CD93-BD5C18A1DB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877" r="15911"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1F6F4-7DCD-E5AE-3A29-4A1CE7F6AF91}"/>
              </a:ext>
            </a:extLst>
          </p:cNvPr>
          <p:cNvSpPr>
            <a:spLocks noGrp="1"/>
          </p:cNvSpPr>
          <p:nvPr>
            <p:ph type="title"/>
          </p:nvPr>
        </p:nvSpPr>
        <p:spPr>
          <a:xfrm>
            <a:off x="640080" y="325369"/>
            <a:ext cx="4368602" cy="1956841"/>
          </a:xfrm>
        </p:spPr>
        <p:txBody>
          <a:bodyPr anchor="b">
            <a:normAutofit/>
          </a:bodyPr>
          <a:lstStyle/>
          <a:p>
            <a:r>
              <a:rPr lang="en-GB" sz="4200" kern="1800">
                <a:effectLst/>
                <a:latin typeface="Times" panose="02020603050405020304" pitchFamily="18" charset="0"/>
                <a:ea typeface="Times New Roman" panose="02020603050405020304" pitchFamily="18" charset="0"/>
                <a:cs typeface="Arial" panose="020B0604020202020204" pitchFamily="34" charset="0"/>
              </a:rPr>
              <a:t>Virtual Tourism Is the Future of Real-World Travel</a:t>
            </a:r>
            <a:endParaRPr lang="en-GB" sz="4200"/>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A3036A-326E-46EC-FBFE-D0BC57A8DED1}"/>
              </a:ext>
            </a:extLst>
          </p:cNvPr>
          <p:cNvSpPr>
            <a:spLocks noGrp="1"/>
          </p:cNvSpPr>
          <p:nvPr>
            <p:ph idx="1"/>
          </p:nvPr>
        </p:nvSpPr>
        <p:spPr>
          <a:xfrm>
            <a:off x="640080" y="2872899"/>
            <a:ext cx="4243589" cy="3320668"/>
          </a:xfrm>
        </p:spPr>
        <p:txBody>
          <a:bodyPr>
            <a:normAutofit/>
          </a:bodyPr>
          <a:lstStyle/>
          <a:p>
            <a:r>
              <a:rPr lang="en-GB" sz="2200" kern="1800">
                <a:effectLst/>
                <a:latin typeface="Times" panose="02020603050405020304" pitchFamily="18" charset="0"/>
                <a:ea typeface="Times New Roman" panose="02020603050405020304" pitchFamily="18" charset="0"/>
                <a:cs typeface="Arial" panose="020B0604020202020204" pitchFamily="34" charset="0"/>
              </a:rPr>
              <a:t>Virtual Tourism Is the Future of Real-World Travel—Here's What You Need to Know, According to Experts </a:t>
            </a:r>
            <a:endParaRPr lang="en-GB" sz="2200">
              <a:effectLst/>
              <a:latin typeface="Calibri" panose="020F0502020204030204" pitchFamily="34" charset="0"/>
              <a:ea typeface="Calibri" panose="020F0502020204030204" pitchFamily="34" charset="0"/>
              <a:cs typeface="Arial" panose="020B0604020202020204" pitchFamily="34" charset="0"/>
            </a:endParaRPr>
          </a:p>
          <a:p>
            <a:r>
              <a:rPr lang="en-GB" sz="2200">
                <a:hlinkClick r:id="rId2"/>
              </a:rPr>
              <a:t>https://www.weforum.org/agenda/2021/05/covid-19-travel-tourism-virtual-reality/</a:t>
            </a:r>
            <a:endParaRPr lang="en-GB" sz="2200"/>
          </a:p>
          <a:p>
            <a:endParaRPr lang="en-GB" sz="2200"/>
          </a:p>
        </p:txBody>
      </p:sp>
      <p:pic>
        <p:nvPicPr>
          <p:cNvPr id="2050" name="Picture 2" descr="Coronavirus: Is virtual reality tourism about to take off? - BBC News">
            <a:extLst>
              <a:ext uri="{FF2B5EF4-FFF2-40B4-BE49-F238E27FC236}">
                <a16:creationId xmlns:a16="http://schemas.microsoft.com/office/drawing/2014/main" id="{39CD0CCD-058A-FE6C-345D-1BEB9F18E7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03" r="21176"/>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08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6817" y="97116"/>
            <a:ext cx="3505495" cy="1087108"/>
          </a:xfrm>
        </p:spPr>
        <p:txBody>
          <a:bodyPr>
            <a:normAutofit/>
          </a:bodyPr>
          <a:lstStyle/>
          <a:p>
            <a:r>
              <a:rPr lang="en-GB" sz="3600" u="sng" dirty="0"/>
              <a:t>Future of Tourism</a:t>
            </a:r>
            <a:endParaRPr lang="en-GB" sz="3600" dirty="0"/>
          </a:p>
        </p:txBody>
      </p:sp>
      <p:sp>
        <p:nvSpPr>
          <p:cNvPr id="3" name="Content Placeholder 2"/>
          <p:cNvSpPr>
            <a:spLocks noGrp="1"/>
          </p:cNvSpPr>
          <p:nvPr>
            <p:ph idx="1"/>
          </p:nvPr>
        </p:nvSpPr>
        <p:spPr>
          <a:xfrm>
            <a:off x="56817" y="1319134"/>
            <a:ext cx="4097608" cy="5441751"/>
          </a:xfrm>
        </p:spPr>
        <p:txBody>
          <a:bodyPr>
            <a:normAutofit/>
          </a:bodyPr>
          <a:lstStyle/>
          <a:p>
            <a:r>
              <a:rPr lang="en-GB" sz="1800" b="1" dirty="0"/>
              <a:t>RESEARCH SUGGESTS THAT TOURISM WILL BE CENTRED AROUND:</a:t>
            </a:r>
          </a:p>
          <a:p>
            <a:pPr>
              <a:buNone/>
            </a:pPr>
            <a:endParaRPr lang="en-GB" sz="1600" dirty="0"/>
          </a:p>
          <a:p>
            <a:r>
              <a:rPr lang="en-GB" sz="1600" dirty="0"/>
              <a:t>Eco-Tourism  / Green Tourism ?</a:t>
            </a:r>
          </a:p>
          <a:p>
            <a:r>
              <a:rPr lang="en-GB" sz="1600" dirty="0"/>
              <a:t>E-Tourism / Technology based Tourism?</a:t>
            </a:r>
          </a:p>
          <a:p>
            <a:r>
              <a:rPr lang="en-GB" sz="1600" dirty="0"/>
              <a:t>Space Tourism?</a:t>
            </a:r>
          </a:p>
          <a:p>
            <a:r>
              <a:rPr lang="en-GB" sz="1600" dirty="0"/>
              <a:t>Medical Tourism?</a:t>
            </a:r>
          </a:p>
          <a:p>
            <a:r>
              <a:rPr lang="en-GB" sz="1600" dirty="0"/>
              <a:t>Virtual Travel?</a:t>
            </a:r>
          </a:p>
          <a:p>
            <a:r>
              <a:rPr lang="en-GB" sz="1600" dirty="0"/>
              <a:t>Events-Led Tourism?</a:t>
            </a:r>
          </a:p>
          <a:p>
            <a:r>
              <a:rPr lang="en-GB" sz="1600" dirty="0"/>
              <a:t>Cultural Based Tourism?</a:t>
            </a:r>
          </a:p>
          <a:p>
            <a:r>
              <a:rPr lang="en-GB" sz="1600" dirty="0"/>
              <a:t>Extreme  / Adventure Activities based Tourism?</a:t>
            </a:r>
          </a:p>
          <a:p>
            <a:r>
              <a:rPr lang="en-GB" sz="1600" dirty="0"/>
              <a:t>New Emerging Destinations based Tourism - - - - Asia, Middle East, Poles, Eastern Europe, LEDCs.......?</a:t>
            </a:r>
          </a:p>
          <a:p>
            <a:r>
              <a:rPr lang="en-GB" sz="1600" dirty="0"/>
              <a:t>Alternative Transport Forms?</a:t>
            </a:r>
          </a:p>
          <a:p>
            <a:endParaRPr lang="en-GB" sz="1600" dirty="0"/>
          </a:p>
          <a:p>
            <a:endParaRPr lang="en-GB" sz="1100" dirty="0"/>
          </a:p>
        </p:txBody>
      </p:sp>
      <p:sp>
        <p:nvSpPr>
          <p:cNvPr id="15"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2BBE513-9DF1-5512-AD3A-C55889A0844F}"/>
              </a:ext>
            </a:extLst>
          </p:cNvPr>
          <p:cNvPicPr>
            <a:picLocks noChangeAspect="1"/>
          </p:cNvPicPr>
          <p:nvPr/>
        </p:nvPicPr>
        <p:blipFill>
          <a:blip r:embed="rId2"/>
          <a:stretch>
            <a:fillRect/>
          </a:stretch>
        </p:blipFill>
        <p:spPr>
          <a:xfrm>
            <a:off x="5405862" y="1922544"/>
            <a:ext cx="6019331" cy="3009665"/>
          </a:xfrm>
          <a:prstGeom prst="rect">
            <a:avLst/>
          </a:prstGeom>
          <a:effec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picture containing text&#10;&#10;Description automatically generated">
            <a:extLst>
              <a:ext uri="{FF2B5EF4-FFF2-40B4-BE49-F238E27FC236}">
                <a16:creationId xmlns:a16="http://schemas.microsoft.com/office/drawing/2014/main" id="{C2C6A47F-DEFF-EB6F-A85E-2626C1B20D7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23717" y="1617132"/>
            <a:ext cx="7979703" cy="4559831"/>
          </a:xfrm>
        </p:spPr>
      </p:pic>
      <p:sp>
        <p:nvSpPr>
          <p:cNvPr id="9" name="TextBox 8">
            <a:extLst>
              <a:ext uri="{FF2B5EF4-FFF2-40B4-BE49-F238E27FC236}">
                <a16:creationId xmlns:a16="http://schemas.microsoft.com/office/drawing/2014/main" id="{C3941275-B26D-9CA9-25CE-68A253F3E93E}"/>
              </a:ext>
            </a:extLst>
          </p:cNvPr>
          <p:cNvSpPr txBox="1"/>
          <p:nvPr/>
        </p:nvSpPr>
        <p:spPr>
          <a:xfrm>
            <a:off x="1923717" y="6197391"/>
            <a:ext cx="7979703" cy="230832"/>
          </a:xfrm>
          <a:prstGeom prst="rect">
            <a:avLst/>
          </a:prstGeom>
          <a:noFill/>
        </p:spPr>
        <p:txBody>
          <a:bodyPr wrap="square" rtlCol="0">
            <a:spAutoFit/>
          </a:bodyPr>
          <a:lstStyle/>
          <a:p>
            <a:r>
              <a:rPr lang="en-GB" sz="900">
                <a:hlinkClick r:id="rId3" tooltip="https://www.getrealphilippines.com/2016/12/biases-prejudices-rule-lives/"/>
              </a:rPr>
              <a:t>This Photo</a:t>
            </a:r>
            <a:r>
              <a:rPr lang="en-GB" sz="900"/>
              <a:t> by Unknown Author is licensed under </a:t>
            </a:r>
            <a:r>
              <a:rPr lang="en-GB" sz="900">
                <a:hlinkClick r:id="rId4" tooltip="https://creativecommons.org/licenses/by-sa/3.0/"/>
              </a:rPr>
              <a:t>CC BY-SA</a:t>
            </a:r>
            <a:endParaRPr lang="en-GB" sz="900"/>
          </a:p>
        </p:txBody>
      </p:sp>
      <p:pic>
        <p:nvPicPr>
          <p:cNvPr id="11" name="Picture 10" descr="A picture containing shape&#10;&#10;Description automatically generated">
            <a:extLst>
              <a:ext uri="{FF2B5EF4-FFF2-40B4-BE49-F238E27FC236}">
                <a16:creationId xmlns:a16="http://schemas.microsoft.com/office/drawing/2014/main" id="{0A0131C8-9F68-D2C0-5773-6BB2B49B040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35869" y="40595"/>
            <a:ext cx="9582131" cy="6767380"/>
          </a:xfrm>
          <a:prstGeom prst="rect">
            <a:avLst/>
          </a:prstGeom>
        </p:spPr>
      </p:pic>
    </p:spTree>
    <p:extLst>
      <p:ext uri="{BB962C8B-B14F-4D97-AF65-F5344CB8AC3E}">
        <p14:creationId xmlns:p14="http://schemas.microsoft.com/office/powerpoint/2010/main" val="9676965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B9E3C-2AA6-6945-954D-5D8550A10C26}"/>
              </a:ext>
            </a:extLst>
          </p:cNvPr>
          <p:cNvSpPr>
            <a:spLocks noGrp="1"/>
          </p:cNvSpPr>
          <p:nvPr>
            <p:ph type="title"/>
          </p:nvPr>
        </p:nvSpPr>
        <p:spPr/>
        <p:txBody>
          <a:bodyPr/>
          <a:lstStyle/>
          <a:p>
            <a:r>
              <a:rPr lang="en-GB" dirty="0"/>
              <a:t>HOST ATTITUDES AND TOURISM DEVELOPMENT</a:t>
            </a:r>
          </a:p>
        </p:txBody>
      </p:sp>
      <p:sp>
        <p:nvSpPr>
          <p:cNvPr id="3" name="Content Placeholder 2">
            <a:extLst>
              <a:ext uri="{FF2B5EF4-FFF2-40B4-BE49-F238E27FC236}">
                <a16:creationId xmlns:a16="http://schemas.microsoft.com/office/drawing/2014/main" id="{105A9FE7-1D6D-1B0B-D667-10C2C1C1F96F}"/>
              </a:ext>
            </a:extLst>
          </p:cNvPr>
          <p:cNvSpPr>
            <a:spLocks noGrp="1"/>
          </p:cNvSpPr>
          <p:nvPr>
            <p:ph idx="1"/>
          </p:nvPr>
        </p:nvSpPr>
        <p:spPr/>
        <p:txBody>
          <a:bodyPr>
            <a:normAutofit fontScale="77500" lnSpcReduction="20000"/>
          </a:bodyPr>
          <a:lstStyle/>
          <a:p>
            <a:pPr>
              <a:lnSpc>
                <a:spcPct val="110000"/>
              </a:lnSpc>
            </a:pPr>
            <a:r>
              <a:rPr lang="en-GB" dirty="0"/>
              <a:t>Tourism has become an increasingly important factor in the economic and social development of a destination. Tourism development can boost the economic growth, expand employment opportunities, and improve income for both the government and the residents (</a:t>
            </a:r>
            <a:r>
              <a:rPr lang="en-GB" dirty="0" err="1"/>
              <a:t>Gursoy</a:t>
            </a:r>
            <a:r>
              <a:rPr lang="en-GB" dirty="0"/>
              <a:t> &amp; Rutherford, 2004; </a:t>
            </a:r>
            <a:r>
              <a:rPr lang="en-GB" dirty="0" err="1"/>
              <a:t>Seetana</a:t>
            </a:r>
            <a:endParaRPr lang="en-GB" dirty="0"/>
          </a:p>
          <a:p>
            <a:pPr>
              <a:lnSpc>
                <a:spcPct val="110000"/>
              </a:lnSpc>
            </a:pPr>
            <a:r>
              <a:rPr lang="en-GB" dirty="0"/>
              <a:t>Positive host attitudes towards tourism development can improve the service quality and intangible infrastructure provided at the destination, and enhance destination image and attract more tourists (Sharpley, 2014)h, 2011; Tao &amp; Wall, 2009).</a:t>
            </a:r>
          </a:p>
          <a:p>
            <a:pPr>
              <a:lnSpc>
                <a:spcPct val="110000"/>
              </a:lnSpc>
            </a:pPr>
            <a:r>
              <a:rPr lang="en-GB" dirty="0"/>
              <a:t>negative host attitudes may damage the destination image or even cause conflicts between hosts and tourists–a phenomenon that deviates from the initial motivation of tourism development.</a:t>
            </a:r>
          </a:p>
          <a:p>
            <a:pPr>
              <a:lnSpc>
                <a:spcPct val="110000"/>
              </a:lnSpc>
            </a:pPr>
            <a:r>
              <a:rPr lang="en-GB" dirty="0"/>
              <a:t>The impact of tourism development on a destination can be categorized into economic, social, and environmental.</a:t>
            </a:r>
          </a:p>
        </p:txBody>
      </p:sp>
    </p:spTree>
    <p:extLst>
      <p:ext uri="{BB962C8B-B14F-4D97-AF65-F5344CB8AC3E}">
        <p14:creationId xmlns:p14="http://schemas.microsoft.com/office/powerpoint/2010/main" val="3408161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44580-B2EA-0573-F777-998D144A185A}"/>
              </a:ext>
            </a:extLst>
          </p:cNvPr>
          <p:cNvSpPr>
            <a:spLocks noGrp="1"/>
          </p:cNvSpPr>
          <p:nvPr>
            <p:ph type="title"/>
          </p:nvPr>
        </p:nvSpPr>
        <p:spPr>
          <a:xfrm>
            <a:off x="77429" y="157779"/>
            <a:ext cx="3505495" cy="813772"/>
          </a:xfrm>
        </p:spPr>
        <p:txBody>
          <a:bodyPr>
            <a:normAutofit/>
          </a:bodyPr>
          <a:lstStyle/>
          <a:p>
            <a:r>
              <a:rPr lang="en-US" dirty="0" err="1">
                <a:effectLst/>
                <a:ea typeface="Times New Roman" panose="02020603050405020304" pitchFamily="18" charset="0"/>
              </a:rPr>
              <a:t>Doxey’s</a:t>
            </a:r>
            <a:r>
              <a:rPr lang="en-US" dirty="0">
                <a:effectLst/>
                <a:ea typeface="Times New Roman" panose="02020603050405020304" pitchFamily="18" charset="0"/>
              </a:rPr>
              <a:t> </a:t>
            </a:r>
            <a:r>
              <a:rPr lang="en-US" dirty="0" err="1">
                <a:effectLst/>
                <a:ea typeface="Times New Roman" panose="02020603050405020304" pitchFamily="18" charset="0"/>
              </a:rPr>
              <a:t>irridex</a:t>
            </a:r>
            <a:endParaRPr lang="en-GB" dirty="0"/>
          </a:p>
        </p:txBody>
      </p:sp>
      <p:sp>
        <p:nvSpPr>
          <p:cNvPr id="3" name="Content Placeholder 2">
            <a:extLst>
              <a:ext uri="{FF2B5EF4-FFF2-40B4-BE49-F238E27FC236}">
                <a16:creationId xmlns:a16="http://schemas.microsoft.com/office/drawing/2014/main" id="{549FFE17-8671-CBDA-2989-17D7DE0D334D}"/>
              </a:ext>
            </a:extLst>
          </p:cNvPr>
          <p:cNvSpPr>
            <a:spLocks noGrp="1"/>
          </p:cNvSpPr>
          <p:nvPr>
            <p:ph idx="1"/>
          </p:nvPr>
        </p:nvSpPr>
        <p:spPr>
          <a:xfrm>
            <a:off x="218727" y="1238250"/>
            <a:ext cx="3505494" cy="5461972"/>
          </a:xfrm>
        </p:spPr>
        <p:txBody>
          <a:bodyPr>
            <a:noAutofit/>
          </a:bodyPr>
          <a:lstStyle/>
          <a:p>
            <a:pPr>
              <a:lnSpc>
                <a:spcPct val="100000"/>
              </a:lnSpc>
            </a:pPr>
            <a:r>
              <a:rPr lang="en-GB" sz="2000" b="0" i="0" dirty="0" err="1">
                <a:effectLst/>
              </a:rPr>
              <a:t>Doxey's</a:t>
            </a:r>
            <a:r>
              <a:rPr lang="en-GB" sz="2000" b="0" i="0" dirty="0">
                <a:effectLst/>
              </a:rPr>
              <a:t> Irritation Index, or “</a:t>
            </a:r>
            <a:r>
              <a:rPr lang="en-GB" sz="2000" b="0" i="0" dirty="0" err="1">
                <a:effectLst/>
              </a:rPr>
              <a:t>Irridex</a:t>
            </a:r>
            <a:r>
              <a:rPr lang="en-GB" sz="2000" b="0" i="0" dirty="0">
                <a:effectLst/>
              </a:rPr>
              <a:t>”, suggests that </a:t>
            </a:r>
            <a:r>
              <a:rPr lang="en-GB" sz="2000" b="1" i="0" dirty="0">
                <a:effectLst/>
              </a:rPr>
              <a:t>as the number of visitors increases at a given destination, residents pass through a sequence of emotions and reactions</a:t>
            </a:r>
          </a:p>
          <a:p>
            <a:pPr>
              <a:lnSpc>
                <a:spcPct val="100000"/>
              </a:lnSpc>
            </a:pPr>
            <a:r>
              <a:rPr lang="en-GB" sz="2000" dirty="0"/>
              <a:t>Host attitudes towards tourists are critical to the sustainable development of the tourism industry.</a:t>
            </a:r>
            <a:endParaRPr lang="en-GB" sz="2000" b="1" dirty="0"/>
          </a:p>
          <a:p>
            <a:pPr>
              <a:lnSpc>
                <a:spcPct val="100000"/>
              </a:lnSpc>
            </a:pPr>
            <a:r>
              <a:rPr lang="en-GB" sz="2000" b="0" i="0" dirty="0">
                <a:effectLst/>
              </a:rPr>
              <a:t>Host attitudes can be classified into four stages, namely, </a:t>
            </a:r>
            <a:r>
              <a:rPr lang="en-GB" sz="2000" b="1" i="0" dirty="0">
                <a:effectLst/>
              </a:rPr>
              <a:t>euphoria, apathy, annoyance, and antagonism</a:t>
            </a:r>
            <a:r>
              <a:rPr lang="en-GB" sz="2000" b="0" i="0" dirty="0">
                <a:effectLst/>
              </a:rPr>
              <a:t>.</a:t>
            </a:r>
            <a:endParaRPr lang="en-GB" sz="20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CB9C7DC-7D4E-CCA9-E26C-359A3CD8E0B6}"/>
              </a:ext>
            </a:extLst>
          </p:cNvPr>
          <p:cNvPicPr>
            <a:picLocks noChangeAspect="1"/>
          </p:cNvPicPr>
          <p:nvPr/>
        </p:nvPicPr>
        <p:blipFill>
          <a:blip r:embed="rId2"/>
          <a:stretch>
            <a:fillRect/>
          </a:stretch>
        </p:blipFill>
        <p:spPr>
          <a:xfrm>
            <a:off x="5405862" y="1170128"/>
            <a:ext cx="6019331" cy="4514498"/>
          </a:xfrm>
          <a:prstGeom prst="rect">
            <a:avLst/>
          </a:prstGeom>
          <a:effectLst/>
        </p:spPr>
      </p:pic>
    </p:spTree>
    <p:extLst>
      <p:ext uri="{BB962C8B-B14F-4D97-AF65-F5344CB8AC3E}">
        <p14:creationId xmlns:p14="http://schemas.microsoft.com/office/powerpoint/2010/main" val="11787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903-2981-AA4E-1C6A-EB021215878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6F98261-1447-B855-ACD9-2F1D08B886B9}"/>
              </a:ext>
            </a:extLst>
          </p:cNvPr>
          <p:cNvSpPr>
            <a:spLocks noGrp="1"/>
          </p:cNvSpPr>
          <p:nvPr>
            <p:ph idx="1"/>
          </p:nvPr>
        </p:nvSpPr>
        <p:spPr>
          <a:xfrm>
            <a:off x="838200" y="1842455"/>
            <a:ext cx="10515600" cy="4351338"/>
          </a:xfrm>
        </p:spPr>
        <p:txBody>
          <a:bodyPr>
            <a:normAutofit fontScale="85000" lnSpcReduction="20000"/>
          </a:bodyPr>
          <a:lstStyle/>
          <a:p>
            <a:r>
              <a:rPr lang="en-GB" dirty="0" err="1"/>
              <a:t>Gnoth</a:t>
            </a:r>
            <a:r>
              <a:rPr lang="en-GB" dirty="0"/>
              <a:t>, J. (2002) “Leveraging export brands through a tourism destination brand”. Brand Management, 9 (4-5), 262-280.</a:t>
            </a:r>
          </a:p>
          <a:p>
            <a:r>
              <a:rPr lang="en-GB" dirty="0"/>
              <a:t>Hwang E., Kim J., Lee J.C., Kim S. (2018); To Do or to Have, Now or Later, in Travel: Consumption Order Preference of Material and Experiential Travel Activities. J. Travel Res. 58:961–976. </a:t>
            </a:r>
            <a:r>
              <a:rPr lang="en-GB" dirty="0" err="1"/>
              <a:t>doi</a:t>
            </a:r>
            <a:r>
              <a:rPr lang="en-GB" dirty="0"/>
              <a:t>: 10.1177/0047287518790416</a:t>
            </a:r>
          </a:p>
          <a:p>
            <a:r>
              <a:rPr lang="en-GB" dirty="0"/>
              <a:t>Pine, B.J. and Gilmore, J.H. (1999) The experience economy: Work is theatre and every business is a stage. Boston Mass: HBS Press.</a:t>
            </a:r>
          </a:p>
          <a:p>
            <a:r>
              <a:rPr lang="en-GB" dirty="0" err="1"/>
              <a:t>Torkildsen</a:t>
            </a:r>
            <a:r>
              <a:rPr lang="en-GB" dirty="0"/>
              <a:t>, G. (2005) Leisure and recreation management . 5th ed. London :, Routledge.</a:t>
            </a:r>
          </a:p>
          <a:p>
            <a:r>
              <a:rPr lang="en-GB" dirty="0"/>
              <a:t>World Tourism Organization UNWTO (2019). Tourism Definitions, Madrid, Spain.. (accessed on 10 October 2022). Available online: https://www.e-unwto.org/doi/pdf/10.18111/9789284420858</a:t>
            </a:r>
          </a:p>
          <a:p>
            <a:r>
              <a:rPr lang="en-GB" dirty="0">
                <a:hlinkClick r:id="rId2"/>
              </a:rPr>
              <a:t>https://placebrandobserver.com/how-to-create-meaningful-destination-visitor-experiences/</a:t>
            </a:r>
            <a:endParaRPr lang="en-GB" dirty="0"/>
          </a:p>
          <a:p>
            <a:endParaRPr lang="en-GB" dirty="0"/>
          </a:p>
        </p:txBody>
      </p:sp>
    </p:spTree>
    <p:extLst>
      <p:ext uri="{BB962C8B-B14F-4D97-AF65-F5344CB8AC3E}">
        <p14:creationId xmlns:p14="http://schemas.microsoft.com/office/powerpoint/2010/main" val="7488340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2600</Words>
  <Application>Microsoft Office PowerPoint</Application>
  <PresentationFormat>Widescreen</PresentationFormat>
  <Paragraphs>167</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Calibri Light</vt:lpstr>
      <vt:lpstr>Times</vt:lpstr>
      <vt:lpstr>Wingdings</vt:lpstr>
      <vt:lpstr>Office Theme</vt:lpstr>
      <vt:lpstr>UK Tourism &amp; leisure BMTP4011</vt:lpstr>
      <vt:lpstr>This week </vt:lpstr>
      <vt:lpstr>Recap</vt:lpstr>
      <vt:lpstr>Visiting friends and relations (VFR) </vt:lpstr>
      <vt:lpstr>Business visits &amp; events </vt:lpstr>
      <vt:lpstr>Luxury Travel</vt:lpstr>
      <vt:lpstr>Youth &amp; study</vt:lpstr>
      <vt:lpstr>Structure of tourism in Britain</vt:lpstr>
      <vt:lpstr>UK Tourism Stakeholders and Key Organisations </vt:lpstr>
      <vt:lpstr>Industry groups &amp; bodies</vt:lpstr>
      <vt:lpstr>Public sector organisations that impact on tourism</vt:lpstr>
      <vt:lpstr>UK Tourism and Sector Types</vt:lpstr>
      <vt:lpstr>PowerPoint Presentation</vt:lpstr>
      <vt:lpstr>What are tourism products?</vt:lpstr>
      <vt:lpstr>What is the Tourism Sector Deal? </vt:lpstr>
      <vt:lpstr>PowerPoint Presentation</vt:lpstr>
      <vt:lpstr>Opportunities, Campaigns &amp; Resources</vt:lpstr>
      <vt:lpstr>PowerPoint Presentation</vt:lpstr>
      <vt:lpstr>PowerPoint Presentation</vt:lpstr>
      <vt:lpstr>Visitors expectations and experiences</vt:lpstr>
      <vt:lpstr>Changes to visitor experiences and expectations </vt:lpstr>
      <vt:lpstr>Needs and Theories</vt:lpstr>
      <vt:lpstr>Experiences</vt:lpstr>
      <vt:lpstr>PART 2 : FUTURE OF TOURISM</vt:lpstr>
      <vt:lpstr>Future of Tourism</vt:lpstr>
      <vt:lpstr> Future of Tourism </vt:lpstr>
      <vt:lpstr>Virtual Tourism Is the Future of Real-World Travel</vt:lpstr>
      <vt:lpstr>Future of Tourism</vt:lpstr>
      <vt:lpstr>PowerPoint Presentation</vt:lpstr>
      <vt:lpstr>HOST ATTITUDES AND TOURISM DEVELOPMENT</vt:lpstr>
      <vt:lpstr>Doxey’s irridex</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Tourism &amp; leisure BMTP4011</dc:title>
  <dc:creator>Deborah Jenkins</dc:creator>
  <cp:lastModifiedBy>Deborah Jenkins</cp:lastModifiedBy>
  <cp:revision>1</cp:revision>
  <dcterms:created xsi:type="dcterms:W3CDTF">2022-10-13T10:47:35Z</dcterms:created>
  <dcterms:modified xsi:type="dcterms:W3CDTF">2022-10-19T17:52:42Z</dcterms:modified>
</cp:coreProperties>
</file>