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D5EE72-57C1-19C9-B0FF-51F6694C5FBA}" v="3" dt="2026-05-08T05:40:44.2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S::g.forster@uwtsd.ac.uk::8c02c943-4b4b-4de2-a38e-320edf235171" providerId="AD" clId="Web-{13D5EE72-57C1-19C9-B0FF-51F6694C5FBA}"/>
    <pc:docChg chg="addSld delSld modSld">
      <pc:chgData name="Geraint Forster" userId="S::g.forster@uwtsd.ac.uk::8c02c943-4b4b-4de2-a38e-320edf235171" providerId="AD" clId="Web-{13D5EE72-57C1-19C9-B0FF-51F6694C5FBA}" dt="2026-05-08T05:40:44.221" v="2"/>
      <pc:docMkLst>
        <pc:docMk/>
      </pc:docMkLst>
      <pc:sldChg chg="addSp modSp new del">
        <pc:chgData name="Geraint Forster" userId="S::g.forster@uwtsd.ac.uk::8c02c943-4b4b-4de2-a38e-320edf235171" providerId="AD" clId="Web-{13D5EE72-57C1-19C9-B0FF-51F6694C5FBA}" dt="2026-05-08T05:40:44.221" v="2"/>
        <pc:sldMkLst>
          <pc:docMk/>
          <pc:sldMk cId="3051224132" sldId="269"/>
        </pc:sldMkLst>
        <pc:picChg chg="add mod">
          <ac:chgData name="Geraint Forster" userId="S::g.forster@uwtsd.ac.uk::8c02c943-4b4b-4de2-a38e-320edf235171" providerId="AD" clId="Web-{13D5EE72-57C1-19C9-B0FF-51F6694C5FBA}" dt="2026-05-08T05:40:37.252" v="1"/>
          <ac:picMkLst>
            <pc:docMk/>
            <pc:sldMk cId="3051224132" sldId="269"/>
            <ac:picMk id="2" creationId="{0BDE4526-939E-A83D-EF86-EF61387D0EB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4</cp:revision>
  <dcterms:created xsi:type="dcterms:W3CDTF">2006-08-16T00:00:00Z</dcterms:created>
  <dcterms:modified xsi:type="dcterms:W3CDTF">2026-05-08T05:40:47Z</dcterms:modified>
</cp:coreProperties>
</file>