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0" d="100"/>
          <a:sy n="60" d="100"/>
        </p:scale>
        <p:origin x="8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Zapodianu (2215053)" userId="S::2215053@student.uwtsd.ac.uk::1212d8cd-9381-42d8-90f9-3ae7e0e990df" providerId="AD" clId="Web-{5CCD31DB-834C-CF86-2E7F-AF0F4A3A3A52}"/>
    <pc:docChg chg="modSld">
      <pc:chgData name="Andreea Zapodianu (2215053)" userId="S::2215053@student.uwtsd.ac.uk::1212d8cd-9381-42d8-90f9-3ae7e0e990df" providerId="AD" clId="Web-{5CCD31DB-834C-CF86-2E7F-AF0F4A3A3A52}" dt="2022-11-11T15:23:49.173" v="2478" actId="20577"/>
      <pc:docMkLst>
        <pc:docMk/>
      </pc:docMkLst>
      <pc:sldChg chg="modSp">
        <pc:chgData name="Andreea Zapodianu (2215053)" userId="S::2215053@student.uwtsd.ac.uk::1212d8cd-9381-42d8-90f9-3ae7e0e990df" providerId="AD" clId="Web-{5CCD31DB-834C-CF86-2E7F-AF0F4A3A3A52}" dt="2022-11-11T14:09:15.474" v="4" actId="20577"/>
        <pc:sldMkLst>
          <pc:docMk/>
          <pc:sldMk cId="311717606" sldId="256"/>
        </pc:sldMkLst>
        <pc:spChg chg="mod">
          <ac:chgData name="Andreea Zapodianu (2215053)" userId="S::2215053@student.uwtsd.ac.uk::1212d8cd-9381-42d8-90f9-3ae7e0e990df" providerId="AD" clId="Web-{5CCD31DB-834C-CF86-2E7F-AF0F4A3A3A52}" dt="2022-11-11T14:09:15.474" v="4" actId="20577"/>
          <ac:spMkLst>
            <pc:docMk/>
            <pc:sldMk cId="311717606" sldId="256"/>
            <ac:spMk id="3" creationId="{4066CF24-66C5-2B3D-5308-D403790FC1B3}"/>
          </ac:spMkLst>
        </pc:spChg>
      </pc:sldChg>
      <pc:sldChg chg="modSp">
        <pc:chgData name="Andreea Zapodianu (2215053)" userId="S::2215053@student.uwtsd.ac.uk::1212d8cd-9381-42d8-90f9-3ae7e0e990df" providerId="AD" clId="Web-{5CCD31DB-834C-CF86-2E7F-AF0F4A3A3A52}" dt="2022-11-11T15:20:48.981" v="2441"/>
        <pc:sldMkLst>
          <pc:docMk/>
          <pc:sldMk cId="1147010734" sldId="257"/>
        </pc:sldMkLst>
        <pc:graphicFrameChg chg="mod modGraphic">
          <ac:chgData name="Andreea Zapodianu (2215053)" userId="S::2215053@student.uwtsd.ac.uk::1212d8cd-9381-42d8-90f9-3ae7e0e990df" providerId="AD" clId="Web-{5CCD31DB-834C-CF86-2E7F-AF0F4A3A3A52}" dt="2022-11-11T15:20:48.981" v="2441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">
        <pc:chgData name="Andreea Zapodianu (2215053)" userId="S::2215053@student.uwtsd.ac.uk::1212d8cd-9381-42d8-90f9-3ae7e0e990df" providerId="AD" clId="Web-{5CCD31DB-834C-CF86-2E7F-AF0F4A3A3A52}" dt="2022-11-11T15:23:49.173" v="2478" actId="20577"/>
        <pc:sldMkLst>
          <pc:docMk/>
          <pc:sldMk cId="2431601311" sldId="258"/>
        </pc:sldMkLst>
        <pc:spChg chg="mod">
          <ac:chgData name="Andreea Zapodianu (2215053)" userId="S::2215053@student.uwtsd.ac.uk::1212d8cd-9381-42d8-90f9-3ae7e0e990df" providerId="AD" clId="Web-{5CCD31DB-834C-CF86-2E7F-AF0F4A3A3A52}" dt="2022-11-11T15:23:49.173" v="2478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  <pc:docChgLst>
    <pc:chgData name="Andreea Zapodianu (2215053)" userId="1212d8cd-9381-42d8-90f9-3ae7e0e990df" providerId="ADAL" clId="{D1D8E725-E354-4B42-AF0C-8F1352944ACD}"/>
    <pc:docChg chg="custSel modSld">
      <pc:chgData name="Andreea Zapodianu (2215053)" userId="1212d8cd-9381-42d8-90f9-3ae7e0e990df" providerId="ADAL" clId="{D1D8E725-E354-4B42-AF0C-8F1352944ACD}" dt="2022-11-16T21:09:19.723" v="25" actId="20577"/>
      <pc:docMkLst>
        <pc:docMk/>
      </pc:docMkLst>
      <pc:sldChg chg="modSp mod">
        <pc:chgData name="Andreea Zapodianu (2215053)" userId="1212d8cd-9381-42d8-90f9-3ae7e0e990df" providerId="ADAL" clId="{D1D8E725-E354-4B42-AF0C-8F1352944ACD}" dt="2022-11-16T21:09:19.723" v="25" actId="20577"/>
        <pc:sldMkLst>
          <pc:docMk/>
          <pc:sldMk cId="311717606" sldId="256"/>
        </pc:sldMkLst>
        <pc:spChg chg="mod">
          <ac:chgData name="Andreea Zapodianu (2215053)" userId="1212d8cd-9381-42d8-90f9-3ae7e0e990df" providerId="ADAL" clId="{D1D8E725-E354-4B42-AF0C-8F1352944ACD}" dt="2022-11-16T21:09:19.723" v="25" actId="20577"/>
          <ac:spMkLst>
            <pc:docMk/>
            <pc:sldMk cId="311717606" sldId="256"/>
            <ac:spMk id="3" creationId="{4066CF24-66C5-2B3D-5308-D403790FC1B3}"/>
          </ac:spMkLst>
        </pc:spChg>
      </pc:sldChg>
      <pc:sldChg chg="modSp mod">
        <pc:chgData name="Andreea Zapodianu (2215053)" userId="1212d8cd-9381-42d8-90f9-3ae7e0e990df" providerId="ADAL" clId="{D1D8E725-E354-4B42-AF0C-8F1352944ACD}" dt="2022-11-16T21:04:46.722" v="14" actId="1076"/>
        <pc:sldMkLst>
          <pc:docMk/>
          <pc:sldMk cId="2431601311" sldId="258"/>
        </pc:sldMkLst>
        <pc:spChg chg="mod">
          <ac:chgData name="Andreea Zapodianu (2215053)" userId="1212d8cd-9381-42d8-90f9-3ae7e0e990df" providerId="ADAL" clId="{D1D8E725-E354-4B42-AF0C-8F1352944ACD}" dt="2022-11-16T21:04:37.524" v="13" actId="20577"/>
          <ac:spMkLst>
            <pc:docMk/>
            <pc:sldMk cId="2431601311" sldId="258"/>
            <ac:spMk id="2" creationId="{BFF4B55C-076C-9BB1-E909-CEAE747602C1}"/>
          </ac:spMkLst>
        </pc:spChg>
        <pc:spChg chg="mod">
          <ac:chgData name="Andreea Zapodianu (2215053)" userId="1212d8cd-9381-42d8-90f9-3ae7e0e990df" providerId="ADAL" clId="{D1D8E725-E354-4B42-AF0C-8F1352944ACD}" dt="2022-11-16T21:04:46.722" v="14" actId="1076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  <pc:docChgLst>
    <pc:chgData name="Andreea Zapodianu (2215053)" userId="S::2215053@student.uwtsd.ac.uk::1212d8cd-9381-42d8-90f9-3ae7e0e990df" providerId="AD" clId="Web-{747B3B03-7A79-B2D3-BF8C-1999D49B5D59}"/>
    <pc:docChg chg="modSld addMainMaster delMainMaster">
      <pc:chgData name="Andreea Zapodianu (2215053)" userId="S::2215053@student.uwtsd.ac.uk::1212d8cd-9381-42d8-90f9-3ae7e0e990df" providerId="AD" clId="Web-{747B3B03-7A79-B2D3-BF8C-1999D49B5D59}" dt="2022-11-11T16:07:23.981" v="15"/>
      <pc:docMkLst>
        <pc:docMk/>
      </pc:docMkLst>
      <pc:sldChg chg="addSp delSp modSp mod setBg modClrScheme setClrOvrMap chgLayout">
        <pc:chgData name="Andreea Zapodianu (2215053)" userId="S::2215053@student.uwtsd.ac.uk::1212d8cd-9381-42d8-90f9-3ae7e0e990df" providerId="AD" clId="Web-{747B3B03-7A79-B2D3-BF8C-1999D49B5D59}" dt="2022-11-11T16:07:23.981" v="15"/>
        <pc:sldMkLst>
          <pc:docMk/>
          <pc:sldMk cId="311717606" sldId="256"/>
        </pc:sldMkLst>
        <pc:spChg chg="mod ord">
          <ac:chgData name="Andreea Zapodianu (2215053)" userId="S::2215053@student.uwtsd.ac.uk::1212d8cd-9381-42d8-90f9-3ae7e0e990df" providerId="AD" clId="Web-{747B3B03-7A79-B2D3-BF8C-1999D49B5D59}" dt="2022-11-11T16:05:54.649" v="3"/>
          <ac:spMkLst>
            <pc:docMk/>
            <pc:sldMk cId="311717606" sldId="256"/>
            <ac:spMk id="2" creationId="{D3852289-16BF-DDB0-67AE-0D15C708180B}"/>
          </ac:spMkLst>
        </pc:spChg>
        <pc:spChg chg="mod ord">
          <ac:chgData name="Andreea Zapodianu (2215053)" userId="S::2215053@student.uwtsd.ac.uk::1212d8cd-9381-42d8-90f9-3ae7e0e990df" providerId="AD" clId="Web-{747B3B03-7A79-B2D3-BF8C-1999D49B5D59}" dt="2022-11-11T16:05:54.649" v="3"/>
          <ac:spMkLst>
            <pc:docMk/>
            <pc:sldMk cId="311717606" sldId="256"/>
            <ac:spMk id="3" creationId="{4066CF24-66C5-2B3D-5308-D403790FC1B3}"/>
          </ac:spMkLst>
        </pc:spChg>
        <pc:spChg chg="add del mod">
          <ac:chgData name="Andreea Zapodianu (2215053)" userId="S::2215053@student.uwtsd.ac.uk::1212d8cd-9381-42d8-90f9-3ae7e0e990df" providerId="AD" clId="Web-{747B3B03-7A79-B2D3-BF8C-1999D49B5D59}" dt="2022-11-11T16:06:36.463" v="8"/>
          <ac:spMkLst>
            <pc:docMk/>
            <pc:sldMk cId="311717606" sldId="256"/>
            <ac:spMk id="5" creationId="{E24BA267-7F85-8636-938A-3D37F0F2A5C5}"/>
          </ac:spMkLst>
        </pc:spChg>
        <pc:spChg chg="add">
          <ac:chgData name="Andreea Zapodianu (2215053)" userId="S::2215053@student.uwtsd.ac.uk::1212d8cd-9381-42d8-90f9-3ae7e0e990df" providerId="AD" clId="Web-{747B3B03-7A79-B2D3-BF8C-1999D49B5D59}" dt="2022-11-11T16:05:54.649" v="3"/>
          <ac:spMkLst>
            <pc:docMk/>
            <pc:sldMk cId="311717606" sldId="256"/>
            <ac:spMk id="36" creationId="{90F08744-9D7B-4693-B8D6-2A5210AE96F6}"/>
          </ac:spMkLst>
        </pc:spChg>
        <pc:spChg chg="add">
          <ac:chgData name="Andreea Zapodianu (2215053)" userId="S::2215053@student.uwtsd.ac.uk::1212d8cd-9381-42d8-90f9-3ae7e0e990df" providerId="AD" clId="Web-{747B3B03-7A79-B2D3-BF8C-1999D49B5D59}" dt="2022-11-11T16:05:54.649" v="3"/>
          <ac:spMkLst>
            <pc:docMk/>
            <pc:sldMk cId="311717606" sldId="256"/>
            <ac:spMk id="38" creationId="{5B2E630F-F386-44FA-B1A1-C10A9BF4346C}"/>
          </ac:spMkLst>
        </pc:spChg>
        <pc:spChg chg="add">
          <ac:chgData name="Andreea Zapodianu (2215053)" userId="S::2215053@student.uwtsd.ac.uk::1212d8cd-9381-42d8-90f9-3ae7e0e990df" providerId="AD" clId="Web-{747B3B03-7A79-B2D3-BF8C-1999D49B5D59}" dt="2022-11-11T16:05:54.649" v="3"/>
          <ac:spMkLst>
            <pc:docMk/>
            <pc:sldMk cId="311717606" sldId="256"/>
            <ac:spMk id="40" creationId="{73567C09-8B4D-49A6-A711-C44C5807D8DD}"/>
          </ac:spMkLst>
        </pc:spChg>
        <pc:grpChg chg="add">
          <ac:chgData name="Andreea Zapodianu (2215053)" userId="S::2215053@student.uwtsd.ac.uk::1212d8cd-9381-42d8-90f9-3ae7e0e990df" providerId="AD" clId="Web-{747B3B03-7A79-B2D3-BF8C-1999D49B5D59}" dt="2022-11-11T16:05:54.649" v="3"/>
          <ac:grpSpMkLst>
            <pc:docMk/>
            <pc:sldMk cId="311717606" sldId="256"/>
            <ac:grpSpMk id="8" creationId="{15E1AC81-83F2-45A8-9054-15570F4E2557}"/>
          </ac:grpSpMkLst>
        </pc:grpChg>
        <pc:grpChg chg="add">
          <ac:chgData name="Andreea Zapodianu (2215053)" userId="S::2215053@student.uwtsd.ac.uk::1212d8cd-9381-42d8-90f9-3ae7e0e990df" providerId="AD" clId="Web-{747B3B03-7A79-B2D3-BF8C-1999D49B5D59}" dt="2022-11-11T16:05:54.649" v="3"/>
          <ac:grpSpMkLst>
            <pc:docMk/>
            <pc:sldMk cId="311717606" sldId="256"/>
            <ac:grpSpMk id="31" creationId="{FBF129BC-EA9E-4D20-898B-399F7727DFB9}"/>
          </ac:grpSpMkLst>
        </pc:grpChg>
        <pc:picChg chg="add del mod">
          <ac:chgData name="Andreea Zapodianu (2215053)" userId="S::2215053@student.uwtsd.ac.uk::1212d8cd-9381-42d8-90f9-3ae7e0e990df" providerId="AD" clId="Web-{747B3B03-7A79-B2D3-BF8C-1999D49B5D59}" dt="2022-11-11T16:06:36.463" v="9"/>
          <ac:picMkLst>
            <pc:docMk/>
            <pc:sldMk cId="311717606" sldId="256"/>
            <ac:picMk id="4" creationId="{D14D8A3C-1ED1-63FA-BB02-4FDEDFE9BE49}"/>
          </ac:picMkLst>
        </pc:picChg>
        <pc:picChg chg="add del mod">
          <ac:chgData name="Andreea Zapodianu (2215053)" userId="S::2215053@student.uwtsd.ac.uk::1212d8cd-9381-42d8-90f9-3ae7e0e990df" providerId="AD" clId="Web-{747B3B03-7A79-B2D3-BF8C-1999D49B5D59}" dt="2022-11-11T16:07:23.981" v="15"/>
          <ac:picMkLst>
            <pc:docMk/>
            <pc:sldMk cId="311717606" sldId="256"/>
            <ac:picMk id="7" creationId="{4E728260-EB5A-C9DB-6EF7-46433039C94D}"/>
          </ac:picMkLst>
        </pc:picChg>
      </pc:sldChg>
      <pc:sldChg chg="addSp modSp mod setBg modClrScheme setClrOvrMap chgLayout">
        <pc:chgData name="Andreea Zapodianu (2215053)" userId="S::2215053@student.uwtsd.ac.uk::1212d8cd-9381-42d8-90f9-3ae7e0e990df" providerId="AD" clId="Web-{747B3B03-7A79-B2D3-BF8C-1999D49B5D59}" dt="2022-11-11T16:05:41.992" v="2"/>
        <pc:sldMkLst>
          <pc:docMk/>
          <pc:sldMk cId="1147010734" sldId="257"/>
        </pc:sldMkLst>
        <pc:spChg chg="add">
          <ac:chgData name="Andreea Zapodianu (2215053)" userId="S::2215053@student.uwtsd.ac.uk::1212d8cd-9381-42d8-90f9-3ae7e0e990df" providerId="AD" clId="Web-{747B3B03-7A79-B2D3-BF8C-1999D49B5D59}" dt="2022-11-11T16:05:41.992" v="2"/>
          <ac:spMkLst>
            <pc:docMk/>
            <pc:sldMk cId="1147010734" sldId="257"/>
            <ac:spMk id="9" creationId="{53BB5D57-6178-4F62-B472-0312F6D95A85}"/>
          </ac:spMkLst>
        </pc:spChg>
        <pc:grpChg chg="add">
          <ac:chgData name="Andreea Zapodianu (2215053)" userId="S::2215053@student.uwtsd.ac.uk::1212d8cd-9381-42d8-90f9-3ae7e0e990df" providerId="AD" clId="Web-{747B3B03-7A79-B2D3-BF8C-1999D49B5D59}" dt="2022-11-11T16:05:41.992" v="2"/>
          <ac:grpSpMkLst>
            <pc:docMk/>
            <pc:sldMk cId="1147010734" sldId="257"/>
            <ac:grpSpMk id="11" creationId="{4800B320-C486-4967-AFB8-58E3EBDA9EF5}"/>
          </ac:grpSpMkLst>
        </pc:grpChg>
        <pc:graphicFrameChg chg="mod">
          <ac:chgData name="Andreea Zapodianu (2215053)" userId="S::2215053@student.uwtsd.ac.uk::1212d8cd-9381-42d8-90f9-3ae7e0e990df" providerId="AD" clId="Web-{747B3B03-7A79-B2D3-BF8C-1999D49B5D59}" dt="2022-11-11T16:05:41.992" v="2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addSp modSp mod setBg modClrScheme setClrOvrMap chgLayout">
        <pc:chgData name="Andreea Zapodianu (2215053)" userId="S::2215053@student.uwtsd.ac.uk::1212d8cd-9381-42d8-90f9-3ae7e0e990df" providerId="AD" clId="Web-{747B3B03-7A79-B2D3-BF8C-1999D49B5D59}" dt="2022-11-11T16:05:31.226" v="1"/>
        <pc:sldMkLst>
          <pc:docMk/>
          <pc:sldMk cId="2431601311" sldId="258"/>
        </pc:sldMkLst>
        <pc:spChg chg="mod ord">
          <ac:chgData name="Andreea Zapodianu (2215053)" userId="S::2215053@student.uwtsd.ac.uk::1212d8cd-9381-42d8-90f9-3ae7e0e990df" providerId="AD" clId="Web-{747B3B03-7A79-B2D3-BF8C-1999D49B5D59}" dt="2022-11-11T16:05:31.226" v="1"/>
          <ac:spMkLst>
            <pc:docMk/>
            <pc:sldMk cId="2431601311" sldId="258"/>
            <ac:spMk id="2" creationId="{BFF4B55C-076C-9BB1-E909-CEAE747602C1}"/>
          </ac:spMkLst>
        </pc:spChg>
        <pc:spChg chg="mod ord">
          <ac:chgData name="Andreea Zapodianu (2215053)" userId="S::2215053@student.uwtsd.ac.uk::1212d8cd-9381-42d8-90f9-3ae7e0e990df" providerId="AD" clId="Web-{747B3B03-7A79-B2D3-BF8C-1999D49B5D59}" dt="2022-11-11T16:05:31.226" v="1"/>
          <ac:spMkLst>
            <pc:docMk/>
            <pc:sldMk cId="2431601311" sldId="258"/>
            <ac:spMk id="3" creationId="{87E0FB5E-A107-942E-C251-8658773DCEAF}"/>
          </ac:spMkLst>
        </pc:spChg>
        <pc:spChg chg="add">
          <ac:chgData name="Andreea Zapodianu (2215053)" userId="S::2215053@student.uwtsd.ac.uk::1212d8cd-9381-42d8-90f9-3ae7e0e990df" providerId="AD" clId="Web-{747B3B03-7A79-B2D3-BF8C-1999D49B5D59}" dt="2022-11-11T16:05:31.226" v="1"/>
          <ac:spMkLst>
            <pc:docMk/>
            <pc:sldMk cId="2431601311" sldId="258"/>
            <ac:spMk id="9" creationId="{A3BAF07C-C39E-42EB-BB22-8D46691D9735}"/>
          </ac:spMkLst>
        </pc:spChg>
        <pc:grpChg chg="add">
          <ac:chgData name="Andreea Zapodianu (2215053)" userId="S::2215053@student.uwtsd.ac.uk::1212d8cd-9381-42d8-90f9-3ae7e0e990df" providerId="AD" clId="Web-{747B3B03-7A79-B2D3-BF8C-1999D49B5D59}" dt="2022-11-11T16:05:31.226" v="1"/>
          <ac:grpSpMkLst>
            <pc:docMk/>
            <pc:sldMk cId="2431601311" sldId="258"/>
            <ac:grpSpMk id="11" creationId="{D8E9CF54-0466-4261-9E62-0249E60E1886}"/>
          </ac:grpSpMkLst>
        </pc:grpChg>
        <pc:picChg chg="add">
          <ac:chgData name="Andreea Zapodianu (2215053)" userId="S::2215053@student.uwtsd.ac.uk::1212d8cd-9381-42d8-90f9-3ae7e0e990df" providerId="AD" clId="Web-{747B3B03-7A79-B2D3-BF8C-1999D49B5D59}" dt="2022-11-11T16:05:31.226" v="1"/>
          <ac:picMkLst>
            <pc:docMk/>
            <pc:sldMk cId="2431601311" sldId="258"/>
            <ac:picMk id="5" creationId="{5FC27309-386E-7A97-70C8-ECB1C6D3225E}"/>
          </ac:picMkLst>
        </pc:picChg>
      </pc:sldChg>
      <pc:sldMasterChg chg="del delSldLayout">
        <pc:chgData name="Andreea Zapodianu (2215053)" userId="S::2215053@student.uwtsd.ac.uk::1212d8cd-9381-42d8-90f9-3ae7e0e990df" providerId="AD" clId="Web-{747B3B03-7A79-B2D3-BF8C-1999D49B5D59}" dt="2022-11-11T16:04:37.193" v="0"/>
        <pc:sldMasterMkLst>
          <pc:docMk/>
          <pc:sldMasterMk cId="485663881" sldId="2147483648"/>
        </pc:sldMasterMkLst>
        <pc:sldLayoutChg chg="del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485663881" sldId="2147483648"/>
            <pc:sldLayoutMk cId="1264519718" sldId="2147483649"/>
          </pc:sldLayoutMkLst>
        </pc:sldLayoutChg>
        <pc:sldLayoutChg chg="del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485663881" sldId="2147483648"/>
            <pc:sldLayoutMk cId="2806184438" sldId="2147483650"/>
          </pc:sldLayoutMkLst>
        </pc:sldLayoutChg>
        <pc:sldLayoutChg chg="del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485663881" sldId="2147483648"/>
            <pc:sldLayoutMk cId="1082050574" sldId="2147483651"/>
          </pc:sldLayoutMkLst>
        </pc:sldLayoutChg>
        <pc:sldLayoutChg chg="del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485663881" sldId="2147483648"/>
            <pc:sldLayoutMk cId="831244512" sldId="2147483652"/>
          </pc:sldLayoutMkLst>
        </pc:sldLayoutChg>
        <pc:sldLayoutChg chg="del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485663881" sldId="2147483648"/>
            <pc:sldLayoutMk cId="2740404263" sldId="2147483653"/>
          </pc:sldLayoutMkLst>
        </pc:sldLayoutChg>
        <pc:sldLayoutChg chg="del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485663881" sldId="2147483648"/>
            <pc:sldLayoutMk cId="2884154798" sldId="2147483654"/>
          </pc:sldLayoutMkLst>
        </pc:sldLayoutChg>
        <pc:sldLayoutChg chg="del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485663881" sldId="2147483648"/>
            <pc:sldLayoutMk cId="108313809" sldId="2147483655"/>
          </pc:sldLayoutMkLst>
        </pc:sldLayoutChg>
        <pc:sldLayoutChg chg="del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485663881" sldId="2147483648"/>
            <pc:sldLayoutMk cId="3402624668" sldId="2147483656"/>
          </pc:sldLayoutMkLst>
        </pc:sldLayoutChg>
        <pc:sldLayoutChg chg="del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485663881" sldId="2147483648"/>
            <pc:sldLayoutMk cId="2232765365" sldId="2147483657"/>
          </pc:sldLayoutMkLst>
        </pc:sldLayoutChg>
        <pc:sldLayoutChg chg="del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485663881" sldId="2147483648"/>
            <pc:sldLayoutMk cId="2210329440" sldId="2147483658"/>
          </pc:sldLayoutMkLst>
        </pc:sldLayoutChg>
        <pc:sldLayoutChg chg="del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485663881" sldId="2147483648"/>
            <pc:sldLayoutMk cId="1071083080" sldId="2147483659"/>
          </pc:sldLayoutMkLst>
        </pc:sldLayoutChg>
      </pc:sldMasterChg>
      <pc:sldMasterChg chg="add addSldLayout modSldLayout">
        <pc:chgData name="Andreea Zapodianu (2215053)" userId="S::2215053@student.uwtsd.ac.uk::1212d8cd-9381-42d8-90f9-3ae7e0e990df" providerId="AD" clId="Web-{747B3B03-7A79-B2D3-BF8C-1999D49B5D59}" dt="2022-11-11T16:04:37.193" v="0"/>
        <pc:sldMasterMkLst>
          <pc:docMk/>
          <pc:sldMasterMk cId="1613744745" sldId="2147483660"/>
        </pc:sldMasterMkLst>
        <pc:sldLayoutChg chg="add mod replId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1613744745" sldId="2147483660"/>
            <pc:sldLayoutMk cId="2009778733" sldId="2147483661"/>
          </pc:sldLayoutMkLst>
        </pc:sldLayoutChg>
        <pc:sldLayoutChg chg="add mod replId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1613744745" sldId="2147483660"/>
            <pc:sldLayoutMk cId="888796389" sldId="2147483662"/>
          </pc:sldLayoutMkLst>
        </pc:sldLayoutChg>
        <pc:sldLayoutChg chg="add mod replId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1613744745" sldId="2147483660"/>
            <pc:sldLayoutMk cId="131587133" sldId="2147483663"/>
          </pc:sldLayoutMkLst>
        </pc:sldLayoutChg>
        <pc:sldLayoutChg chg="add mod replId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1613744745" sldId="2147483660"/>
            <pc:sldLayoutMk cId="419497623" sldId="2147483664"/>
          </pc:sldLayoutMkLst>
        </pc:sldLayoutChg>
        <pc:sldLayoutChg chg="add mod replId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1613744745" sldId="2147483660"/>
            <pc:sldLayoutMk cId="27236884" sldId="2147483665"/>
          </pc:sldLayoutMkLst>
        </pc:sldLayoutChg>
        <pc:sldLayoutChg chg="add mod replId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1613744745" sldId="2147483660"/>
            <pc:sldLayoutMk cId="3786402715" sldId="2147483666"/>
          </pc:sldLayoutMkLst>
        </pc:sldLayoutChg>
        <pc:sldLayoutChg chg="add mod replId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1613744745" sldId="2147483660"/>
            <pc:sldLayoutMk cId="956486256" sldId="2147483667"/>
          </pc:sldLayoutMkLst>
        </pc:sldLayoutChg>
        <pc:sldLayoutChg chg="add mod replId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1613744745" sldId="2147483660"/>
            <pc:sldLayoutMk cId="1251046104" sldId="2147483668"/>
          </pc:sldLayoutMkLst>
        </pc:sldLayoutChg>
        <pc:sldLayoutChg chg="add mod replId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1613744745" sldId="2147483660"/>
            <pc:sldLayoutMk cId="3731244348" sldId="2147483669"/>
          </pc:sldLayoutMkLst>
        </pc:sldLayoutChg>
        <pc:sldLayoutChg chg="add mod replId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1613744745" sldId="2147483660"/>
            <pc:sldLayoutMk cId="3417357850" sldId="2147483670"/>
          </pc:sldLayoutMkLst>
        </pc:sldLayoutChg>
        <pc:sldLayoutChg chg="add mod replId">
          <pc:chgData name="Andreea Zapodianu (2215053)" userId="S::2215053@student.uwtsd.ac.uk::1212d8cd-9381-42d8-90f9-3ae7e0e990df" providerId="AD" clId="Web-{747B3B03-7A79-B2D3-BF8C-1999D49B5D59}" dt="2022-11-11T16:04:37.193" v="0"/>
          <pc:sldLayoutMkLst>
            <pc:docMk/>
            <pc:sldMasterMk cId="1613744745" sldId="2147483660"/>
            <pc:sldLayoutMk cId="3157876176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778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8796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87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97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6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6402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86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046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244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357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876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744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4000"/>
                <a:lumMod val="116000"/>
              </a:schemeClr>
            </a:gs>
            <a:gs pos="100000">
              <a:schemeClr val="bg2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0F08744-9D7B-4693-B8D6-2A5210AE9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Oval 32">
            <a:extLst>
              <a:ext uri="{FF2B5EF4-FFF2-40B4-BE49-F238E27FC236}">
                <a16:creationId xmlns:a16="http://schemas.microsoft.com/office/drawing/2014/main" id="{5B2E630F-F386-44FA-B1A1-C10A9BF43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36127">
            <a:off x="296272" y="1026251"/>
            <a:ext cx="7298578" cy="5088488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73567C09-8B4D-49A6-A711-C44C5807D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554541" y="-619573"/>
            <a:ext cx="9016699" cy="8033868"/>
          </a:xfrm>
          <a:custGeom>
            <a:avLst/>
            <a:gdLst>
              <a:gd name="connsiteX0" fmla="*/ 6078066 w 9016699"/>
              <a:gd name="connsiteY0" fmla="*/ 782055 h 8033868"/>
              <a:gd name="connsiteX1" fmla="*/ 8705208 w 9016699"/>
              <a:gd name="connsiteY1" fmla="*/ 3409197 h 8033868"/>
              <a:gd name="connsiteX2" fmla="*/ 8793057 w 9016699"/>
              <a:gd name="connsiteY2" fmla="*/ 3617452 h 8033868"/>
              <a:gd name="connsiteX3" fmla="*/ 9016699 w 9016699"/>
              <a:gd name="connsiteY3" fmla="*/ 4793120 h 8033868"/>
              <a:gd name="connsiteX4" fmla="*/ 8960084 w 9016699"/>
              <a:gd name="connsiteY4" fmla="*/ 5272709 h 8033868"/>
              <a:gd name="connsiteX5" fmla="*/ 8920563 w 9016699"/>
              <a:gd name="connsiteY5" fmla="*/ 5444162 h 8033868"/>
              <a:gd name="connsiteX6" fmla="*/ 6620466 w 9016699"/>
              <a:gd name="connsiteY6" fmla="*/ 7744259 h 8033868"/>
              <a:gd name="connsiteX7" fmla="*/ 6480006 w 9016699"/>
              <a:gd name="connsiteY7" fmla="*/ 7795347 h 8033868"/>
              <a:gd name="connsiteX8" fmla="*/ 4389696 w 9016699"/>
              <a:gd name="connsiteY8" fmla="*/ 7987178 h 8033868"/>
              <a:gd name="connsiteX9" fmla="*/ 3086984 w 9016699"/>
              <a:gd name="connsiteY9" fmla="*/ 7466023 h 8033868"/>
              <a:gd name="connsiteX10" fmla="*/ 3024300 w 9016699"/>
              <a:gd name="connsiteY10" fmla="*/ 7426965 h 8033868"/>
              <a:gd name="connsiteX11" fmla="*/ 519567 w 9016699"/>
              <a:gd name="connsiteY11" fmla="*/ 4922232 h 8033868"/>
              <a:gd name="connsiteX12" fmla="*/ 419495 w 9016699"/>
              <a:gd name="connsiteY12" fmla="*/ 4733719 h 8033868"/>
              <a:gd name="connsiteX13" fmla="*/ 3514 w 9016699"/>
              <a:gd name="connsiteY13" fmla="*/ 3245168 h 8033868"/>
              <a:gd name="connsiteX14" fmla="*/ 4193329 w 9016699"/>
              <a:gd name="connsiteY14" fmla="*/ 36108 h 8033868"/>
              <a:gd name="connsiteX15" fmla="*/ 5977677 w 9016699"/>
              <a:gd name="connsiteY15" fmla="*/ 722908 h 8033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016699" h="8033868">
                <a:moveTo>
                  <a:pt x="6078066" y="782055"/>
                </a:moveTo>
                <a:lnTo>
                  <a:pt x="8705208" y="3409197"/>
                </a:lnTo>
                <a:lnTo>
                  <a:pt x="8793057" y="3617452"/>
                </a:lnTo>
                <a:cubicBezTo>
                  <a:pt x="8935615" y="3988374"/>
                  <a:pt x="9016699" y="4381324"/>
                  <a:pt x="9016699" y="4793120"/>
                </a:cubicBezTo>
                <a:cubicBezTo>
                  <a:pt x="9008675" y="4960329"/>
                  <a:pt x="8989449" y="5120121"/>
                  <a:pt x="8960084" y="5272709"/>
                </a:cubicBezTo>
                <a:lnTo>
                  <a:pt x="8920563" y="5444162"/>
                </a:lnTo>
                <a:lnTo>
                  <a:pt x="6620466" y="7744259"/>
                </a:lnTo>
                <a:lnTo>
                  <a:pt x="6480006" y="7795347"/>
                </a:lnTo>
                <a:cubicBezTo>
                  <a:pt x="5726471" y="8035167"/>
                  <a:pt x="4953020" y="8083925"/>
                  <a:pt x="4389696" y="7987178"/>
                </a:cubicBezTo>
                <a:cubicBezTo>
                  <a:pt x="4014146" y="7922680"/>
                  <a:pt x="3559510" y="7740111"/>
                  <a:pt x="3086984" y="7466023"/>
                </a:cubicBezTo>
                <a:lnTo>
                  <a:pt x="3024300" y="7426965"/>
                </a:lnTo>
                <a:lnTo>
                  <a:pt x="519567" y="4922232"/>
                </a:lnTo>
                <a:lnTo>
                  <a:pt x="419495" y="4733719"/>
                </a:lnTo>
                <a:cubicBezTo>
                  <a:pt x="181303" y="4258474"/>
                  <a:pt x="28977" y="3756361"/>
                  <a:pt x="3514" y="3245168"/>
                </a:cubicBezTo>
                <a:cubicBezTo>
                  <a:pt x="-112889" y="908287"/>
                  <a:pt x="2691131" y="-221884"/>
                  <a:pt x="4193329" y="36108"/>
                </a:cubicBezTo>
                <a:cubicBezTo>
                  <a:pt x="4662766" y="116730"/>
                  <a:pt x="5309837" y="354143"/>
                  <a:pt x="5977677" y="72290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7720" y="2349925"/>
            <a:ext cx="2441894" cy="2456442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>
              <a:lnSpc>
                <a:spcPct val="85000"/>
              </a:lnSpc>
            </a:pPr>
            <a:r>
              <a:rPr lang="en-US" sz="3000"/>
              <a:t>Personal Development Plan</a:t>
            </a:r>
            <a:br>
              <a:rPr lang="en-US" sz="3000"/>
            </a:br>
            <a:r>
              <a:rPr lang="en-US" sz="3000"/>
              <a:t>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6319" y="1111249"/>
            <a:ext cx="6554001" cy="46355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Andreea </a:t>
            </a:r>
            <a:r>
              <a:rPr lang="en-US" dirty="0" err="1">
                <a:solidFill>
                  <a:schemeClr val="tx1"/>
                </a:solidFill>
              </a:rPr>
              <a:t>Petronela</a:t>
            </a:r>
            <a:r>
              <a:rPr lang="en-US" dirty="0">
                <a:solidFill>
                  <a:schemeClr val="tx1"/>
                </a:solidFill>
              </a:rPr>
              <a:t> Zapodianu</a:t>
            </a:r>
          </a:p>
          <a:p>
            <a:pPr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Student Number 2215053</a:t>
            </a:r>
          </a:p>
          <a:p>
            <a:pPr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Learning in Digital Era</a:t>
            </a:r>
          </a:p>
          <a:p>
            <a:pPr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Assessment 2</a:t>
            </a:r>
          </a:p>
          <a:p>
            <a:pPr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>
                <a:solidFill>
                  <a:schemeClr val="tx1"/>
                </a:solidFill>
              </a:rPr>
              <a:t>16/11/2022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B5D57-6178-4F62-B472-0312F6D95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800B320-C486-4967-AFB8-58E3EBDA9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0624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B6E6BEB2-753A-4253-9BE2-9E569A8A5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196A6026-E2E2-4401-BB72-F8314907A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C852B828-3E4B-4404-AEE7-815B0B6EE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B2BAC571-023A-4027-9689-5A7375FE5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6BB424FB-2158-48AB-9A28-A11889AA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BE5FA512-D3FE-4F91-AE23-51DAAAA74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83CF3A0A-06AA-4987-8182-4F86E662E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969C6F15-1F6D-46D5-8C47-3FBC312536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01E2B94D-4E93-4C11-A1FC-B3A6E8CC5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F47C1110-8C08-4C26-BD0D-3083BFAC1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3085CEBC-D1F5-4F82-93C8-8ED38B7CBE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3ED8F25D-E867-46B6-A62D-3B2114768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6BB81545-0C01-4B56-BADD-6B7D5B72AF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A1574FCC-646A-4771-AB54-A44212F19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A56CC2BC-E51D-4A79-AA80-770FAA784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C95E0495-B7F8-44C5-AD1F-5F3C8633E3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28C1E7AA-A198-498A-9426-7632D7AA3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96410611-0DF8-42D3-91B1-B87AE692EB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ACF821F-24B2-49B5-8688-744B0EADF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418BD791-FEEE-4A18-A5EF-F3815F184C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D5D16C8F-EA4F-447C-934A-06E7BFAE92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2222256"/>
              </p:ext>
            </p:extLst>
          </p:nvPr>
        </p:nvGraphicFramePr>
        <p:xfrm>
          <a:off x="643467" y="1652395"/>
          <a:ext cx="10905068" cy="3553211"/>
        </p:xfrm>
        <a:graphic>
          <a:graphicData uri="http://schemas.openxmlformats.org/drawingml/2006/table">
            <a:tbl>
              <a:tblPr firstRow="1" bandRow="1">
                <a:noFill/>
                <a:tableStyleId>{21E4AEA4-8DFA-4A89-87EB-49C32662AFE0}</a:tableStyleId>
              </a:tblPr>
              <a:tblGrid>
                <a:gridCol w="1642452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2097933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818942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770503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827968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747270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687718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long-term goals?</a:t>
                      </a:r>
                    </a:p>
                  </a:txBody>
                  <a:tcPr marL="138653" marR="83192" marT="83192" marB="8319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career goals?</a:t>
                      </a:r>
                    </a:p>
                  </a:txBody>
                  <a:tcPr marL="138653" marR="83192" marT="83192" marB="8319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of your goals?</a:t>
                      </a:r>
                    </a:p>
                  </a:txBody>
                  <a:tcPr marL="138653" marR="83192" marT="83192" marB="8319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 to work on?</a:t>
                      </a:r>
                    </a:p>
                  </a:txBody>
                  <a:tcPr marL="138653" marR="83192" marT="83192" marB="8319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take?</a:t>
                      </a:r>
                    </a:p>
                  </a:txBody>
                  <a:tcPr marL="138653" marR="83192" marT="83192" marB="8319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your training by?</a:t>
                      </a:r>
                    </a:p>
                  </a:txBody>
                  <a:tcPr marL="138653" marR="83192" marT="83192" marB="8319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554612">
                <a:tc rowSpan="4">
                  <a:txBody>
                    <a:bodyPr/>
                    <a:lstStyle/>
                    <a:p>
                      <a:pPr algn="ctr"/>
                      <a:endParaRPr lang="en-GB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Beauty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Therapist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 enter the courses at Thea Beauty Academy [1]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Talent, creativity, imagination, good attitude, positive thinking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 need to improve positive thinking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Reading books about how a positive thinking helps me to study or at a workplace [2]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 months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684021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Level 2 NVQ Diploma in Beauty Techniques, Therapy Services, Hair and Beauty Services, Certificate in Beauty Salon </a:t>
                      </a:r>
                      <a:r>
                        <a:rPr lang="en-GB" sz="800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Reception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Ambition, perseverance, skills for each department, good speaking skills 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 need to improve my speaking skills so I can communicate like a professional with my colleagues and future clients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 am going to take a course to help me improve my accent and speaking in public [3]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4 months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813430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Working whilst studying so I can gain experience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Time and a lot of passion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 need to manage the time between studies and job</a:t>
                      </a:r>
                      <a:endParaRPr lang="en-GB" sz="800" err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 am going to make a plan with essentials things that I have to do in one day and to go with it. A plan will help me to make time between job, studies and sleep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9 months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813430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Level 3 NVQ Diploma in Beauty Therapy ( make-up, spa treatment, nails), Level 3 NVQ Diploma in Advanced Beauty Therapy, Level 3 Diploma in Beauty Therapy Treatments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Talent is the most important skill here, also I need to be motivated and to work hard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 need to keep myself motivated and not to get distracted by something else than my goal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Reading books about how to keep my brain motivated [4]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12 months</a:t>
                      </a:r>
                    </a:p>
                  </a:txBody>
                  <a:tcPr marL="138653" marR="72099" marT="72099" marB="7209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0" y="4760132"/>
            <a:ext cx="5093596" cy="1777829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pic>
        <p:nvPicPr>
          <p:cNvPr id="5" name="Picture 4" descr="Open book">
            <a:extLst>
              <a:ext uri="{FF2B5EF4-FFF2-40B4-BE49-F238E27FC236}">
                <a16:creationId xmlns:a16="http://schemas.microsoft.com/office/drawing/2014/main" id="{5FC27309-386E-7A97-70C8-ECB1C6D322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816" r="-2" b="4665"/>
          <a:stretch/>
        </p:blipFill>
        <p:spPr>
          <a:xfrm>
            <a:off x="20" y="10"/>
            <a:ext cx="12191980" cy="4599422"/>
          </a:xfrm>
          <a:custGeom>
            <a:avLst/>
            <a:gdLst/>
            <a:ahLst/>
            <a:cxnLst/>
            <a:rect l="l" t="t" r="r" b="b"/>
            <a:pathLst>
              <a:path w="12192000" h="4621300">
                <a:moveTo>
                  <a:pt x="0" y="0"/>
                </a:moveTo>
                <a:lnTo>
                  <a:pt x="12192000" y="0"/>
                </a:lnTo>
                <a:lnTo>
                  <a:pt x="12192000" y="3104412"/>
                </a:lnTo>
                <a:lnTo>
                  <a:pt x="12192000" y="3296537"/>
                </a:lnTo>
                <a:lnTo>
                  <a:pt x="12192000" y="4272355"/>
                </a:lnTo>
                <a:lnTo>
                  <a:pt x="12113803" y="4280638"/>
                </a:lnTo>
                <a:cubicBezTo>
                  <a:pt x="10139508" y="4478587"/>
                  <a:pt x="8237152" y="4571590"/>
                  <a:pt x="6753597" y="4604195"/>
                </a:cubicBezTo>
                <a:cubicBezTo>
                  <a:pt x="4940362" y="4644044"/>
                  <a:pt x="2657278" y="4624714"/>
                  <a:pt x="400746" y="4432852"/>
                </a:cubicBezTo>
                <a:lnTo>
                  <a:pt x="0" y="4395876"/>
                </a:lnTo>
                <a:lnTo>
                  <a:pt x="0" y="3296537"/>
                </a:lnTo>
                <a:lnTo>
                  <a:pt x="0" y="31044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395" y="4603851"/>
            <a:ext cx="5333787" cy="2421192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406400">
              <a:lnSpc>
                <a:spcPct val="107000"/>
              </a:lnSpc>
              <a:spcAft>
                <a:spcPts val="800"/>
              </a:spcAft>
            </a:pP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[1]	“The Beauty Academy | Accredited Beauty Training Courses.” https://www.thebeautyacademy.org/ (accessed Nov. 16, 2022).</a:t>
            </a:r>
            <a:endParaRPr lang="en-GB" sz="4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-406400">
              <a:lnSpc>
                <a:spcPct val="107000"/>
              </a:lnSpc>
              <a:spcAft>
                <a:spcPts val="800"/>
              </a:spcAft>
            </a:pP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[2]	N. V. Peale, “The power of positive thinking.,” p. 320, 1998.</a:t>
            </a:r>
            <a:endParaRPr lang="en-GB" sz="4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-406400">
              <a:lnSpc>
                <a:spcPct val="107000"/>
              </a:lnSpc>
              <a:spcAft>
                <a:spcPts val="800"/>
              </a:spcAft>
            </a:pP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[3]	“Elocution Lessons, Courses And Coaching - The Elocution Coach.” https://www.theelocutioncoach.com/ (accessed Nov. 16, 2022).</a:t>
            </a:r>
            <a:endParaRPr lang="en-GB" sz="4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-406400">
              <a:lnSpc>
                <a:spcPct val="107000"/>
              </a:lnSpc>
              <a:spcAft>
                <a:spcPts val="800"/>
              </a:spcAft>
            </a:pP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[4]	“Motivation by Stefan Falk - 9781035016983 - Pan Macmillan.” https://www.panmacmillan.com/authors/stefan-falk/motivation/9781035016983 (accessed Nov. 16, 2022).</a:t>
            </a:r>
            <a:endParaRPr lang="en-GB" sz="4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100" dirty="0">
              <a:cs typeface="Calibri" panose="020F0502020204030204"/>
            </a:endParaRPr>
          </a:p>
          <a:p>
            <a:pPr>
              <a:lnSpc>
                <a:spcPct val="110000"/>
              </a:lnSpc>
            </a:pPr>
            <a:endParaRPr lang="en-GB" sz="11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2" ma:contentTypeDescription="Create a new document." ma:contentTypeScope="" ma:versionID="b9e9481dd8b7d44e3c0bb37882afaa73">
  <xsd:schema xmlns:xsd="http://www.w3.org/2001/XMLSchema" xmlns:xs="http://www.w3.org/2001/XMLSchema" xmlns:p="http://schemas.microsoft.com/office/2006/metadata/properties" xmlns:ns3="a450a3cc-050d-4aca-8a4e-543025a63de0" targetNamespace="http://schemas.microsoft.com/office/2006/metadata/properties" ma:root="true" ma:fieldsID="39120dae30ee6ef08ed04197455cd177" ns3:_="">
    <xsd:import namespace="a450a3cc-050d-4aca-8a4e-543025a63de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35E7B6D-7D19-4A09-ACF2-58D0A9D706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50a3cc-050d-4aca-8a4e-543025a63de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FB5697B-B69B-4996-A04F-9BEAC392C9A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84D02AC-DFAE-4586-B94B-1CBEADEA44EC}">
  <ds:schemaRefs>
    <ds:schemaRef ds:uri="http://schemas.microsoft.com/office/2006/metadata/properties"/>
    <ds:schemaRef ds:uri="http://purl.org/dc/terms/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a450a3cc-050d-4aca-8a4e-543025a63de0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466</Words>
  <Application>Microsoft Office PowerPoint</Application>
  <PresentationFormat>Widescreen</PresentationFormat>
  <Paragraphs>59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 Light</vt:lpstr>
      <vt:lpstr>Rockwell</vt:lpstr>
      <vt:lpstr>Wingdings</vt:lpstr>
      <vt:lpstr>Atlas</vt:lpstr>
      <vt:lpstr>Personal Development Plan (PDP)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Andreea Zapodianu (2215053)</cp:lastModifiedBy>
  <cp:revision>330</cp:revision>
  <dcterms:created xsi:type="dcterms:W3CDTF">2022-07-21T09:53:39Z</dcterms:created>
  <dcterms:modified xsi:type="dcterms:W3CDTF">2022-11-16T21:09:21Z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