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1" r:id="rId1"/>
  </p:sldMasterIdLst>
  <p:notesMasterIdLst>
    <p:notesMasterId r:id="rId18"/>
  </p:notesMasterIdLst>
  <p:sldIdLst>
    <p:sldId id="256" r:id="rId2"/>
    <p:sldId id="257" r:id="rId3"/>
    <p:sldId id="275" r:id="rId4"/>
    <p:sldId id="282" r:id="rId5"/>
    <p:sldId id="274" r:id="rId6"/>
    <p:sldId id="276" r:id="rId7"/>
    <p:sldId id="281" r:id="rId8"/>
    <p:sldId id="284" r:id="rId9"/>
    <p:sldId id="278" r:id="rId10"/>
    <p:sldId id="285" r:id="rId11"/>
    <p:sldId id="277" r:id="rId12"/>
    <p:sldId id="286" r:id="rId13"/>
    <p:sldId id="283" r:id="rId14"/>
    <p:sldId id="279" r:id="rId15"/>
    <p:sldId id="264" r:id="rId16"/>
    <p:sldId id="28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B3102-FCB0-8CC2-472C-FEF6451B5B42}" v="17" dt="2026-06-25T23:11:58.200"/>
    <p1510:client id="{F9578E47-C345-8C1F-69B5-9003986F00AD}" v="8" dt="2026-06-25T23:54:05.4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6" autoAdjust="0"/>
    <p:restoredTop sz="67289" autoAdjust="0"/>
  </p:normalViewPr>
  <p:slideViewPr>
    <p:cSldViewPr snapToGrid="0">
      <p:cViewPr varScale="1">
        <p:scale>
          <a:sx n="54" d="100"/>
          <a:sy n="54" d="100"/>
        </p:scale>
        <p:origin x="150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53A44-5E41-497B-96C0-E86055FB2F56}"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US"/>
        </a:p>
      </dgm:t>
    </dgm:pt>
    <dgm:pt modelId="{8F701AB2-0394-4201-9767-005B9071DC66}">
      <dgm:prSet phldrT="[Text]"/>
      <dgm:spPr/>
      <dgm:t>
        <a:bodyPr/>
        <a:lstStyle/>
        <a:p>
          <a:r>
            <a:rPr lang="en-US" b="1" dirty="0"/>
            <a:t>ONS forecasts (2025)</a:t>
          </a:r>
        </a:p>
      </dgm:t>
    </dgm:pt>
    <dgm:pt modelId="{5B7FFECD-1644-4B8A-BC87-52F3A66B1966}" type="parTrans" cxnId="{ADF5292F-4F6A-414F-9A68-CBDBAF9FD604}">
      <dgm:prSet/>
      <dgm:spPr/>
      <dgm:t>
        <a:bodyPr/>
        <a:lstStyle/>
        <a:p>
          <a:endParaRPr lang="en-US"/>
        </a:p>
      </dgm:t>
    </dgm:pt>
    <dgm:pt modelId="{FAB2E0E3-A519-45EF-BBED-89809023FE01}" type="sibTrans" cxnId="{ADF5292F-4F6A-414F-9A68-CBDBAF9FD604}">
      <dgm:prSet/>
      <dgm:spPr/>
      <dgm:t>
        <a:bodyPr/>
        <a:lstStyle/>
        <a:p>
          <a:endParaRPr lang="en-US"/>
        </a:p>
      </dgm:t>
    </dgm:pt>
    <dgm:pt modelId="{ABE469FE-5A78-40B2-B07B-5ECA04182E9F}">
      <dgm:prSet phldrT="[Text]"/>
      <dgm:spPr/>
      <dgm:t>
        <a:bodyPr/>
        <a:lstStyle/>
        <a:p>
          <a:r>
            <a:rPr lang="en-US" b="1" dirty="0"/>
            <a:t>There is a steady rise in the number of seniors (65+) people.</a:t>
          </a:r>
        </a:p>
      </dgm:t>
    </dgm:pt>
    <dgm:pt modelId="{B31DC91D-B582-4166-B580-9991F19C6CC3}" type="parTrans" cxnId="{59F7E2ED-6FC0-4DEC-B3D7-C5448D4185E1}">
      <dgm:prSet/>
      <dgm:spPr/>
      <dgm:t>
        <a:bodyPr/>
        <a:lstStyle/>
        <a:p>
          <a:endParaRPr lang="en-US"/>
        </a:p>
      </dgm:t>
    </dgm:pt>
    <dgm:pt modelId="{1269B987-1BA4-4227-A5E0-B61E8186C02F}" type="sibTrans" cxnId="{59F7E2ED-6FC0-4DEC-B3D7-C5448D4185E1}">
      <dgm:prSet/>
      <dgm:spPr/>
      <dgm:t>
        <a:bodyPr/>
        <a:lstStyle/>
        <a:p>
          <a:endParaRPr lang="en-US"/>
        </a:p>
      </dgm:t>
    </dgm:pt>
    <dgm:pt modelId="{ABF8D613-B8F7-49D1-9584-ED1FFB4DC648}">
      <dgm:prSet phldrT="[Text]"/>
      <dgm:spPr/>
      <dgm:t>
        <a:bodyPr/>
        <a:lstStyle/>
        <a:p>
          <a:r>
            <a:rPr lang="en-US" b="1" dirty="0"/>
            <a:t>There is an increasing need for health and social care services.</a:t>
          </a:r>
        </a:p>
      </dgm:t>
    </dgm:pt>
    <dgm:pt modelId="{F1D22A40-D5BE-45B6-BD1B-4FF2096A26FB}" type="parTrans" cxnId="{749D4059-DAF4-45E5-A4C5-AEB8F5103240}">
      <dgm:prSet/>
      <dgm:spPr/>
      <dgm:t>
        <a:bodyPr/>
        <a:lstStyle/>
        <a:p>
          <a:endParaRPr lang="en-US"/>
        </a:p>
      </dgm:t>
    </dgm:pt>
    <dgm:pt modelId="{5693020C-0DE3-49E9-942A-B5CA8835F41B}" type="sibTrans" cxnId="{749D4059-DAF4-45E5-A4C5-AEB8F5103240}">
      <dgm:prSet/>
      <dgm:spPr/>
      <dgm:t>
        <a:bodyPr/>
        <a:lstStyle/>
        <a:p>
          <a:endParaRPr lang="en-US"/>
        </a:p>
      </dgm:t>
    </dgm:pt>
    <dgm:pt modelId="{CB9491EE-D8F7-4464-BC12-234BBA572BAF}">
      <dgm:prSet phldrT="[Text]"/>
      <dgm:spPr/>
      <dgm:t>
        <a:bodyPr/>
        <a:lstStyle/>
        <a:p>
          <a:r>
            <a:rPr lang="en-US" b="1" dirty="0"/>
            <a:t>Common needs of older people</a:t>
          </a:r>
        </a:p>
      </dgm:t>
    </dgm:pt>
    <dgm:pt modelId="{1B6771DC-502D-4605-BF80-5DD1B28E50E8}" type="parTrans" cxnId="{A46141B5-09FE-4528-8BCC-D44438D1C57A}">
      <dgm:prSet/>
      <dgm:spPr/>
      <dgm:t>
        <a:bodyPr/>
        <a:lstStyle/>
        <a:p>
          <a:endParaRPr lang="en-US"/>
        </a:p>
      </dgm:t>
    </dgm:pt>
    <dgm:pt modelId="{4A59DDB6-C740-4E46-962C-301038BCABB2}" type="sibTrans" cxnId="{A46141B5-09FE-4528-8BCC-D44438D1C57A}">
      <dgm:prSet/>
      <dgm:spPr/>
      <dgm:t>
        <a:bodyPr/>
        <a:lstStyle/>
        <a:p>
          <a:endParaRPr lang="en-US"/>
        </a:p>
      </dgm:t>
    </dgm:pt>
    <dgm:pt modelId="{29F310B8-D06F-4F28-AA1F-F18D144806CE}">
      <dgm:prSet phldrT="[Text]"/>
      <dgm:spPr/>
      <dgm:t>
        <a:bodyPr/>
        <a:lstStyle/>
        <a:p>
          <a:r>
            <a:rPr lang="en-US" b="1" dirty="0"/>
            <a:t>Physical health support.</a:t>
          </a:r>
        </a:p>
      </dgm:t>
    </dgm:pt>
    <dgm:pt modelId="{9E1D8BA5-BA36-452F-8421-11CFBF8C1D9B}" type="parTrans" cxnId="{D4AC774F-FBA2-4AA6-B8D6-D8F2AED7EE13}">
      <dgm:prSet/>
      <dgm:spPr/>
      <dgm:t>
        <a:bodyPr/>
        <a:lstStyle/>
        <a:p>
          <a:endParaRPr lang="en-US"/>
        </a:p>
      </dgm:t>
    </dgm:pt>
    <dgm:pt modelId="{969A5030-92ED-4B09-89D1-1CF38AECA6FC}" type="sibTrans" cxnId="{D4AC774F-FBA2-4AA6-B8D6-D8F2AED7EE13}">
      <dgm:prSet/>
      <dgm:spPr/>
      <dgm:t>
        <a:bodyPr/>
        <a:lstStyle/>
        <a:p>
          <a:endParaRPr lang="en-US"/>
        </a:p>
      </dgm:t>
    </dgm:pt>
    <dgm:pt modelId="{16AECD08-7071-4BD6-A862-CA66E8758404}">
      <dgm:prSet phldrT="[Text]"/>
      <dgm:spPr/>
      <dgm:t>
        <a:bodyPr/>
        <a:lstStyle/>
        <a:p>
          <a:r>
            <a:rPr lang="en-US" b="1" dirty="0"/>
            <a:t>Emotional wellbeing.</a:t>
          </a:r>
        </a:p>
      </dgm:t>
    </dgm:pt>
    <dgm:pt modelId="{1AB5619B-44F6-4356-A1FF-DBD571FB0C1A}" type="parTrans" cxnId="{207D7A63-7553-4D53-A794-1EAF81357D1C}">
      <dgm:prSet/>
      <dgm:spPr/>
      <dgm:t>
        <a:bodyPr/>
        <a:lstStyle/>
        <a:p>
          <a:endParaRPr lang="en-US"/>
        </a:p>
      </dgm:t>
    </dgm:pt>
    <dgm:pt modelId="{F6D006E5-2810-4986-955A-EADF11EC3758}" type="sibTrans" cxnId="{207D7A63-7553-4D53-A794-1EAF81357D1C}">
      <dgm:prSet/>
      <dgm:spPr/>
      <dgm:t>
        <a:bodyPr/>
        <a:lstStyle/>
        <a:p>
          <a:endParaRPr lang="en-US"/>
        </a:p>
      </dgm:t>
    </dgm:pt>
    <dgm:pt modelId="{59DF9924-D916-4846-84AD-5015D5B9C28E}">
      <dgm:prSet phldrT="[Text]"/>
      <dgm:spPr/>
      <dgm:t>
        <a:bodyPr/>
        <a:lstStyle/>
        <a:p>
          <a:r>
            <a:rPr lang="en-US" b="1" dirty="0"/>
            <a:t>Social connectedness.</a:t>
          </a:r>
        </a:p>
      </dgm:t>
    </dgm:pt>
    <dgm:pt modelId="{FAEB1D64-6C52-4A8B-B99B-7540F92770A2}" type="parTrans" cxnId="{961FEF56-68AE-49B5-A481-0D0289E15452}">
      <dgm:prSet/>
      <dgm:spPr/>
      <dgm:t>
        <a:bodyPr/>
        <a:lstStyle/>
        <a:p>
          <a:endParaRPr lang="en-US"/>
        </a:p>
      </dgm:t>
    </dgm:pt>
    <dgm:pt modelId="{A4BFAA8F-04DF-4379-87FD-8B367E1DBD13}" type="sibTrans" cxnId="{961FEF56-68AE-49B5-A481-0D0289E15452}">
      <dgm:prSet/>
      <dgm:spPr/>
      <dgm:t>
        <a:bodyPr/>
        <a:lstStyle/>
        <a:p>
          <a:endParaRPr lang="en-US"/>
        </a:p>
      </dgm:t>
    </dgm:pt>
    <dgm:pt modelId="{6530F81A-1441-4668-88DB-D655B80DF607}">
      <dgm:prSet phldrT="[Text]"/>
      <dgm:spPr/>
      <dgm:t>
        <a:bodyPr/>
        <a:lstStyle/>
        <a:p>
          <a:r>
            <a:rPr lang="en-US" b="1" dirty="0"/>
            <a:t>Psychological and cognitive support.</a:t>
          </a:r>
        </a:p>
      </dgm:t>
    </dgm:pt>
    <dgm:pt modelId="{ADCB414F-2908-426F-8B90-5AA93449EC8C}" type="parTrans" cxnId="{B11A6A7C-F7B5-4FC4-8BC5-C208B10F5913}">
      <dgm:prSet/>
      <dgm:spPr/>
      <dgm:t>
        <a:bodyPr/>
        <a:lstStyle/>
        <a:p>
          <a:endParaRPr lang="en-US"/>
        </a:p>
      </dgm:t>
    </dgm:pt>
    <dgm:pt modelId="{841E9D6C-2106-4620-B7F3-5EDDD3114EE7}" type="sibTrans" cxnId="{B11A6A7C-F7B5-4FC4-8BC5-C208B10F5913}">
      <dgm:prSet/>
      <dgm:spPr/>
      <dgm:t>
        <a:bodyPr/>
        <a:lstStyle/>
        <a:p>
          <a:endParaRPr lang="en-US"/>
        </a:p>
      </dgm:t>
    </dgm:pt>
    <dgm:pt modelId="{7B93D095-80C2-4EEA-B7D1-5EA933A352A3}">
      <dgm:prSet phldrT="[Text]"/>
      <dgm:spPr/>
      <dgm:t>
        <a:bodyPr/>
        <a:lstStyle/>
        <a:p>
          <a:r>
            <a:rPr lang="en-US" b="1" dirty="0"/>
            <a:t>Challenges</a:t>
          </a:r>
        </a:p>
      </dgm:t>
    </dgm:pt>
    <dgm:pt modelId="{FC004234-33C7-4AD7-9EC5-6C7F8600CAE4}" type="parTrans" cxnId="{2F2B9DD9-1076-4EDF-B870-809C4BBBA37F}">
      <dgm:prSet/>
      <dgm:spPr/>
      <dgm:t>
        <a:bodyPr/>
        <a:lstStyle/>
        <a:p>
          <a:endParaRPr lang="en-US"/>
        </a:p>
      </dgm:t>
    </dgm:pt>
    <dgm:pt modelId="{6E129CED-F6DF-4372-A90E-DEE6BA9DA4E2}" type="sibTrans" cxnId="{2F2B9DD9-1076-4EDF-B870-809C4BBBA37F}">
      <dgm:prSet/>
      <dgm:spPr/>
      <dgm:t>
        <a:bodyPr/>
        <a:lstStyle/>
        <a:p>
          <a:endParaRPr lang="en-US"/>
        </a:p>
      </dgm:t>
    </dgm:pt>
    <dgm:pt modelId="{2DC9AD09-2A28-4983-A6D1-5AF6D8E313C7}">
      <dgm:prSet phldrT="[Text]"/>
      <dgm:spPr/>
      <dgm:t>
        <a:bodyPr/>
        <a:lstStyle/>
        <a:p>
          <a:r>
            <a:rPr lang="en-US" b="1" dirty="0"/>
            <a:t>Long-term conditions.</a:t>
          </a:r>
        </a:p>
      </dgm:t>
    </dgm:pt>
    <dgm:pt modelId="{FECAC0AD-3BE2-44DD-8480-2A1BC0667A67}" type="parTrans" cxnId="{1082FC51-1A37-4297-A368-058E7CAAE668}">
      <dgm:prSet/>
      <dgm:spPr/>
      <dgm:t>
        <a:bodyPr/>
        <a:lstStyle/>
        <a:p>
          <a:endParaRPr lang="en-US"/>
        </a:p>
      </dgm:t>
    </dgm:pt>
    <dgm:pt modelId="{1E2D6011-3179-41A8-9167-618A07A0E833}" type="sibTrans" cxnId="{1082FC51-1A37-4297-A368-058E7CAAE668}">
      <dgm:prSet/>
      <dgm:spPr/>
      <dgm:t>
        <a:bodyPr/>
        <a:lstStyle/>
        <a:p>
          <a:endParaRPr lang="en-US"/>
        </a:p>
      </dgm:t>
    </dgm:pt>
    <dgm:pt modelId="{88CAEEA1-6EAB-48B6-B40F-285031DD5465}">
      <dgm:prSet phldrT="[Text]"/>
      <dgm:spPr/>
      <dgm:t>
        <a:bodyPr/>
        <a:lstStyle/>
        <a:p>
          <a:r>
            <a:rPr lang="en-US" b="1" dirty="0"/>
            <a:t>Mobility limitations.</a:t>
          </a:r>
        </a:p>
      </dgm:t>
    </dgm:pt>
    <dgm:pt modelId="{ED53417D-9969-4D4D-B5B6-1423C9A168E2}" type="parTrans" cxnId="{79A7D772-A6F2-429A-BDE4-72C8FFBCFD6B}">
      <dgm:prSet/>
      <dgm:spPr/>
      <dgm:t>
        <a:bodyPr/>
        <a:lstStyle/>
        <a:p>
          <a:endParaRPr lang="en-US"/>
        </a:p>
      </dgm:t>
    </dgm:pt>
    <dgm:pt modelId="{067609D9-5319-4C47-B9D9-52E4C2D52C07}" type="sibTrans" cxnId="{79A7D772-A6F2-429A-BDE4-72C8FFBCFD6B}">
      <dgm:prSet/>
      <dgm:spPr/>
      <dgm:t>
        <a:bodyPr/>
        <a:lstStyle/>
        <a:p>
          <a:endParaRPr lang="en-US"/>
        </a:p>
      </dgm:t>
    </dgm:pt>
    <dgm:pt modelId="{1687AEB4-7693-45E8-9BED-ECC55F0AA698}">
      <dgm:prSet phldrT="[Text]"/>
      <dgm:spPr/>
      <dgm:t>
        <a:bodyPr/>
        <a:lstStyle/>
        <a:p>
          <a:r>
            <a:rPr lang="en-US" b="1" dirty="0"/>
            <a:t>Loneliness and isolation.</a:t>
          </a:r>
        </a:p>
      </dgm:t>
    </dgm:pt>
    <dgm:pt modelId="{9484C54C-4272-4535-97D0-F3A7F592EB1C}" type="parTrans" cxnId="{E15AB45D-AAEC-4B15-93E4-F60958F6BB75}">
      <dgm:prSet/>
      <dgm:spPr/>
      <dgm:t>
        <a:bodyPr/>
        <a:lstStyle/>
        <a:p>
          <a:endParaRPr lang="en-US"/>
        </a:p>
      </dgm:t>
    </dgm:pt>
    <dgm:pt modelId="{84CF70D2-7783-425D-83DA-0467D989761D}" type="sibTrans" cxnId="{E15AB45D-AAEC-4B15-93E4-F60958F6BB75}">
      <dgm:prSet/>
      <dgm:spPr/>
      <dgm:t>
        <a:bodyPr/>
        <a:lstStyle/>
        <a:p>
          <a:endParaRPr lang="en-US"/>
        </a:p>
      </dgm:t>
    </dgm:pt>
    <dgm:pt modelId="{18BB4237-ECE5-4BCB-B1F1-F60ECCED961E}">
      <dgm:prSet phldrT="[Text]"/>
      <dgm:spPr/>
      <dgm:t>
        <a:bodyPr/>
        <a:lstStyle/>
        <a:p>
          <a:r>
            <a:rPr lang="en-US" b="1" dirty="0"/>
            <a:t>Dementia and frailty.</a:t>
          </a:r>
        </a:p>
      </dgm:t>
    </dgm:pt>
    <dgm:pt modelId="{74DEEDDA-D210-4D53-ADD6-C25736D11ECF}" type="parTrans" cxnId="{DBB07AF3-33C6-4E79-B697-E3C35F60C4F8}">
      <dgm:prSet/>
      <dgm:spPr/>
      <dgm:t>
        <a:bodyPr/>
        <a:lstStyle/>
        <a:p>
          <a:endParaRPr lang="en-US"/>
        </a:p>
      </dgm:t>
    </dgm:pt>
    <dgm:pt modelId="{B770FB9A-C199-4799-81FB-5186075166CA}" type="sibTrans" cxnId="{DBB07AF3-33C6-4E79-B697-E3C35F60C4F8}">
      <dgm:prSet/>
      <dgm:spPr/>
      <dgm:t>
        <a:bodyPr/>
        <a:lstStyle/>
        <a:p>
          <a:endParaRPr lang="en-US"/>
        </a:p>
      </dgm:t>
    </dgm:pt>
    <dgm:pt modelId="{F59E0EEF-68CB-4D02-A68A-F6BE0715C21E}">
      <dgm:prSet phldrT="[Text]"/>
      <dgm:spPr/>
      <dgm:t>
        <a:bodyPr/>
        <a:lstStyle/>
        <a:p>
          <a:r>
            <a:rPr lang="en-US" b="1" dirty="0"/>
            <a:t>Effective care requirements</a:t>
          </a:r>
        </a:p>
      </dgm:t>
    </dgm:pt>
    <dgm:pt modelId="{6AE49D32-01E4-41FF-BA5A-3BE1505184D7}" type="parTrans" cxnId="{D1CE5A71-6EE0-4627-9E1F-91EC7E5B54FF}">
      <dgm:prSet/>
      <dgm:spPr/>
      <dgm:t>
        <a:bodyPr/>
        <a:lstStyle/>
        <a:p>
          <a:endParaRPr lang="en-US"/>
        </a:p>
      </dgm:t>
    </dgm:pt>
    <dgm:pt modelId="{41F9CBF0-4BF1-43C3-B5E7-45409266FB2C}" type="sibTrans" cxnId="{D1CE5A71-6EE0-4627-9E1F-91EC7E5B54FF}">
      <dgm:prSet/>
      <dgm:spPr/>
      <dgm:t>
        <a:bodyPr/>
        <a:lstStyle/>
        <a:p>
          <a:endParaRPr lang="en-US"/>
        </a:p>
      </dgm:t>
    </dgm:pt>
    <dgm:pt modelId="{5891FD1D-99F9-462B-A201-A78DE50859F4}">
      <dgm:prSet phldrT="[Text]"/>
      <dgm:spPr/>
      <dgm:t>
        <a:bodyPr/>
        <a:lstStyle/>
        <a:p>
          <a:r>
            <a:rPr lang="en-US" b="1" dirty="0"/>
            <a:t>Innovation and technology.</a:t>
          </a:r>
        </a:p>
      </dgm:t>
    </dgm:pt>
    <dgm:pt modelId="{50D42BD9-9788-4A48-BBAC-2196427A407E}" type="parTrans" cxnId="{B5BEA8B4-78E3-4A30-BA50-C0AA0C64CAD6}">
      <dgm:prSet/>
      <dgm:spPr/>
      <dgm:t>
        <a:bodyPr/>
        <a:lstStyle/>
        <a:p>
          <a:endParaRPr lang="en-US"/>
        </a:p>
      </dgm:t>
    </dgm:pt>
    <dgm:pt modelId="{7F454C49-F390-4A30-8306-CC7A180B0BEE}" type="sibTrans" cxnId="{B5BEA8B4-78E3-4A30-BA50-C0AA0C64CAD6}">
      <dgm:prSet/>
      <dgm:spPr/>
      <dgm:t>
        <a:bodyPr/>
        <a:lstStyle/>
        <a:p>
          <a:endParaRPr lang="en-US"/>
        </a:p>
      </dgm:t>
    </dgm:pt>
    <dgm:pt modelId="{D725F158-8FCE-407E-AEFC-EF5CAE0A93F5}">
      <dgm:prSet phldrT="[Text]"/>
      <dgm:spPr/>
      <dgm:t>
        <a:bodyPr/>
        <a:lstStyle/>
        <a:p>
          <a:r>
            <a:rPr lang="en-US" b="1" dirty="0"/>
            <a:t>Person-centred approaches.</a:t>
          </a:r>
        </a:p>
      </dgm:t>
    </dgm:pt>
    <dgm:pt modelId="{28BFF825-A6F1-4619-ACF2-148EC6008809}" type="parTrans" cxnId="{F8647321-34AD-489A-A7A9-4D319C39CF22}">
      <dgm:prSet/>
      <dgm:spPr/>
      <dgm:t>
        <a:bodyPr/>
        <a:lstStyle/>
        <a:p>
          <a:endParaRPr lang="en-US"/>
        </a:p>
      </dgm:t>
    </dgm:pt>
    <dgm:pt modelId="{D1F3A88D-2D7C-498F-99B6-E167A32CAB2E}" type="sibTrans" cxnId="{F8647321-34AD-489A-A7A9-4D319C39CF22}">
      <dgm:prSet/>
      <dgm:spPr/>
      <dgm:t>
        <a:bodyPr/>
        <a:lstStyle/>
        <a:p>
          <a:endParaRPr lang="en-US"/>
        </a:p>
      </dgm:t>
    </dgm:pt>
    <dgm:pt modelId="{7663219E-0D77-480B-A211-03E75371553C}">
      <dgm:prSet phldrT="[Text]"/>
      <dgm:spPr/>
      <dgm:t>
        <a:bodyPr/>
        <a:lstStyle/>
        <a:p>
          <a:r>
            <a:rPr lang="en-US" b="1" dirty="0"/>
            <a:t>Strong policy frameworks.</a:t>
          </a:r>
        </a:p>
      </dgm:t>
    </dgm:pt>
    <dgm:pt modelId="{0DDEAF3C-1738-4937-B35C-5B6DBDECADE1}" type="parTrans" cxnId="{B6F19AF3-D27F-4CFF-B54E-8A474DDA9B39}">
      <dgm:prSet/>
      <dgm:spPr/>
      <dgm:t>
        <a:bodyPr/>
        <a:lstStyle/>
        <a:p>
          <a:endParaRPr lang="en-US"/>
        </a:p>
      </dgm:t>
    </dgm:pt>
    <dgm:pt modelId="{6275762B-4BD6-4136-A48A-9BEB37ED6D90}" type="sibTrans" cxnId="{B6F19AF3-D27F-4CFF-B54E-8A474DDA9B39}">
      <dgm:prSet/>
      <dgm:spPr/>
      <dgm:t>
        <a:bodyPr/>
        <a:lstStyle/>
        <a:p>
          <a:endParaRPr lang="en-US"/>
        </a:p>
      </dgm:t>
    </dgm:pt>
    <dgm:pt modelId="{76B64F92-F471-4B2D-AC90-06073E97AFC5}">
      <dgm:prSet phldrT="[Text]"/>
      <dgm:spPr/>
      <dgm:t>
        <a:bodyPr/>
        <a:lstStyle/>
        <a:p>
          <a:r>
            <a:rPr lang="en-US" b="1" dirty="0"/>
            <a:t>Services that are empowerment and independence </a:t>
          </a:r>
          <a:r>
            <a:rPr lang="en-US" b="1"/>
            <a:t>focused.</a:t>
          </a:r>
          <a:endParaRPr lang="en-US" b="1" dirty="0"/>
        </a:p>
      </dgm:t>
    </dgm:pt>
    <dgm:pt modelId="{CE5C5C86-8B6F-4FD7-99AA-2276D0602380}" type="parTrans" cxnId="{9721185A-F465-432B-910F-665077D501B6}">
      <dgm:prSet/>
      <dgm:spPr/>
      <dgm:t>
        <a:bodyPr/>
        <a:lstStyle/>
        <a:p>
          <a:endParaRPr lang="en-US"/>
        </a:p>
      </dgm:t>
    </dgm:pt>
    <dgm:pt modelId="{9A92A256-BBE1-4896-82C8-7CC88FA3E3F3}" type="sibTrans" cxnId="{9721185A-F465-432B-910F-665077D501B6}">
      <dgm:prSet/>
      <dgm:spPr/>
      <dgm:t>
        <a:bodyPr/>
        <a:lstStyle/>
        <a:p>
          <a:endParaRPr lang="en-US"/>
        </a:p>
      </dgm:t>
    </dgm:pt>
    <dgm:pt modelId="{9E4FA8CD-AECC-4674-B851-0624C1792FD9}" type="pres">
      <dgm:prSet presAssocID="{4EE53A44-5E41-497B-96C0-E86055FB2F56}" presName="theList" presStyleCnt="0">
        <dgm:presLayoutVars>
          <dgm:dir/>
          <dgm:animLvl val="lvl"/>
          <dgm:resizeHandles val="exact"/>
        </dgm:presLayoutVars>
      </dgm:prSet>
      <dgm:spPr/>
    </dgm:pt>
    <dgm:pt modelId="{4035E93D-76CA-4E46-A182-3E9F7F06DB5B}" type="pres">
      <dgm:prSet presAssocID="{8F701AB2-0394-4201-9767-005B9071DC66}" presName="compNode" presStyleCnt="0"/>
      <dgm:spPr/>
    </dgm:pt>
    <dgm:pt modelId="{495E055A-74EE-4C5C-B099-CA544B9C19E9}" type="pres">
      <dgm:prSet presAssocID="{8F701AB2-0394-4201-9767-005B9071DC66}" presName="aNode" presStyleLbl="bgShp" presStyleIdx="0" presStyleCnt="4"/>
      <dgm:spPr/>
    </dgm:pt>
    <dgm:pt modelId="{644C7409-7746-4EB4-A5AA-8E22B97B54B3}" type="pres">
      <dgm:prSet presAssocID="{8F701AB2-0394-4201-9767-005B9071DC66}" presName="textNode" presStyleLbl="bgShp" presStyleIdx="0" presStyleCnt="4"/>
      <dgm:spPr/>
    </dgm:pt>
    <dgm:pt modelId="{23B3F30E-2402-42B2-B324-568D4CFF5CF4}" type="pres">
      <dgm:prSet presAssocID="{8F701AB2-0394-4201-9767-005B9071DC66}" presName="compChildNode" presStyleCnt="0"/>
      <dgm:spPr/>
    </dgm:pt>
    <dgm:pt modelId="{94B3E642-5F1F-40CF-ACA2-631C75D1A0FC}" type="pres">
      <dgm:prSet presAssocID="{8F701AB2-0394-4201-9767-005B9071DC66}" presName="theInnerList" presStyleCnt="0"/>
      <dgm:spPr/>
    </dgm:pt>
    <dgm:pt modelId="{420552A4-0141-4B27-9319-4EE64BBFA7B6}" type="pres">
      <dgm:prSet presAssocID="{ABE469FE-5A78-40B2-B07B-5ECA04182E9F}" presName="childNode" presStyleLbl="node1" presStyleIdx="0" presStyleCnt="14">
        <dgm:presLayoutVars>
          <dgm:bulletEnabled val="1"/>
        </dgm:presLayoutVars>
      </dgm:prSet>
      <dgm:spPr/>
    </dgm:pt>
    <dgm:pt modelId="{23E3267B-8726-4E0D-ADFC-AA06276CD2C0}" type="pres">
      <dgm:prSet presAssocID="{ABE469FE-5A78-40B2-B07B-5ECA04182E9F}" presName="aSpace2" presStyleCnt="0"/>
      <dgm:spPr/>
    </dgm:pt>
    <dgm:pt modelId="{C7410847-4F36-440F-B90B-86796D329E77}" type="pres">
      <dgm:prSet presAssocID="{ABF8D613-B8F7-49D1-9584-ED1FFB4DC648}" presName="childNode" presStyleLbl="node1" presStyleIdx="1" presStyleCnt="14">
        <dgm:presLayoutVars>
          <dgm:bulletEnabled val="1"/>
        </dgm:presLayoutVars>
      </dgm:prSet>
      <dgm:spPr/>
    </dgm:pt>
    <dgm:pt modelId="{8BA7BE42-8439-4310-8310-A83E60F382F1}" type="pres">
      <dgm:prSet presAssocID="{8F701AB2-0394-4201-9767-005B9071DC66}" presName="aSpace" presStyleCnt="0"/>
      <dgm:spPr/>
    </dgm:pt>
    <dgm:pt modelId="{53282A09-01C6-4CCB-B531-5D0489FF82B1}" type="pres">
      <dgm:prSet presAssocID="{CB9491EE-D8F7-4464-BC12-234BBA572BAF}" presName="compNode" presStyleCnt="0"/>
      <dgm:spPr/>
    </dgm:pt>
    <dgm:pt modelId="{2525F1B6-279E-4938-BBED-64C488E04AEF}" type="pres">
      <dgm:prSet presAssocID="{CB9491EE-D8F7-4464-BC12-234BBA572BAF}" presName="aNode" presStyleLbl="bgShp" presStyleIdx="1" presStyleCnt="4"/>
      <dgm:spPr/>
    </dgm:pt>
    <dgm:pt modelId="{D58621DC-C248-4A16-8726-EB246196ABEE}" type="pres">
      <dgm:prSet presAssocID="{CB9491EE-D8F7-4464-BC12-234BBA572BAF}" presName="textNode" presStyleLbl="bgShp" presStyleIdx="1" presStyleCnt="4"/>
      <dgm:spPr/>
    </dgm:pt>
    <dgm:pt modelId="{36B87A2B-A7B6-4A4E-9DFB-63A7B297597F}" type="pres">
      <dgm:prSet presAssocID="{CB9491EE-D8F7-4464-BC12-234BBA572BAF}" presName="compChildNode" presStyleCnt="0"/>
      <dgm:spPr/>
    </dgm:pt>
    <dgm:pt modelId="{84FEE52A-477F-4BFD-80F5-FFE52C512561}" type="pres">
      <dgm:prSet presAssocID="{CB9491EE-D8F7-4464-BC12-234BBA572BAF}" presName="theInnerList" presStyleCnt="0"/>
      <dgm:spPr/>
    </dgm:pt>
    <dgm:pt modelId="{8D001605-AA47-4C8A-93D7-16AB3F553A5E}" type="pres">
      <dgm:prSet presAssocID="{29F310B8-D06F-4F28-AA1F-F18D144806CE}" presName="childNode" presStyleLbl="node1" presStyleIdx="2" presStyleCnt="14">
        <dgm:presLayoutVars>
          <dgm:bulletEnabled val="1"/>
        </dgm:presLayoutVars>
      </dgm:prSet>
      <dgm:spPr/>
    </dgm:pt>
    <dgm:pt modelId="{8613E705-1D5A-470C-B824-9B67F44E5BC9}" type="pres">
      <dgm:prSet presAssocID="{29F310B8-D06F-4F28-AA1F-F18D144806CE}" presName="aSpace2" presStyleCnt="0"/>
      <dgm:spPr/>
    </dgm:pt>
    <dgm:pt modelId="{6387156F-EC98-4DA2-A282-FA49C721B716}" type="pres">
      <dgm:prSet presAssocID="{16AECD08-7071-4BD6-A862-CA66E8758404}" presName="childNode" presStyleLbl="node1" presStyleIdx="3" presStyleCnt="14">
        <dgm:presLayoutVars>
          <dgm:bulletEnabled val="1"/>
        </dgm:presLayoutVars>
      </dgm:prSet>
      <dgm:spPr/>
    </dgm:pt>
    <dgm:pt modelId="{F5E95CAE-5D9D-4040-A71D-7F6A1F375C70}" type="pres">
      <dgm:prSet presAssocID="{16AECD08-7071-4BD6-A862-CA66E8758404}" presName="aSpace2" presStyleCnt="0"/>
      <dgm:spPr/>
    </dgm:pt>
    <dgm:pt modelId="{58B5AF06-CD48-4E3E-BDE0-F00B6B4F25CE}" type="pres">
      <dgm:prSet presAssocID="{59DF9924-D916-4846-84AD-5015D5B9C28E}" presName="childNode" presStyleLbl="node1" presStyleIdx="4" presStyleCnt="14">
        <dgm:presLayoutVars>
          <dgm:bulletEnabled val="1"/>
        </dgm:presLayoutVars>
      </dgm:prSet>
      <dgm:spPr/>
    </dgm:pt>
    <dgm:pt modelId="{36568C28-8030-4B8F-AFD4-D0CC6724E44B}" type="pres">
      <dgm:prSet presAssocID="{59DF9924-D916-4846-84AD-5015D5B9C28E}" presName="aSpace2" presStyleCnt="0"/>
      <dgm:spPr/>
    </dgm:pt>
    <dgm:pt modelId="{CA9BD159-E413-4F56-AA4C-A0B88155D894}" type="pres">
      <dgm:prSet presAssocID="{6530F81A-1441-4668-88DB-D655B80DF607}" presName="childNode" presStyleLbl="node1" presStyleIdx="5" presStyleCnt="14">
        <dgm:presLayoutVars>
          <dgm:bulletEnabled val="1"/>
        </dgm:presLayoutVars>
      </dgm:prSet>
      <dgm:spPr/>
    </dgm:pt>
    <dgm:pt modelId="{8C5377E4-76D2-4AA6-9200-8D8D41E03797}" type="pres">
      <dgm:prSet presAssocID="{CB9491EE-D8F7-4464-BC12-234BBA572BAF}" presName="aSpace" presStyleCnt="0"/>
      <dgm:spPr/>
    </dgm:pt>
    <dgm:pt modelId="{0AE8BD15-26A5-48AA-B02F-549B832A5FDE}" type="pres">
      <dgm:prSet presAssocID="{7B93D095-80C2-4EEA-B7D1-5EA933A352A3}" presName="compNode" presStyleCnt="0"/>
      <dgm:spPr/>
    </dgm:pt>
    <dgm:pt modelId="{5CC89F61-9F33-4451-BC73-36D5FD79BE26}" type="pres">
      <dgm:prSet presAssocID="{7B93D095-80C2-4EEA-B7D1-5EA933A352A3}" presName="aNode" presStyleLbl="bgShp" presStyleIdx="2" presStyleCnt="4"/>
      <dgm:spPr/>
    </dgm:pt>
    <dgm:pt modelId="{90360F30-6D02-497B-8A70-8462F50D148C}" type="pres">
      <dgm:prSet presAssocID="{7B93D095-80C2-4EEA-B7D1-5EA933A352A3}" presName="textNode" presStyleLbl="bgShp" presStyleIdx="2" presStyleCnt="4"/>
      <dgm:spPr/>
    </dgm:pt>
    <dgm:pt modelId="{FBD8908B-B814-4631-929B-9CE3106AE97A}" type="pres">
      <dgm:prSet presAssocID="{7B93D095-80C2-4EEA-B7D1-5EA933A352A3}" presName="compChildNode" presStyleCnt="0"/>
      <dgm:spPr/>
    </dgm:pt>
    <dgm:pt modelId="{D83A2702-88E1-4DF0-986A-29DE67BAF3EA}" type="pres">
      <dgm:prSet presAssocID="{7B93D095-80C2-4EEA-B7D1-5EA933A352A3}" presName="theInnerList" presStyleCnt="0"/>
      <dgm:spPr/>
    </dgm:pt>
    <dgm:pt modelId="{E236EB87-117E-4ACC-9750-8554EC3D2DCD}" type="pres">
      <dgm:prSet presAssocID="{2DC9AD09-2A28-4983-A6D1-5AF6D8E313C7}" presName="childNode" presStyleLbl="node1" presStyleIdx="6" presStyleCnt="14">
        <dgm:presLayoutVars>
          <dgm:bulletEnabled val="1"/>
        </dgm:presLayoutVars>
      </dgm:prSet>
      <dgm:spPr/>
    </dgm:pt>
    <dgm:pt modelId="{24DD0007-EEF3-438D-A766-57F3551B0133}" type="pres">
      <dgm:prSet presAssocID="{2DC9AD09-2A28-4983-A6D1-5AF6D8E313C7}" presName="aSpace2" presStyleCnt="0"/>
      <dgm:spPr/>
    </dgm:pt>
    <dgm:pt modelId="{27665F3A-3B77-4FA3-85ED-AF6A8A49E292}" type="pres">
      <dgm:prSet presAssocID="{88CAEEA1-6EAB-48B6-B40F-285031DD5465}" presName="childNode" presStyleLbl="node1" presStyleIdx="7" presStyleCnt="14">
        <dgm:presLayoutVars>
          <dgm:bulletEnabled val="1"/>
        </dgm:presLayoutVars>
      </dgm:prSet>
      <dgm:spPr/>
    </dgm:pt>
    <dgm:pt modelId="{2880ECAE-122E-4C8A-8ED1-1811428A8E12}" type="pres">
      <dgm:prSet presAssocID="{88CAEEA1-6EAB-48B6-B40F-285031DD5465}" presName="aSpace2" presStyleCnt="0"/>
      <dgm:spPr/>
    </dgm:pt>
    <dgm:pt modelId="{B3CB145C-434F-4309-96FE-A22AEC5F4A44}" type="pres">
      <dgm:prSet presAssocID="{1687AEB4-7693-45E8-9BED-ECC55F0AA698}" presName="childNode" presStyleLbl="node1" presStyleIdx="8" presStyleCnt="14">
        <dgm:presLayoutVars>
          <dgm:bulletEnabled val="1"/>
        </dgm:presLayoutVars>
      </dgm:prSet>
      <dgm:spPr/>
    </dgm:pt>
    <dgm:pt modelId="{89119330-B871-433B-A9E4-6F5031F03616}" type="pres">
      <dgm:prSet presAssocID="{1687AEB4-7693-45E8-9BED-ECC55F0AA698}" presName="aSpace2" presStyleCnt="0"/>
      <dgm:spPr/>
    </dgm:pt>
    <dgm:pt modelId="{839B15D6-AEDB-4ECC-9915-7F7081DC7B00}" type="pres">
      <dgm:prSet presAssocID="{18BB4237-ECE5-4BCB-B1F1-F60ECCED961E}" presName="childNode" presStyleLbl="node1" presStyleIdx="9" presStyleCnt="14">
        <dgm:presLayoutVars>
          <dgm:bulletEnabled val="1"/>
        </dgm:presLayoutVars>
      </dgm:prSet>
      <dgm:spPr/>
    </dgm:pt>
    <dgm:pt modelId="{34DF4F9C-BC1E-482D-8E8A-1630C41C3DEC}" type="pres">
      <dgm:prSet presAssocID="{7B93D095-80C2-4EEA-B7D1-5EA933A352A3}" presName="aSpace" presStyleCnt="0"/>
      <dgm:spPr/>
    </dgm:pt>
    <dgm:pt modelId="{1E11047C-1CD4-4720-B793-93B4B12FFBC7}" type="pres">
      <dgm:prSet presAssocID="{F59E0EEF-68CB-4D02-A68A-F6BE0715C21E}" presName="compNode" presStyleCnt="0"/>
      <dgm:spPr/>
    </dgm:pt>
    <dgm:pt modelId="{6E936FCB-1F45-4CD5-B386-01C13B72DED4}" type="pres">
      <dgm:prSet presAssocID="{F59E0EEF-68CB-4D02-A68A-F6BE0715C21E}" presName="aNode" presStyleLbl="bgShp" presStyleIdx="3" presStyleCnt="4"/>
      <dgm:spPr/>
    </dgm:pt>
    <dgm:pt modelId="{CA1ED835-6642-42E8-AB3B-E32608CA2992}" type="pres">
      <dgm:prSet presAssocID="{F59E0EEF-68CB-4D02-A68A-F6BE0715C21E}" presName="textNode" presStyleLbl="bgShp" presStyleIdx="3" presStyleCnt="4"/>
      <dgm:spPr/>
    </dgm:pt>
    <dgm:pt modelId="{977F1D34-996C-4B07-9A8C-AA8F9AD3A66A}" type="pres">
      <dgm:prSet presAssocID="{F59E0EEF-68CB-4D02-A68A-F6BE0715C21E}" presName="compChildNode" presStyleCnt="0"/>
      <dgm:spPr/>
    </dgm:pt>
    <dgm:pt modelId="{3AF227FE-6BC9-4778-8A53-7335F083854F}" type="pres">
      <dgm:prSet presAssocID="{F59E0EEF-68CB-4D02-A68A-F6BE0715C21E}" presName="theInnerList" presStyleCnt="0"/>
      <dgm:spPr/>
    </dgm:pt>
    <dgm:pt modelId="{58B3EED2-362C-4018-8DFE-163900B243A6}" type="pres">
      <dgm:prSet presAssocID="{5891FD1D-99F9-462B-A201-A78DE50859F4}" presName="childNode" presStyleLbl="node1" presStyleIdx="10" presStyleCnt="14">
        <dgm:presLayoutVars>
          <dgm:bulletEnabled val="1"/>
        </dgm:presLayoutVars>
      </dgm:prSet>
      <dgm:spPr/>
    </dgm:pt>
    <dgm:pt modelId="{82A78ABB-6033-4AE6-8779-C7B7031F1559}" type="pres">
      <dgm:prSet presAssocID="{5891FD1D-99F9-462B-A201-A78DE50859F4}" presName="aSpace2" presStyleCnt="0"/>
      <dgm:spPr/>
    </dgm:pt>
    <dgm:pt modelId="{767F72D0-C4D3-4D87-A68D-E0E9A626E84C}" type="pres">
      <dgm:prSet presAssocID="{D725F158-8FCE-407E-AEFC-EF5CAE0A93F5}" presName="childNode" presStyleLbl="node1" presStyleIdx="11" presStyleCnt="14">
        <dgm:presLayoutVars>
          <dgm:bulletEnabled val="1"/>
        </dgm:presLayoutVars>
      </dgm:prSet>
      <dgm:spPr/>
    </dgm:pt>
    <dgm:pt modelId="{C3FFB8B3-6C4D-4423-B975-14CF5C426CEB}" type="pres">
      <dgm:prSet presAssocID="{D725F158-8FCE-407E-AEFC-EF5CAE0A93F5}" presName="aSpace2" presStyleCnt="0"/>
      <dgm:spPr/>
    </dgm:pt>
    <dgm:pt modelId="{A78B42D7-772C-4AD8-B22D-4E22AC87709D}" type="pres">
      <dgm:prSet presAssocID="{7663219E-0D77-480B-A211-03E75371553C}" presName="childNode" presStyleLbl="node1" presStyleIdx="12" presStyleCnt="14">
        <dgm:presLayoutVars>
          <dgm:bulletEnabled val="1"/>
        </dgm:presLayoutVars>
      </dgm:prSet>
      <dgm:spPr/>
    </dgm:pt>
    <dgm:pt modelId="{35B78B7A-FF99-4505-A813-1CC29933A734}" type="pres">
      <dgm:prSet presAssocID="{7663219E-0D77-480B-A211-03E75371553C}" presName="aSpace2" presStyleCnt="0"/>
      <dgm:spPr/>
    </dgm:pt>
    <dgm:pt modelId="{034DE489-C86D-403B-8333-1C71A7B9554D}" type="pres">
      <dgm:prSet presAssocID="{76B64F92-F471-4B2D-AC90-06073E97AFC5}" presName="childNode" presStyleLbl="node1" presStyleIdx="13" presStyleCnt="14">
        <dgm:presLayoutVars>
          <dgm:bulletEnabled val="1"/>
        </dgm:presLayoutVars>
      </dgm:prSet>
      <dgm:spPr/>
    </dgm:pt>
  </dgm:ptLst>
  <dgm:cxnLst>
    <dgm:cxn modelId="{2367A71F-931F-4D5D-B54D-27ED6EE08FD5}" type="presOf" srcId="{F59E0EEF-68CB-4D02-A68A-F6BE0715C21E}" destId="{6E936FCB-1F45-4CD5-B386-01C13B72DED4}" srcOrd="0" destOrd="0" presId="urn:microsoft.com/office/officeart/2005/8/layout/lProcess2"/>
    <dgm:cxn modelId="{F8647321-34AD-489A-A7A9-4D319C39CF22}" srcId="{F59E0EEF-68CB-4D02-A68A-F6BE0715C21E}" destId="{D725F158-8FCE-407E-AEFC-EF5CAE0A93F5}" srcOrd="1" destOrd="0" parTransId="{28BFF825-A6F1-4619-ACF2-148EC6008809}" sibTransId="{D1F3A88D-2D7C-498F-99B6-E167A32CAB2E}"/>
    <dgm:cxn modelId="{ADF5292F-4F6A-414F-9A68-CBDBAF9FD604}" srcId="{4EE53A44-5E41-497B-96C0-E86055FB2F56}" destId="{8F701AB2-0394-4201-9767-005B9071DC66}" srcOrd="0" destOrd="0" parTransId="{5B7FFECD-1644-4B8A-BC87-52F3A66B1966}" sibTransId="{FAB2E0E3-A519-45EF-BBED-89809023FE01}"/>
    <dgm:cxn modelId="{2672553E-4B6A-43BE-9F17-B3B90BCF9EE4}" type="presOf" srcId="{CB9491EE-D8F7-4464-BC12-234BBA572BAF}" destId="{2525F1B6-279E-4938-BBED-64C488E04AEF}" srcOrd="0" destOrd="0" presId="urn:microsoft.com/office/officeart/2005/8/layout/lProcess2"/>
    <dgm:cxn modelId="{170C9D5C-8830-4036-A995-BAA094FBAB6A}" type="presOf" srcId="{16AECD08-7071-4BD6-A862-CA66E8758404}" destId="{6387156F-EC98-4DA2-A282-FA49C721B716}" srcOrd="0" destOrd="0" presId="urn:microsoft.com/office/officeart/2005/8/layout/lProcess2"/>
    <dgm:cxn modelId="{E15AB45D-AAEC-4B15-93E4-F60958F6BB75}" srcId="{7B93D095-80C2-4EEA-B7D1-5EA933A352A3}" destId="{1687AEB4-7693-45E8-9BED-ECC55F0AA698}" srcOrd="2" destOrd="0" parTransId="{9484C54C-4272-4535-97D0-F3A7F592EB1C}" sibTransId="{84CF70D2-7783-425D-83DA-0467D989761D}"/>
    <dgm:cxn modelId="{A718345E-4508-4C0F-AC2B-821119CE5DA9}" type="presOf" srcId="{5891FD1D-99F9-462B-A201-A78DE50859F4}" destId="{58B3EED2-362C-4018-8DFE-163900B243A6}" srcOrd="0" destOrd="0" presId="urn:microsoft.com/office/officeart/2005/8/layout/lProcess2"/>
    <dgm:cxn modelId="{207D7A63-7553-4D53-A794-1EAF81357D1C}" srcId="{CB9491EE-D8F7-4464-BC12-234BBA572BAF}" destId="{16AECD08-7071-4BD6-A862-CA66E8758404}" srcOrd="1" destOrd="0" parTransId="{1AB5619B-44F6-4356-A1FF-DBD571FB0C1A}" sibTransId="{F6D006E5-2810-4986-955A-EADF11EC3758}"/>
    <dgm:cxn modelId="{A141056B-3113-447E-BD22-058929CC5066}" type="presOf" srcId="{8F701AB2-0394-4201-9767-005B9071DC66}" destId="{644C7409-7746-4EB4-A5AA-8E22B97B54B3}" srcOrd="1" destOrd="0" presId="urn:microsoft.com/office/officeart/2005/8/layout/lProcess2"/>
    <dgm:cxn modelId="{D4AC774F-FBA2-4AA6-B8D6-D8F2AED7EE13}" srcId="{CB9491EE-D8F7-4464-BC12-234BBA572BAF}" destId="{29F310B8-D06F-4F28-AA1F-F18D144806CE}" srcOrd="0" destOrd="0" parTransId="{9E1D8BA5-BA36-452F-8421-11CFBF8C1D9B}" sibTransId="{969A5030-92ED-4B09-89D1-1CF38AECA6FC}"/>
    <dgm:cxn modelId="{D1CE5A71-6EE0-4627-9E1F-91EC7E5B54FF}" srcId="{4EE53A44-5E41-497B-96C0-E86055FB2F56}" destId="{F59E0EEF-68CB-4D02-A68A-F6BE0715C21E}" srcOrd="3" destOrd="0" parTransId="{6AE49D32-01E4-41FF-BA5A-3BE1505184D7}" sibTransId="{41F9CBF0-4BF1-43C3-B5E7-45409266FB2C}"/>
    <dgm:cxn modelId="{1082FC51-1A37-4297-A368-058E7CAAE668}" srcId="{7B93D095-80C2-4EEA-B7D1-5EA933A352A3}" destId="{2DC9AD09-2A28-4983-A6D1-5AF6D8E313C7}" srcOrd="0" destOrd="0" parTransId="{FECAC0AD-3BE2-44DD-8480-2A1BC0667A67}" sibTransId="{1E2D6011-3179-41A8-9167-618A07A0E833}"/>
    <dgm:cxn modelId="{79A7D772-A6F2-429A-BDE4-72C8FFBCFD6B}" srcId="{7B93D095-80C2-4EEA-B7D1-5EA933A352A3}" destId="{88CAEEA1-6EAB-48B6-B40F-285031DD5465}" srcOrd="1" destOrd="0" parTransId="{ED53417D-9969-4D4D-B5B6-1423C9A168E2}" sibTransId="{067609D9-5319-4C47-B9D9-52E4C2D52C07}"/>
    <dgm:cxn modelId="{77BB4556-B109-491F-AD5D-782446F0DFD8}" type="presOf" srcId="{7663219E-0D77-480B-A211-03E75371553C}" destId="{A78B42D7-772C-4AD8-B22D-4E22AC87709D}" srcOrd="0" destOrd="0" presId="urn:microsoft.com/office/officeart/2005/8/layout/lProcess2"/>
    <dgm:cxn modelId="{961FEF56-68AE-49B5-A481-0D0289E15452}" srcId="{CB9491EE-D8F7-4464-BC12-234BBA572BAF}" destId="{59DF9924-D916-4846-84AD-5015D5B9C28E}" srcOrd="2" destOrd="0" parTransId="{FAEB1D64-6C52-4A8B-B99B-7540F92770A2}" sibTransId="{A4BFAA8F-04DF-4379-87FD-8B367E1DBD13}"/>
    <dgm:cxn modelId="{749D4059-DAF4-45E5-A4C5-AEB8F5103240}" srcId="{8F701AB2-0394-4201-9767-005B9071DC66}" destId="{ABF8D613-B8F7-49D1-9584-ED1FFB4DC648}" srcOrd="1" destOrd="0" parTransId="{F1D22A40-D5BE-45B6-BD1B-4FF2096A26FB}" sibTransId="{5693020C-0DE3-49E9-942A-B5CA8835F41B}"/>
    <dgm:cxn modelId="{5C41D579-7A1B-4013-B002-13C01A25B641}" type="presOf" srcId="{7B93D095-80C2-4EEA-B7D1-5EA933A352A3}" destId="{5CC89F61-9F33-4451-BC73-36D5FD79BE26}" srcOrd="0" destOrd="0" presId="urn:microsoft.com/office/officeart/2005/8/layout/lProcess2"/>
    <dgm:cxn modelId="{9721185A-F465-432B-910F-665077D501B6}" srcId="{F59E0EEF-68CB-4D02-A68A-F6BE0715C21E}" destId="{76B64F92-F471-4B2D-AC90-06073E97AFC5}" srcOrd="3" destOrd="0" parTransId="{CE5C5C86-8B6F-4FD7-99AA-2276D0602380}" sibTransId="{9A92A256-BBE1-4896-82C8-7CC88FA3E3F3}"/>
    <dgm:cxn modelId="{FDE3345A-5BFB-4E9E-AF89-B3086B3BE2F9}" type="presOf" srcId="{F59E0EEF-68CB-4D02-A68A-F6BE0715C21E}" destId="{CA1ED835-6642-42E8-AB3B-E32608CA2992}" srcOrd="1" destOrd="0" presId="urn:microsoft.com/office/officeart/2005/8/layout/lProcess2"/>
    <dgm:cxn modelId="{B11A6A7C-F7B5-4FC4-8BC5-C208B10F5913}" srcId="{CB9491EE-D8F7-4464-BC12-234BBA572BAF}" destId="{6530F81A-1441-4668-88DB-D655B80DF607}" srcOrd="3" destOrd="0" parTransId="{ADCB414F-2908-426F-8B90-5AA93449EC8C}" sibTransId="{841E9D6C-2106-4620-B7F3-5EDDD3114EE7}"/>
    <dgm:cxn modelId="{35F7E183-92C5-42B0-8157-C1B2B3C0E3A2}" type="presOf" srcId="{7B93D095-80C2-4EEA-B7D1-5EA933A352A3}" destId="{90360F30-6D02-497B-8A70-8462F50D148C}" srcOrd="1" destOrd="0" presId="urn:microsoft.com/office/officeart/2005/8/layout/lProcess2"/>
    <dgm:cxn modelId="{55A43691-1E29-46F9-B0EA-2E033DDC68B4}" type="presOf" srcId="{ABE469FE-5A78-40B2-B07B-5ECA04182E9F}" destId="{420552A4-0141-4B27-9319-4EE64BBFA7B6}" srcOrd="0" destOrd="0" presId="urn:microsoft.com/office/officeart/2005/8/layout/lProcess2"/>
    <dgm:cxn modelId="{1EF96293-627D-4659-869E-8DBDD8EF37DF}" type="presOf" srcId="{1687AEB4-7693-45E8-9BED-ECC55F0AA698}" destId="{B3CB145C-434F-4309-96FE-A22AEC5F4A44}" srcOrd="0" destOrd="0" presId="urn:microsoft.com/office/officeart/2005/8/layout/lProcess2"/>
    <dgm:cxn modelId="{890AAA96-3830-47E7-A9DA-1C5BD9AECD4A}" type="presOf" srcId="{88CAEEA1-6EAB-48B6-B40F-285031DD5465}" destId="{27665F3A-3B77-4FA3-85ED-AF6A8A49E292}" srcOrd="0" destOrd="0" presId="urn:microsoft.com/office/officeart/2005/8/layout/lProcess2"/>
    <dgm:cxn modelId="{200DC698-6C3D-4FB6-9A7E-5EA589CFAAFF}" type="presOf" srcId="{29F310B8-D06F-4F28-AA1F-F18D144806CE}" destId="{8D001605-AA47-4C8A-93D7-16AB3F553A5E}" srcOrd="0" destOrd="0" presId="urn:microsoft.com/office/officeart/2005/8/layout/lProcess2"/>
    <dgm:cxn modelId="{ADFA96A0-07E1-465F-BEC1-5AE07DEFA91C}" type="presOf" srcId="{CB9491EE-D8F7-4464-BC12-234BBA572BAF}" destId="{D58621DC-C248-4A16-8726-EB246196ABEE}" srcOrd="1" destOrd="0" presId="urn:microsoft.com/office/officeart/2005/8/layout/lProcess2"/>
    <dgm:cxn modelId="{F13738A5-EAF4-476F-95CE-B2F86283506B}" type="presOf" srcId="{ABF8D613-B8F7-49D1-9584-ED1FFB4DC648}" destId="{C7410847-4F36-440F-B90B-86796D329E77}" srcOrd="0" destOrd="0" presId="urn:microsoft.com/office/officeart/2005/8/layout/lProcess2"/>
    <dgm:cxn modelId="{1BCCF3A7-57C3-4780-A8FA-67A956BCC57A}" type="presOf" srcId="{18BB4237-ECE5-4BCB-B1F1-F60ECCED961E}" destId="{839B15D6-AEDB-4ECC-9915-7F7081DC7B00}" srcOrd="0" destOrd="0" presId="urn:microsoft.com/office/officeart/2005/8/layout/lProcess2"/>
    <dgm:cxn modelId="{B5BEA8B4-78E3-4A30-BA50-C0AA0C64CAD6}" srcId="{F59E0EEF-68CB-4D02-A68A-F6BE0715C21E}" destId="{5891FD1D-99F9-462B-A201-A78DE50859F4}" srcOrd="0" destOrd="0" parTransId="{50D42BD9-9788-4A48-BBAC-2196427A407E}" sibTransId="{7F454C49-F390-4A30-8306-CC7A180B0BEE}"/>
    <dgm:cxn modelId="{A46141B5-09FE-4528-8BCC-D44438D1C57A}" srcId="{4EE53A44-5E41-497B-96C0-E86055FB2F56}" destId="{CB9491EE-D8F7-4464-BC12-234BBA572BAF}" srcOrd="1" destOrd="0" parTransId="{1B6771DC-502D-4605-BF80-5DD1B28E50E8}" sibTransId="{4A59DDB6-C740-4E46-962C-301038BCABB2}"/>
    <dgm:cxn modelId="{3E1AB1B6-8F28-4953-836C-C911E0EAABA7}" type="presOf" srcId="{2DC9AD09-2A28-4983-A6D1-5AF6D8E313C7}" destId="{E236EB87-117E-4ACC-9750-8554EC3D2DCD}" srcOrd="0" destOrd="0" presId="urn:microsoft.com/office/officeart/2005/8/layout/lProcess2"/>
    <dgm:cxn modelId="{A6920DC5-B3E3-4555-8F2E-3E534790F61E}" type="presOf" srcId="{76B64F92-F471-4B2D-AC90-06073E97AFC5}" destId="{034DE489-C86D-403B-8333-1C71A7B9554D}" srcOrd="0" destOrd="0" presId="urn:microsoft.com/office/officeart/2005/8/layout/lProcess2"/>
    <dgm:cxn modelId="{2F2B9DD9-1076-4EDF-B870-809C4BBBA37F}" srcId="{4EE53A44-5E41-497B-96C0-E86055FB2F56}" destId="{7B93D095-80C2-4EEA-B7D1-5EA933A352A3}" srcOrd="2" destOrd="0" parTransId="{FC004234-33C7-4AD7-9EC5-6C7F8600CAE4}" sibTransId="{6E129CED-F6DF-4372-A90E-DEE6BA9DA4E2}"/>
    <dgm:cxn modelId="{778475DC-4D87-46A0-9D81-9FCCEF1FFD65}" type="presOf" srcId="{8F701AB2-0394-4201-9767-005B9071DC66}" destId="{495E055A-74EE-4C5C-B099-CA544B9C19E9}" srcOrd="0" destOrd="0" presId="urn:microsoft.com/office/officeart/2005/8/layout/lProcess2"/>
    <dgm:cxn modelId="{7C5BA0DD-C0A1-4B86-97FC-FB0DF068E4BC}" type="presOf" srcId="{59DF9924-D916-4846-84AD-5015D5B9C28E}" destId="{58B5AF06-CD48-4E3E-BDE0-F00B6B4F25CE}" srcOrd="0" destOrd="0" presId="urn:microsoft.com/office/officeart/2005/8/layout/lProcess2"/>
    <dgm:cxn modelId="{B5EC66DF-606F-45BC-8959-38198AD622A5}" type="presOf" srcId="{D725F158-8FCE-407E-AEFC-EF5CAE0A93F5}" destId="{767F72D0-C4D3-4D87-A68D-E0E9A626E84C}" srcOrd="0" destOrd="0" presId="urn:microsoft.com/office/officeart/2005/8/layout/lProcess2"/>
    <dgm:cxn modelId="{9DEDC6ED-7D79-4374-9A89-CE048FD96C23}" type="presOf" srcId="{4EE53A44-5E41-497B-96C0-E86055FB2F56}" destId="{9E4FA8CD-AECC-4674-B851-0624C1792FD9}" srcOrd="0" destOrd="0" presId="urn:microsoft.com/office/officeart/2005/8/layout/lProcess2"/>
    <dgm:cxn modelId="{59F7E2ED-6FC0-4DEC-B3D7-C5448D4185E1}" srcId="{8F701AB2-0394-4201-9767-005B9071DC66}" destId="{ABE469FE-5A78-40B2-B07B-5ECA04182E9F}" srcOrd="0" destOrd="0" parTransId="{B31DC91D-B582-4166-B580-9991F19C6CC3}" sibTransId="{1269B987-1BA4-4227-A5E0-B61E8186C02F}"/>
    <dgm:cxn modelId="{DBB07AF3-33C6-4E79-B697-E3C35F60C4F8}" srcId="{7B93D095-80C2-4EEA-B7D1-5EA933A352A3}" destId="{18BB4237-ECE5-4BCB-B1F1-F60ECCED961E}" srcOrd="3" destOrd="0" parTransId="{74DEEDDA-D210-4D53-ADD6-C25736D11ECF}" sibTransId="{B770FB9A-C199-4799-81FB-5186075166CA}"/>
    <dgm:cxn modelId="{B6F19AF3-D27F-4CFF-B54E-8A474DDA9B39}" srcId="{F59E0EEF-68CB-4D02-A68A-F6BE0715C21E}" destId="{7663219E-0D77-480B-A211-03E75371553C}" srcOrd="2" destOrd="0" parTransId="{0DDEAF3C-1738-4937-B35C-5B6DBDECADE1}" sibTransId="{6275762B-4BD6-4136-A48A-9BEB37ED6D90}"/>
    <dgm:cxn modelId="{74481BFC-8C60-48CC-B52B-B9F33E38A502}" type="presOf" srcId="{6530F81A-1441-4668-88DB-D655B80DF607}" destId="{CA9BD159-E413-4F56-AA4C-A0B88155D894}" srcOrd="0" destOrd="0" presId="urn:microsoft.com/office/officeart/2005/8/layout/lProcess2"/>
    <dgm:cxn modelId="{8B0038B3-0216-4191-B6F8-3DA2BD0F3475}" type="presParOf" srcId="{9E4FA8CD-AECC-4674-B851-0624C1792FD9}" destId="{4035E93D-76CA-4E46-A182-3E9F7F06DB5B}" srcOrd="0" destOrd="0" presId="urn:microsoft.com/office/officeart/2005/8/layout/lProcess2"/>
    <dgm:cxn modelId="{629A417F-333C-42E4-9A82-F414299DE129}" type="presParOf" srcId="{4035E93D-76CA-4E46-A182-3E9F7F06DB5B}" destId="{495E055A-74EE-4C5C-B099-CA544B9C19E9}" srcOrd="0" destOrd="0" presId="urn:microsoft.com/office/officeart/2005/8/layout/lProcess2"/>
    <dgm:cxn modelId="{B55E1B3D-57CC-4F43-9C3E-947D62527921}" type="presParOf" srcId="{4035E93D-76CA-4E46-A182-3E9F7F06DB5B}" destId="{644C7409-7746-4EB4-A5AA-8E22B97B54B3}" srcOrd="1" destOrd="0" presId="urn:microsoft.com/office/officeart/2005/8/layout/lProcess2"/>
    <dgm:cxn modelId="{AD0261F2-9FDA-450B-884B-1080BF79081F}" type="presParOf" srcId="{4035E93D-76CA-4E46-A182-3E9F7F06DB5B}" destId="{23B3F30E-2402-42B2-B324-568D4CFF5CF4}" srcOrd="2" destOrd="0" presId="urn:microsoft.com/office/officeart/2005/8/layout/lProcess2"/>
    <dgm:cxn modelId="{13C5B701-C43F-4B6F-9F5E-15CABE6ED331}" type="presParOf" srcId="{23B3F30E-2402-42B2-B324-568D4CFF5CF4}" destId="{94B3E642-5F1F-40CF-ACA2-631C75D1A0FC}" srcOrd="0" destOrd="0" presId="urn:microsoft.com/office/officeart/2005/8/layout/lProcess2"/>
    <dgm:cxn modelId="{B9588B42-47EA-4AC1-BF6A-604DEA5E890B}" type="presParOf" srcId="{94B3E642-5F1F-40CF-ACA2-631C75D1A0FC}" destId="{420552A4-0141-4B27-9319-4EE64BBFA7B6}" srcOrd="0" destOrd="0" presId="urn:microsoft.com/office/officeart/2005/8/layout/lProcess2"/>
    <dgm:cxn modelId="{F5AD83FE-BEB0-4B88-8885-B83C48403FD4}" type="presParOf" srcId="{94B3E642-5F1F-40CF-ACA2-631C75D1A0FC}" destId="{23E3267B-8726-4E0D-ADFC-AA06276CD2C0}" srcOrd="1" destOrd="0" presId="urn:microsoft.com/office/officeart/2005/8/layout/lProcess2"/>
    <dgm:cxn modelId="{9EB1F4E0-A20E-4BB4-A573-DC6057C93ECD}" type="presParOf" srcId="{94B3E642-5F1F-40CF-ACA2-631C75D1A0FC}" destId="{C7410847-4F36-440F-B90B-86796D329E77}" srcOrd="2" destOrd="0" presId="urn:microsoft.com/office/officeart/2005/8/layout/lProcess2"/>
    <dgm:cxn modelId="{33FB1695-8D43-43F6-BE2D-14B9F98D740F}" type="presParOf" srcId="{9E4FA8CD-AECC-4674-B851-0624C1792FD9}" destId="{8BA7BE42-8439-4310-8310-A83E60F382F1}" srcOrd="1" destOrd="0" presId="urn:microsoft.com/office/officeart/2005/8/layout/lProcess2"/>
    <dgm:cxn modelId="{0E250092-F1FA-441A-9391-576ADFC69B5D}" type="presParOf" srcId="{9E4FA8CD-AECC-4674-B851-0624C1792FD9}" destId="{53282A09-01C6-4CCB-B531-5D0489FF82B1}" srcOrd="2" destOrd="0" presId="urn:microsoft.com/office/officeart/2005/8/layout/lProcess2"/>
    <dgm:cxn modelId="{D5E4463C-A1BD-422C-B4D4-9C07577C36E0}" type="presParOf" srcId="{53282A09-01C6-4CCB-B531-5D0489FF82B1}" destId="{2525F1B6-279E-4938-BBED-64C488E04AEF}" srcOrd="0" destOrd="0" presId="urn:microsoft.com/office/officeart/2005/8/layout/lProcess2"/>
    <dgm:cxn modelId="{40576AD9-D7CD-4D6B-BAC2-D60A38DB2F04}" type="presParOf" srcId="{53282A09-01C6-4CCB-B531-5D0489FF82B1}" destId="{D58621DC-C248-4A16-8726-EB246196ABEE}" srcOrd="1" destOrd="0" presId="urn:microsoft.com/office/officeart/2005/8/layout/lProcess2"/>
    <dgm:cxn modelId="{69E41640-E504-40BD-A373-309BF55C73A5}" type="presParOf" srcId="{53282A09-01C6-4CCB-B531-5D0489FF82B1}" destId="{36B87A2B-A7B6-4A4E-9DFB-63A7B297597F}" srcOrd="2" destOrd="0" presId="urn:microsoft.com/office/officeart/2005/8/layout/lProcess2"/>
    <dgm:cxn modelId="{48560BB9-D8EB-41ED-A5B8-233ECFC696F9}" type="presParOf" srcId="{36B87A2B-A7B6-4A4E-9DFB-63A7B297597F}" destId="{84FEE52A-477F-4BFD-80F5-FFE52C512561}" srcOrd="0" destOrd="0" presId="urn:microsoft.com/office/officeart/2005/8/layout/lProcess2"/>
    <dgm:cxn modelId="{60036B44-2E28-458D-AC98-FB17ED1B643A}" type="presParOf" srcId="{84FEE52A-477F-4BFD-80F5-FFE52C512561}" destId="{8D001605-AA47-4C8A-93D7-16AB3F553A5E}" srcOrd="0" destOrd="0" presId="urn:microsoft.com/office/officeart/2005/8/layout/lProcess2"/>
    <dgm:cxn modelId="{0B502EC0-EDFC-4D9E-B160-B007042F0845}" type="presParOf" srcId="{84FEE52A-477F-4BFD-80F5-FFE52C512561}" destId="{8613E705-1D5A-470C-B824-9B67F44E5BC9}" srcOrd="1" destOrd="0" presId="urn:microsoft.com/office/officeart/2005/8/layout/lProcess2"/>
    <dgm:cxn modelId="{D616CCD5-09B9-42C4-AFA0-CC732C7BFC92}" type="presParOf" srcId="{84FEE52A-477F-4BFD-80F5-FFE52C512561}" destId="{6387156F-EC98-4DA2-A282-FA49C721B716}" srcOrd="2" destOrd="0" presId="urn:microsoft.com/office/officeart/2005/8/layout/lProcess2"/>
    <dgm:cxn modelId="{459375FB-69DA-42D5-8C24-1D47F4CE9083}" type="presParOf" srcId="{84FEE52A-477F-4BFD-80F5-FFE52C512561}" destId="{F5E95CAE-5D9D-4040-A71D-7F6A1F375C70}" srcOrd="3" destOrd="0" presId="urn:microsoft.com/office/officeart/2005/8/layout/lProcess2"/>
    <dgm:cxn modelId="{894901EE-2EBA-487B-9B64-EC71F9E77B0F}" type="presParOf" srcId="{84FEE52A-477F-4BFD-80F5-FFE52C512561}" destId="{58B5AF06-CD48-4E3E-BDE0-F00B6B4F25CE}" srcOrd="4" destOrd="0" presId="urn:microsoft.com/office/officeart/2005/8/layout/lProcess2"/>
    <dgm:cxn modelId="{8F839E6C-1C83-44BE-97B7-8E0EDAE7BBB3}" type="presParOf" srcId="{84FEE52A-477F-4BFD-80F5-FFE52C512561}" destId="{36568C28-8030-4B8F-AFD4-D0CC6724E44B}" srcOrd="5" destOrd="0" presId="urn:microsoft.com/office/officeart/2005/8/layout/lProcess2"/>
    <dgm:cxn modelId="{CD60C1CC-3087-4B1E-8EA3-82FA205816AF}" type="presParOf" srcId="{84FEE52A-477F-4BFD-80F5-FFE52C512561}" destId="{CA9BD159-E413-4F56-AA4C-A0B88155D894}" srcOrd="6" destOrd="0" presId="urn:microsoft.com/office/officeart/2005/8/layout/lProcess2"/>
    <dgm:cxn modelId="{D520D845-7169-45E9-9B24-BA63314C1395}" type="presParOf" srcId="{9E4FA8CD-AECC-4674-B851-0624C1792FD9}" destId="{8C5377E4-76D2-4AA6-9200-8D8D41E03797}" srcOrd="3" destOrd="0" presId="urn:microsoft.com/office/officeart/2005/8/layout/lProcess2"/>
    <dgm:cxn modelId="{BD78AE73-E519-4553-B158-0069D2342085}" type="presParOf" srcId="{9E4FA8CD-AECC-4674-B851-0624C1792FD9}" destId="{0AE8BD15-26A5-48AA-B02F-549B832A5FDE}" srcOrd="4" destOrd="0" presId="urn:microsoft.com/office/officeart/2005/8/layout/lProcess2"/>
    <dgm:cxn modelId="{20105A25-0B0D-429A-B163-E4A58F4148E4}" type="presParOf" srcId="{0AE8BD15-26A5-48AA-B02F-549B832A5FDE}" destId="{5CC89F61-9F33-4451-BC73-36D5FD79BE26}" srcOrd="0" destOrd="0" presId="urn:microsoft.com/office/officeart/2005/8/layout/lProcess2"/>
    <dgm:cxn modelId="{8C0AC11F-8694-4E88-8C75-A2CCB4657617}" type="presParOf" srcId="{0AE8BD15-26A5-48AA-B02F-549B832A5FDE}" destId="{90360F30-6D02-497B-8A70-8462F50D148C}" srcOrd="1" destOrd="0" presId="urn:microsoft.com/office/officeart/2005/8/layout/lProcess2"/>
    <dgm:cxn modelId="{FEA6D1B9-E850-48DE-96B3-AFC0AA5F65BB}" type="presParOf" srcId="{0AE8BD15-26A5-48AA-B02F-549B832A5FDE}" destId="{FBD8908B-B814-4631-929B-9CE3106AE97A}" srcOrd="2" destOrd="0" presId="urn:microsoft.com/office/officeart/2005/8/layout/lProcess2"/>
    <dgm:cxn modelId="{5AB51567-8AD1-4A64-B877-113EF3BC3BFA}" type="presParOf" srcId="{FBD8908B-B814-4631-929B-9CE3106AE97A}" destId="{D83A2702-88E1-4DF0-986A-29DE67BAF3EA}" srcOrd="0" destOrd="0" presId="urn:microsoft.com/office/officeart/2005/8/layout/lProcess2"/>
    <dgm:cxn modelId="{8EDDEA02-F4AA-4A3E-806C-0D09B0DACC6A}" type="presParOf" srcId="{D83A2702-88E1-4DF0-986A-29DE67BAF3EA}" destId="{E236EB87-117E-4ACC-9750-8554EC3D2DCD}" srcOrd="0" destOrd="0" presId="urn:microsoft.com/office/officeart/2005/8/layout/lProcess2"/>
    <dgm:cxn modelId="{1B50B01F-DC2A-4041-AEBF-9929D9A06DE2}" type="presParOf" srcId="{D83A2702-88E1-4DF0-986A-29DE67BAF3EA}" destId="{24DD0007-EEF3-438D-A766-57F3551B0133}" srcOrd="1" destOrd="0" presId="urn:microsoft.com/office/officeart/2005/8/layout/lProcess2"/>
    <dgm:cxn modelId="{2435DD08-7CA3-4645-B38E-33FC9F7D36EE}" type="presParOf" srcId="{D83A2702-88E1-4DF0-986A-29DE67BAF3EA}" destId="{27665F3A-3B77-4FA3-85ED-AF6A8A49E292}" srcOrd="2" destOrd="0" presId="urn:microsoft.com/office/officeart/2005/8/layout/lProcess2"/>
    <dgm:cxn modelId="{DD143913-B001-4EBA-80AB-B1F3453BD423}" type="presParOf" srcId="{D83A2702-88E1-4DF0-986A-29DE67BAF3EA}" destId="{2880ECAE-122E-4C8A-8ED1-1811428A8E12}" srcOrd="3" destOrd="0" presId="urn:microsoft.com/office/officeart/2005/8/layout/lProcess2"/>
    <dgm:cxn modelId="{BAD5FE91-4199-4B2D-A4B6-6A602A5604AF}" type="presParOf" srcId="{D83A2702-88E1-4DF0-986A-29DE67BAF3EA}" destId="{B3CB145C-434F-4309-96FE-A22AEC5F4A44}" srcOrd="4" destOrd="0" presId="urn:microsoft.com/office/officeart/2005/8/layout/lProcess2"/>
    <dgm:cxn modelId="{3D77F316-DFC8-43D6-9F0C-2AC80094D933}" type="presParOf" srcId="{D83A2702-88E1-4DF0-986A-29DE67BAF3EA}" destId="{89119330-B871-433B-A9E4-6F5031F03616}" srcOrd="5" destOrd="0" presId="urn:microsoft.com/office/officeart/2005/8/layout/lProcess2"/>
    <dgm:cxn modelId="{81D06D4F-17CD-49ED-9D23-6C8BDB23305A}" type="presParOf" srcId="{D83A2702-88E1-4DF0-986A-29DE67BAF3EA}" destId="{839B15D6-AEDB-4ECC-9915-7F7081DC7B00}" srcOrd="6" destOrd="0" presId="urn:microsoft.com/office/officeart/2005/8/layout/lProcess2"/>
    <dgm:cxn modelId="{9B4D5853-52AD-414A-BE1F-273A07EDA20C}" type="presParOf" srcId="{9E4FA8CD-AECC-4674-B851-0624C1792FD9}" destId="{34DF4F9C-BC1E-482D-8E8A-1630C41C3DEC}" srcOrd="5" destOrd="0" presId="urn:microsoft.com/office/officeart/2005/8/layout/lProcess2"/>
    <dgm:cxn modelId="{E0FF18C5-8E23-4BDB-914D-F6ABCD074E5B}" type="presParOf" srcId="{9E4FA8CD-AECC-4674-B851-0624C1792FD9}" destId="{1E11047C-1CD4-4720-B793-93B4B12FFBC7}" srcOrd="6" destOrd="0" presId="urn:microsoft.com/office/officeart/2005/8/layout/lProcess2"/>
    <dgm:cxn modelId="{96049F60-8D7E-4102-8BDF-AFB317B3F9CD}" type="presParOf" srcId="{1E11047C-1CD4-4720-B793-93B4B12FFBC7}" destId="{6E936FCB-1F45-4CD5-B386-01C13B72DED4}" srcOrd="0" destOrd="0" presId="urn:microsoft.com/office/officeart/2005/8/layout/lProcess2"/>
    <dgm:cxn modelId="{0CD5DBA9-D239-47E9-B23E-05FD5E073EF4}" type="presParOf" srcId="{1E11047C-1CD4-4720-B793-93B4B12FFBC7}" destId="{CA1ED835-6642-42E8-AB3B-E32608CA2992}" srcOrd="1" destOrd="0" presId="urn:microsoft.com/office/officeart/2005/8/layout/lProcess2"/>
    <dgm:cxn modelId="{A9D4A96D-6EBB-460C-BDEF-7C876EA8CE1C}" type="presParOf" srcId="{1E11047C-1CD4-4720-B793-93B4B12FFBC7}" destId="{977F1D34-996C-4B07-9A8C-AA8F9AD3A66A}" srcOrd="2" destOrd="0" presId="urn:microsoft.com/office/officeart/2005/8/layout/lProcess2"/>
    <dgm:cxn modelId="{B008E05F-4D16-4FFC-B5B1-46E6B705764D}" type="presParOf" srcId="{977F1D34-996C-4B07-9A8C-AA8F9AD3A66A}" destId="{3AF227FE-6BC9-4778-8A53-7335F083854F}" srcOrd="0" destOrd="0" presId="urn:microsoft.com/office/officeart/2005/8/layout/lProcess2"/>
    <dgm:cxn modelId="{9B3E9AA3-3D45-4603-B01C-AF5ABA6E8532}" type="presParOf" srcId="{3AF227FE-6BC9-4778-8A53-7335F083854F}" destId="{58B3EED2-362C-4018-8DFE-163900B243A6}" srcOrd="0" destOrd="0" presId="urn:microsoft.com/office/officeart/2005/8/layout/lProcess2"/>
    <dgm:cxn modelId="{585C9796-52CC-4F3C-A23C-787180D17B6F}" type="presParOf" srcId="{3AF227FE-6BC9-4778-8A53-7335F083854F}" destId="{82A78ABB-6033-4AE6-8779-C7B7031F1559}" srcOrd="1" destOrd="0" presId="urn:microsoft.com/office/officeart/2005/8/layout/lProcess2"/>
    <dgm:cxn modelId="{38914819-79B1-4732-8129-A025A13A1389}" type="presParOf" srcId="{3AF227FE-6BC9-4778-8A53-7335F083854F}" destId="{767F72D0-C4D3-4D87-A68D-E0E9A626E84C}" srcOrd="2" destOrd="0" presId="urn:microsoft.com/office/officeart/2005/8/layout/lProcess2"/>
    <dgm:cxn modelId="{612557EE-6A7D-4CC4-91D3-6A00628636E3}" type="presParOf" srcId="{3AF227FE-6BC9-4778-8A53-7335F083854F}" destId="{C3FFB8B3-6C4D-4423-B975-14CF5C426CEB}" srcOrd="3" destOrd="0" presId="urn:microsoft.com/office/officeart/2005/8/layout/lProcess2"/>
    <dgm:cxn modelId="{A20C8726-E696-4628-B708-EED64177700C}" type="presParOf" srcId="{3AF227FE-6BC9-4778-8A53-7335F083854F}" destId="{A78B42D7-772C-4AD8-B22D-4E22AC87709D}" srcOrd="4" destOrd="0" presId="urn:microsoft.com/office/officeart/2005/8/layout/lProcess2"/>
    <dgm:cxn modelId="{FE8CA4E7-C101-4456-9C37-F1F126D14F97}" type="presParOf" srcId="{3AF227FE-6BC9-4778-8A53-7335F083854F}" destId="{35B78B7A-FF99-4505-A813-1CC29933A734}" srcOrd="5" destOrd="0" presId="urn:microsoft.com/office/officeart/2005/8/layout/lProcess2"/>
    <dgm:cxn modelId="{D2C052D4-60B8-443C-8E8D-7399B0AAD4EA}" type="presParOf" srcId="{3AF227FE-6BC9-4778-8A53-7335F083854F}" destId="{034DE489-C86D-403B-8333-1C71A7B9554D}" srcOrd="6"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3282B-F540-4387-9AEE-BFDC7AA854A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9E649E58-6119-497E-8C59-FD34D04B1BB7}">
      <dgm:prSet phldrT="[Text]"/>
      <dgm:spPr/>
      <dgm:t>
        <a:bodyPr/>
        <a:lstStyle/>
        <a:p>
          <a:r>
            <a:rPr lang="en-US" b="1" dirty="0"/>
            <a:t>Activity Theory (Knapp, 1977)</a:t>
          </a:r>
          <a:endParaRPr lang="en-US" dirty="0"/>
        </a:p>
      </dgm:t>
    </dgm:pt>
    <dgm:pt modelId="{AFBC0C1B-9C70-4A4D-93C0-0ADA73FE808F}" type="parTrans" cxnId="{7BC3A8C2-54B9-4279-A0BF-1974238ECCF5}">
      <dgm:prSet/>
      <dgm:spPr/>
      <dgm:t>
        <a:bodyPr/>
        <a:lstStyle/>
        <a:p>
          <a:endParaRPr lang="en-US"/>
        </a:p>
      </dgm:t>
    </dgm:pt>
    <dgm:pt modelId="{F99BCA31-B7CD-4651-A1DA-80D9FF8DE79D}" type="sibTrans" cxnId="{7BC3A8C2-54B9-4279-A0BF-1974238ECCF5}">
      <dgm:prSet/>
      <dgm:spPr/>
      <dgm:t>
        <a:bodyPr/>
        <a:lstStyle/>
        <a:p>
          <a:endParaRPr lang="en-US"/>
        </a:p>
      </dgm:t>
    </dgm:pt>
    <dgm:pt modelId="{F6C4EFC1-4ADC-4334-924B-E21E01F472EB}">
      <dgm:prSet phldrT="[Text]"/>
      <dgm:spPr/>
      <dgm:t>
        <a:bodyPr/>
        <a:lstStyle/>
        <a:p>
          <a:r>
            <a:rPr lang="en-US" b="1" dirty="0"/>
            <a:t>Social participation does not diminish, but adds to wellbeing.</a:t>
          </a:r>
        </a:p>
      </dgm:t>
    </dgm:pt>
    <dgm:pt modelId="{9A70092B-4B11-4126-8AC4-D2DABA870ACF}" type="parTrans" cxnId="{66B1E987-068A-4582-B671-E447A9CCACCF}">
      <dgm:prSet/>
      <dgm:spPr/>
      <dgm:t>
        <a:bodyPr/>
        <a:lstStyle/>
        <a:p>
          <a:endParaRPr lang="en-US"/>
        </a:p>
      </dgm:t>
    </dgm:pt>
    <dgm:pt modelId="{02AE738A-F926-4C10-98A4-A6056380D4DC}" type="sibTrans" cxnId="{66B1E987-068A-4582-B671-E447A9CCACCF}">
      <dgm:prSet/>
      <dgm:spPr/>
      <dgm:t>
        <a:bodyPr/>
        <a:lstStyle/>
        <a:p>
          <a:endParaRPr lang="en-US"/>
        </a:p>
      </dgm:t>
    </dgm:pt>
    <dgm:pt modelId="{E1340D84-1A9B-446A-8BE0-FA100CEB52D0}">
      <dgm:prSet phldrT="[Text]"/>
      <dgm:spPr/>
      <dgm:t>
        <a:bodyPr/>
        <a:lstStyle/>
        <a:p>
          <a:r>
            <a:rPr lang="en-US" b="1" dirty="0"/>
            <a:t>Promotes active ageing programmes.</a:t>
          </a:r>
        </a:p>
      </dgm:t>
    </dgm:pt>
    <dgm:pt modelId="{8BD31FE3-5414-4E5B-BB6D-40900CE38961}" type="parTrans" cxnId="{7CF48927-A933-4873-85E4-90A79C2022B9}">
      <dgm:prSet/>
      <dgm:spPr/>
      <dgm:t>
        <a:bodyPr/>
        <a:lstStyle/>
        <a:p>
          <a:endParaRPr lang="en-US"/>
        </a:p>
      </dgm:t>
    </dgm:pt>
    <dgm:pt modelId="{934251E4-B143-4FB7-9505-678B80D3A8B5}" type="sibTrans" cxnId="{7CF48927-A933-4873-85E4-90A79C2022B9}">
      <dgm:prSet/>
      <dgm:spPr/>
      <dgm:t>
        <a:bodyPr/>
        <a:lstStyle/>
        <a:p>
          <a:endParaRPr lang="en-US"/>
        </a:p>
      </dgm:t>
    </dgm:pt>
    <dgm:pt modelId="{00AC6B8F-B978-4867-AE0D-5BB6446314AA}">
      <dgm:prSet phldrT="[Text]"/>
      <dgm:spPr/>
      <dgm:t>
        <a:bodyPr/>
        <a:lstStyle/>
        <a:p>
          <a:r>
            <a:rPr lang="en-US" b="1" dirty="0"/>
            <a:t>Disengagement Theory (Cumming et al., 1960)</a:t>
          </a:r>
        </a:p>
      </dgm:t>
    </dgm:pt>
    <dgm:pt modelId="{A779A5D2-2491-41E0-AB8C-1229C6FA5E49}" type="parTrans" cxnId="{87737D6F-B904-41B5-BA2D-241F3021C03A}">
      <dgm:prSet/>
      <dgm:spPr/>
      <dgm:t>
        <a:bodyPr/>
        <a:lstStyle/>
        <a:p>
          <a:endParaRPr lang="en-US"/>
        </a:p>
      </dgm:t>
    </dgm:pt>
    <dgm:pt modelId="{D70F754B-CCD4-466F-AC56-1E749330D8F1}" type="sibTrans" cxnId="{87737D6F-B904-41B5-BA2D-241F3021C03A}">
      <dgm:prSet/>
      <dgm:spPr/>
      <dgm:t>
        <a:bodyPr/>
        <a:lstStyle/>
        <a:p>
          <a:endParaRPr lang="en-US"/>
        </a:p>
      </dgm:t>
    </dgm:pt>
    <dgm:pt modelId="{5CCE4F91-EC49-4EB7-83DF-D7B50975517D}">
      <dgm:prSet phldrT="[Text]"/>
      <dgm:spPr/>
      <dgm:t>
        <a:bodyPr/>
        <a:lstStyle/>
        <a:p>
          <a:r>
            <a:rPr lang="en-US" b="1" dirty="0"/>
            <a:t>Ageing is the process of a person's gradual disengagement from social roles.</a:t>
          </a:r>
        </a:p>
      </dgm:t>
    </dgm:pt>
    <dgm:pt modelId="{F20C381E-B6C4-4E4F-A2B2-E37DAA27AEDD}" type="parTrans" cxnId="{07494F7B-CA75-497B-86C8-F16F6C836F15}">
      <dgm:prSet/>
      <dgm:spPr/>
      <dgm:t>
        <a:bodyPr/>
        <a:lstStyle/>
        <a:p>
          <a:endParaRPr lang="en-US"/>
        </a:p>
      </dgm:t>
    </dgm:pt>
    <dgm:pt modelId="{5768CA14-BCF0-4202-9D59-F5B6577B83F9}" type="sibTrans" cxnId="{07494F7B-CA75-497B-86C8-F16F6C836F15}">
      <dgm:prSet/>
      <dgm:spPr/>
      <dgm:t>
        <a:bodyPr/>
        <a:lstStyle/>
        <a:p>
          <a:endParaRPr lang="en-US"/>
        </a:p>
      </dgm:t>
    </dgm:pt>
    <dgm:pt modelId="{AB4EEB54-0B06-41E9-8C7B-409392E0CF05}">
      <dgm:prSet phldrT="[Text]"/>
      <dgm:spPr/>
      <dgm:t>
        <a:bodyPr/>
        <a:lstStyle/>
        <a:p>
          <a:r>
            <a:rPr lang="en-US" b="1" dirty="0"/>
            <a:t>Much discussed for its passive ageing.</a:t>
          </a:r>
        </a:p>
      </dgm:t>
    </dgm:pt>
    <dgm:pt modelId="{D4B5C70B-F188-46DA-B404-4E1569B7A172}" type="parTrans" cxnId="{9B0317B3-15C5-4FDD-8620-434ED35E3172}">
      <dgm:prSet/>
      <dgm:spPr/>
      <dgm:t>
        <a:bodyPr/>
        <a:lstStyle/>
        <a:p>
          <a:endParaRPr lang="en-US"/>
        </a:p>
      </dgm:t>
    </dgm:pt>
    <dgm:pt modelId="{3833C9D7-2985-4EF9-9F80-80C90B5319A4}" type="sibTrans" cxnId="{9B0317B3-15C5-4FDD-8620-434ED35E3172}">
      <dgm:prSet/>
      <dgm:spPr/>
      <dgm:t>
        <a:bodyPr/>
        <a:lstStyle/>
        <a:p>
          <a:endParaRPr lang="en-US"/>
        </a:p>
      </dgm:t>
    </dgm:pt>
    <dgm:pt modelId="{AFBF43A3-D1D3-4926-A538-E85929D60D30}">
      <dgm:prSet phldrT="[Text]"/>
      <dgm:spPr/>
      <dgm:t>
        <a:bodyPr/>
        <a:lstStyle/>
        <a:p>
          <a:r>
            <a:rPr lang="en-US" b="1" dirty="0"/>
            <a:t>Continuity Theory (Atchley, 1989)</a:t>
          </a:r>
        </a:p>
      </dgm:t>
    </dgm:pt>
    <dgm:pt modelId="{6310B8DD-84C3-4114-84A3-906C8BF9762C}" type="parTrans" cxnId="{B2052C97-5EF2-44D7-9775-4D8420FF0041}">
      <dgm:prSet/>
      <dgm:spPr/>
      <dgm:t>
        <a:bodyPr/>
        <a:lstStyle/>
        <a:p>
          <a:endParaRPr lang="en-US"/>
        </a:p>
      </dgm:t>
    </dgm:pt>
    <dgm:pt modelId="{32B93635-C24E-42B8-B30E-C5466C86B72F}" type="sibTrans" cxnId="{B2052C97-5EF2-44D7-9775-4D8420FF0041}">
      <dgm:prSet/>
      <dgm:spPr/>
      <dgm:t>
        <a:bodyPr/>
        <a:lstStyle/>
        <a:p>
          <a:endParaRPr lang="en-US"/>
        </a:p>
      </dgm:t>
    </dgm:pt>
    <dgm:pt modelId="{5E23C0CC-9D71-4AA6-ABE1-C41DF2137B3F}">
      <dgm:prSet phldrT="[Text]"/>
      <dgm:spPr/>
      <dgm:t>
        <a:bodyPr/>
        <a:lstStyle/>
        <a:p>
          <a:r>
            <a:rPr lang="en-US" b="1" dirty="0"/>
            <a:t>Individuals maintain lifestyles, values and routines.</a:t>
          </a:r>
        </a:p>
      </dgm:t>
    </dgm:pt>
    <dgm:pt modelId="{63303070-EA14-4B38-BEAB-64B918B97115}" type="parTrans" cxnId="{0563A362-7B67-42AC-9B56-0D6502174836}">
      <dgm:prSet/>
      <dgm:spPr/>
      <dgm:t>
        <a:bodyPr/>
        <a:lstStyle/>
        <a:p>
          <a:endParaRPr lang="en-US"/>
        </a:p>
      </dgm:t>
    </dgm:pt>
    <dgm:pt modelId="{3ADBB966-2EAC-4DA1-9E85-EC8DCCFD51D9}" type="sibTrans" cxnId="{0563A362-7B67-42AC-9B56-0D6502174836}">
      <dgm:prSet/>
      <dgm:spPr/>
      <dgm:t>
        <a:bodyPr/>
        <a:lstStyle/>
        <a:p>
          <a:endParaRPr lang="en-US"/>
        </a:p>
      </dgm:t>
    </dgm:pt>
    <dgm:pt modelId="{A64D4B11-D0EA-4E88-86E5-58698EEED8BD}">
      <dgm:prSet phldrT="[Text]"/>
      <dgm:spPr/>
      <dgm:t>
        <a:bodyPr/>
        <a:lstStyle/>
        <a:p>
          <a:r>
            <a:rPr lang="en-US" b="1" dirty="0"/>
            <a:t>Supports person-centred care.</a:t>
          </a:r>
        </a:p>
      </dgm:t>
    </dgm:pt>
    <dgm:pt modelId="{F8CF4290-3FD3-48B1-8E76-857EA4673285}" type="parTrans" cxnId="{E15260C7-6B2D-4256-9680-F4E83DE361D7}">
      <dgm:prSet/>
      <dgm:spPr/>
      <dgm:t>
        <a:bodyPr/>
        <a:lstStyle/>
        <a:p>
          <a:endParaRPr lang="en-US"/>
        </a:p>
      </dgm:t>
    </dgm:pt>
    <dgm:pt modelId="{9BA9A3FD-DA44-4951-B7A1-9F71CA64746C}" type="sibTrans" cxnId="{E15260C7-6B2D-4256-9680-F4E83DE361D7}">
      <dgm:prSet/>
      <dgm:spPr/>
      <dgm:t>
        <a:bodyPr/>
        <a:lstStyle/>
        <a:p>
          <a:endParaRPr lang="en-US"/>
        </a:p>
      </dgm:t>
    </dgm:pt>
    <dgm:pt modelId="{59622FA4-378A-47E3-8AAE-15539096AD1F}">
      <dgm:prSet phldrT="[Text]"/>
      <dgm:spPr/>
      <dgm:t>
        <a:bodyPr/>
        <a:lstStyle/>
        <a:p>
          <a:r>
            <a:rPr lang="en-US" b="1" dirty="0"/>
            <a:t>Life Course Theory (Elder, 1975)</a:t>
          </a:r>
        </a:p>
      </dgm:t>
    </dgm:pt>
    <dgm:pt modelId="{5E56CF9D-2D16-46B0-9A26-039FB6EC1380}" type="parTrans" cxnId="{9836C7A3-AB4A-4C6D-B1F4-C7BFEBD82CBF}">
      <dgm:prSet/>
      <dgm:spPr/>
      <dgm:t>
        <a:bodyPr/>
        <a:lstStyle/>
        <a:p>
          <a:endParaRPr lang="en-US"/>
        </a:p>
      </dgm:t>
    </dgm:pt>
    <dgm:pt modelId="{727B6621-ABB2-4878-9765-58C03C039447}" type="sibTrans" cxnId="{9836C7A3-AB4A-4C6D-B1F4-C7BFEBD82CBF}">
      <dgm:prSet/>
      <dgm:spPr/>
      <dgm:t>
        <a:bodyPr/>
        <a:lstStyle/>
        <a:p>
          <a:endParaRPr lang="en-US"/>
        </a:p>
      </dgm:t>
    </dgm:pt>
    <dgm:pt modelId="{69398F12-A710-4657-8CBA-EBE408D183FC}">
      <dgm:prSet phldrT="[Text]"/>
      <dgm:spPr/>
      <dgm:t>
        <a:bodyPr/>
        <a:lstStyle/>
        <a:p>
          <a:r>
            <a:rPr lang="en-US" b="1" dirty="0"/>
            <a:t>Previous experiences have an impact on later-life outcomes.</a:t>
          </a:r>
        </a:p>
      </dgm:t>
    </dgm:pt>
    <dgm:pt modelId="{4B3C3F67-1B8C-4A35-8DDE-3416603C5C1B}" type="parTrans" cxnId="{E6B1CB7B-EA7F-4857-973D-7BA96F1DF3D6}">
      <dgm:prSet/>
      <dgm:spPr/>
      <dgm:t>
        <a:bodyPr/>
        <a:lstStyle/>
        <a:p>
          <a:endParaRPr lang="en-US"/>
        </a:p>
      </dgm:t>
    </dgm:pt>
    <dgm:pt modelId="{31A741A9-4A96-47A0-88DB-447AE2414D35}" type="sibTrans" cxnId="{E6B1CB7B-EA7F-4857-973D-7BA96F1DF3D6}">
      <dgm:prSet/>
      <dgm:spPr/>
      <dgm:t>
        <a:bodyPr/>
        <a:lstStyle/>
        <a:p>
          <a:endParaRPr lang="en-US"/>
        </a:p>
      </dgm:t>
    </dgm:pt>
    <dgm:pt modelId="{F8F7072D-32A6-46C1-94EC-FD3A7BBCA289}">
      <dgm:prSet phldrT="[Text]"/>
      <dgm:spPr/>
      <dgm:t>
        <a:bodyPr/>
        <a:lstStyle/>
        <a:p>
          <a:r>
            <a:rPr lang="en-US" b="1" dirty="0"/>
            <a:t>Highlights social and health </a:t>
          </a:r>
          <a:r>
            <a:rPr lang="en-US" b="1"/>
            <a:t>inequalities.</a:t>
          </a:r>
          <a:endParaRPr lang="en-US" b="1" dirty="0"/>
        </a:p>
      </dgm:t>
    </dgm:pt>
    <dgm:pt modelId="{3C5295BE-CFF2-4A2F-A4E6-FD92EE69BD36}" type="parTrans" cxnId="{7A93E46F-167A-4E12-8A25-7330E5940338}">
      <dgm:prSet/>
      <dgm:spPr/>
      <dgm:t>
        <a:bodyPr/>
        <a:lstStyle/>
        <a:p>
          <a:endParaRPr lang="en-US"/>
        </a:p>
      </dgm:t>
    </dgm:pt>
    <dgm:pt modelId="{3FDCDF09-9534-4013-9A91-5D1CE2208388}" type="sibTrans" cxnId="{7A93E46F-167A-4E12-8A25-7330E5940338}">
      <dgm:prSet/>
      <dgm:spPr/>
      <dgm:t>
        <a:bodyPr/>
        <a:lstStyle/>
        <a:p>
          <a:endParaRPr lang="en-US"/>
        </a:p>
      </dgm:t>
    </dgm:pt>
    <dgm:pt modelId="{CA2AD751-C564-43BF-B31D-FA51E28E88C8}" type="pres">
      <dgm:prSet presAssocID="{2FD3282B-F540-4387-9AEE-BFDC7AA854AF}" presName="linear" presStyleCnt="0">
        <dgm:presLayoutVars>
          <dgm:dir/>
          <dgm:animLvl val="lvl"/>
          <dgm:resizeHandles val="exact"/>
        </dgm:presLayoutVars>
      </dgm:prSet>
      <dgm:spPr/>
    </dgm:pt>
    <dgm:pt modelId="{14FA9F55-8E0C-46CB-9D0F-D2396B92588C}" type="pres">
      <dgm:prSet presAssocID="{9E649E58-6119-497E-8C59-FD34D04B1BB7}" presName="parentLin" presStyleCnt="0"/>
      <dgm:spPr/>
    </dgm:pt>
    <dgm:pt modelId="{2B2AA0C1-8EBC-4BF6-B97E-A327079AE69D}" type="pres">
      <dgm:prSet presAssocID="{9E649E58-6119-497E-8C59-FD34D04B1BB7}" presName="parentLeftMargin" presStyleLbl="node1" presStyleIdx="0" presStyleCnt="4"/>
      <dgm:spPr/>
    </dgm:pt>
    <dgm:pt modelId="{C724D02F-1A05-44D9-8D73-3BD0762DFB2F}" type="pres">
      <dgm:prSet presAssocID="{9E649E58-6119-497E-8C59-FD34D04B1BB7}" presName="parentText" presStyleLbl="node1" presStyleIdx="0" presStyleCnt="4">
        <dgm:presLayoutVars>
          <dgm:chMax val="0"/>
          <dgm:bulletEnabled val="1"/>
        </dgm:presLayoutVars>
      </dgm:prSet>
      <dgm:spPr/>
    </dgm:pt>
    <dgm:pt modelId="{A545E8BB-315F-4A47-94A9-617EA3F47806}" type="pres">
      <dgm:prSet presAssocID="{9E649E58-6119-497E-8C59-FD34D04B1BB7}" presName="negativeSpace" presStyleCnt="0"/>
      <dgm:spPr/>
    </dgm:pt>
    <dgm:pt modelId="{261FAA02-29B8-4839-9A19-A90A0CB3BA7B}" type="pres">
      <dgm:prSet presAssocID="{9E649E58-6119-497E-8C59-FD34D04B1BB7}" presName="childText" presStyleLbl="conFgAcc1" presStyleIdx="0" presStyleCnt="4">
        <dgm:presLayoutVars>
          <dgm:bulletEnabled val="1"/>
        </dgm:presLayoutVars>
      </dgm:prSet>
      <dgm:spPr/>
    </dgm:pt>
    <dgm:pt modelId="{04D77DE8-37B3-4C86-AC8B-9AC340EE54F9}" type="pres">
      <dgm:prSet presAssocID="{F99BCA31-B7CD-4651-A1DA-80D9FF8DE79D}" presName="spaceBetweenRectangles" presStyleCnt="0"/>
      <dgm:spPr/>
    </dgm:pt>
    <dgm:pt modelId="{49727028-1F54-4626-A6DA-C585D0E7B0B9}" type="pres">
      <dgm:prSet presAssocID="{00AC6B8F-B978-4867-AE0D-5BB6446314AA}" presName="parentLin" presStyleCnt="0"/>
      <dgm:spPr/>
    </dgm:pt>
    <dgm:pt modelId="{012536E6-7457-4234-9D5C-89FAC82C2B82}" type="pres">
      <dgm:prSet presAssocID="{00AC6B8F-B978-4867-AE0D-5BB6446314AA}" presName="parentLeftMargin" presStyleLbl="node1" presStyleIdx="0" presStyleCnt="4"/>
      <dgm:spPr/>
    </dgm:pt>
    <dgm:pt modelId="{35E8DC95-889F-49FA-B928-976E32C9D5CD}" type="pres">
      <dgm:prSet presAssocID="{00AC6B8F-B978-4867-AE0D-5BB6446314AA}" presName="parentText" presStyleLbl="node1" presStyleIdx="1" presStyleCnt="4">
        <dgm:presLayoutVars>
          <dgm:chMax val="0"/>
          <dgm:bulletEnabled val="1"/>
        </dgm:presLayoutVars>
      </dgm:prSet>
      <dgm:spPr/>
    </dgm:pt>
    <dgm:pt modelId="{A8D4672A-C89F-48A2-942F-24BDF94E97E8}" type="pres">
      <dgm:prSet presAssocID="{00AC6B8F-B978-4867-AE0D-5BB6446314AA}" presName="negativeSpace" presStyleCnt="0"/>
      <dgm:spPr/>
    </dgm:pt>
    <dgm:pt modelId="{67BA8E94-E4B0-40F3-9353-9F7F8995B93C}" type="pres">
      <dgm:prSet presAssocID="{00AC6B8F-B978-4867-AE0D-5BB6446314AA}" presName="childText" presStyleLbl="conFgAcc1" presStyleIdx="1" presStyleCnt="4">
        <dgm:presLayoutVars>
          <dgm:bulletEnabled val="1"/>
        </dgm:presLayoutVars>
      </dgm:prSet>
      <dgm:spPr/>
    </dgm:pt>
    <dgm:pt modelId="{880C9C5E-FDBA-4214-9CB5-072C44F9D6FF}" type="pres">
      <dgm:prSet presAssocID="{D70F754B-CCD4-466F-AC56-1E749330D8F1}" presName="spaceBetweenRectangles" presStyleCnt="0"/>
      <dgm:spPr/>
    </dgm:pt>
    <dgm:pt modelId="{43221B13-048A-4ACB-BEBA-EEA4864315F0}" type="pres">
      <dgm:prSet presAssocID="{AFBF43A3-D1D3-4926-A538-E85929D60D30}" presName="parentLin" presStyleCnt="0"/>
      <dgm:spPr/>
    </dgm:pt>
    <dgm:pt modelId="{0E136EFB-A4E0-4101-8F75-056A4A103EAD}" type="pres">
      <dgm:prSet presAssocID="{AFBF43A3-D1D3-4926-A538-E85929D60D30}" presName="parentLeftMargin" presStyleLbl="node1" presStyleIdx="1" presStyleCnt="4"/>
      <dgm:spPr/>
    </dgm:pt>
    <dgm:pt modelId="{A4B7996E-0A94-48CD-9FC1-0C3CBF79B2E1}" type="pres">
      <dgm:prSet presAssocID="{AFBF43A3-D1D3-4926-A538-E85929D60D30}" presName="parentText" presStyleLbl="node1" presStyleIdx="2" presStyleCnt="4">
        <dgm:presLayoutVars>
          <dgm:chMax val="0"/>
          <dgm:bulletEnabled val="1"/>
        </dgm:presLayoutVars>
      </dgm:prSet>
      <dgm:spPr/>
    </dgm:pt>
    <dgm:pt modelId="{440E76AE-BF4A-40A5-9465-800629B6F612}" type="pres">
      <dgm:prSet presAssocID="{AFBF43A3-D1D3-4926-A538-E85929D60D30}" presName="negativeSpace" presStyleCnt="0"/>
      <dgm:spPr/>
    </dgm:pt>
    <dgm:pt modelId="{D600D959-D9CD-4E50-B81F-99D8EDE2F557}" type="pres">
      <dgm:prSet presAssocID="{AFBF43A3-D1D3-4926-A538-E85929D60D30}" presName="childText" presStyleLbl="conFgAcc1" presStyleIdx="2" presStyleCnt="4">
        <dgm:presLayoutVars>
          <dgm:bulletEnabled val="1"/>
        </dgm:presLayoutVars>
      </dgm:prSet>
      <dgm:spPr/>
    </dgm:pt>
    <dgm:pt modelId="{AF02BF75-874D-4F31-A8AF-AD630D77C65F}" type="pres">
      <dgm:prSet presAssocID="{32B93635-C24E-42B8-B30E-C5466C86B72F}" presName="spaceBetweenRectangles" presStyleCnt="0"/>
      <dgm:spPr/>
    </dgm:pt>
    <dgm:pt modelId="{AC0E37A5-9FEE-4F53-BEEE-CF9B8C4C1C20}" type="pres">
      <dgm:prSet presAssocID="{59622FA4-378A-47E3-8AAE-15539096AD1F}" presName="parentLin" presStyleCnt="0"/>
      <dgm:spPr/>
    </dgm:pt>
    <dgm:pt modelId="{69AB888A-823A-4073-B727-011FC4CEBEE5}" type="pres">
      <dgm:prSet presAssocID="{59622FA4-378A-47E3-8AAE-15539096AD1F}" presName="parentLeftMargin" presStyleLbl="node1" presStyleIdx="2" presStyleCnt="4"/>
      <dgm:spPr/>
    </dgm:pt>
    <dgm:pt modelId="{50DBFE57-D8B0-4EE9-8EE9-80E62B15D452}" type="pres">
      <dgm:prSet presAssocID="{59622FA4-378A-47E3-8AAE-15539096AD1F}" presName="parentText" presStyleLbl="node1" presStyleIdx="3" presStyleCnt="4">
        <dgm:presLayoutVars>
          <dgm:chMax val="0"/>
          <dgm:bulletEnabled val="1"/>
        </dgm:presLayoutVars>
      </dgm:prSet>
      <dgm:spPr/>
    </dgm:pt>
    <dgm:pt modelId="{7BA9EBC7-7830-4409-9B48-A30C9B100A9F}" type="pres">
      <dgm:prSet presAssocID="{59622FA4-378A-47E3-8AAE-15539096AD1F}" presName="negativeSpace" presStyleCnt="0"/>
      <dgm:spPr/>
    </dgm:pt>
    <dgm:pt modelId="{52706E1C-3DC4-4019-8DB2-5278658BF1AC}" type="pres">
      <dgm:prSet presAssocID="{59622FA4-378A-47E3-8AAE-15539096AD1F}" presName="childText" presStyleLbl="conFgAcc1" presStyleIdx="3" presStyleCnt="4">
        <dgm:presLayoutVars>
          <dgm:bulletEnabled val="1"/>
        </dgm:presLayoutVars>
      </dgm:prSet>
      <dgm:spPr/>
    </dgm:pt>
  </dgm:ptLst>
  <dgm:cxnLst>
    <dgm:cxn modelId="{1F79550C-61D7-4392-B4F8-A14B4C118678}" type="presOf" srcId="{9E649E58-6119-497E-8C59-FD34D04B1BB7}" destId="{C724D02F-1A05-44D9-8D73-3BD0762DFB2F}" srcOrd="1" destOrd="0" presId="urn:microsoft.com/office/officeart/2005/8/layout/list1"/>
    <dgm:cxn modelId="{7CF48927-A933-4873-85E4-90A79C2022B9}" srcId="{9E649E58-6119-497E-8C59-FD34D04B1BB7}" destId="{E1340D84-1A9B-446A-8BE0-FA100CEB52D0}" srcOrd="1" destOrd="0" parTransId="{8BD31FE3-5414-4E5B-BB6D-40900CE38961}" sibTransId="{934251E4-B143-4FB7-9505-678B80D3A8B5}"/>
    <dgm:cxn modelId="{B0EFDF2D-8AB9-4F0D-8816-5610ACAE93FE}" type="presOf" srcId="{5E23C0CC-9D71-4AA6-ABE1-C41DF2137B3F}" destId="{D600D959-D9CD-4E50-B81F-99D8EDE2F557}" srcOrd="0" destOrd="0" presId="urn:microsoft.com/office/officeart/2005/8/layout/list1"/>
    <dgm:cxn modelId="{0563A362-7B67-42AC-9B56-0D6502174836}" srcId="{AFBF43A3-D1D3-4926-A538-E85929D60D30}" destId="{5E23C0CC-9D71-4AA6-ABE1-C41DF2137B3F}" srcOrd="0" destOrd="0" parTransId="{63303070-EA14-4B38-BEAB-64B918B97115}" sibTransId="{3ADBB966-2EAC-4DA1-9E85-EC8DCCFD51D9}"/>
    <dgm:cxn modelId="{73459B44-1738-4357-A17A-94CAD38D3639}" type="presOf" srcId="{59622FA4-378A-47E3-8AAE-15539096AD1F}" destId="{69AB888A-823A-4073-B727-011FC4CEBEE5}" srcOrd="0" destOrd="0" presId="urn:microsoft.com/office/officeart/2005/8/layout/list1"/>
    <dgm:cxn modelId="{87737D6F-B904-41B5-BA2D-241F3021C03A}" srcId="{2FD3282B-F540-4387-9AEE-BFDC7AA854AF}" destId="{00AC6B8F-B978-4867-AE0D-5BB6446314AA}" srcOrd="1" destOrd="0" parTransId="{A779A5D2-2491-41E0-AB8C-1229C6FA5E49}" sibTransId="{D70F754B-CCD4-466F-AC56-1E749330D8F1}"/>
    <dgm:cxn modelId="{7A93E46F-167A-4E12-8A25-7330E5940338}" srcId="{59622FA4-378A-47E3-8AAE-15539096AD1F}" destId="{F8F7072D-32A6-46C1-94EC-FD3A7BBCA289}" srcOrd="1" destOrd="0" parTransId="{3C5295BE-CFF2-4A2F-A4E6-FD92EE69BD36}" sibTransId="{3FDCDF09-9534-4013-9A91-5D1CE2208388}"/>
    <dgm:cxn modelId="{1AAE0979-9C94-418B-A6C0-08766E58E58B}" type="presOf" srcId="{2FD3282B-F540-4387-9AEE-BFDC7AA854AF}" destId="{CA2AD751-C564-43BF-B31D-FA51E28E88C8}" srcOrd="0" destOrd="0" presId="urn:microsoft.com/office/officeart/2005/8/layout/list1"/>
    <dgm:cxn modelId="{07494F7B-CA75-497B-86C8-F16F6C836F15}" srcId="{00AC6B8F-B978-4867-AE0D-5BB6446314AA}" destId="{5CCE4F91-EC49-4EB7-83DF-D7B50975517D}" srcOrd="0" destOrd="0" parTransId="{F20C381E-B6C4-4E4F-A2B2-E37DAA27AEDD}" sibTransId="{5768CA14-BCF0-4202-9D59-F5B6577B83F9}"/>
    <dgm:cxn modelId="{E6B1CB7B-EA7F-4857-973D-7BA96F1DF3D6}" srcId="{59622FA4-378A-47E3-8AAE-15539096AD1F}" destId="{69398F12-A710-4657-8CBA-EBE408D183FC}" srcOrd="0" destOrd="0" parTransId="{4B3C3F67-1B8C-4A35-8DDE-3416603C5C1B}" sibTransId="{31A741A9-4A96-47A0-88DB-447AE2414D35}"/>
    <dgm:cxn modelId="{66B1E987-068A-4582-B671-E447A9CCACCF}" srcId="{9E649E58-6119-497E-8C59-FD34D04B1BB7}" destId="{F6C4EFC1-4ADC-4334-924B-E21E01F472EB}" srcOrd="0" destOrd="0" parTransId="{9A70092B-4B11-4126-8AC4-D2DABA870ACF}" sibTransId="{02AE738A-F926-4C10-98A4-A6056380D4DC}"/>
    <dgm:cxn modelId="{B2052C97-5EF2-44D7-9775-4D8420FF0041}" srcId="{2FD3282B-F540-4387-9AEE-BFDC7AA854AF}" destId="{AFBF43A3-D1D3-4926-A538-E85929D60D30}" srcOrd="2" destOrd="0" parTransId="{6310B8DD-84C3-4114-84A3-906C8BF9762C}" sibTransId="{32B93635-C24E-42B8-B30E-C5466C86B72F}"/>
    <dgm:cxn modelId="{B5175097-8C45-4486-9BC2-3F93296EDA8F}" type="presOf" srcId="{69398F12-A710-4657-8CBA-EBE408D183FC}" destId="{52706E1C-3DC4-4019-8DB2-5278658BF1AC}" srcOrd="0" destOrd="0" presId="urn:microsoft.com/office/officeart/2005/8/layout/list1"/>
    <dgm:cxn modelId="{9836C7A3-AB4A-4C6D-B1F4-C7BFEBD82CBF}" srcId="{2FD3282B-F540-4387-9AEE-BFDC7AA854AF}" destId="{59622FA4-378A-47E3-8AAE-15539096AD1F}" srcOrd="3" destOrd="0" parTransId="{5E56CF9D-2D16-46B0-9A26-039FB6EC1380}" sibTransId="{727B6621-ABB2-4878-9765-58C03C039447}"/>
    <dgm:cxn modelId="{139351A4-4E09-4E1A-BB24-81E5122031F1}" type="presOf" srcId="{00AC6B8F-B978-4867-AE0D-5BB6446314AA}" destId="{35E8DC95-889F-49FA-B928-976E32C9D5CD}" srcOrd="1" destOrd="0" presId="urn:microsoft.com/office/officeart/2005/8/layout/list1"/>
    <dgm:cxn modelId="{9B0317B3-15C5-4FDD-8620-434ED35E3172}" srcId="{00AC6B8F-B978-4867-AE0D-5BB6446314AA}" destId="{AB4EEB54-0B06-41E9-8C7B-409392E0CF05}" srcOrd="1" destOrd="0" parTransId="{D4B5C70B-F188-46DA-B404-4E1569B7A172}" sibTransId="{3833C9D7-2985-4EF9-9F80-80C90B5319A4}"/>
    <dgm:cxn modelId="{7BC3A8C2-54B9-4279-A0BF-1974238ECCF5}" srcId="{2FD3282B-F540-4387-9AEE-BFDC7AA854AF}" destId="{9E649E58-6119-497E-8C59-FD34D04B1BB7}" srcOrd="0" destOrd="0" parTransId="{AFBC0C1B-9C70-4A4D-93C0-0ADA73FE808F}" sibTransId="{F99BCA31-B7CD-4651-A1DA-80D9FF8DE79D}"/>
    <dgm:cxn modelId="{C29514C4-E7AA-4473-A749-E81A5B49CB8C}" type="presOf" srcId="{AB4EEB54-0B06-41E9-8C7B-409392E0CF05}" destId="{67BA8E94-E4B0-40F3-9353-9F7F8995B93C}" srcOrd="0" destOrd="1" presId="urn:microsoft.com/office/officeart/2005/8/layout/list1"/>
    <dgm:cxn modelId="{F5BF2BC7-5C5D-49A1-AD2D-8F30D2C6586F}" type="presOf" srcId="{AFBF43A3-D1D3-4926-A538-E85929D60D30}" destId="{0E136EFB-A4E0-4101-8F75-056A4A103EAD}" srcOrd="0" destOrd="0" presId="urn:microsoft.com/office/officeart/2005/8/layout/list1"/>
    <dgm:cxn modelId="{E15260C7-6B2D-4256-9680-F4E83DE361D7}" srcId="{AFBF43A3-D1D3-4926-A538-E85929D60D30}" destId="{A64D4B11-D0EA-4E88-86E5-58698EEED8BD}" srcOrd="1" destOrd="0" parTransId="{F8CF4290-3FD3-48B1-8E76-857EA4673285}" sibTransId="{9BA9A3FD-DA44-4951-B7A1-9F71CA64746C}"/>
    <dgm:cxn modelId="{C75C99CF-1B20-4558-9F28-D211CA112F6F}" type="presOf" srcId="{F6C4EFC1-4ADC-4334-924B-E21E01F472EB}" destId="{261FAA02-29B8-4839-9A19-A90A0CB3BA7B}" srcOrd="0" destOrd="0" presId="urn:microsoft.com/office/officeart/2005/8/layout/list1"/>
    <dgm:cxn modelId="{80267DD6-0CBC-4D92-AF5D-5440DE7E1BA9}" type="presOf" srcId="{5CCE4F91-EC49-4EB7-83DF-D7B50975517D}" destId="{67BA8E94-E4B0-40F3-9353-9F7F8995B93C}" srcOrd="0" destOrd="0" presId="urn:microsoft.com/office/officeart/2005/8/layout/list1"/>
    <dgm:cxn modelId="{8C3D06DE-6483-47B1-92AF-AF22130B6901}" type="presOf" srcId="{A64D4B11-D0EA-4E88-86E5-58698EEED8BD}" destId="{D600D959-D9CD-4E50-B81F-99D8EDE2F557}" srcOrd="0" destOrd="1" presId="urn:microsoft.com/office/officeart/2005/8/layout/list1"/>
    <dgm:cxn modelId="{C41BAADF-415E-4913-9B65-F7CD91539B23}" type="presOf" srcId="{59622FA4-378A-47E3-8AAE-15539096AD1F}" destId="{50DBFE57-D8B0-4EE9-8EE9-80E62B15D452}" srcOrd="1" destOrd="0" presId="urn:microsoft.com/office/officeart/2005/8/layout/list1"/>
    <dgm:cxn modelId="{FCF600E9-230F-4DCE-97AA-D6982660F3C2}" type="presOf" srcId="{9E649E58-6119-497E-8C59-FD34D04B1BB7}" destId="{2B2AA0C1-8EBC-4BF6-B97E-A327079AE69D}" srcOrd="0" destOrd="0" presId="urn:microsoft.com/office/officeart/2005/8/layout/list1"/>
    <dgm:cxn modelId="{60807CE9-9474-45F3-8A9E-A025BCA799E7}" type="presOf" srcId="{00AC6B8F-B978-4867-AE0D-5BB6446314AA}" destId="{012536E6-7457-4234-9D5C-89FAC82C2B82}" srcOrd="0" destOrd="0" presId="urn:microsoft.com/office/officeart/2005/8/layout/list1"/>
    <dgm:cxn modelId="{A040FBE9-3CEF-400E-9E8B-E7196AAFA019}" type="presOf" srcId="{E1340D84-1A9B-446A-8BE0-FA100CEB52D0}" destId="{261FAA02-29B8-4839-9A19-A90A0CB3BA7B}" srcOrd="0" destOrd="1" presId="urn:microsoft.com/office/officeart/2005/8/layout/list1"/>
    <dgm:cxn modelId="{A236B6FA-7AF4-45CD-B295-DA5E24FA874B}" type="presOf" srcId="{F8F7072D-32A6-46C1-94EC-FD3A7BBCA289}" destId="{52706E1C-3DC4-4019-8DB2-5278658BF1AC}" srcOrd="0" destOrd="1" presId="urn:microsoft.com/office/officeart/2005/8/layout/list1"/>
    <dgm:cxn modelId="{E14419FD-D9D9-4B38-AF8D-4D1C5E8B8075}" type="presOf" srcId="{AFBF43A3-D1D3-4926-A538-E85929D60D30}" destId="{A4B7996E-0A94-48CD-9FC1-0C3CBF79B2E1}" srcOrd="1" destOrd="0" presId="urn:microsoft.com/office/officeart/2005/8/layout/list1"/>
    <dgm:cxn modelId="{BDEB63EF-5A29-4F4F-A08B-C012B586F6AA}" type="presParOf" srcId="{CA2AD751-C564-43BF-B31D-FA51E28E88C8}" destId="{14FA9F55-8E0C-46CB-9D0F-D2396B92588C}" srcOrd="0" destOrd="0" presId="urn:microsoft.com/office/officeart/2005/8/layout/list1"/>
    <dgm:cxn modelId="{276155EA-5812-4598-9F2C-BFCFEE7A3AEB}" type="presParOf" srcId="{14FA9F55-8E0C-46CB-9D0F-D2396B92588C}" destId="{2B2AA0C1-8EBC-4BF6-B97E-A327079AE69D}" srcOrd="0" destOrd="0" presId="urn:microsoft.com/office/officeart/2005/8/layout/list1"/>
    <dgm:cxn modelId="{25E3D9A1-C223-4E49-A37A-1B1407DDB8B4}" type="presParOf" srcId="{14FA9F55-8E0C-46CB-9D0F-D2396B92588C}" destId="{C724D02F-1A05-44D9-8D73-3BD0762DFB2F}" srcOrd="1" destOrd="0" presId="urn:microsoft.com/office/officeart/2005/8/layout/list1"/>
    <dgm:cxn modelId="{08AA430E-080D-41C6-95F4-9BFC19729BCE}" type="presParOf" srcId="{CA2AD751-C564-43BF-B31D-FA51E28E88C8}" destId="{A545E8BB-315F-4A47-94A9-617EA3F47806}" srcOrd="1" destOrd="0" presId="urn:microsoft.com/office/officeart/2005/8/layout/list1"/>
    <dgm:cxn modelId="{EEBB3AD0-3F4C-4488-A28D-35728D92AF31}" type="presParOf" srcId="{CA2AD751-C564-43BF-B31D-FA51E28E88C8}" destId="{261FAA02-29B8-4839-9A19-A90A0CB3BA7B}" srcOrd="2" destOrd="0" presId="urn:microsoft.com/office/officeart/2005/8/layout/list1"/>
    <dgm:cxn modelId="{4A0E4000-7130-44A9-BD1D-D2DB07CBC4C0}" type="presParOf" srcId="{CA2AD751-C564-43BF-B31D-FA51E28E88C8}" destId="{04D77DE8-37B3-4C86-AC8B-9AC340EE54F9}" srcOrd="3" destOrd="0" presId="urn:microsoft.com/office/officeart/2005/8/layout/list1"/>
    <dgm:cxn modelId="{7D5B2E14-3179-481D-8071-23218AAA3CA2}" type="presParOf" srcId="{CA2AD751-C564-43BF-B31D-FA51E28E88C8}" destId="{49727028-1F54-4626-A6DA-C585D0E7B0B9}" srcOrd="4" destOrd="0" presId="urn:microsoft.com/office/officeart/2005/8/layout/list1"/>
    <dgm:cxn modelId="{5D9935D0-7BDF-4A25-93F2-6E66DF0A1628}" type="presParOf" srcId="{49727028-1F54-4626-A6DA-C585D0E7B0B9}" destId="{012536E6-7457-4234-9D5C-89FAC82C2B82}" srcOrd="0" destOrd="0" presId="urn:microsoft.com/office/officeart/2005/8/layout/list1"/>
    <dgm:cxn modelId="{6674AA6E-132C-4F3B-A839-701A88058CB3}" type="presParOf" srcId="{49727028-1F54-4626-A6DA-C585D0E7B0B9}" destId="{35E8DC95-889F-49FA-B928-976E32C9D5CD}" srcOrd="1" destOrd="0" presId="urn:microsoft.com/office/officeart/2005/8/layout/list1"/>
    <dgm:cxn modelId="{C69010CC-1AE4-495F-A4FE-3DB22A682987}" type="presParOf" srcId="{CA2AD751-C564-43BF-B31D-FA51E28E88C8}" destId="{A8D4672A-C89F-48A2-942F-24BDF94E97E8}" srcOrd="5" destOrd="0" presId="urn:microsoft.com/office/officeart/2005/8/layout/list1"/>
    <dgm:cxn modelId="{23FABEC9-AC34-42BF-9C59-4687E19463D2}" type="presParOf" srcId="{CA2AD751-C564-43BF-B31D-FA51E28E88C8}" destId="{67BA8E94-E4B0-40F3-9353-9F7F8995B93C}" srcOrd="6" destOrd="0" presId="urn:microsoft.com/office/officeart/2005/8/layout/list1"/>
    <dgm:cxn modelId="{9457D390-E436-4E67-B790-677A3BE3DDDE}" type="presParOf" srcId="{CA2AD751-C564-43BF-B31D-FA51E28E88C8}" destId="{880C9C5E-FDBA-4214-9CB5-072C44F9D6FF}" srcOrd="7" destOrd="0" presId="urn:microsoft.com/office/officeart/2005/8/layout/list1"/>
    <dgm:cxn modelId="{0E3469B9-F892-4400-B084-3A2D97E157D4}" type="presParOf" srcId="{CA2AD751-C564-43BF-B31D-FA51E28E88C8}" destId="{43221B13-048A-4ACB-BEBA-EEA4864315F0}" srcOrd="8" destOrd="0" presId="urn:microsoft.com/office/officeart/2005/8/layout/list1"/>
    <dgm:cxn modelId="{852CFB33-4F39-46AC-8587-8C8BA33456DC}" type="presParOf" srcId="{43221B13-048A-4ACB-BEBA-EEA4864315F0}" destId="{0E136EFB-A4E0-4101-8F75-056A4A103EAD}" srcOrd="0" destOrd="0" presId="urn:microsoft.com/office/officeart/2005/8/layout/list1"/>
    <dgm:cxn modelId="{93D03264-97C0-4CB7-8514-A6F5D23D3B84}" type="presParOf" srcId="{43221B13-048A-4ACB-BEBA-EEA4864315F0}" destId="{A4B7996E-0A94-48CD-9FC1-0C3CBF79B2E1}" srcOrd="1" destOrd="0" presId="urn:microsoft.com/office/officeart/2005/8/layout/list1"/>
    <dgm:cxn modelId="{CF147E9B-AC31-46C1-8CC2-2B99FE369662}" type="presParOf" srcId="{CA2AD751-C564-43BF-B31D-FA51E28E88C8}" destId="{440E76AE-BF4A-40A5-9465-800629B6F612}" srcOrd="9" destOrd="0" presId="urn:microsoft.com/office/officeart/2005/8/layout/list1"/>
    <dgm:cxn modelId="{BCD0EADC-0140-422B-8A86-BC6D2D906B4F}" type="presParOf" srcId="{CA2AD751-C564-43BF-B31D-FA51E28E88C8}" destId="{D600D959-D9CD-4E50-B81F-99D8EDE2F557}" srcOrd="10" destOrd="0" presId="urn:microsoft.com/office/officeart/2005/8/layout/list1"/>
    <dgm:cxn modelId="{6ADA2697-587C-48BF-97A5-9FBAAB9332A8}" type="presParOf" srcId="{CA2AD751-C564-43BF-B31D-FA51E28E88C8}" destId="{AF02BF75-874D-4F31-A8AF-AD630D77C65F}" srcOrd="11" destOrd="0" presId="urn:microsoft.com/office/officeart/2005/8/layout/list1"/>
    <dgm:cxn modelId="{9D35A5C3-4D0F-479A-AD5D-2DE4AFB558C7}" type="presParOf" srcId="{CA2AD751-C564-43BF-B31D-FA51E28E88C8}" destId="{AC0E37A5-9FEE-4F53-BEEE-CF9B8C4C1C20}" srcOrd="12" destOrd="0" presId="urn:microsoft.com/office/officeart/2005/8/layout/list1"/>
    <dgm:cxn modelId="{76B16039-926A-45B6-AF12-A19D2A0FD8E9}" type="presParOf" srcId="{AC0E37A5-9FEE-4F53-BEEE-CF9B8C4C1C20}" destId="{69AB888A-823A-4073-B727-011FC4CEBEE5}" srcOrd="0" destOrd="0" presId="urn:microsoft.com/office/officeart/2005/8/layout/list1"/>
    <dgm:cxn modelId="{3BB8AD19-4535-4AA4-9177-27EAC21AA134}" type="presParOf" srcId="{AC0E37A5-9FEE-4F53-BEEE-CF9B8C4C1C20}" destId="{50DBFE57-D8B0-4EE9-8EE9-80E62B15D452}" srcOrd="1" destOrd="0" presId="urn:microsoft.com/office/officeart/2005/8/layout/list1"/>
    <dgm:cxn modelId="{E9238970-F240-4CDF-B6D4-74722AAAB4E9}" type="presParOf" srcId="{CA2AD751-C564-43BF-B31D-FA51E28E88C8}" destId="{7BA9EBC7-7830-4409-9B48-A30C9B100A9F}" srcOrd="13" destOrd="0" presId="urn:microsoft.com/office/officeart/2005/8/layout/list1"/>
    <dgm:cxn modelId="{836EECE0-E77E-4977-B9ED-62BF7B18A488}" type="presParOf" srcId="{CA2AD751-C564-43BF-B31D-FA51E28E88C8}" destId="{52706E1C-3DC4-4019-8DB2-5278658BF1A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90CFC4-400D-4024-BB45-3219D7B5BFA0}" type="doc">
      <dgm:prSet loTypeId="urn:microsoft.com/office/officeart/2005/8/layout/process4" loCatId="list" qsTypeId="urn:microsoft.com/office/officeart/2005/8/quickstyle/simple5" qsCatId="simple" csTypeId="urn:microsoft.com/office/officeart/2005/8/colors/accent1_1" csCatId="accent1" phldr="1"/>
      <dgm:spPr/>
      <dgm:t>
        <a:bodyPr/>
        <a:lstStyle/>
        <a:p>
          <a:endParaRPr lang="en-US"/>
        </a:p>
      </dgm:t>
    </dgm:pt>
    <dgm:pt modelId="{2E95B1B7-5CFB-4455-A6BE-1A9C155EB377}">
      <dgm:prSet custT="1"/>
      <dgm:spPr/>
      <dgm:t>
        <a:bodyPr/>
        <a:lstStyle/>
        <a:p>
          <a:r>
            <a:rPr lang="en-US" sz="1400" b="1" dirty="0"/>
            <a:t>Care Act 2014 (GOV.UK, 2014)</a:t>
          </a:r>
        </a:p>
      </dgm:t>
    </dgm:pt>
    <dgm:pt modelId="{B3336944-F8A5-42D1-90A9-3F7711ACD404}" type="parTrans" cxnId="{DDF6E1FE-1336-4F1D-8144-4D29AA1BC417}">
      <dgm:prSet/>
      <dgm:spPr/>
      <dgm:t>
        <a:bodyPr/>
        <a:lstStyle/>
        <a:p>
          <a:endParaRPr lang="en-US" sz="1400"/>
        </a:p>
      </dgm:t>
    </dgm:pt>
    <dgm:pt modelId="{569387BA-03CB-4CDF-88CF-8E535E873948}" type="sibTrans" cxnId="{DDF6E1FE-1336-4F1D-8144-4D29AA1BC417}">
      <dgm:prSet/>
      <dgm:spPr/>
      <dgm:t>
        <a:bodyPr/>
        <a:lstStyle/>
        <a:p>
          <a:endParaRPr lang="en-US" sz="1400"/>
        </a:p>
      </dgm:t>
    </dgm:pt>
    <dgm:pt modelId="{320D18D7-05C9-4BC1-A303-E17CF2F6B18D}">
      <dgm:prSet custT="1"/>
      <dgm:spPr/>
      <dgm:t>
        <a:bodyPr/>
        <a:lstStyle/>
        <a:p>
          <a:r>
            <a:rPr lang="en-US" sz="1400" b="1" dirty="0"/>
            <a:t>Supports well-being and self-sufficiency.</a:t>
          </a:r>
        </a:p>
      </dgm:t>
    </dgm:pt>
    <dgm:pt modelId="{6C4C3B4B-FE5F-4990-8E29-E54A3BE32B57}" type="parTrans" cxnId="{F607E059-E0B2-4F07-B58F-276E03993DC9}">
      <dgm:prSet/>
      <dgm:spPr/>
      <dgm:t>
        <a:bodyPr/>
        <a:lstStyle/>
        <a:p>
          <a:endParaRPr lang="en-US" sz="1400"/>
        </a:p>
      </dgm:t>
    </dgm:pt>
    <dgm:pt modelId="{D22BE0C7-0DF1-4B29-891F-CC51CE49880C}" type="sibTrans" cxnId="{F607E059-E0B2-4F07-B58F-276E03993DC9}">
      <dgm:prSet/>
      <dgm:spPr/>
      <dgm:t>
        <a:bodyPr/>
        <a:lstStyle/>
        <a:p>
          <a:endParaRPr lang="en-US" sz="1400"/>
        </a:p>
      </dgm:t>
    </dgm:pt>
    <dgm:pt modelId="{CA95988B-C394-4942-845A-23EB706171DD}">
      <dgm:prSet custT="1"/>
      <dgm:spPr/>
      <dgm:t>
        <a:bodyPr/>
        <a:lstStyle/>
        <a:p>
          <a:r>
            <a:rPr lang="en-US" sz="1400" b="1" dirty="0"/>
            <a:t>Needs evaluation of care and support needs to be done.</a:t>
          </a:r>
        </a:p>
      </dgm:t>
    </dgm:pt>
    <dgm:pt modelId="{BECC5E86-C331-44D4-9FFE-E7315A371251}" type="parTrans" cxnId="{E8A0455A-3606-42BA-A91E-32ED1442ABDF}">
      <dgm:prSet/>
      <dgm:spPr/>
      <dgm:t>
        <a:bodyPr/>
        <a:lstStyle/>
        <a:p>
          <a:endParaRPr lang="en-US" sz="1400"/>
        </a:p>
      </dgm:t>
    </dgm:pt>
    <dgm:pt modelId="{1F6F1994-0DC8-4ABA-8F9E-E73717969EE8}" type="sibTrans" cxnId="{E8A0455A-3606-42BA-A91E-32ED1442ABDF}">
      <dgm:prSet/>
      <dgm:spPr/>
      <dgm:t>
        <a:bodyPr/>
        <a:lstStyle/>
        <a:p>
          <a:endParaRPr lang="en-US" sz="1400"/>
        </a:p>
      </dgm:t>
    </dgm:pt>
    <dgm:pt modelId="{655B4D80-3541-49E2-AA34-34882C24F2F0}">
      <dgm:prSet custT="1"/>
      <dgm:spPr/>
      <dgm:t>
        <a:bodyPr/>
        <a:lstStyle/>
        <a:p>
          <a:r>
            <a:rPr lang="en-US" sz="1400" b="1" dirty="0"/>
            <a:t>Equality Act 2010 (GOV.UK, 2010)</a:t>
          </a:r>
        </a:p>
      </dgm:t>
    </dgm:pt>
    <dgm:pt modelId="{37F82489-D279-4E46-8712-5EBAA34F8ED8}" type="parTrans" cxnId="{67CC72F4-2B92-450C-9B6A-D914482444A7}">
      <dgm:prSet/>
      <dgm:spPr/>
      <dgm:t>
        <a:bodyPr/>
        <a:lstStyle/>
        <a:p>
          <a:endParaRPr lang="en-US" sz="1400"/>
        </a:p>
      </dgm:t>
    </dgm:pt>
    <dgm:pt modelId="{BD03367D-ECBF-4A01-AA8C-338B4FD22B77}" type="sibTrans" cxnId="{67CC72F4-2B92-450C-9B6A-D914482444A7}">
      <dgm:prSet/>
      <dgm:spPr/>
      <dgm:t>
        <a:bodyPr/>
        <a:lstStyle/>
        <a:p>
          <a:endParaRPr lang="en-US" sz="1400"/>
        </a:p>
      </dgm:t>
    </dgm:pt>
    <dgm:pt modelId="{2AD5A0E8-C949-4CBB-9A00-C0511DC2BA0D}">
      <dgm:prSet custT="1"/>
      <dgm:spPr/>
      <dgm:t>
        <a:bodyPr/>
        <a:lstStyle/>
        <a:p>
          <a:r>
            <a:rPr lang="en-US" sz="1400" b="1" dirty="0"/>
            <a:t>Protects against age discrimination.</a:t>
          </a:r>
        </a:p>
      </dgm:t>
    </dgm:pt>
    <dgm:pt modelId="{9543A301-6F9D-487B-952D-C443275D7F5A}" type="parTrans" cxnId="{C257F671-C627-4CFE-838A-B8224E986844}">
      <dgm:prSet/>
      <dgm:spPr/>
      <dgm:t>
        <a:bodyPr/>
        <a:lstStyle/>
        <a:p>
          <a:endParaRPr lang="en-US" sz="1400"/>
        </a:p>
      </dgm:t>
    </dgm:pt>
    <dgm:pt modelId="{B871FA17-9B1C-466E-9C9F-3DA9E6A8E7B1}" type="sibTrans" cxnId="{C257F671-C627-4CFE-838A-B8224E986844}">
      <dgm:prSet/>
      <dgm:spPr/>
      <dgm:t>
        <a:bodyPr/>
        <a:lstStyle/>
        <a:p>
          <a:endParaRPr lang="en-US" sz="1400"/>
        </a:p>
      </dgm:t>
    </dgm:pt>
    <dgm:pt modelId="{85667495-E4E0-4A85-9B80-8A9B7683DEEF}">
      <dgm:prSet custT="1"/>
      <dgm:spPr/>
      <dgm:t>
        <a:bodyPr/>
        <a:lstStyle/>
        <a:p>
          <a:r>
            <a:rPr lang="en-US" sz="1400" b="1" dirty="0"/>
            <a:t>Facilitates equal access to services.</a:t>
          </a:r>
        </a:p>
      </dgm:t>
    </dgm:pt>
    <dgm:pt modelId="{5AA4F227-3E5E-4A93-B781-0112C5E1E12F}" type="parTrans" cxnId="{2D9ABD62-3530-4403-B94D-256CF60485E1}">
      <dgm:prSet/>
      <dgm:spPr/>
      <dgm:t>
        <a:bodyPr/>
        <a:lstStyle/>
        <a:p>
          <a:endParaRPr lang="en-US" sz="1400"/>
        </a:p>
      </dgm:t>
    </dgm:pt>
    <dgm:pt modelId="{FA5F28BD-7781-485D-82B5-9419E5C0DA9B}" type="sibTrans" cxnId="{2D9ABD62-3530-4403-B94D-256CF60485E1}">
      <dgm:prSet/>
      <dgm:spPr/>
      <dgm:t>
        <a:bodyPr/>
        <a:lstStyle/>
        <a:p>
          <a:endParaRPr lang="en-US" sz="1400"/>
        </a:p>
      </dgm:t>
    </dgm:pt>
    <dgm:pt modelId="{473F604E-03A2-429D-AD10-475A03CF4F34}">
      <dgm:prSet custT="1"/>
      <dgm:spPr/>
      <dgm:t>
        <a:bodyPr/>
        <a:lstStyle/>
        <a:p>
          <a:r>
            <a:rPr lang="en-US" sz="1400" b="1" dirty="0"/>
            <a:t>Human Rights Act 1998 (GOV.UK, 1998)</a:t>
          </a:r>
        </a:p>
      </dgm:t>
    </dgm:pt>
    <dgm:pt modelId="{B0906085-4296-4F4D-8E24-6A567E13FCAF}" type="parTrans" cxnId="{4B3F5629-7FCA-4BE8-9137-F38BB1050C51}">
      <dgm:prSet/>
      <dgm:spPr/>
      <dgm:t>
        <a:bodyPr/>
        <a:lstStyle/>
        <a:p>
          <a:endParaRPr lang="en-US" sz="1400"/>
        </a:p>
      </dgm:t>
    </dgm:pt>
    <dgm:pt modelId="{F26F632D-99BA-476E-9721-E1AD72002432}" type="sibTrans" cxnId="{4B3F5629-7FCA-4BE8-9137-F38BB1050C51}">
      <dgm:prSet/>
      <dgm:spPr/>
      <dgm:t>
        <a:bodyPr/>
        <a:lstStyle/>
        <a:p>
          <a:endParaRPr lang="en-US" sz="1400"/>
        </a:p>
      </dgm:t>
    </dgm:pt>
    <dgm:pt modelId="{C0E08A7C-EF41-4684-818C-4D673505C1FC}">
      <dgm:prSet custT="1"/>
      <dgm:spPr/>
      <dgm:t>
        <a:bodyPr/>
        <a:lstStyle/>
        <a:p>
          <a:r>
            <a:rPr lang="en-US" sz="1400" b="1" dirty="0"/>
            <a:t>Respects dignity, autonomy and respect.</a:t>
          </a:r>
        </a:p>
      </dgm:t>
    </dgm:pt>
    <dgm:pt modelId="{2D96B75A-0DEE-495F-AF84-BF2DD3FABB1E}" type="parTrans" cxnId="{F4891DDB-8F4A-4C05-AC82-A70DCD0EFB6D}">
      <dgm:prSet/>
      <dgm:spPr/>
      <dgm:t>
        <a:bodyPr/>
        <a:lstStyle/>
        <a:p>
          <a:endParaRPr lang="en-US" sz="1400"/>
        </a:p>
      </dgm:t>
    </dgm:pt>
    <dgm:pt modelId="{FA8AB2AC-4B73-4889-8CF1-E91D899FD2B7}" type="sibTrans" cxnId="{F4891DDB-8F4A-4C05-AC82-A70DCD0EFB6D}">
      <dgm:prSet/>
      <dgm:spPr/>
      <dgm:t>
        <a:bodyPr/>
        <a:lstStyle/>
        <a:p>
          <a:endParaRPr lang="en-US" sz="1400"/>
        </a:p>
      </dgm:t>
    </dgm:pt>
    <dgm:pt modelId="{F0C5D494-77B9-4279-909C-ACEF0BE538F3}">
      <dgm:prSet custT="1"/>
      <dgm:spPr/>
      <dgm:t>
        <a:bodyPr/>
        <a:lstStyle/>
        <a:p>
          <a:r>
            <a:rPr lang="en-US" sz="1400" b="1" dirty="0"/>
            <a:t>Supports rights-based care.</a:t>
          </a:r>
        </a:p>
      </dgm:t>
    </dgm:pt>
    <dgm:pt modelId="{661E5B47-8955-481B-AC90-622070328D51}" type="parTrans" cxnId="{261CCDAF-46EC-4520-82B2-50CAC33835BE}">
      <dgm:prSet/>
      <dgm:spPr/>
      <dgm:t>
        <a:bodyPr/>
        <a:lstStyle/>
        <a:p>
          <a:endParaRPr lang="en-US" sz="1400"/>
        </a:p>
      </dgm:t>
    </dgm:pt>
    <dgm:pt modelId="{05356705-81B4-42F8-B0AA-96745A86FC12}" type="sibTrans" cxnId="{261CCDAF-46EC-4520-82B2-50CAC33835BE}">
      <dgm:prSet/>
      <dgm:spPr/>
      <dgm:t>
        <a:bodyPr/>
        <a:lstStyle/>
        <a:p>
          <a:endParaRPr lang="en-US" sz="1400"/>
        </a:p>
      </dgm:t>
    </dgm:pt>
    <dgm:pt modelId="{B3D77DFD-2A0D-4B86-BA70-3017A9B7FBD9}">
      <dgm:prSet custT="1"/>
      <dgm:spPr/>
      <dgm:t>
        <a:bodyPr/>
        <a:lstStyle/>
        <a:p>
          <a:r>
            <a:rPr lang="en-US" sz="1400" b="1" dirty="0"/>
            <a:t>NHS Long Term Plan (NHS England, 2019)</a:t>
          </a:r>
        </a:p>
      </dgm:t>
    </dgm:pt>
    <dgm:pt modelId="{3D91958E-DD53-495E-90BE-257676343EBE}" type="parTrans" cxnId="{C643CC7E-B63A-40B0-B74C-B3D4EAB8879E}">
      <dgm:prSet/>
      <dgm:spPr/>
      <dgm:t>
        <a:bodyPr/>
        <a:lstStyle/>
        <a:p>
          <a:endParaRPr lang="en-US" sz="1400"/>
        </a:p>
      </dgm:t>
    </dgm:pt>
    <dgm:pt modelId="{A968498C-20C2-4666-BEF5-C7EE144F188F}" type="sibTrans" cxnId="{C643CC7E-B63A-40B0-B74C-B3D4EAB8879E}">
      <dgm:prSet/>
      <dgm:spPr/>
      <dgm:t>
        <a:bodyPr/>
        <a:lstStyle/>
        <a:p>
          <a:endParaRPr lang="en-US" sz="1400"/>
        </a:p>
      </dgm:t>
    </dgm:pt>
    <dgm:pt modelId="{6D13323C-0583-41A9-836C-F7557B9033B1}">
      <dgm:prSet custT="1"/>
      <dgm:spPr/>
      <dgm:t>
        <a:bodyPr/>
        <a:lstStyle/>
        <a:p>
          <a:r>
            <a:rPr lang="en-US" sz="1400" b="1" dirty="0"/>
            <a:t>Encourages integrated care.</a:t>
          </a:r>
        </a:p>
      </dgm:t>
    </dgm:pt>
    <dgm:pt modelId="{7CC659A9-A63D-49D2-8F03-C83E7BF6BD72}" type="parTrans" cxnId="{6C17EBD2-09DD-4E1A-8A2A-7EDCEBC54479}">
      <dgm:prSet/>
      <dgm:spPr/>
      <dgm:t>
        <a:bodyPr/>
        <a:lstStyle/>
        <a:p>
          <a:endParaRPr lang="en-US" sz="1400"/>
        </a:p>
      </dgm:t>
    </dgm:pt>
    <dgm:pt modelId="{1B01CFDE-D757-42A7-BC39-E620791AFCDF}" type="sibTrans" cxnId="{6C17EBD2-09DD-4E1A-8A2A-7EDCEBC54479}">
      <dgm:prSet/>
      <dgm:spPr/>
      <dgm:t>
        <a:bodyPr/>
        <a:lstStyle/>
        <a:p>
          <a:endParaRPr lang="en-US" sz="1400"/>
        </a:p>
      </dgm:t>
    </dgm:pt>
    <dgm:pt modelId="{F5E21C61-F940-42EB-AD89-D2DF501D7ECB}">
      <dgm:prSet custT="1"/>
      <dgm:spPr/>
      <dgm:t>
        <a:bodyPr/>
        <a:lstStyle/>
        <a:p>
          <a:r>
            <a:rPr lang="en-US" sz="1400" b="1" dirty="0"/>
            <a:t>Emphasizes prevention and community support.</a:t>
          </a:r>
        </a:p>
      </dgm:t>
    </dgm:pt>
    <dgm:pt modelId="{1D4FD6C7-F440-4E41-ACD7-F70DF953C68D}" type="parTrans" cxnId="{BC605DD4-83BD-4E08-A922-3033D6BA6C2A}">
      <dgm:prSet/>
      <dgm:spPr/>
      <dgm:t>
        <a:bodyPr/>
        <a:lstStyle/>
        <a:p>
          <a:endParaRPr lang="en-US" sz="1400"/>
        </a:p>
      </dgm:t>
    </dgm:pt>
    <dgm:pt modelId="{48D6FC10-7AC5-4419-B5C4-CC4EFF317C82}" type="sibTrans" cxnId="{BC605DD4-83BD-4E08-A922-3033D6BA6C2A}">
      <dgm:prSet/>
      <dgm:spPr/>
      <dgm:t>
        <a:bodyPr/>
        <a:lstStyle/>
        <a:p>
          <a:endParaRPr lang="en-US" sz="1400"/>
        </a:p>
      </dgm:t>
    </dgm:pt>
    <dgm:pt modelId="{E9309283-F794-4677-B6E9-8D032CCA68CA}" type="pres">
      <dgm:prSet presAssocID="{6F90CFC4-400D-4024-BB45-3219D7B5BFA0}" presName="Name0" presStyleCnt="0">
        <dgm:presLayoutVars>
          <dgm:dir/>
          <dgm:animLvl val="lvl"/>
          <dgm:resizeHandles val="exact"/>
        </dgm:presLayoutVars>
      </dgm:prSet>
      <dgm:spPr/>
    </dgm:pt>
    <dgm:pt modelId="{40755ABE-39CB-4291-A4F6-4EEB4033DDA9}" type="pres">
      <dgm:prSet presAssocID="{B3D77DFD-2A0D-4B86-BA70-3017A9B7FBD9}" presName="boxAndChildren" presStyleCnt="0"/>
      <dgm:spPr/>
    </dgm:pt>
    <dgm:pt modelId="{8FA5AC85-5E96-4888-9279-5928B28D83D5}" type="pres">
      <dgm:prSet presAssocID="{B3D77DFD-2A0D-4B86-BA70-3017A9B7FBD9}" presName="parentTextBox" presStyleLbl="node1" presStyleIdx="0" presStyleCnt="4"/>
      <dgm:spPr/>
    </dgm:pt>
    <dgm:pt modelId="{9FF98458-45BE-40FE-84F9-0594585B599F}" type="pres">
      <dgm:prSet presAssocID="{B3D77DFD-2A0D-4B86-BA70-3017A9B7FBD9}" presName="entireBox" presStyleLbl="node1" presStyleIdx="0" presStyleCnt="4"/>
      <dgm:spPr/>
    </dgm:pt>
    <dgm:pt modelId="{6989E9C4-6FF3-4046-BE88-7359DBDC8354}" type="pres">
      <dgm:prSet presAssocID="{B3D77DFD-2A0D-4B86-BA70-3017A9B7FBD9}" presName="descendantBox" presStyleCnt="0"/>
      <dgm:spPr/>
    </dgm:pt>
    <dgm:pt modelId="{0D7334B7-600E-44D9-9BBA-0698788AF5E4}" type="pres">
      <dgm:prSet presAssocID="{6D13323C-0583-41A9-836C-F7557B9033B1}" presName="childTextBox" presStyleLbl="fgAccFollowNode1" presStyleIdx="0" presStyleCnt="8">
        <dgm:presLayoutVars>
          <dgm:bulletEnabled val="1"/>
        </dgm:presLayoutVars>
      </dgm:prSet>
      <dgm:spPr/>
    </dgm:pt>
    <dgm:pt modelId="{8CEB48AC-476E-426B-A000-01FA1D1DE9BE}" type="pres">
      <dgm:prSet presAssocID="{F5E21C61-F940-42EB-AD89-D2DF501D7ECB}" presName="childTextBox" presStyleLbl="fgAccFollowNode1" presStyleIdx="1" presStyleCnt="8">
        <dgm:presLayoutVars>
          <dgm:bulletEnabled val="1"/>
        </dgm:presLayoutVars>
      </dgm:prSet>
      <dgm:spPr/>
    </dgm:pt>
    <dgm:pt modelId="{BF9C1EE9-C0F7-451C-B317-C56A97FB6F5E}" type="pres">
      <dgm:prSet presAssocID="{F26F632D-99BA-476E-9721-E1AD72002432}" presName="sp" presStyleCnt="0"/>
      <dgm:spPr/>
    </dgm:pt>
    <dgm:pt modelId="{F3C45304-29AC-4287-8512-095664BA2D44}" type="pres">
      <dgm:prSet presAssocID="{473F604E-03A2-429D-AD10-475A03CF4F34}" presName="arrowAndChildren" presStyleCnt="0"/>
      <dgm:spPr/>
    </dgm:pt>
    <dgm:pt modelId="{EDDC5C05-6888-45DE-8E4A-EB77C67958C3}" type="pres">
      <dgm:prSet presAssocID="{473F604E-03A2-429D-AD10-475A03CF4F34}" presName="parentTextArrow" presStyleLbl="node1" presStyleIdx="0" presStyleCnt="4"/>
      <dgm:spPr/>
    </dgm:pt>
    <dgm:pt modelId="{E9B4F891-A54A-4667-B16C-7C3FE8312E5A}" type="pres">
      <dgm:prSet presAssocID="{473F604E-03A2-429D-AD10-475A03CF4F34}" presName="arrow" presStyleLbl="node1" presStyleIdx="1" presStyleCnt="4"/>
      <dgm:spPr/>
    </dgm:pt>
    <dgm:pt modelId="{8A6EA91C-CE04-4308-AAAD-BEAEEF46017E}" type="pres">
      <dgm:prSet presAssocID="{473F604E-03A2-429D-AD10-475A03CF4F34}" presName="descendantArrow" presStyleCnt="0"/>
      <dgm:spPr/>
    </dgm:pt>
    <dgm:pt modelId="{EAE92049-B0C2-4F49-AF88-54AC2329884D}" type="pres">
      <dgm:prSet presAssocID="{C0E08A7C-EF41-4684-818C-4D673505C1FC}" presName="childTextArrow" presStyleLbl="fgAccFollowNode1" presStyleIdx="2" presStyleCnt="8">
        <dgm:presLayoutVars>
          <dgm:bulletEnabled val="1"/>
        </dgm:presLayoutVars>
      </dgm:prSet>
      <dgm:spPr/>
    </dgm:pt>
    <dgm:pt modelId="{C6150CFA-966D-4195-A12F-2F15C4BBFF41}" type="pres">
      <dgm:prSet presAssocID="{F0C5D494-77B9-4279-909C-ACEF0BE538F3}" presName="childTextArrow" presStyleLbl="fgAccFollowNode1" presStyleIdx="3" presStyleCnt="8">
        <dgm:presLayoutVars>
          <dgm:bulletEnabled val="1"/>
        </dgm:presLayoutVars>
      </dgm:prSet>
      <dgm:spPr/>
    </dgm:pt>
    <dgm:pt modelId="{CFDF99BF-F88E-4FD0-ABFC-402D7B6A48FE}" type="pres">
      <dgm:prSet presAssocID="{BD03367D-ECBF-4A01-AA8C-338B4FD22B77}" presName="sp" presStyleCnt="0"/>
      <dgm:spPr/>
    </dgm:pt>
    <dgm:pt modelId="{EFD5C0B5-F30D-4261-9596-F07837E82CDD}" type="pres">
      <dgm:prSet presAssocID="{655B4D80-3541-49E2-AA34-34882C24F2F0}" presName="arrowAndChildren" presStyleCnt="0"/>
      <dgm:spPr/>
    </dgm:pt>
    <dgm:pt modelId="{C9F1F64A-412F-407A-8B22-D356B1EBFFF1}" type="pres">
      <dgm:prSet presAssocID="{655B4D80-3541-49E2-AA34-34882C24F2F0}" presName="parentTextArrow" presStyleLbl="node1" presStyleIdx="1" presStyleCnt="4"/>
      <dgm:spPr/>
    </dgm:pt>
    <dgm:pt modelId="{4A24244D-805D-4D73-9718-BE173529F01C}" type="pres">
      <dgm:prSet presAssocID="{655B4D80-3541-49E2-AA34-34882C24F2F0}" presName="arrow" presStyleLbl="node1" presStyleIdx="2" presStyleCnt="4"/>
      <dgm:spPr/>
    </dgm:pt>
    <dgm:pt modelId="{EEB6F672-A156-4052-94AF-37F816422092}" type="pres">
      <dgm:prSet presAssocID="{655B4D80-3541-49E2-AA34-34882C24F2F0}" presName="descendantArrow" presStyleCnt="0"/>
      <dgm:spPr/>
    </dgm:pt>
    <dgm:pt modelId="{49747522-ECAB-40A1-B6F2-AF0BD07AAB7B}" type="pres">
      <dgm:prSet presAssocID="{2AD5A0E8-C949-4CBB-9A00-C0511DC2BA0D}" presName="childTextArrow" presStyleLbl="fgAccFollowNode1" presStyleIdx="4" presStyleCnt="8">
        <dgm:presLayoutVars>
          <dgm:bulletEnabled val="1"/>
        </dgm:presLayoutVars>
      </dgm:prSet>
      <dgm:spPr/>
    </dgm:pt>
    <dgm:pt modelId="{EA3A4F22-58DA-4408-B378-811A4CC959BE}" type="pres">
      <dgm:prSet presAssocID="{85667495-E4E0-4A85-9B80-8A9B7683DEEF}" presName="childTextArrow" presStyleLbl="fgAccFollowNode1" presStyleIdx="5" presStyleCnt="8">
        <dgm:presLayoutVars>
          <dgm:bulletEnabled val="1"/>
        </dgm:presLayoutVars>
      </dgm:prSet>
      <dgm:spPr/>
    </dgm:pt>
    <dgm:pt modelId="{6AE61A4D-2176-409D-B9F3-A4CA2C5B9663}" type="pres">
      <dgm:prSet presAssocID="{569387BA-03CB-4CDF-88CF-8E535E873948}" presName="sp" presStyleCnt="0"/>
      <dgm:spPr/>
    </dgm:pt>
    <dgm:pt modelId="{98A856A3-673B-4BE3-A1F8-5446EA0BEE3F}" type="pres">
      <dgm:prSet presAssocID="{2E95B1B7-5CFB-4455-A6BE-1A9C155EB377}" presName="arrowAndChildren" presStyleCnt="0"/>
      <dgm:spPr/>
    </dgm:pt>
    <dgm:pt modelId="{3F800AD5-8068-4394-9D6D-77442E726826}" type="pres">
      <dgm:prSet presAssocID="{2E95B1B7-5CFB-4455-A6BE-1A9C155EB377}" presName="parentTextArrow" presStyleLbl="node1" presStyleIdx="2" presStyleCnt="4"/>
      <dgm:spPr/>
    </dgm:pt>
    <dgm:pt modelId="{5AC23C85-57C6-4238-9C43-503C7FDDAC06}" type="pres">
      <dgm:prSet presAssocID="{2E95B1B7-5CFB-4455-A6BE-1A9C155EB377}" presName="arrow" presStyleLbl="node1" presStyleIdx="3" presStyleCnt="4"/>
      <dgm:spPr/>
    </dgm:pt>
    <dgm:pt modelId="{36DE290F-187B-48FD-AB79-E874744C4CFB}" type="pres">
      <dgm:prSet presAssocID="{2E95B1B7-5CFB-4455-A6BE-1A9C155EB377}" presName="descendantArrow" presStyleCnt="0"/>
      <dgm:spPr/>
    </dgm:pt>
    <dgm:pt modelId="{643E22BD-7007-4710-8284-811EF054649B}" type="pres">
      <dgm:prSet presAssocID="{320D18D7-05C9-4BC1-A303-E17CF2F6B18D}" presName="childTextArrow" presStyleLbl="fgAccFollowNode1" presStyleIdx="6" presStyleCnt="8">
        <dgm:presLayoutVars>
          <dgm:bulletEnabled val="1"/>
        </dgm:presLayoutVars>
      </dgm:prSet>
      <dgm:spPr/>
    </dgm:pt>
    <dgm:pt modelId="{97D2DB77-918B-4A6E-A6BB-691D9BEB72DC}" type="pres">
      <dgm:prSet presAssocID="{CA95988B-C394-4942-845A-23EB706171DD}" presName="childTextArrow" presStyleLbl="fgAccFollowNode1" presStyleIdx="7" presStyleCnt="8">
        <dgm:presLayoutVars>
          <dgm:bulletEnabled val="1"/>
        </dgm:presLayoutVars>
      </dgm:prSet>
      <dgm:spPr/>
    </dgm:pt>
  </dgm:ptLst>
  <dgm:cxnLst>
    <dgm:cxn modelId="{FA46071A-48AA-466B-AB6B-16899C184C8F}" type="presOf" srcId="{CA95988B-C394-4942-845A-23EB706171DD}" destId="{97D2DB77-918B-4A6E-A6BB-691D9BEB72DC}" srcOrd="0" destOrd="0" presId="urn:microsoft.com/office/officeart/2005/8/layout/process4"/>
    <dgm:cxn modelId="{4B3F5629-7FCA-4BE8-9137-F38BB1050C51}" srcId="{6F90CFC4-400D-4024-BB45-3219D7B5BFA0}" destId="{473F604E-03A2-429D-AD10-475A03CF4F34}" srcOrd="2" destOrd="0" parTransId="{B0906085-4296-4F4D-8E24-6A567E13FCAF}" sibTransId="{F26F632D-99BA-476E-9721-E1AD72002432}"/>
    <dgm:cxn modelId="{2340A129-D49C-415E-8B4C-A5FF0BF01536}" type="presOf" srcId="{B3D77DFD-2A0D-4B86-BA70-3017A9B7FBD9}" destId="{9FF98458-45BE-40FE-84F9-0594585B599F}" srcOrd="1" destOrd="0" presId="urn:microsoft.com/office/officeart/2005/8/layout/process4"/>
    <dgm:cxn modelId="{5E3BE829-B6DD-4544-A611-C336A55C88EF}" type="presOf" srcId="{B3D77DFD-2A0D-4B86-BA70-3017A9B7FBD9}" destId="{8FA5AC85-5E96-4888-9279-5928B28D83D5}" srcOrd="0" destOrd="0" presId="urn:microsoft.com/office/officeart/2005/8/layout/process4"/>
    <dgm:cxn modelId="{83FCFC5E-A249-4255-800D-18C32247D7CF}" type="presOf" srcId="{2E95B1B7-5CFB-4455-A6BE-1A9C155EB377}" destId="{3F800AD5-8068-4394-9D6D-77442E726826}" srcOrd="0" destOrd="0" presId="urn:microsoft.com/office/officeart/2005/8/layout/process4"/>
    <dgm:cxn modelId="{2D9ABD62-3530-4403-B94D-256CF60485E1}" srcId="{655B4D80-3541-49E2-AA34-34882C24F2F0}" destId="{85667495-E4E0-4A85-9B80-8A9B7683DEEF}" srcOrd="1" destOrd="0" parTransId="{5AA4F227-3E5E-4A93-B781-0112C5E1E12F}" sibTransId="{FA5F28BD-7781-485D-82B5-9419E5C0DA9B}"/>
    <dgm:cxn modelId="{AE114F43-706D-45FD-8FDE-97443C856C5A}" type="presOf" srcId="{C0E08A7C-EF41-4684-818C-4D673505C1FC}" destId="{EAE92049-B0C2-4F49-AF88-54AC2329884D}" srcOrd="0" destOrd="0" presId="urn:microsoft.com/office/officeart/2005/8/layout/process4"/>
    <dgm:cxn modelId="{69385565-2338-48A2-98F5-18B76D5D3A79}" type="presOf" srcId="{320D18D7-05C9-4BC1-A303-E17CF2F6B18D}" destId="{643E22BD-7007-4710-8284-811EF054649B}" srcOrd="0" destOrd="0" presId="urn:microsoft.com/office/officeart/2005/8/layout/process4"/>
    <dgm:cxn modelId="{C257F671-C627-4CFE-838A-B8224E986844}" srcId="{655B4D80-3541-49E2-AA34-34882C24F2F0}" destId="{2AD5A0E8-C949-4CBB-9A00-C0511DC2BA0D}" srcOrd="0" destOrd="0" parTransId="{9543A301-6F9D-487B-952D-C443275D7F5A}" sibTransId="{B871FA17-9B1C-466E-9C9F-3DA9E6A8E7B1}"/>
    <dgm:cxn modelId="{58D15553-52F5-456E-B6A9-CA86349A341C}" type="presOf" srcId="{655B4D80-3541-49E2-AA34-34882C24F2F0}" destId="{4A24244D-805D-4D73-9718-BE173529F01C}" srcOrd="1" destOrd="0" presId="urn:microsoft.com/office/officeart/2005/8/layout/process4"/>
    <dgm:cxn modelId="{F607E059-E0B2-4F07-B58F-276E03993DC9}" srcId="{2E95B1B7-5CFB-4455-A6BE-1A9C155EB377}" destId="{320D18D7-05C9-4BC1-A303-E17CF2F6B18D}" srcOrd="0" destOrd="0" parTransId="{6C4C3B4B-FE5F-4990-8E29-E54A3BE32B57}" sibTransId="{D22BE0C7-0DF1-4B29-891F-CC51CE49880C}"/>
    <dgm:cxn modelId="{E8A0455A-3606-42BA-A91E-32ED1442ABDF}" srcId="{2E95B1B7-5CFB-4455-A6BE-1A9C155EB377}" destId="{CA95988B-C394-4942-845A-23EB706171DD}" srcOrd="1" destOrd="0" parTransId="{BECC5E86-C331-44D4-9FFE-E7315A371251}" sibTransId="{1F6F1994-0DC8-4ABA-8F9E-E73717969EE8}"/>
    <dgm:cxn modelId="{420B7A7A-5F3F-4DC5-971E-68D2BDC6A06D}" type="presOf" srcId="{473F604E-03A2-429D-AD10-475A03CF4F34}" destId="{EDDC5C05-6888-45DE-8E4A-EB77C67958C3}" srcOrd="0" destOrd="0" presId="urn:microsoft.com/office/officeart/2005/8/layout/process4"/>
    <dgm:cxn modelId="{EE05F17C-A2F3-4002-8591-69654A1D6E98}" type="presOf" srcId="{6F90CFC4-400D-4024-BB45-3219D7B5BFA0}" destId="{E9309283-F794-4677-B6E9-8D032CCA68CA}" srcOrd="0" destOrd="0" presId="urn:microsoft.com/office/officeart/2005/8/layout/process4"/>
    <dgm:cxn modelId="{C643CC7E-B63A-40B0-B74C-B3D4EAB8879E}" srcId="{6F90CFC4-400D-4024-BB45-3219D7B5BFA0}" destId="{B3D77DFD-2A0D-4B86-BA70-3017A9B7FBD9}" srcOrd="3" destOrd="0" parTransId="{3D91958E-DD53-495E-90BE-257676343EBE}" sibTransId="{A968498C-20C2-4666-BEF5-C7EE144F188F}"/>
    <dgm:cxn modelId="{8B213788-7A0B-4296-B8C5-1D9EAF665420}" type="presOf" srcId="{6D13323C-0583-41A9-836C-F7557B9033B1}" destId="{0D7334B7-600E-44D9-9BBA-0698788AF5E4}" srcOrd="0" destOrd="0" presId="urn:microsoft.com/office/officeart/2005/8/layout/process4"/>
    <dgm:cxn modelId="{0DBA8090-E284-471F-A436-4EA8B94294FE}" type="presOf" srcId="{F5E21C61-F940-42EB-AD89-D2DF501D7ECB}" destId="{8CEB48AC-476E-426B-A000-01FA1D1DE9BE}" srcOrd="0" destOrd="0" presId="urn:microsoft.com/office/officeart/2005/8/layout/process4"/>
    <dgm:cxn modelId="{235F4DA9-3639-4435-90A8-67A234AE60C5}" type="presOf" srcId="{85667495-E4E0-4A85-9B80-8A9B7683DEEF}" destId="{EA3A4F22-58DA-4408-B378-811A4CC959BE}" srcOrd="0" destOrd="0" presId="urn:microsoft.com/office/officeart/2005/8/layout/process4"/>
    <dgm:cxn modelId="{261CCDAF-46EC-4520-82B2-50CAC33835BE}" srcId="{473F604E-03A2-429D-AD10-475A03CF4F34}" destId="{F0C5D494-77B9-4279-909C-ACEF0BE538F3}" srcOrd="1" destOrd="0" parTransId="{661E5B47-8955-481B-AC90-622070328D51}" sibTransId="{05356705-81B4-42F8-B0AA-96745A86FC12}"/>
    <dgm:cxn modelId="{6B47F4B3-070D-408F-9C24-7D6275E9C23B}" type="presOf" srcId="{2E95B1B7-5CFB-4455-A6BE-1A9C155EB377}" destId="{5AC23C85-57C6-4238-9C43-503C7FDDAC06}" srcOrd="1" destOrd="0" presId="urn:microsoft.com/office/officeart/2005/8/layout/process4"/>
    <dgm:cxn modelId="{17509FB5-919A-4BC9-BACF-BA50D132E175}" type="presOf" srcId="{473F604E-03A2-429D-AD10-475A03CF4F34}" destId="{E9B4F891-A54A-4667-B16C-7C3FE8312E5A}" srcOrd="1" destOrd="0" presId="urn:microsoft.com/office/officeart/2005/8/layout/process4"/>
    <dgm:cxn modelId="{21323FB8-395A-41A7-AF7B-F6ABB8F58220}" type="presOf" srcId="{655B4D80-3541-49E2-AA34-34882C24F2F0}" destId="{C9F1F64A-412F-407A-8B22-D356B1EBFFF1}" srcOrd="0" destOrd="0" presId="urn:microsoft.com/office/officeart/2005/8/layout/process4"/>
    <dgm:cxn modelId="{526723B9-5085-42B7-B289-F5459B51097A}" type="presOf" srcId="{2AD5A0E8-C949-4CBB-9A00-C0511DC2BA0D}" destId="{49747522-ECAB-40A1-B6F2-AF0BD07AAB7B}" srcOrd="0" destOrd="0" presId="urn:microsoft.com/office/officeart/2005/8/layout/process4"/>
    <dgm:cxn modelId="{6C17EBD2-09DD-4E1A-8A2A-7EDCEBC54479}" srcId="{B3D77DFD-2A0D-4B86-BA70-3017A9B7FBD9}" destId="{6D13323C-0583-41A9-836C-F7557B9033B1}" srcOrd="0" destOrd="0" parTransId="{7CC659A9-A63D-49D2-8F03-C83E7BF6BD72}" sibTransId="{1B01CFDE-D757-42A7-BC39-E620791AFCDF}"/>
    <dgm:cxn modelId="{BC605DD4-83BD-4E08-A922-3033D6BA6C2A}" srcId="{B3D77DFD-2A0D-4B86-BA70-3017A9B7FBD9}" destId="{F5E21C61-F940-42EB-AD89-D2DF501D7ECB}" srcOrd="1" destOrd="0" parTransId="{1D4FD6C7-F440-4E41-ACD7-F70DF953C68D}" sibTransId="{48D6FC10-7AC5-4419-B5C4-CC4EFF317C82}"/>
    <dgm:cxn modelId="{F4891DDB-8F4A-4C05-AC82-A70DCD0EFB6D}" srcId="{473F604E-03A2-429D-AD10-475A03CF4F34}" destId="{C0E08A7C-EF41-4684-818C-4D673505C1FC}" srcOrd="0" destOrd="0" parTransId="{2D96B75A-0DEE-495F-AF84-BF2DD3FABB1E}" sibTransId="{FA8AB2AC-4B73-4889-8CF1-E91D899FD2B7}"/>
    <dgm:cxn modelId="{BB200AE1-93E4-4F48-84E2-56C07EDF628E}" type="presOf" srcId="{F0C5D494-77B9-4279-909C-ACEF0BE538F3}" destId="{C6150CFA-966D-4195-A12F-2F15C4BBFF41}" srcOrd="0" destOrd="0" presId="urn:microsoft.com/office/officeart/2005/8/layout/process4"/>
    <dgm:cxn modelId="{67CC72F4-2B92-450C-9B6A-D914482444A7}" srcId="{6F90CFC4-400D-4024-BB45-3219D7B5BFA0}" destId="{655B4D80-3541-49E2-AA34-34882C24F2F0}" srcOrd="1" destOrd="0" parTransId="{37F82489-D279-4E46-8712-5EBAA34F8ED8}" sibTransId="{BD03367D-ECBF-4A01-AA8C-338B4FD22B77}"/>
    <dgm:cxn modelId="{DDF6E1FE-1336-4F1D-8144-4D29AA1BC417}" srcId="{6F90CFC4-400D-4024-BB45-3219D7B5BFA0}" destId="{2E95B1B7-5CFB-4455-A6BE-1A9C155EB377}" srcOrd="0" destOrd="0" parTransId="{B3336944-F8A5-42D1-90A9-3F7711ACD404}" sibTransId="{569387BA-03CB-4CDF-88CF-8E535E873948}"/>
    <dgm:cxn modelId="{B895FAFB-B88B-4755-9EA2-68A2A103BD58}" type="presParOf" srcId="{E9309283-F794-4677-B6E9-8D032CCA68CA}" destId="{40755ABE-39CB-4291-A4F6-4EEB4033DDA9}" srcOrd="0" destOrd="0" presId="urn:microsoft.com/office/officeart/2005/8/layout/process4"/>
    <dgm:cxn modelId="{0E742B70-761B-4DE7-AFC7-9904996AEBE7}" type="presParOf" srcId="{40755ABE-39CB-4291-A4F6-4EEB4033DDA9}" destId="{8FA5AC85-5E96-4888-9279-5928B28D83D5}" srcOrd="0" destOrd="0" presId="urn:microsoft.com/office/officeart/2005/8/layout/process4"/>
    <dgm:cxn modelId="{5B040E36-D065-4286-BB5D-730F21F2F68C}" type="presParOf" srcId="{40755ABE-39CB-4291-A4F6-4EEB4033DDA9}" destId="{9FF98458-45BE-40FE-84F9-0594585B599F}" srcOrd="1" destOrd="0" presId="urn:microsoft.com/office/officeart/2005/8/layout/process4"/>
    <dgm:cxn modelId="{74624B5F-C371-4BC0-94D2-716BC9761CD1}" type="presParOf" srcId="{40755ABE-39CB-4291-A4F6-4EEB4033DDA9}" destId="{6989E9C4-6FF3-4046-BE88-7359DBDC8354}" srcOrd="2" destOrd="0" presId="urn:microsoft.com/office/officeart/2005/8/layout/process4"/>
    <dgm:cxn modelId="{18B8F854-3F3E-46F0-8D27-DB3F5540DD90}" type="presParOf" srcId="{6989E9C4-6FF3-4046-BE88-7359DBDC8354}" destId="{0D7334B7-600E-44D9-9BBA-0698788AF5E4}" srcOrd="0" destOrd="0" presId="urn:microsoft.com/office/officeart/2005/8/layout/process4"/>
    <dgm:cxn modelId="{2849F5EB-E0CC-4928-BE63-A6A72D44D9E1}" type="presParOf" srcId="{6989E9C4-6FF3-4046-BE88-7359DBDC8354}" destId="{8CEB48AC-476E-426B-A000-01FA1D1DE9BE}" srcOrd="1" destOrd="0" presId="urn:microsoft.com/office/officeart/2005/8/layout/process4"/>
    <dgm:cxn modelId="{24298C78-AC8E-4758-8ACF-FE1D13096447}" type="presParOf" srcId="{E9309283-F794-4677-B6E9-8D032CCA68CA}" destId="{BF9C1EE9-C0F7-451C-B317-C56A97FB6F5E}" srcOrd="1" destOrd="0" presId="urn:microsoft.com/office/officeart/2005/8/layout/process4"/>
    <dgm:cxn modelId="{35F679F4-AF6C-4261-8694-2619FFF06A26}" type="presParOf" srcId="{E9309283-F794-4677-B6E9-8D032CCA68CA}" destId="{F3C45304-29AC-4287-8512-095664BA2D44}" srcOrd="2" destOrd="0" presId="urn:microsoft.com/office/officeart/2005/8/layout/process4"/>
    <dgm:cxn modelId="{8EFA6C30-9252-49B2-99AB-84BF7F0C0949}" type="presParOf" srcId="{F3C45304-29AC-4287-8512-095664BA2D44}" destId="{EDDC5C05-6888-45DE-8E4A-EB77C67958C3}" srcOrd="0" destOrd="0" presId="urn:microsoft.com/office/officeart/2005/8/layout/process4"/>
    <dgm:cxn modelId="{6D74E0E7-18B7-4F8D-A957-A5300FA2F330}" type="presParOf" srcId="{F3C45304-29AC-4287-8512-095664BA2D44}" destId="{E9B4F891-A54A-4667-B16C-7C3FE8312E5A}" srcOrd="1" destOrd="0" presId="urn:microsoft.com/office/officeart/2005/8/layout/process4"/>
    <dgm:cxn modelId="{55DC451C-DEF4-426D-86C5-09CA4019682F}" type="presParOf" srcId="{F3C45304-29AC-4287-8512-095664BA2D44}" destId="{8A6EA91C-CE04-4308-AAAD-BEAEEF46017E}" srcOrd="2" destOrd="0" presId="urn:microsoft.com/office/officeart/2005/8/layout/process4"/>
    <dgm:cxn modelId="{34876C2B-FC43-4022-862C-DE6C7A25089E}" type="presParOf" srcId="{8A6EA91C-CE04-4308-AAAD-BEAEEF46017E}" destId="{EAE92049-B0C2-4F49-AF88-54AC2329884D}" srcOrd="0" destOrd="0" presId="urn:microsoft.com/office/officeart/2005/8/layout/process4"/>
    <dgm:cxn modelId="{FE7EE639-4331-4BD8-84AC-0DC1F573CFB8}" type="presParOf" srcId="{8A6EA91C-CE04-4308-AAAD-BEAEEF46017E}" destId="{C6150CFA-966D-4195-A12F-2F15C4BBFF41}" srcOrd="1" destOrd="0" presId="urn:microsoft.com/office/officeart/2005/8/layout/process4"/>
    <dgm:cxn modelId="{92DD1AEA-1167-478C-9AA1-6CB1ECD92E59}" type="presParOf" srcId="{E9309283-F794-4677-B6E9-8D032CCA68CA}" destId="{CFDF99BF-F88E-4FD0-ABFC-402D7B6A48FE}" srcOrd="3" destOrd="0" presId="urn:microsoft.com/office/officeart/2005/8/layout/process4"/>
    <dgm:cxn modelId="{31C6B981-DB58-4EB5-802D-7E4B4F3F0C1F}" type="presParOf" srcId="{E9309283-F794-4677-B6E9-8D032CCA68CA}" destId="{EFD5C0B5-F30D-4261-9596-F07837E82CDD}" srcOrd="4" destOrd="0" presId="urn:microsoft.com/office/officeart/2005/8/layout/process4"/>
    <dgm:cxn modelId="{44424D5A-91CB-47C0-8DBF-DB99BB56BACF}" type="presParOf" srcId="{EFD5C0B5-F30D-4261-9596-F07837E82CDD}" destId="{C9F1F64A-412F-407A-8B22-D356B1EBFFF1}" srcOrd="0" destOrd="0" presId="urn:microsoft.com/office/officeart/2005/8/layout/process4"/>
    <dgm:cxn modelId="{D968A7AA-3D8D-4F77-AE30-4BBDA4A21A8F}" type="presParOf" srcId="{EFD5C0B5-F30D-4261-9596-F07837E82CDD}" destId="{4A24244D-805D-4D73-9718-BE173529F01C}" srcOrd="1" destOrd="0" presId="urn:microsoft.com/office/officeart/2005/8/layout/process4"/>
    <dgm:cxn modelId="{54979EB8-8B42-4B55-83D9-63FC3FEF579F}" type="presParOf" srcId="{EFD5C0B5-F30D-4261-9596-F07837E82CDD}" destId="{EEB6F672-A156-4052-94AF-37F816422092}" srcOrd="2" destOrd="0" presId="urn:microsoft.com/office/officeart/2005/8/layout/process4"/>
    <dgm:cxn modelId="{1301038A-E55E-4335-8A7B-9DF570FEC6EE}" type="presParOf" srcId="{EEB6F672-A156-4052-94AF-37F816422092}" destId="{49747522-ECAB-40A1-B6F2-AF0BD07AAB7B}" srcOrd="0" destOrd="0" presId="urn:microsoft.com/office/officeart/2005/8/layout/process4"/>
    <dgm:cxn modelId="{8C7D8900-0719-4F90-9D9C-E798CDEA3605}" type="presParOf" srcId="{EEB6F672-A156-4052-94AF-37F816422092}" destId="{EA3A4F22-58DA-4408-B378-811A4CC959BE}" srcOrd="1" destOrd="0" presId="urn:microsoft.com/office/officeart/2005/8/layout/process4"/>
    <dgm:cxn modelId="{BA366670-FD70-4002-AE2B-5BC03E3338A6}" type="presParOf" srcId="{E9309283-F794-4677-B6E9-8D032CCA68CA}" destId="{6AE61A4D-2176-409D-B9F3-A4CA2C5B9663}" srcOrd="5" destOrd="0" presId="urn:microsoft.com/office/officeart/2005/8/layout/process4"/>
    <dgm:cxn modelId="{3F7C3885-AD71-4984-98D3-50820E47B15D}" type="presParOf" srcId="{E9309283-F794-4677-B6E9-8D032CCA68CA}" destId="{98A856A3-673B-4BE3-A1F8-5446EA0BEE3F}" srcOrd="6" destOrd="0" presId="urn:microsoft.com/office/officeart/2005/8/layout/process4"/>
    <dgm:cxn modelId="{895BBC82-B865-48AF-A800-156B8937D947}" type="presParOf" srcId="{98A856A3-673B-4BE3-A1F8-5446EA0BEE3F}" destId="{3F800AD5-8068-4394-9D6D-77442E726826}" srcOrd="0" destOrd="0" presId="urn:microsoft.com/office/officeart/2005/8/layout/process4"/>
    <dgm:cxn modelId="{7D3EEDE7-0238-4C19-AF58-5BD234807D38}" type="presParOf" srcId="{98A856A3-673B-4BE3-A1F8-5446EA0BEE3F}" destId="{5AC23C85-57C6-4238-9C43-503C7FDDAC06}" srcOrd="1" destOrd="0" presId="urn:microsoft.com/office/officeart/2005/8/layout/process4"/>
    <dgm:cxn modelId="{9BC371CB-9090-488C-A6FD-509695B6E223}" type="presParOf" srcId="{98A856A3-673B-4BE3-A1F8-5446EA0BEE3F}" destId="{36DE290F-187B-48FD-AB79-E874744C4CFB}" srcOrd="2" destOrd="0" presId="urn:microsoft.com/office/officeart/2005/8/layout/process4"/>
    <dgm:cxn modelId="{70BED6D8-6A39-40C0-ADAF-376EF94C973A}" type="presParOf" srcId="{36DE290F-187B-48FD-AB79-E874744C4CFB}" destId="{643E22BD-7007-4710-8284-811EF054649B}" srcOrd="0" destOrd="0" presId="urn:microsoft.com/office/officeart/2005/8/layout/process4"/>
    <dgm:cxn modelId="{7EEE60E0-0B3B-442A-A1F8-4732B6C5F3D3}" type="presParOf" srcId="{36DE290F-187B-48FD-AB79-E874744C4CFB}" destId="{97D2DB77-918B-4A6E-A6BB-691D9BEB72DC}"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8C9BC7-24EC-4622-8013-93F765F3785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4EFDA79-6FE3-48D2-BDB4-B0A73C6BE272}">
      <dgm:prSet phldrT="[Text]"/>
      <dgm:spPr/>
      <dgm:t>
        <a:bodyPr/>
        <a:lstStyle/>
        <a:p>
          <a:r>
            <a:rPr lang="en-US" dirty="0"/>
            <a:t>Service Delivery</a:t>
          </a:r>
        </a:p>
      </dgm:t>
    </dgm:pt>
    <dgm:pt modelId="{F25FDF38-175D-43C8-8579-A49E904A4678}" type="parTrans" cxnId="{7FB79614-DC12-4494-B7AC-FEFD722F1FCA}">
      <dgm:prSet/>
      <dgm:spPr/>
      <dgm:t>
        <a:bodyPr/>
        <a:lstStyle/>
        <a:p>
          <a:endParaRPr lang="en-US"/>
        </a:p>
      </dgm:t>
    </dgm:pt>
    <dgm:pt modelId="{8F015108-81CA-43E0-84DA-EA91A7BC98BB}" type="sibTrans" cxnId="{7FB79614-DC12-4494-B7AC-FEFD722F1FCA}">
      <dgm:prSet/>
      <dgm:spPr/>
      <dgm:t>
        <a:bodyPr/>
        <a:lstStyle/>
        <a:p>
          <a:endParaRPr lang="en-US"/>
        </a:p>
      </dgm:t>
    </dgm:pt>
    <dgm:pt modelId="{C792BBAE-3845-449B-ABAC-799C919A4AF4}">
      <dgm:prSet phldrT="[Text]"/>
      <dgm:spPr/>
      <dgm:t>
        <a:bodyPr/>
        <a:lstStyle/>
        <a:p>
          <a:r>
            <a:rPr lang="en-US" dirty="0"/>
            <a:t>Funding Priorities</a:t>
          </a:r>
        </a:p>
      </dgm:t>
    </dgm:pt>
    <dgm:pt modelId="{E645B98A-2AE2-4D0B-BCCB-745165618D61}" type="parTrans" cxnId="{38F1AB04-C0B2-4CD0-9C33-4F3ECCD09987}">
      <dgm:prSet/>
      <dgm:spPr/>
      <dgm:t>
        <a:bodyPr/>
        <a:lstStyle/>
        <a:p>
          <a:endParaRPr lang="en-US"/>
        </a:p>
      </dgm:t>
    </dgm:pt>
    <dgm:pt modelId="{52FF37AF-3B58-42AB-9435-F0E98CF1818C}" type="sibTrans" cxnId="{38F1AB04-C0B2-4CD0-9C33-4F3ECCD09987}">
      <dgm:prSet/>
      <dgm:spPr/>
      <dgm:t>
        <a:bodyPr/>
        <a:lstStyle/>
        <a:p>
          <a:endParaRPr lang="en-US"/>
        </a:p>
      </dgm:t>
    </dgm:pt>
    <dgm:pt modelId="{93884D31-1150-4C60-A33C-D96C89BD7813}">
      <dgm:prSet phldrT="[Text]"/>
      <dgm:spPr/>
      <dgm:t>
        <a:bodyPr/>
        <a:lstStyle/>
        <a:p>
          <a:r>
            <a:rPr lang="en-US" dirty="0"/>
            <a:t>Quality of Care</a:t>
          </a:r>
        </a:p>
      </dgm:t>
    </dgm:pt>
    <dgm:pt modelId="{B1E6504A-68B8-4916-9C87-450EE8B4C93A}" type="parTrans" cxnId="{8D08FA18-9089-48A1-9CD0-10261B6DC8AA}">
      <dgm:prSet/>
      <dgm:spPr/>
      <dgm:t>
        <a:bodyPr/>
        <a:lstStyle/>
        <a:p>
          <a:endParaRPr lang="en-US"/>
        </a:p>
      </dgm:t>
    </dgm:pt>
    <dgm:pt modelId="{7044A715-C67C-4F1B-931A-B380579E0EE4}" type="sibTrans" cxnId="{8D08FA18-9089-48A1-9CD0-10261B6DC8AA}">
      <dgm:prSet/>
      <dgm:spPr/>
      <dgm:t>
        <a:bodyPr/>
        <a:lstStyle/>
        <a:p>
          <a:endParaRPr lang="en-US"/>
        </a:p>
      </dgm:t>
    </dgm:pt>
    <dgm:pt modelId="{D0F4C0F8-7EA9-4846-8373-C04A93CAE963}">
      <dgm:prSet phldrT="[Text]"/>
      <dgm:spPr/>
      <dgm:t>
        <a:bodyPr/>
        <a:lstStyle/>
        <a:p>
          <a:r>
            <a:rPr lang="en-US" dirty="0"/>
            <a:t>Empowerment and Choice</a:t>
          </a:r>
        </a:p>
      </dgm:t>
    </dgm:pt>
    <dgm:pt modelId="{4DA1D396-3115-466C-9780-E21A79B50308}" type="parTrans" cxnId="{B4E22171-3016-486E-8753-B845E6EB01FE}">
      <dgm:prSet/>
      <dgm:spPr/>
      <dgm:t>
        <a:bodyPr/>
        <a:lstStyle/>
        <a:p>
          <a:endParaRPr lang="en-US"/>
        </a:p>
      </dgm:t>
    </dgm:pt>
    <dgm:pt modelId="{81189168-49CC-445F-8FAE-D3F4232CAD65}" type="sibTrans" cxnId="{B4E22171-3016-486E-8753-B845E6EB01FE}">
      <dgm:prSet/>
      <dgm:spPr/>
      <dgm:t>
        <a:bodyPr/>
        <a:lstStyle/>
        <a:p>
          <a:endParaRPr lang="en-US"/>
        </a:p>
      </dgm:t>
    </dgm:pt>
    <dgm:pt modelId="{7EB289C0-3A03-4865-A53C-FE9A914A4F89}" type="pres">
      <dgm:prSet presAssocID="{2A8C9BC7-24EC-4622-8013-93F765F3785C}" presName="diagram" presStyleCnt="0">
        <dgm:presLayoutVars>
          <dgm:dir/>
          <dgm:resizeHandles val="exact"/>
        </dgm:presLayoutVars>
      </dgm:prSet>
      <dgm:spPr/>
    </dgm:pt>
    <dgm:pt modelId="{F31C0D03-33B0-4DDE-ABE2-7FCE0C3B80B8}" type="pres">
      <dgm:prSet presAssocID="{24EFDA79-6FE3-48D2-BDB4-B0A73C6BE272}" presName="node" presStyleLbl="node1" presStyleIdx="0" presStyleCnt="4">
        <dgm:presLayoutVars>
          <dgm:bulletEnabled val="1"/>
        </dgm:presLayoutVars>
      </dgm:prSet>
      <dgm:spPr/>
    </dgm:pt>
    <dgm:pt modelId="{90129B32-31E0-4889-8B4E-8720024DB6FE}" type="pres">
      <dgm:prSet presAssocID="{8F015108-81CA-43E0-84DA-EA91A7BC98BB}" presName="sibTrans" presStyleCnt="0"/>
      <dgm:spPr/>
    </dgm:pt>
    <dgm:pt modelId="{A62C05C6-BE92-47F3-B217-EDF765880A10}" type="pres">
      <dgm:prSet presAssocID="{C792BBAE-3845-449B-ABAC-799C919A4AF4}" presName="node" presStyleLbl="node1" presStyleIdx="1" presStyleCnt="4">
        <dgm:presLayoutVars>
          <dgm:bulletEnabled val="1"/>
        </dgm:presLayoutVars>
      </dgm:prSet>
      <dgm:spPr/>
    </dgm:pt>
    <dgm:pt modelId="{6257D942-AF17-4BA4-8435-BEFE1F3AC145}" type="pres">
      <dgm:prSet presAssocID="{52FF37AF-3B58-42AB-9435-F0E98CF1818C}" presName="sibTrans" presStyleCnt="0"/>
      <dgm:spPr/>
    </dgm:pt>
    <dgm:pt modelId="{58575AEF-C175-43CF-A7CC-1BAE6CF2072E}" type="pres">
      <dgm:prSet presAssocID="{93884D31-1150-4C60-A33C-D96C89BD7813}" presName="node" presStyleLbl="node1" presStyleIdx="2" presStyleCnt="4">
        <dgm:presLayoutVars>
          <dgm:bulletEnabled val="1"/>
        </dgm:presLayoutVars>
      </dgm:prSet>
      <dgm:spPr/>
    </dgm:pt>
    <dgm:pt modelId="{7B3C909F-0516-4CBE-BE92-705AC9C8CDFA}" type="pres">
      <dgm:prSet presAssocID="{7044A715-C67C-4F1B-931A-B380579E0EE4}" presName="sibTrans" presStyleCnt="0"/>
      <dgm:spPr/>
    </dgm:pt>
    <dgm:pt modelId="{142B1D96-D683-427A-9F91-63D5AF4ECD23}" type="pres">
      <dgm:prSet presAssocID="{D0F4C0F8-7EA9-4846-8373-C04A93CAE963}" presName="node" presStyleLbl="node1" presStyleIdx="3" presStyleCnt="4">
        <dgm:presLayoutVars>
          <dgm:bulletEnabled val="1"/>
        </dgm:presLayoutVars>
      </dgm:prSet>
      <dgm:spPr/>
    </dgm:pt>
  </dgm:ptLst>
  <dgm:cxnLst>
    <dgm:cxn modelId="{38F1AB04-C0B2-4CD0-9C33-4F3ECCD09987}" srcId="{2A8C9BC7-24EC-4622-8013-93F765F3785C}" destId="{C792BBAE-3845-449B-ABAC-799C919A4AF4}" srcOrd="1" destOrd="0" parTransId="{E645B98A-2AE2-4D0B-BCCB-745165618D61}" sibTransId="{52FF37AF-3B58-42AB-9435-F0E98CF1818C}"/>
    <dgm:cxn modelId="{7FB79614-DC12-4494-B7AC-FEFD722F1FCA}" srcId="{2A8C9BC7-24EC-4622-8013-93F765F3785C}" destId="{24EFDA79-6FE3-48D2-BDB4-B0A73C6BE272}" srcOrd="0" destOrd="0" parTransId="{F25FDF38-175D-43C8-8579-A49E904A4678}" sibTransId="{8F015108-81CA-43E0-84DA-EA91A7BC98BB}"/>
    <dgm:cxn modelId="{8D08FA18-9089-48A1-9CD0-10261B6DC8AA}" srcId="{2A8C9BC7-24EC-4622-8013-93F765F3785C}" destId="{93884D31-1150-4C60-A33C-D96C89BD7813}" srcOrd="2" destOrd="0" parTransId="{B1E6504A-68B8-4916-9C87-450EE8B4C93A}" sibTransId="{7044A715-C67C-4F1B-931A-B380579E0EE4}"/>
    <dgm:cxn modelId="{645CDF1D-2CEA-4927-B12D-B6EEB776A012}" type="presOf" srcId="{C792BBAE-3845-449B-ABAC-799C919A4AF4}" destId="{A62C05C6-BE92-47F3-B217-EDF765880A10}" srcOrd="0" destOrd="0" presId="urn:microsoft.com/office/officeart/2005/8/layout/default"/>
    <dgm:cxn modelId="{8F38423C-442B-4C7A-9D94-28EEC5D38944}" type="presOf" srcId="{D0F4C0F8-7EA9-4846-8373-C04A93CAE963}" destId="{142B1D96-D683-427A-9F91-63D5AF4ECD23}" srcOrd="0" destOrd="0" presId="urn:microsoft.com/office/officeart/2005/8/layout/default"/>
    <dgm:cxn modelId="{B4E22171-3016-486E-8753-B845E6EB01FE}" srcId="{2A8C9BC7-24EC-4622-8013-93F765F3785C}" destId="{D0F4C0F8-7EA9-4846-8373-C04A93CAE963}" srcOrd="3" destOrd="0" parTransId="{4DA1D396-3115-466C-9780-E21A79B50308}" sibTransId="{81189168-49CC-445F-8FAE-D3F4232CAD65}"/>
    <dgm:cxn modelId="{436273AB-F441-48AA-86FB-23CD1A2CEA96}" type="presOf" srcId="{24EFDA79-6FE3-48D2-BDB4-B0A73C6BE272}" destId="{F31C0D03-33B0-4DDE-ABE2-7FCE0C3B80B8}" srcOrd="0" destOrd="0" presId="urn:microsoft.com/office/officeart/2005/8/layout/default"/>
    <dgm:cxn modelId="{CC4929C2-D422-4692-AC91-C9AD24258B3D}" type="presOf" srcId="{93884D31-1150-4C60-A33C-D96C89BD7813}" destId="{58575AEF-C175-43CF-A7CC-1BAE6CF2072E}" srcOrd="0" destOrd="0" presId="urn:microsoft.com/office/officeart/2005/8/layout/default"/>
    <dgm:cxn modelId="{E0769EF5-FCC7-41DF-8E12-0E2B5BAB8766}" type="presOf" srcId="{2A8C9BC7-24EC-4622-8013-93F765F3785C}" destId="{7EB289C0-3A03-4865-A53C-FE9A914A4F89}" srcOrd="0" destOrd="0" presId="urn:microsoft.com/office/officeart/2005/8/layout/default"/>
    <dgm:cxn modelId="{7FCD6C08-9523-49B1-914B-B1DEC2546FE0}" type="presParOf" srcId="{7EB289C0-3A03-4865-A53C-FE9A914A4F89}" destId="{F31C0D03-33B0-4DDE-ABE2-7FCE0C3B80B8}" srcOrd="0" destOrd="0" presId="urn:microsoft.com/office/officeart/2005/8/layout/default"/>
    <dgm:cxn modelId="{EE9FE939-0397-4B12-A67C-5EF5DFC7DC6C}" type="presParOf" srcId="{7EB289C0-3A03-4865-A53C-FE9A914A4F89}" destId="{90129B32-31E0-4889-8B4E-8720024DB6FE}" srcOrd="1" destOrd="0" presId="urn:microsoft.com/office/officeart/2005/8/layout/default"/>
    <dgm:cxn modelId="{51299F43-E775-4A1D-8DAD-3F1C996F3878}" type="presParOf" srcId="{7EB289C0-3A03-4865-A53C-FE9A914A4F89}" destId="{A62C05C6-BE92-47F3-B217-EDF765880A10}" srcOrd="2" destOrd="0" presId="urn:microsoft.com/office/officeart/2005/8/layout/default"/>
    <dgm:cxn modelId="{718CEB65-231C-4182-B1DD-E1D3F625DC56}" type="presParOf" srcId="{7EB289C0-3A03-4865-A53C-FE9A914A4F89}" destId="{6257D942-AF17-4BA4-8435-BEFE1F3AC145}" srcOrd="3" destOrd="0" presId="urn:microsoft.com/office/officeart/2005/8/layout/default"/>
    <dgm:cxn modelId="{51272A68-2BB8-402A-B6AD-49DAEE0469DF}" type="presParOf" srcId="{7EB289C0-3A03-4865-A53C-FE9A914A4F89}" destId="{58575AEF-C175-43CF-A7CC-1BAE6CF2072E}" srcOrd="4" destOrd="0" presId="urn:microsoft.com/office/officeart/2005/8/layout/default"/>
    <dgm:cxn modelId="{5A9C449C-C153-41A4-89EA-6D6F3BFA7B28}" type="presParOf" srcId="{7EB289C0-3A03-4865-A53C-FE9A914A4F89}" destId="{7B3C909F-0516-4CBE-BE92-705AC9C8CDFA}" srcOrd="5" destOrd="0" presId="urn:microsoft.com/office/officeart/2005/8/layout/default"/>
    <dgm:cxn modelId="{19398FD9-D072-45DF-BB9D-EE110899DF54}" type="presParOf" srcId="{7EB289C0-3A03-4865-A53C-FE9A914A4F89}" destId="{142B1D96-D683-427A-9F91-63D5AF4ECD23}"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6C5DB7-9ACE-49B1-90BC-71D6C34FE34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2BEFE95-529B-472D-911A-4C4B89533543}">
      <dgm:prSet phldrT="[Text]"/>
      <dgm:spPr/>
      <dgm:t>
        <a:bodyPr/>
        <a:lstStyle/>
        <a:p>
          <a:r>
            <a:rPr lang="en-US" b="0" dirty="0"/>
            <a:t>Key provisions include:</a:t>
          </a:r>
        </a:p>
      </dgm:t>
    </dgm:pt>
    <dgm:pt modelId="{B0C73294-FB15-41B3-94D9-A323D8D60090}" type="parTrans" cxnId="{43340EA0-7F71-420E-8CCF-F9E56789746C}">
      <dgm:prSet/>
      <dgm:spPr/>
      <dgm:t>
        <a:bodyPr/>
        <a:lstStyle/>
        <a:p>
          <a:endParaRPr lang="en-US"/>
        </a:p>
      </dgm:t>
    </dgm:pt>
    <dgm:pt modelId="{C2CC9350-AB52-49E1-A12B-20C15451E4C3}" type="sibTrans" cxnId="{43340EA0-7F71-420E-8CCF-F9E56789746C}">
      <dgm:prSet/>
      <dgm:spPr/>
      <dgm:t>
        <a:bodyPr/>
        <a:lstStyle/>
        <a:p>
          <a:endParaRPr lang="en-US"/>
        </a:p>
      </dgm:t>
    </dgm:pt>
    <dgm:pt modelId="{19CA4527-C8B2-47B0-9D76-900DD55DE57F}">
      <dgm:prSet phldrT="[Text]"/>
      <dgm:spPr/>
      <dgm:t>
        <a:bodyPr/>
        <a:lstStyle/>
        <a:p>
          <a:r>
            <a:rPr lang="en-US" b="0" dirty="0"/>
            <a:t>Domiciliary (home) care.</a:t>
          </a:r>
        </a:p>
      </dgm:t>
    </dgm:pt>
    <dgm:pt modelId="{C5A554A8-59D1-4A0E-A522-DF8B9874B052}" type="parTrans" cxnId="{C3D5239A-5E62-4363-BC9C-DAA07C769265}">
      <dgm:prSet/>
      <dgm:spPr/>
      <dgm:t>
        <a:bodyPr/>
        <a:lstStyle/>
        <a:p>
          <a:endParaRPr lang="en-US"/>
        </a:p>
      </dgm:t>
    </dgm:pt>
    <dgm:pt modelId="{20BFF67F-1419-4F43-838B-EC863C187A3E}" type="sibTrans" cxnId="{C3D5239A-5E62-4363-BC9C-DAA07C769265}">
      <dgm:prSet/>
      <dgm:spPr/>
      <dgm:t>
        <a:bodyPr/>
        <a:lstStyle/>
        <a:p>
          <a:endParaRPr lang="en-US"/>
        </a:p>
      </dgm:t>
    </dgm:pt>
    <dgm:pt modelId="{3C83F2D6-810D-49E3-8367-150A7CEB089A}">
      <dgm:prSet phldrT="[Text]"/>
      <dgm:spPr/>
      <dgm:t>
        <a:bodyPr/>
        <a:lstStyle/>
        <a:p>
          <a:r>
            <a:rPr lang="en-US" b="0" dirty="0"/>
            <a:t>Care homes for residents and for the aged.</a:t>
          </a:r>
        </a:p>
      </dgm:t>
    </dgm:pt>
    <dgm:pt modelId="{BB15C3DC-DFCD-4A08-8F0A-99F4BCA4D464}" type="parTrans" cxnId="{FBC02254-86C5-4DF2-A015-ED1072B4E8E0}">
      <dgm:prSet/>
      <dgm:spPr/>
      <dgm:t>
        <a:bodyPr/>
        <a:lstStyle/>
        <a:p>
          <a:endParaRPr lang="en-US"/>
        </a:p>
      </dgm:t>
    </dgm:pt>
    <dgm:pt modelId="{C5D30B3D-5C4F-46EA-8AEB-A9A1BCC143DE}" type="sibTrans" cxnId="{FBC02254-86C5-4DF2-A015-ED1072B4E8E0}">
      <dgm:prSet/>
      <dgm:spPr/>
      <dgm:t>
        <a:bodyPr/>
        <a:lstStyle/>
        <a:p>
          <a:endParaRPr lang="en-US"/>
        </a:p>
      </dgm:t>
    </dgm:pt>
    <dgm:pt modelId="{F0AFE7A6-90F3-4609-92FB-36E3109949C0}">
      <dgm:prSet phldrT="[Text]"/>
      <dgm:spPr/>
      <dgm:t>
        <a:bodyPr/>
        <a:lstStyle/>
        <a:p>
          <a:r>
            <a:rPr lang="en-US" b="0" dirty="0"/>
            <a:t>Day care centres.</a:t>
          </a:r>
        </a:p>
      </dgm:t>
    </dgm:pt>
    <dgm:pt modelId="{04E3A0C1-83A7-444E-93BE-19F999D49AC6}" type="parTrans" cxnId="{66DB8E58-C020-4428-8C93-A370E4001137}">
      <dgm:prSet/>
      <dgm:spPr/>
      <dgm:t>
        <a:bodyPr/>
        <a:lstStyle/>
        <a:p>
          <a:endParaRPr lang="en-US"/>
        </a:p>
      </dgm:t>
    </dgm:pt>
    <dgm:pt modelId="{BA602D30-82C6-4679-A881-D4EBE0C5CFF9}" type="sibTrans" cxnId="{66DB8E58-C020-4428-8C93-A370E4001137}">
      <dgm:prSet/>
      <dgm:spPr/>
      <dgm:t>
        <a:bodyPr/>
        <a:lstStyle/>
        <a:p>
          <a:endParaRPr lang="en-US"/>
        </a:p>
      </dgm:t>
    </dgm:pt>
    <dgm:pt modelId="{6A844247-8A6A-49D3-A003-9148DFDD6817}">
      <dgm:prSet phldrT="[Text]"/>
      <dgm:spPr/>
      <dgm:t>
        <a:bodyPr/>
        <a:lstStyle/>
        <a:p>
          <a:r>
            <a:rPr lang="en-US" b="0" dirty="0"/>
            <a:t>Community healthcare services.</a:t>
          </a:r>
        </a:p>
      </dgm:t>
    </dgm:pt>
    <dgm:pt modelId="{E8374440-4036-43B2-A641-1A36C0878388}" type="parTrans" cxnId="{81ECB0E9-D359-4709-9EAD-4CA5B2F70B42}">
      <dgm:prSet/>
      <dgm:spPr/>
      <dgm:t>
        <a:bodyPr/>
        <a:lstStyle/>
        <a:p>
          <a:endParaRPr lang="en-US"/>
        </a:p>
      </dgm:t>
    </dgm:pt>
    <dgm:pt modelId="{BE7EE6D9-A71D-4C81-BDCD-7F411D32E338}" type="sibTrans" cxnId="{81ECB0E9-D359-4709-9EAD-4CA5B2F70B42}">
      <dgm:prSet/>
      <dgm:spPr/>
      <dgm:t>
        <a:bodyPr/>
        <a:lstStyle/>
        <a:p>
          <a:endParaRPr lang="en-US"/>
        </a:p>
      </dgm:t>
    </dgm:pt>
    <dgm:pt modelId="{32BC247B-9A25-4C51-B8A8-B2ACE3CA1306}">
      <dgm:prSet phldrT="[Text]"/>
      <dgm:spPr/>
      <dgm:t>
        <a:bodyPr/>
        <a:lstStyle/>
        <a:p>
          <a:r>
            <a:rPr lang="en-US" b="0" dirty="0"/>
            <a:t>Hospice and Palli Karma.</a:t>
          </a:r>
        </a:p>
      </dgm:t>
    </dgm:pt>
    <dgm:pt modelId="{43671497-D6C2-454F-B60F-00506327C595}" type="parTrans" cxnId="{CCD2140F-5731-4B60-9AF8-0497B29F1B9C}">
      <dgm:prSet/>
      <dgm:spPr/>
      <dgm:t>
        <a:bodyPr/>
        <a:lstStyle/>
        <a:p>
          <a:endParaRPr lang="en-US"/>
        </a:p>
      </dgm:t>
    </dgm:pt>
    <dgm:pt modelId="{60DCF401-6968-4432-B92A-2CA3ADF534EA}" type="sibTrans" cxnId="{CCD2140F-5731-4B60-9AF8-0497B29F1B9C}">
      <dgm:prSet/>
      <dgm:spPr/>
      <dgm:t>
        <a:bodyPr/>
        <a:lstStyle/>
        <a:p>
          <a:endParaRPr lang="en-US"/>
        </a:p>
      </dgm:t>
    </dgm:pt>
    <dgm:pt modelId="{BEF6BC62-E23E-48F3-ABD4-334654D4007B}">
      <dgm:prSet phldrT="[Text]"/>
      <dgm:spPr/>
      <dgm:t>
        <a:bodyPr/>
        <a:lstStyle/>
        <a:p>
          <a:r>
            <a:rPr lang="en-US" b="0" dirty="0"/>
            <a:t>Services aim to:</a:t>
          </a:r>
        </a:p>
      </dgm:t>
    </dgm:pt>
    <dgm:pt modelId="{E00B0694-EAE3-4831-9EF9-6321593E6463}" type="parTrans" cxnId="{ACC3136E-FC16-416F-A411-2BA306E8571E}">
      <dgm:prSet/>
      <dgm:spPr/>
      <dgm:t>
        <a:bodyPr/>
        <a:lstStyle/>
        <a:p>
          <a:endParaRPr lang="en-US"/>
        </a:p>
      </dgm:t>
    </dgm:pt>
    <dgm:pt modelId="{B7CDA8BE-5E52-499C-8C23-732FDCBC98F7}" type="sibTrans" cxnId="{ACC3136E-FC16-416F-A411-2BA306E8571E}">
      <dgm:prSet/>
      <dgm:spPr/>
      <dgm:t>
        <a:bodyPr/>
        <a:lstStyle/>
        <a:p>
          <a:endParaRPr lang="en-US"/>
        </a:p>
      </dgm:t>
    </dgm:pt>
    <dgm:pt modelId="{6BBF312D-58E9-45A0-9348-7EA8BF2F2B27}">
      <dgm:prSet phldrT="[Text]"/>
      <dgm:spPr/>
      <dgm:t>
        <a:bodyPr/>
        <a:lstStyle/>
        <a:p>
          <a:r>
            <a:rPr lang="en-US" b="0" dirty="0"/>
            <a:t>Maintain independence.</a:t>
          </a:r>
        </a:p>
      </dgm:t>
    </dgm:pt>
    <dgm:pt modelId="{E52D61D3-466B-417B-B189-F1BC62B5D5EB}" type="parTrans" cxnId="{870A9C85-A003-4F43-8E29-5B6FADCC548D}">
      <dgm:prSet/>
      <dgm:spPr/>
      <dgm:t>
        <a:bodyPr/>
        <a:lstStyle/>
        <a:p>
          <a:endParaRPr lang="en-US"/>
        </a:p>
      </dgm:t>
    </dgm:pt>
    <dgm:pt modelId="{F66500FA-AA3D-498E-B093-655FE49A1E29}" type="sibTrans" cxnId="{870A9C85-A003-4F43-8E29-5B6FADCC548D}">
      <dgm:prSet/>
      <dgm:spPr/>
      <dgm:t>
        <a:bodyPr/>
        <a:lstStyle/>
        <a:p>
          <a:endParaRPr lang="en-US"/>
        </a:p>
      </dgm:t>
    </dgm:pt>
    <dgm:pt modelId="{9C58DBDF-1CEE-4CE9-9374-8D4A0DF2C918}">
      <dgm:prSet phldrT="[Text]"/>
      <dgm:spPr/>
      <dgm:t>
        <a:bodyPr/>
        <a:lstStyle/>
        <a:p>
          <a:r>
            <a:rPr lang="en-US" b="0" dirty="0"/>
            <a:t>Support wellbeing.</a:t>
          </a:r>
        </a:p>
      </dgm:t>
    </dgm:pt>
    <dgm:pt modelId="{561C9302-DE97-41C4-82B2-24EA12DDF315}" type="parTrans" cxnId="{D3B178DA-303F-416B-93A9-C71B3666913D}">
      <dgm:prSet/>
      <dgm:spPr/>
      <dgm:t>
        <a:bodyPr/>
        <a:lstStyle/>
        <a:p>
          <a:endParaRPr lang="en-US"/>
        </a:p>
      </dgm:t>
    </dgm:pt>
    <dgm:pt modelId="{8F0245ED-2F85-4346-B8AF-544201662382}" type="sibTrans" cxnId="{D3B178DA-303F-416B-93A9-C71B3666913D}">
      <dgm:prSet/>
      <dgm:spPr/>
      <dgm:t>
        <a:bodyPr/>
        <a:lstStyle/>
        <a:p>
          <a:endParaRPr lang="en-US"/>
        </a:p>
      </dgm:t>
    </dgm:pt>
    <dgm:pt modelId="{B932090B-5250-4485-9BE4-A83840B4B5DD}">
      <dgm:prSet phldrT="[Text]"/>
      <dgm:spPr/>
      <dgm:t>
        <a:bodyPr/>
        <a:lstStyle/>
        <a:p>
          <a:r>
            <a:rPr lang="en-US" b="0" dirty="0"/>
            <a:t>Prevent hospital admissions.</a:t>
          </a:r>
        </a:p>
      </dgm:t>
    </dgm:pt>
    <dgm:pt modelId="{2B7EDC76-1294-4590-844E-E2E8EC9F4035}" type="parTrans" cxnId="{BFC1DF21-13E7-4579-9548-7651BF7E4F6F}">
      <dgm:prSet/>
      <dgm:spPr/>
      <dgm:t>
        <a:bodyPr/>
        <a:lstStyle/>
        <a:p>
          <a:endParaRPr lang="en-US"/>
        </a:p>
      </dgm:t>
    </dgm:pt>
    <dgm:pt modelId="{0DB39119-CDB3-4206-B431-C2CBA7279167}" type="sibTrans" cxnId="{BFC1DF21-13E7-4579-9548-7651BF7E4F6F}">
      <dgm:prSet/>
      <dgm:spPr/>
      <dgm:t>
        <a:bodyPr/>
        <a:lstStyle/>
        <a:p>
          <a:endParaRPr lang="en-US"/>
        </a:p>
      </dgm:t>
    </dgm:pt>
    <dgm:pt modelId="{2A7E6214-F367-4B36-8D26-294209A85668}">
      <dgm:prSet phldrT="[Text]"/>
      <dgm:spPr/>
      <dgm:t>
        <a:bodyPr/>
        <a:lstStyle/>
        <a:p>
          <a:r>
            <a:rPr lang="en-US" b="0" dirty="0"/>
            <a:t>Enhance Quality of Life.</a:t>
          </a:r>
        </a:p>
      </dgm:t>
    </dgm:pt>
    <dgm:pt modelId="{7A8D3713-3575-4AC7-A856-82E4AFC7309E}" type="parTrans" cxnId="{F8186966-530F-47F4-8F48-7189116BF614}">
      <dgm:prSet/>
      <dgm:spPr/>
      <dgm:t>
        <a:bodyPr/>
        <a:lstStyle/>
        <a:p>
          <a:endParaRPr lang="en-US"/>
        </a:p>
      </dgm:t>
    </dgm:pt>
    <dgm:pt modelId="{59C658C6-ED06-42E4-9AFD-A5E7A1798AFC}" type="sibTrans" cxnId="{F8186966-530F-47F4-8F48-7189116BF614}">
      <dgm:prSet/>
      <dgm:spPr/>
      <dgm:t>
        <a:bodyPr/>
        <a:lstStyle/>
        <a:p>
          <a:endParaRPr lang="en-US"/>
        </a:p>
      </dgm:t>
    </dgm:pt>
    <dgm:pt modelId="{168EE695-5A51-486A-97FA-958A68078D13}">
      <dgm:prSet phldrT="[Text]"/>
      <dgm:spPr/>
      <dgm:t>
        <a:bodyPr/>
        <a:lstStyle/>
        <a:p>
          <a:r>
            <a:rPr lang="en-US" b="0" dirty="0"/>
            <a:t>The growth in demand is due to:</a:t>
          </a:r>
        </a:p>
      </dgm:t>
    </dgm:pt>
    <dgm:pt modelId="{CB89F89E-786B-4B13-9991-1B982C846D35}" type="parTrans" cxnId="{7665FEDB-5A30-427B-BF6B-4A8C3A556435}">
      <dgm:prSet/>
      <dgm:spPr/>
      <dgm:t>
        <a:bodyPr/>
        <a:lstStyle/>
        <a:p>
          <a:endParaRPr lang="en-US"/>
        </a:p>
      </dgm:t>
    </dgm:pt>
    <dgm:pt modelId="{05C60ADD-2209-4517-B7BA-0601295473C6}" type="sibTrans" cxnId="{7665FEDB-5A30-427B-BF6B-4A8C3A556435}">
      <dgm:prSet/>
      <dgm:spPr/>
      <dgm:t>
        <a:bodyPr/>
        <a:lstStyle/>
        <a:p>
          <a:endParaRPr lang="en-US"/>
        </a:p>
      </dgm:t>
    </dgm:pt>
    <dgm:pt modelId="{B38582FD-72ED-4692-8AB5-B46F54BECC29}">
      <dgm:prSet phldrT="[Text]"/>
      <dgm:spPr/>
      <dgm:t>
        <a:bodyPr/>
        <a:lstStyle/>
        <a:p>
          <a:r>
            <a:rPr lang="en-US" b="0" dirty="0"/>
            <a:t>Population ageing.</a:t>
          </a:r>
        </a:p>
      </dgm:t>
    </dgm:pt>
    <dgm:pt modelId="{D4EFB28D-1666-4017-A9BA-8990153CD10A}" type="parTrans" cxnId="{B654156D-8EA8-4985-8EBD-0CAF8914E3A7}">
      <dgm:prSet/>
      <dgm:spPr/>
      <dgm:t>
        <a:bodyPr/>
        <a:lstStyle/>
        <a:p>
          <a:endParaRPr lang="en-US"/>
        </a:p>
      </dgm:t>
    </dgm:pt>
    <dgm:pt modelId="{A7D0E25A-E89B-442A-BBA3-1C47FC37DC0C}" type="sibTrans" cxnId="{B654156D-8EA8-4985-8EBD-0CAF8914E3A7}">
      <dgm:prSet/>
      <dgm:spPr/>
      <dgm:t>
        <a:bodyPr/>
        <a:lstStyle/>
        <a:p>
          <a:endParaRPr lang="en-US"/>
        </a:p>
      </dgm:t>
    </dgm:pt>
    <dgm:pt modelId="{3B1206F7-3999-401B-AB42-571DE037AFBE}">
      <dgm:prSet phldrT="[Text]"/>
      <dgm:spPr/>
      <dgm:t>
        <a:bodyPr/>
        <a:lstStyle/>
        <a:p>
          <a:r>
            <a:rPr lang="en-US" b="0" dirty="0"/>
            <a:t>Longer life expectancy.</a:t>
          </a:r>
        </a:p>
      </dgm:t>
    </dgm:pt>
    <dgm:pt modelId="{8277DE2B-F5DA-4286-B780-87F1F80F1770}" type="parTrans" cxnId="{9A32AB3F-D79B-4312-A917-B233E0B7178C}">
      <dgm:prSet/>
      <dgm:spPr/>
      <dgm:t>
        <a:bodyPr/>
        <a:lstStyle/>
        <a:p>
          <a:endParaRPr lang="en-US"/>
        </a:p>
      </dgm:t>
    </dgm:pt>
    <dgm:pt modelId="{8694DA97-F363-4227-BD18-0B918CA48B93}" type="sibTrans" cxnId="{9A32AB3F-D79B-4312-A917-B233E0B7178C}">
      <dgm:prSet/>
      <dgm:spPr/>
      <dgm:t>
        <a:bodyPr/>
        <a:lstStyle/>
        <a:p>
          <a:endParaRPr lang="en-US"/>
        </a:p>
      </dgm:t>
    </dgm:pt>
    <dgm:pt modelId="{0A88BEA2-CCF2-4A64-9602-99B5B85BA69A}">
      <dgm:prSet phldrT="[Text]"/>
      <dgm:spPr/>
      <dgm:t>
        <a:bodyPr/>
        <a:lstStyle/>
        <a:p>
          <a:r>
            <a:rPr lang="en-US" b="0" dirty="0"/>
            <a:t>Long-term conditions/dementia growth.</a:t>
          </a:r>
        </a:p>
      </dgm:t>
    </dgm:pt>
    <dgm:pt modelId="{63070304-68CC-4CF8-AC85-6D06A988C7FE}" type="parTrans" cxnId="{3FF0F3EF-2AD0-4DC7-9C7C-6B05AECF34C3}">
      <dgm:prSet/>
      <dgm:spPr/>
      <dgm:t>
        <a:bodyPr/>
        <a:lstStyle/>
        <a:p>
          <a:endParaRPr lang="en-US"/>
        </a:p>
      </dgm:t>
    </dgm:pt>
    <dgm:pt modelId="{FE4632E4-DD1C-48F7-BC24-05DEEEF095DC}" type="sibTrans" cxnId="{3FF0F3EF-2AD0-4DC7-9C7C-6B05AECF34C3}">
      <dgm:prSet/>
      <dgm:spPr/>
      <dgm:t>
        <a:bodyPr/>
        <a:lstStyle/>
        <a:p>
          <a:endParaRPr lang="en-US"/>
        </a:p>
      </dgm:t>
    </dgm:pt>
    <dgm:pt modelId="{B2CD2A68-A79E-4E4E-8C8A-020C6A20A2A2}">
      <dgm:prSet phldrT="[Text]"/>
      <dgm:spPr/>
      <dgm:t>
        <a:bodyPr/>
        <a:lstStyle/>
        <a:p>
          <a:r>
            <a:rPr lang="en-US" b="0" dirty="0"/>
            <a:t>Challenges include:</a:t>
          </a:r>
        </a:p>
      </dgm:t>
    </dgm:pt>
    <dgm:pt modelId="{902AE82E-D3F6-42C4-A7F4-A019B153F8E9}" type="parTrans" cxnId="{90939D81-296C-40E8-97D2-95AB56ABF986}">
      <dgm:prSet/>
      <dgm:spPr/>
      <dgm:t>
        <a:bodyPr/>
        <a:lstStyle/>
        <a:p>
          <a:endParaRPr lang="en-US"/>
        </a:p>
      </dgm:t>
    </dgm:pt>
    <dgm:pt modelId="{CE70E21B-B85D-4A64-BEE7-4E8F51574DFC}" type="sibTrans" cxnId="{90939D81-296C-40E8-97D2-95AB56ABF986}">
      <dgm:prSet/>
      <dgm:spPr/>
      <dgm:t>
        <a:bodyPr/>
        <a:lstStyle/>
        <a:p>
          <a:endParaRPr lang="en-US"/>
        </a:p>
      </dgm:t>
    </dgm:pt>
    <dgm:pt modelId="{C3B742EC-E9ED-44D1-863D-F114DC5C1886}">
      <dgm:prSet phldrT="[Text]"/>
      <dgm:spPr/>
      <dgm:t>
        <a:bodyPr/>
        <a:lstStyle/>
        <a:p>
          <a:r>
            <a:rPr lang="en-US" b="0" dirty="0"/>
            <a:t>Workforce shortages.</a:t>
          </a:r>
        </a:p>
      </dgm:t>
    </dgm:pt>
    <dgm:pt modelId="{1BAE7408-FC09-421C-AE24-D5D0D9C9E1FA}" type="parTrans" cxnId="{6E0F1267-AB1C-4A57-B2A2-1E648C98B8B7}">
      <dgm:prSet/>
      <dgm:spPr/>
      <dgm:t>
        <a:bodyPr/>
        <a:lstStyle/>
        <a:p>
          <a:endParaRPr lang="en-US"/>
        </a:p>
      </dgm:t>
    </dgm:pt>
    <dgm:pt modelId="{D8F42188-D2E5-47BE-A90D-8275DA453111}" type="sibTrans" cxnId="{6E0F1267-AB1C-4A57-B2A2-1E648C98B8B7}">
      <dgm:prSet/>
      <dgm:spPr/>
      <dgm:t>
        <a:bodyPr/>
        <a:lstStyle/>
        <a:p>
          <a:endParaRPr lang="en-US"/>
        </a:p>
      </dgm:t>
    </dgm:pt>
    <dgm:pt modelId="{3BFDE519-2ABD-4C21-99AA-8BB2FC98D132}">
      <dgm:prSet phldrT="[Text]"/>
      <dgm:spPr/>
      <dgm:t>
        <a:bodyPr/>
        <a:lstStyle/>
        <a:p>
          <a:r>
            <a:rPr lang="en-US" b="0" dirty="0"/>
            <a:t>Funding pressures.</a:t>
          </a:r>
        </a:p>
      </dgm:t>
    </dgm:pt>
    <dgm:pt modelId="{1E92A484-D54D-4BA1-9378-5D3B5861C8FA}" type="parTrans" cxnId="{CE4FA142-2DBE-4123-AC2F-E77E7F2AE525}">
      <dgm:prSet/>
      <dgm:spPr/>
      <dgm:t>
        <a:bodyPr/>
        <a:lstStyle/>
        <a:p>
          <a:endParaRPr lang="en-US"/>
        </a:p>
      </dgm:t>
    </dgm:pt>
    <dgm:pt modelId="{7DFD9DC9-4079-4387-A427-4A2B932851DA}" type="sibTrans" cxnId="{CE4FA142-2DBE-4123-AC2F-E77E7F2AE525}">
      <dgm:prSet/>
      <dgm:spPr/>
      <dgm:t>
        <a:bodyPr/>
        <a:lstStyle/>
        <a:p>
          <a:endParaRPr lang="en-US"/>
        </a:p>
      </dgm:t>
    </dgm:pt>
    <dgm:pt modelId="{9BDC15E9-65B5-49A7-A5A3-BF777AAA6F33}">
      <dgm:prSet phldrT="[Text]"/>
      <dgm:spPr/>
      <dgm:t>
        <a:bodyPr/>
        <a:lstStyle/>
        <a:p>
          <a:r>
            <a:rPr lang="en-US" b="0" dirty="0"/>
            <a:t>Regional inequalities.</a:t>
          </a:r>
        </a:p>
      </dgm:t>
    </dgm:pt>
    <dgm:pt modelId="{3F80A57B-0C0D-4716-B863-DB436CF0306A}" type="parTrans" cxnId="{3D612160-DBBB-4B89-9B49-4E5F65E8A21C}">
      <dgm:prSet/>
      <dgm:spPr/>
      <dgm:t>
        <a:bodyPr/>
        <a:lstStyle/>
        <a:p>
          <a:endParaRPr lang="en-US"/>
        </a:p>
      </dgm:t>
    </dgm:pt>
    <dgm:pt modelId="{F436A98B-CC7A-407A-BCD0-4C5BCEBA63FC}" type="sibTrans" cxnId="{3D612160-DBBB-4B89-9B49-4E5F65E8A21C}">
      <dgm:prSet/>
      <dgm:spPr/>
      <dgm:t>
        <a:bodyPr/>
        <a:lstStyle/>
        <a:p>
          <a:endParaRPr lang="en-US"/>
        </a:p>
      </dgm:t>
    </dgm:pt>
    <dgm:pt modelId="{9FEDFEFB-E856-4764-85C2-E92326B9DE69}">
      <dgm:prSet phldrT="[Text]"/>
      <dgm:spPr/>
      <dgm:t>
        <a:bodyPr/>
        <a:lstStyle/>
        <a:p>
          <a:r>
            <a:rPr lang="en-US" b="0" dirty="0"/>
            <a:t>Rising service </a:t>
          </a:r>
          <a:r>
            <a:rPr lang="en-US" b="0"/>
            <a:t>demand.</a:t>
          </a:r>
          <a:endParaRPr lang="en-US" b="0" dirty="0"/>
        </a:p>
      </dgm:t>
    </dgm:pt>
    <dgm:pt modelId="{F86467A7-8210-463B-B4E9-18D4E1705B6A}" type="parTrans" cxnId="{F69C4DD9-F944-4B26-ABA8-1088F5067750}">
      <dgm:prSet/>
      <dgm:spPr/>
      <dgm:t>
        <a:bodyPr/>
        <a:lstStyle/>
        <a:p>
          <a:endParaRPr lang="en-US"/>
        </a:p>
      </dgm:t>
    </dgm:pt>
    <dgm:pt modelId="{6D72D580-9C5D-4F8C-8E96-2212F262EBB0}" type="sibTrans" cxnId="{F69C4DD9-F944-4B26-ABA8-1088F5067750}">
      <dgm:prSet/>
      <dgm:spPr/>
      <dgm:t>
        <a:bodyPr/>
        <a:lstStyle/>
        <a:p>
          <a:endParaRPr lang="en-US"/>
        </a:p>
      </dgm:t>
    </dgm:pt>
    <dgm:pt modelId="{DEA95ACF-9D3D-48A0-9240-1A2976D27FA1}" type="pres">
      <dgm:prSet presAssocID="{E56C5DB7-9ACE-49B1-90BC-71D6C34FE342}" presName="Name0" presStyleCnt="0">
        <dgm:presLayoutVars>
          <dgm:dir/>
          <dgm:animLvl val="lvl"/>
          <dgm:resizeHandles val="exact"/>
        </dgm:presLayoutVars>
      </dgm:prSet>
      <dgm:spPr/>
    </dgm:pt>
    <dgm:pt modelId="{C62ED6D9-32B6-495A-83DE-14919245D63A}" type="pres">
      <dgm:prSet presAssocID="{02BEFE95-529B-472D-911A-4C4B89533543}" presName="composite" presStyleCnt="0"/>
      <dgm:spPr/>
    </dgm:pt>
    <dgm:pt modelId="{95208ED5-AA17-4598-9DD3-13E25632F03A}" type="pres">
      <dgm:prSet presAssocID="{02BEFE95-529B-472D-911A-4C4B89533543}" presName="parTx" presStyleLbl="alignNode1" presStyleIdx="0" presStyleCnt="4">
        <dgm:presLayoutVars>
          <dgm:chMax val="0"/>
          <dgm:chPref val="0"/>
          <dgm:bulletEnabled val="1"/>
        </dgm:presLayoutVars>
      </dgm:prSet>
      <dgm:spPr/>
    </dgm:pt>
    <dgm:pt modelId="{A2C1B51A-C022-49C8-BAF2-AB2B462520AA}" type="pres">
      <dgm:prSet presAssocID="{02BEFE95-529B-472D-911A-4C4B89533543}" presName="desTx" presStyleLbl="alignAccFollowNode1" presStyleIdx="0" presStyleCnt="4">
        <dgm:presLayoutVars>
          <dgm:bulletEnabled val="1"/>
        </dgm:presLayoutVars>
      </dgm:prSet>
      <dgm:spPr/>
    </dgm:pt>
    <dgm:pt modelId="{082671DE-26A1-474B-A7F9-F09C78DC3901}" type="pres">
      <dgm:prSet presAssocID="{C2CC9350-AB52-49E1-A12B-20C15451E4C3}" presName="space" presStyleCnt="0"/>
      <dgm:spPr/>
    </dgm:pt>
    <dgm:pt modelId="{6BAA807E-7D8A-4FAB-9424-7668ACADC5D2}" type="pres">
      <dgm:prSet presAssocID="{BEF6BC62-E23E-48F3-ABD4-334654D4007B}" presName="composite" presStyleCnt="0"/>
      <dgm:spPr/>
    </dgm:pt>
    <dgm:pt modelId="{8A11D91B-F5A6-4D16-85EC-9790F464B595}" type="pres">
      <dgm:prSet presAssocID="{BEF6BC62-E23E-48F3-ABD4-334654D4007B}" presName="parTx" presStyleLbl="alignNode1" presStyleIdx="1" presStyleCnt="4">
        <dgm:presLayoutVars>
          <dgm:chMax val="0"/>
          <dgm:chPref val="0"/>
          <dgm:bulletEnabled val="1"/>
        </dgm:presLayoutVars>
      </dgm:prSet>
      <dgm:spPr/>
    </dgm:pt>
    <dgm:pt modelId="{706344DF-1322-496A-9C3C-28176217D60C}" type="pres">
      <dgm:prSet presAssocID="{BEF6BC62-E23E-48F3-ABD4-334654D4007B}" presName="desTx" presStyleLbl="alignAccFollowNode1" presStyleIdx="1" presStyleCnt="4">
        <dgm:presLayoutVars>
          <dgm:bulletEnabled val="1"/>
        </dgm:presLayoutVars>
      </dgm:prSet>
      <dgm:spPr/>
    </dgm:pt>
    <dgm:pt modelId="{1DBAC087-C711-46A3-A246-C102CDAA0F15}" type="pres">
      <dgm:prSet presAssocID="{B7CDA8BE-5E52-499C-8C23-732FDCBC98F7}" presName="space" presStyleCnt="0"/>
      <dgm:spPr/>
    </dgm:pt>
    <dgm:pt modelId="{F500914A-7A66-434F-8B60-8433F6281274}" type="pres">
      <dgm:prSet presAssocID="{168EE695-5A51-486A-97FA-958A68078D13}" presName="composite" presStyleCnt="0"/>
      <dgm:spPr/>
    </dgm:pt>
    <dgm:pt modelId="{F06071D3-26E0-4398-91CC-882D863F5735}" type="pres">
      <dgm:prSet presAssocID="{168EE695-5A51-486A-97FA-958A68078D13}" presName="parTx" presStyleLbl="alignNode1" presStyleIdx="2" presStyleCnt="4">
        <dgm:presLayoutVars>
          <dgm:chMax val="0"/>
          <dgm:chPref val="0"/>
          <dgm:bulletEnabled val="1"/>
        </dgm:presLayoutVars>
      </dgm:prSet>
      <dgm:spPr/>
    </dgm:pt>
    <dgm:pt modelId="{19C616D2-8834-4638-AD90-2C7F7D4D0B38}" type="pres">
      <dgm:prSet presAssocID="{168EE695-5A51-486A-97FA-958A68078D13}" presName="desTx" presStyleLbl="alignAccFollowNode1" presStyleIdx="2" presStyleCnt="4">
        <dgm:presLayoutVars>
          <dgm:bulletEnabled val="1"/>
        </dgm:presLayoutVars>
      </dgm:prSet>
      <dgm:spPr/>
    </dgm:pt>
    <dgm:pt modelId="{2F94960C-2B9C-4620-8CAC-5562A2684755}" type="pres">
      <dgm:prSet presAssocID="{05C60ADD-2209-4517-B7BA-0601295473C6}" presName="space" presStyleCnt="0"/>
      <dgm:spPr/>
    </dgm:pt>
    <dgm:pt modelId="{E8AA613F-54F8-46F3-A115-3AA79D75DE09}" type="pres">
      <dgm:prSet presAssocID="{B2CD2A68-A79E-4E4E-8C8A-020C6A20A2A2}" presName="composite" presStyleCnt="0"/>
      <dgm:spPr/>
    </dgm:pt>
    <dgm:pt modelId="{A114E67C-D0DB-4355-8A38-E2106EADC4FC}" type="pres">
      <dgm:prSet presAssocID="{B2CD2A68-A79E-4E4E-8C8A-020C6A20A2A2}" presName="parTx" presStyleLbl="alignNode1" presStyleIdx="3" presStyleCnt="4">
        <dgm:presLayoutVars>
          <dgm:chMax val="0"/>
          <dgm:chPref val="0"/>
          <dgm:bulletEnabled val="1"/>
        </dgm:presLayoutVars>
      </dgm:prSet>
      <dgm:spPr/>
    </dgm:pt>
    <dgm:pt modelId="{90DB9076-BE1A-4E89-BFB1-88B9E7435458}" type="pres">
      <dgm:prSet presAssocID="{B2CD2A68-A79E-4E4E-8C8A-020C6A20A2A2}" presName="desTx" presStyleLbl="alignAccFollowNode1" presStyleIdx="3" presStyleCnt="4">
        <dgm:presLayoutVars>
          <dgm:bulletEnabled val="1"/>
        </dgm:presLayoutVars>
      </dgm:prSet>
      <dgm:spPr/>
    </dgm:pt>
  </dgm:ptLst>
  <dgm:cxnLst>
    <dgm:cxn modelId="{CCD2140F-5731-4B60-9AF8-0497B29F1B9C}" srcId="{02BEFE95-529B-472D-911A-4C4B89533543}" destId="{32BC247B-9A25-4C51-B8A8-B2ACE3CA1306}" srcOrd="4" destOrd="0" parTransId="{43671497-D6C2-454F-B60F-00506327C595}" sibTransId="{60DCF401-6968-4432-B92A-2CA3ADF534EA}"/>
    <dgm:cxn modelId="{9C220513-ECC7-4A81-92B2-4C5BB8E3118F}" type="presOf" srcId="{6BBF312D-58E9-45A0-9348-7EA8BF2F2B27}" destId="{706344DF-1322-496A-9C3C-28176217D60C}" srcOrd="0" destOrd="0" presId="urn:microsoft.com/office/officeart/2005/8/layout/hList1"/>
    <dgm:cxn modelId="{BFC1DF21-13E7-4579-9548-7651BF7E4F6F}" srcId="{BEF6BC62-E23E-48F3-ABD4-334654D4007B}" destId="{B932090B-5250-4485-9BE4-A83840B4B5DD}" srcOrd="2" destOrd="0" parTransId="{2B7EDC76-1294-4590-844E-E2E8EC9F4035}" sibTransId="{0DB39119-CDB3-4206-B431-C2CBA7279167}"/>
    <dgm:cxn modelId="{6B526022-6FEE-4F02-A8E8-6399C395B341}" type="presOf" srcId="{32BC247B-9A25-4C51-B8A8-B2ACE3CA1306}" destId="{A2C1B51A-C022-49C8-BAF2-AB2B462520AA}" srcOrd="0" destOrd="4" presId="urn:microsoft.com/office/officeart/2005/8/layout/hList1"/>
    <dgm:cxn modelId="{7CF57C25-2A34-4223-AD6F-800235FA2AAF}" type="presOf" srcId="{3C83F2D6-810D-49E3-8367-150A7CEB089A}" destId="{A2C1B51A-C022-49C8-BAF2-AB2B462520AA}" srcOrd="0" destOrd="1" presId="urn:microsoft.com/office/officeart/2005/8/layout/hList1"/>
    <dgm:cxn modelId="{9A32AB3F-D79B-4312-A917-B233E0B7178C}" srcId="{168EE695-5A51-486A-97FA-958A68078D13}" destId="{3B1206F7-3999-401B-AB42-571DE037AFBE}" srcOrd="1" destOrd="0" parTransId="{8277DE2B-F5DA-4286-B780-87F1F80F1770}" sibTransId="{8694DA97-F363-4227-BD18-0B918CA48B93}"/>
    <dgm:cxn modelId="{3D612160-DBBB-4B89-9B49-4E5F65E8A21C}" srcId="{B2CD2A68-A79E-4E4E-8C8A-020C6A20A2A2}" destId="{9BDC15E9-65B5-49A7-A5A3-BF777AAA6F33}" srcOrd="2" destOrd="0" parTransId="{3F80A57B-0C0D-4716-B863-DB436CF0306A}" sibTransId="{F436A98B-CC7A-407A-BCD0-4C5BCEBA63FC}"/>
    <dgm:cxn modelId="{CE4FA142-2DBE-4123-AC2F-E77E7F2AE525}" srcId="{B2CD2A68-A79E-4E4E-8C8A-020C6A20A2A2}" destId="{3BFDE519-2ABD-4C21-99AA-8BB2FC98D132}" srcOrd="1" destOrd="0" parTransId="{1E92A484-D54D-4BA1-9378-5D3B5861C8FA}" sibTransId="{7DFD9DC9-4079-4387-A427-4A2B932851DA}"/>
    <dgm:cxn modelId="{19FC2564-834F-4D38-8006-210D56B4F914}" type="presOf" srcId="{02BEFE95-529B-472D-911A-4C4B89533543}" destId="{95208ED5-AA17-4598-9DD3-13E25632F03A}" srcOrd="0" destOrd="0" presId="urn:microsoft.com/office/officeart/2005/8/layout/hList1"/>
    <dgm:cxn modelId="{F8186966-530F-47F4-8F48-7189116BF614}" srcId="{BEF6BC62-E23E-48F3-ABD4-334654D4007B}" destId="{2A7E6214-F367-4B36-8D26-294209A85668}" srcOrd="3" destOrd="0" parTransId="{7A8D3713-3575-4AC7-A856-82E4AFC7309E}" sibTransId="{59C658C6-ED06-42E4-9AFD-A5E7A1798AFC}"/>
    <dgm:cxn modelId="{972E0D47-A7D1-4A20-B6BA-C2FD7D6583A6}" type="presOf" srcId="{C3B742EC-E9ED-44D1-863D-F114DC5C1886}" destId="{90DB9076-BE1A-4E89-BFB1-88B9E7435458}" srcOrd="0" destOrd="0" presId="urn:microsoft.com/office/officeart/2005/8/layout/hList1"/>
    <dgm:cxn modelId="{6E0F1267-AB1C-4A57-B2A2-1E648C98B8B7}" srcId="{B2CD2A68-A79E-4E4E-8C8A-020C6A20A2A2}" destId="{C3B742EC-E9ED-44D1-863D-F114DC5C1886}" srcOrd="0" destOrd="0" parTransId="{1BAE7408-FC09-421C-AE24-D5D0D9C9E1FA}" sibTransId="{D8F42188-D2E5-47BE-A90D-8275DA453111}"/>
    <dgm:cxn modelId="{1D24EC4B-5AE3-4896-8E33-37CF7CE43AAD}" type="presOf" srcId="{3B1206F7-3999-401B-AB42-571DE037AFBE}" destId="{19C616D2-8834-4638-AD90-2C7F7D4D0B38}" srcOrd="0" destOrd="1" presId="urn:microsoft.com/office/officeart/2005/8/layout/hList1"/>
    <dgm:cxn modelId="{B654156D-8EA8-4985-8EBD-0CAF8914E3A7}" srcId="{168EE695-5A51-486A-97FA-958A68078D13}" destId="{B38582FD-72ED-4692-8AB5-B46F54BECC29}" srcOrd="0" destOrd="0" parTransId="{D4EFB28D-1666-4017-A9BA-8990153CD10A}" sibTransId="{A7D0E25A-E89B-442A-BBA3-1C47FC37DC0C}"/>
    <dgm:cxn modelId="{6BE44B6D-D3C1-41EB-A166-F10B62C9EA93}" type="presOf" srcId="{6A844247-8A6A-49D3-A003-9148DFDD6817}" destId="{A2C1B51A-C022-49C8-BAF2-AB2B462520AA}" srcOrd="0" destOrd="3" presId="urn:microsoft.com/office/officeart/2005/8/layout/hList1"/>
    <dgm:cxn modelId="{ACC3136E-FC16-416F-A411-2BA306E8571E}" srcId="{E56C5DB7-9ACE-49B1-90BC-71D6C34FE342}" destId="{BEF6BC62-E23E-48F3-ABD4-334654D4007B}" srcOrd="1" destOrd="0" parTransId="{E00B0694-EAE3-4831-9EF9-6321593E6463}" sibTransId="{B7CDA8BE-5E52-499C-8C23-732FDCBC98F7}"/>
    <dgm:cxn modelId="{9E935F73-5B7C-47D2-A3C9-88145E360406}" type="presOf" srcId="{9BDC15E9-65B5-49A7-A5A3-BF777AAA6F33}" destId="{90DB9076-BE1A-4E89-BFB1-88B9E7435458}" srcOrd="0" destOrd="2" presId="urn:microsoft.com/office/officeart/2005/8/layout/hList1"/>
    <dgm:cxn modelId="{FBC02254-86C5-4DF2-A015-ED1072B4E8E0}" srcId="{02BEFE95-529B-472D-911A-4C4B89533543}" destId="{3C83F2D6-810D-49E3-8367-150A7CEB089A}" srcOrd="1" destOrd="0" parTransId="{BB15C3DC-DFCD-4A08-8F0A-99F4BCA4D464}" sibTransId="{C5D30B3D-5C4F-46EA-8AEB-A9A1BCC143DE}"/>
    <dgm:cxn modelId="{66DB8E58-C020-4428-8C93-A370E4001137}" srcId="{02BEFE95-529B-472D-911A-4C4B89533543}" destId="{F0AFE7A6-90F3-4609-92FB-36E3109949C0}" srcOrd="2" destOrd="0" parTransId="{04E3A0C1-83A7-444E-93BE-19F999D49AC6}" sibTransId="{BA602D30-82C6-4679-A881-D4EBE0C5CFF9}"/>
    <dgm:cxn modelId="{90939D81-296C-40E8-97D2-95AB56ABF986}" srcId="{E56C5DB7-9ACE-49B1-90BC-71D6C34FE342}" destId="{B2CD2A68-A79E-4E4E-8C8A-020C6A20A2A2}" srcOrd="3" destOrd="0" parTransId="{902AE82E-D3F6-42C4-A7F4-A019B153F8E9}" sibTransId="{CE70E21B-B85D-4A64-BEE7-4E8F51574DFC}"/>
    <dgm:cxn modelId="{870A9C85-A003-4F43-8E29-5B6FADCC548D}" srcId="{BEF6BC62-E23E-48F3-ABD4-334654D4007B}" destId="{6BBF312D-58E9-45A0-9348-7EA8BF2F2B27}" srcOrd="0" destOrd="0" parTransId="{E52D61D3-466B-417B-B189-F1BC62B5D5EB}" sibTransId="{F66500FA-AA3D-498E-B093-655FE49A1E29}"/>
    <dgm:cxn modelId="{D154B290-1AA6-41BD-B8F6-E4691F56C2D9}" type="presOf" srcId="{B2CD2A68-A79E-4E4E-8C8A-020C6A20A2A2}" destId="{A114E67C-D0DB-4355-8A38-E2106EADC4FC}" srcOrd="0" destOrd="0" presId="urn:microsoft.com/office/officeart/2005/8/layout/hList1"/>
    <dgm:cxn modelId="{B9A79491-C891-4866-88C4-1BFD3BB418E6}" type="presOf" srcId="{0A88BEA2-CCF2-4A64-9602-99B5B85BA69A}" destId="{19C616D2-8834-4638-AD90-2C7F7D4D0B38}" srcOrd="0" destOrd="2" presId="urn:microsoft.com/office/officeart/2005/8/layout/hList1"/>
    <dgm:cxn modelId="{9E7F4392-DA4B-4995-A496-9F88251BC933}" type="presOf" srcId="{B38582FD-72ED-4692-8AB5-B46F54BECC29}" destId="{19C616D2-8834-4638-AD90-2C7F7D4D0B38}" srcOrd="0" destOrd="0" presId="urn:microsoft.com/office/officeart/2005/8/layout/hList1"/>
    <dgm:cxn modelId="{C3D5239A-5E62-4363-BC9C-DAA07C769265}" srcId="{02BEFE95-529B-472D-911A-4C4B89533543}" destId="{19CA4527-C8B2-47B0-9D76-900DD55DE57F}" srcOrd="0" destOrd="0" parTransId="{C5A554A8-59D1-4A0E-A522-DF8B9874B052}" sibTransId="{20BFF67F-1419-4F43-838B-EC863C187A3E}"/>
    <dgm:cxn modelId="{43340EA0-7F71-420E-8CCF-F9E56789746C}" srcId="{E56C5DB7-9ACE-49B1-90BC-71D6C34FE342}" destId="{02BEFE95-529B-472D-911A-4C4B89533543}" srcOrd="0" destOrd="0" parTransId="{B0C73294-FB15-41B3-94D9-A323D8D60090}" sibTransId="{C2CC9350-AB52-49E1-A12B-20C15451E4C3}"/>
    <dgm:cxn modelId="{9CC0A0AB-9A6F-4923-8DC0-6A7A34D3C401}" type="presOf" srcId="{9C58DBDF-1CEE-4CE9-9374-8D4A0DF2C918}" destId="{706344DF-1322-496A-9C3C-28176217D60C}" srcOrd="0" destOrd="1" presId="urn:microsoft.com/office/officeart/2005/8/layout/hList1"/>
    <dgm:cxn modelId="{48C3A2AB-3C54-44FB-9EEE-1A29304F9F89}" type="presOf" srcId="{168EE695-5A51-486A-97FA-958A68078D13}" destId="{F06071D3-26E0-4398-91CC-882D863F5735}" srcOrd="0" destOrd="0" presId="urn:microsoft.com/office/officeart/2005/8/layout/hList1"/>
    <dgm:cxn modelId="{333A9FAE-E28F-4693-A0F8-5AEDE79E730B}" type="presOf" srcId="{B932090B-5250-4485-9BE4-A83840B4B5DD}" destId="{706344DF-1322-496A-9C3C-28176217D60C}" srcOrd="0" destOrd="2" presId="urn:microsoft.com/office/officeart/2005/8/layout/hList1"/>
    <dgm:cxn modelId="{E813B6B9-6F4C-4EF0-854A-A0E77DBE34D4}" type="presOf" srcId="{2A7E6214-F367-4B36-8D26-294209A85668}" destId="{706344DF-1322-496A-9C3C-28176217D60C}" srcOrd="0" destOrd="3" presId="urn:microsoft.com/office/officeart/2005/8/layout/hList1"/>
    <dgm:cxn modelId="{772A4FBC-5811-402D-8295-E230E8AA7F05}" type="presOf" srcId="{9FEDFEFB-E856-4764-85C2-E92326B9DE69}" destId="{90DB9076-BE1A-4E89-BFB1-88B9E7435458}" srcOrd="0" destOrd="3" presId="urn:microsoft.com/office/officeart/2005/8/layout/hList1"/>
    <dgm:cxn modelId="{4A0A65C2-9292-425B-AF2F-CFBFB406D759}" type="presOf" srcId="{E56C5DB7-9ACE-49B1-90BC-71D6C34FE342}" destId="{DEA95ACF-9D3D-48A0-9240-1A2976D27FA1}" srcOrd="0" destOrd="0" presId="urn:microsoft.com/office/officeart/2005/8/layout/hList1"/>
    <dgm:cxn modelId="{F69C4DD9-F944-4B26-ABA8-1088F5067750}" srcId="{B2CD2A68-A79E-4E4E-8C8A-020C6A20A2A2}" destId="{9FEDFEFB-E856-4764-85C2-E92326B9DE69}" srcOrd="3" destOrd="0" parTransId="{F86467A7-8210-463B-B4E9-18D4E1705B6A}" sibTransId="{6D72D580-9C5D-4F8C-8E96-2212F262EBB0}"/>
    <dgm:cxn modelId="{D3B178DA-303F-416B-93A9-C71B3666913D}" srcId="{BEF6BC62-E23E-48F3-ABD4-334654D4007B}" destId="{9C58DBDF-1CEE-4CE9-9374-8D4A0DF2C918}" srcOrd="1" destOrd="0" parTransId="{561C9302-DE97-41C4-82B2-24EA12DDF315}" sibTransId="{8F0245ED-2F85-4346-B8AF-544201662382}"/>
    <dgm:cxn modelId="{7665FEDB-5A30-427B-BF6B-4A8C3A556435}" srcId="{E56C5DB7-9ACE-49B1-90BC-71D6C34FE342}" destId="{168EE695-5A51-486A-97FA-958A68078D13}" srcOrd="2" destOrd="0" parTransId="{CB89F89E-786B-4B13-9991-1B982C846D35}" sibTransId="{05C60ADD-2209-4517-B7BA-0601295473C6}"/>
    <dgm:cxn modelId="{B1C8C8DD-7082-4D6D-A48C-DC48B97B0F09}" type="presOf" srcId="{BEF6BC62-E23E-48F3-ABD4-334654D4007B}" destId="{8A11D91B-F5A6-4D16-85EC-9790F464B595}" srcOrd="0" destOrd="0" presId="urn:microsoft.com/office/officeart/2005/8/layout/hList1"/>
    <dgm:cxn modelId="{4DBC47E8-8910-4F84-8CB7-62D8974625A6}" type="presOf" srcId="{3BFDE519-2ABD-4C21-99AA-8BB2FC98D132}" destId="{90DB9076-BE1A-4E89-BFB1-88B9E7435458}" srcOrd="0" destOrd="1" presId="urn:microsoft.com/office/officeart/2005/8/layout/hList1"/>
    <dgm:cxn modelId="{81ECB0E9-D359-4709-9EAD-4CA5B2F70B42}" srcId="{02BEFE95-529B-472D-911A-4C4B89533543}" destId="{6A844247-8A6A-49D3-A003-9148DFDD6817}" srcOrd="3" destOrd="0" parTransId="{E8374440-4036-43B2-A641-1A36C0878388}" sibTransId="{BE7EE6D9-A71D-4C81-BDCD-7F411D32E338}"/>
    <dgm:cxn modelId="{90C763EA-DBED-49BC-A4E0-53F38A84F327}" type="presOf" srcId="{F0AFE7A6-90F3-4609-92FB-36E3109949C0}" destId="{A2C1B51A-C022-49C8-BAF2-AB2B462520AA}" srcOrd="0" destOrd="2" presId="urn:microsoft.com/office/officeart/2005/8/layout/hList1"/>
    <dgm:cxn modelId="{3FF0F3EF-2AD0-4DC7-9C7C-6B05AECF34C3}" srcId="{168EE695-5A51-486A-97FA-958A68078D13}" destId="{0A88BEA2-CCF2-4A64-9602-99B5B85BA69A}" srcOrd="2" destOrd="0" parTransId="{63070304-68CC-4CF8-AC85-6D06A988C7FE}" sibTransId="{FE4632E4-DD1C-48F7-BC24-05DEEEF095DC}"/>
    <dgm:cxn modelId="{C3886FF5-011F-4BE6-A339-F7D931CEA73A}" type="presOf" srcId="{19CA4527-C8B2-47B0-9D76-900DD55DE57F}" destId="{A2C1B51A-C022-49C8-BAF2-AB2B462520AA}" srcOrd="0" destOrd="0" presId="urn:microsoft.com/office/officeart/2005/8/layout/hList1"/>
    <dgm:cxn modelId="{B3351D52-0918-4776-A701-C911C27B91F5}" type="presParOf" srcId="{DEA95ACF-9D3D-48A0-9240-1A2976D27FA1}" destId="{C62ED6D9-32B6-495A-83DE-14919245D63A}" srcOrd="0" destOrd="0" presId="urn:microsoft.com/office/officeart/2005/8/layout/hList1"/>
    <dgm:cxn modelId="{DF0661E4-8380-4D6F-B9DF-31A67440739A}" type="presParOf" srcId="{C62ED6D9-32B6-495A-83DE-14919245D63A}" destId="{95208ED5-AA17-4598-9DD3-13E25632F03A}" srcOrd="0" destOrd="0" presId="urn:microsoft.com/office/officeart/2005/8/layout/hList1"/>
    <dgm:cxn modelId="{CBDBF017-E7FA-4E02-ABE3-398DC849A112}" type="presParOf" srcId="{C62ED6D9-32B6-495A-83DE-14919245D63A}" destId="{A2C1B51A-C022-49C8-BAF2-AB2B462520AA}" srcOrd="1" destOrd="0" presId="urn:microsoft.com/office/officeart/2005/8/layout/hList1"/>
    <dgm:cxn modelId="{EB581D43-2F4C-4D41-91BE-9350B445146C}" type="presParOf" srcId="{DEA95ACF-9D3D-48A0-9240-1A2976D27FA1}" destId="{082671DE-26A1-474B-A7F9-F09C78DC3901}" srcOrd="1" destOrd="0" presId="urn:microsoft.com/office/officeart/2005/8/layout/hList1"/>
    <dgm:cxn modelId="{901B373A-7DE5-45B6-BA4E-F03FF409329B}" type="presParOf" srcId="{DEA95ACF-9D3D-48A0-9240-1A2976D27FA1}" destId="{6BAA807E-7D8A-4FAB-9424-7668ACADC5D2}" srcOrd="2" destOrd="0" presId="urn:microsoft.com/office/officeart/2005/8/layout/hList1"/>
    <dgm:cxn modelId="{624A64F5-878F-4CB9-A02B-E18E60EE958A}" type="presParOf" srcId="{6BAA807E-7D8A-4FAB-9424-7668ACADC5D2}" destId="{8A11D91B-F5A6-4D16-85EC-9790F464B595}" srcOrd="0" destOrd="0" presId="urn:microsoft.com/office/officeart/2005/8/layout/hList1"/>
    <dgm:cxn modelId="{6096B3AA-BFA4-4745-BCF5-5DA9A7CF7AF1}" type="presParOf" srcId="{6BAA807E-7D8A-4FAB-9424-7668ACADC5D2}" destId="{706344DF-1322-496A-9C3C-28176217D60C}" srcOrd="1" destOrd="0" presId="urn:microsoft.com/office/officeart/2005/8/layout/hList1"/>
    <dgm:cxn modelId="{19802A70-AD69-4ABF-BC37-D02E7AE2C47F}" type="presParOf" srcId="{DEA95ACF-9D3D-48A0-9240-1A2976D27FA1}" destId="{1DBAC087-C711-46A3-A246-C102CDAA0F15}" srcOrd="3" destOrd="0" presId="urn:microsoft.com/office/officeart/2005/8/layout/hList1"/>
    <dgm:cxn modelId="{6C79522A-1DC2-493D-A887-D388E59B66FD}" type="presParOf" srcId="{DEA95ACF-9D3D-48A0-9240-1A2976D27FA1}" destId="{F500914A-7A66-434F-8B60-8433F6281274}" srcOrd="4" destOrd="0" presId="urn:microsoft.com/office/officeart/2005/8/layout/hList1"/>
    <dgm:cxn modelId="{6BA5964F-44F0-431A-988A-76D97017EEC2}" type="presParOf" srcId="{F500914A-7A66-434F-8B60-8433F6281274}" destId="{F06071D3-26E0-4398-91CC-882D863F5735}" srcOrd="0" destOrd="0" presId="urn:microsoft.com/office/officeart/2005/8/layout/hList1"/>
    <dgm:cxn modelId="{754C25BD-B2E3-4206-B1A8-9B66B2C89E04}" type="presParOf" srcId="{F500914A-7A66-434F-8B60-8433F6281274}" destId="{19C616D2-8834-4638-AD90-2C7F7D4D0B38}" srcOrd="1" destOrd="0" presId="urn:microsoft.com/office/officeart/2005/8/layout/hList1"/>
    <dgm:cxn modelId="{715B55F2-31CC-49B7-A8C9-BEC074699D11}" type="presParOf" srcId="{DEA95ACF-9D3D-48A0-9240-1A2976D27FA1}" destId="{2F94960C-2B9C-4620-8CAC-5562A2684755}" srcOrd="5" destOrd="0" presId="urn:microsoft.com/office/officeart/2005/8/layout/hList1"/>
    <dgm:cxn modelId="{EFA72275-9B7D-4E78-AD55-8686F68A1402}" type="presParOf" srcId="{DEA95ACF-9D3D-48A0-9240-1A2976D27FA1}" destId="{E8AA613F-54F8-46F3-A115-3AA79D75DE09}" srcOrd="6" destOrd="0" presId="urn:microsoft.com/office/officeart/2005/8/layout/hList1"/>
    <dgm:cxn modelId="{D7D64F6A-63DB-4E16-A845-1750EE08EB40}" type="presParOf" srcId="{E8AA613F-54F8-46F3-A115-3AA79D75DE09}" destId="{A114E67C-D0DB-4355-8A38-E2106EADC4FC}" srcOrd="0" destOrd="0" presId="urn:microsoft.com/office/officeart/2005/8/layout/hList1"/>
    <dgm:cxn modelId="{5B09EEC3-F5B4-44C7-A1A4-22CCF9F1D961}" type="presParOf" srcId="{E8AA613F-54F8-46F3-A115-3AA79D75DE09}" destId="{90DB9076-BE1A-4E89-BFB1-88B9E743545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754EA3-3E72-4339-ADB8-839D8617963A}"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C74FC5C8-8D83-4B2F-9887-677B5F766A6C}">
      <dgm:prSet phldrT="[Text]" custT="1"/>
      <dgm:spPr/>
      <dgm:t>
        <a:bodyPr/>
        <a:lstStyle/>
        <a:p>
          <a:r>
            <a:rPr lang="en-US" sz="1400" b="1" dirty="0"/>
            <a:t>Services include</a:t>
          </a:r>
        </a:p>
      </dgm:t>
    </dgm:pt>
    <dgm:pt modelId="{140F2D6B-BDF6-4142-900A-4D0D688FBA23}" type="parTrans" cxnId="{763A8928-4532-4B12-8974-0537CABE1284}">
      <dgm:prSet/>
      <dgm:spPr/>
      <dgm:t>
        <a:bodyPr/>
        <a:lstStyle/>
        <a:p>
          <a:endParaRPr lang="en-US" sz="4000"/>
        </a:p>
      </dgm:t>
    </dgm:pt>
    <dgm:pt modelId="{1298E6DD-F99E-455A-B42E-1193A1107127}" type="sibTrans" cxnId="{763A8928-4532-4B12-8974-0537CABE1284}">
      <dgm:prSet/>
      <dgm:spPr/>
      <dgm:t>
        <a:bodyPr/>
        <a:lstStyle/>
        <a:p>
          <a:endParaRPr lang="en-US" sz="4000"/>
        </a:p>
      </dgm:t>
    </dgm:pt>
    <dgm:pt modelId="{F7395E45-8B3A-4492-8722-4B85B739995E}">
      <dgm:prSet phldrT="[Text]" custT="1"/>
      <dgm:spPr/>
      <dgm:t>
        <a:bodyPr/>
        <a:lstStyle/>
        <a:p>
          <a:r>
            <a:rPr lang="en-US" sz="1400" b="1" dirty="0"/>
            <a:t>Personal care.</a:t>
          </a:r>
        </a:p>
      </dgm:t>
    </dgm:pt>
    <dgm:pt modelId="{3C22A957-9D3F-4FFC-9493-86CA0EC7BF7C}" type="parTrans" cxnId="{2CDCA11A-1912-4EAF-93DA-A05E4DEF06DE}">
      <dgm:prSet/>
      <dgm:spPr/>
      <dgm:t>
        <a:bodyPr/>
        <a:lstStyle/>
        <a:p>
          <a:endParaRPr lang="en-US" sz="4000"/>
        </a:p>
      </dgm:t>
    </dgm:pt>
    <dgm:pt modelId="{D3C4F161-5186-46B7-BB24-7240C39A33FB}" type="sibTrans" cxnId="{2CDCA11A-1912-4EAF-93DA-A05E4DEF06DE}">
      <dgm:prSet/>
      <dgm:spPr/>
      <dgm:t>
        <a:bodyPr/>
        <a:lstStyle/>
        <a:p>
          <a:endParaRPr lang="en-US" sz="4000"/>
        </a:p>
      </dgm:t>
    </dgm:pt>
    <dgm:pt modelId="{5D6A346C-C905-4A95-AFF5-AF2205D36BBD}">
      <dgm:prSet phldrT="[Text]" custT="1"/>
      <dgm:spPr/>
      <dgm:t>
        <a:bodyPr/>
        <a:lstStyle/>
        <a:p>
          <a:r>
            <a:rPr lang="en-US" sz="1400" b="1" dirty="0"/>
            <a:t>Medication support.</a:t>
          </a:r>
        </a:p>
      </dgm:t>
    </dgm:pt>
    <dgm:pt modelId="{F4E4C285-3A5A-47F4-8EC6-BD169A36B7B2}" type="parTrans" cxnId="{D53F15E0-8729-40B2-87F9-8A6342865865}">
      <dgm:prSet/>
      <dgm:spPr/>
      <dgm:t>
        <a:bodyPr/>
        <a:lstStyle/>
        <a:p>
          <a:endParaRPr lang="en-US" sz="4000"/>
        </a:p>
      </dgm:t>
    </dgm:pt>
    <dgm:pt modelId="{C7D153C7-23DF-4144-BA54-A49D2BFC62DF}" type="sibTrans" cxnId="{D53F15E0-8729-40B2-87F9-8A6342865865}">
      <dgm:prSet/>
      <dgm:spPr/>
      <dgm:t>
        <a:bodyPr/>
        <a:lstStyle/>
        <a:p>
          <a:endParaRPr lang="en-US" sz="4000"/>
        </a:p>
      </dgm:t>
    </dgm:pt>
    <dgm:pt modelId="{CB16D9F4-C279-4C5D-B8C2-40501DF1669D}">
      <dgm:prSet phldrT="[Text]" custT="1"/>
      <dgm:spPr/>
      <dgm:t>
        <a:bodyPr/>
        <a:lstStyle/>
        <a:p>
          <a:r>
            <a:rPr lang="en-US" sz="1400" b="1" dirty="0"/>
            <a:t>Meal preparation.</a:t>
          </a:r>
        </a:p>
      </dgm:t>
    </dgm:pt>
    <dgm:pt modelId="{695C16D8-5DF4-4056-BF44-B14174608BC1}" type="parTrans" cxnId="{34E6286C-5926-4ED3-803C-FC4271D8C038}">
      <dgm:prSet/>
      <dgm:spPr/>
      <dgm:t>
        <a:bodyPr/>
        <a:lstStyle/>
        <a:p>
          <a:endParaRPr lang="en-US" sz="4000"/>
        </a:p>
      </dgm:t>
    </dgm:pt>
    <dgm:pt modelId="{95989CA7-FE00-490A-AD61-2C3444DA2BFC}" type="sibTrans" cxnId="{34E6286C-5926-4ED3-803C-FC4271D8C038}">
      <dgm:prSet/>
      <dgm:spPr/>
      <dgm:t>
        <a:bodyPr/>
        <a:lstStyle/>
        <a:p>
          <a:endParaRPr lang="en-US" sz="4000"/>
        </a:p>
      </dgm:t>
    </dgm:pt>
    <dgm:pt modelId="{97A64445-CB50-4911-A897-678BD00BD6F4}">
      <dgm:prSet phldrT="[Text]" custT="1"/>
      <dgm:spPr/>
      <dgm:t>
        <a:bodyPr/>
        <a:lstStyle/>
        <a:p>
          <a:r>
            <a:rPr lang="en-US" sz="1400" b="1" dirty="0"/>
            <a:t>Help in carrying out activities of daily living.</a:t>
          </a:r>
        </a:p>
      </dgm:t>
    </dgm:pt>
    <dgm:pt modelId="{E8015FD1-82F8-4852-80D3-376357B35734}" type="parTrans" cxnId="{24B1DA36-25CD-490F-84A1-3994BB19194D}">
      <dgm:prSet/>
      <dgm:spPr/>
      <dgm:t>
        <a:bodyPr/>
        <a:lstStyle/>
        <a:p>
          <a:endParaRPr lang="en-US" sz="4000"/>
        </a:p>
      </dgm:t>
    </dgm:pt>
    <dgm:pt modelId="{74D288F3-9A50-4A80-B492-83CA0301638C}" type="sibTrans" cxnId="{24B1DA36-25CD-490F-84A1-3994BB19194D}">
      <dgm:prSet/>
      <dgm:spPr/>
      <dgm:t>
        <a:bodyPr/>
        <a:lstStyle/>
        <a:p>
          <a:endParaRPr lang="en-US" sz="4000"/>
        </a:p>
      </dgm:t>
    </dgm:pt>
    <dgm:pt modelId="{6F898754-4431-4067-8F88-F596FC780534}">
      <dgm:prSet phldrT="[Text]" custT="1"/>
      <dgm:spPr/>
      <dgm:t>
        <a:bodyPr/>
        <a:lstStyle/>
        <a:p>
          <a:r>
            <a:rPr lang="en-US" sz="1400" b="1" dirty="0"/>
            <a:t>Strengths (</a:t>
          </a:r>
          <a:r>
            <a:rPr lang="en-US" sz="1400" b="1" dirty="0" err="1"/>
            <a:t>Vadean</a:t>
          </a:r>
          <a:r>
            <a:rPr lang="en-US" sz="1400" b="1" dirty="0"/>
            <a:t> et al., 2026)</a:t>
          </a:r>
        </a:p>
      </dgm:t>
    </dgm:pt>
    <dgm:pt modelId="{8209232F-8CC4-4D84-A279-81454CE94DF4}" type="parTrans" cxnId="{60CDAC21-6270-4CBB-8138-BA7098F4C922}">
      <dgm:prSet/>
      <dgm:spPr/>
      <dgm:t>
        <a:bodyPr/>
        <a:lstStyle/>
        <a:p>
          <a:endParaRPr lang="en-US" sz="4000"/>
        </a:p>
      </dgm:t>
    </dgm:pt>
    <dgm:pt modelId="{79258E01-E457-4FE1-80F4-A4731FE0D87A}" type="sibTrans" cxnId="{60CDAC21-6270-4CBB-8138-BA7098F4C922}">
      <dgm:prSet/>
      <dgm:spPr/>
      <dgm:t>
        <a:bodyPr/>
        <a:lstStyle/>
        <a:p>
          <a:endParaRPr lang="en-US" sz="4000"/>
        </a:p>
      </dgm:t>
    </dgm:pt>
    <dgm:pt modelId="{02D2AF55-31B4-4965-99C7-933BB92FB66D}">
      <dgm:prSet phldrT="[Text]" custT="1"/>
      <dgm:spPr/>
      <dgm:t>
        <a:bodyPr/>
        <a:lstStyle/>
        <a:p>
          <a:r>
            <a:rPr lang="en-US" sz="1400" b="1" dirty="0"/>
            <a:t>Encourages self-reliance and self-sufficiency.</a:t>
          </a:r>
        </a:p>
      </dgm:t>
    </dgm:pt>
    <dgm:pt modelId="{48DD1DAB-33F8-4211-AE77-03F8B317A8F9}" type="parTrans" cxnId="{521D9D50-2CB2-41B2-8210-DCBE211915FD}">
      <dgm:prSet/>
      <dgm:spPr/>
      <dgm:t>
        <a:bodyPr/>
        <a:lstStyle/>
        <a:p>
          <a:endParaRPr lang="en-US" sz="4000"/>
        </a:p>
      </dgm:t>
    </dgm:pt>
    <dgm:pt modelId="{6BEFC1DF-139D-4659-904D-01C3430F0AED}" type="sibTrans" cxnId="{521D9D50-2CB2-41B2-8210-DCBE211915FD}">
      <dgm:prSet/>
      <dgm:spPr/>
      <dgm:t>
        <a:bodyPr/>
        <a:lstStyle/>
        <a:p>
          <a:endParaRPr lang="en-US" sz="4000"/>
        </a:p>
      </dgm:t>
    </dgm:pt>
    <dgm:pt modelId="{EBC2F7DB-2540-4AA5-B760-8D1DD686DC11}">
      <dgm:prSet phldrT="[Text]" custT="1"/>
      <dgm:spPr/>
      <dgm:t>
        <a:bodyPr/>
        <a:lstStyle/>
        <a:p>
          <a:r>
            <a:rPr lang="en-US" sz="1400" b="1" dirty="0"/>
            <a:t>Facilitates ageing in place.</a:t>
          </a:r>
        </a:p>
      </dgm:t>
    </dgm:pt>
    <dgm:pt modelId="{0596CCAD-B67D-4B34-A79A-7C8744672F95}" type="parTrans" cxnId="{713EC5DB-6F33-4BDB-BC9B-7AACA42B194B}">
      <dgm:prSet/>
      <dgm:spPr/>
      <dgm:t>
        <a:bodyPr/>
        <a:lstStyle/>
        <a:p>
          <a:endParaRPr lang="en-US" sz="4000"/>
        </a:p>
      </dgm:t>
    </dgm:pt>
    <dgm:pt modelId="{D29BC4B6-50D6-4ADB-9825-69AD5494F6FF}" type="sibTrans" cxnId="{713EC5DB-6F33-4BDB-BC9B-7AACA42B194B}">
      <dgm:prSet/>
      <dgm:spPr/>
      <dgm:t>
        <a:bodyPr/>
        <a:lstStyle/>
        <a:p>
          <a:endParaRPr lang="en-US" sz="4000"/>
        </a:p>
      </dgm:t>
    </dgm:pt>
    <dgm:pt modelId="{E613B7CB-C0AA-4A9A-9B36-1E82FD35DBA0}">
      <dgm:prSet phldrT="[Text]" custT="1"/>
      <dgm:spPr/>
      <dgm:t>
        <a:bodyPr/>
        <a:lstStyle/>
        <a:p>
          <a:r>
            <a:rPr lang="en-US" sz="1400" b="1" dirty="0"/>
            <a:t>In line with the principles of Continuity Theory.</a:t>
          </a:r>
        </a:p>
      </dgm:t>
    </dgm:pt>
    <dgm:pt modelId="{45730990-B10A-44B7-A593-F9760984C3FA}" type="parTrans" cxnId="{8B1CF427-FE90-4330-93A3-F6BC89F5AE6B}">
      <dgm:prSet/>
      <dgm:spPr/>
      <dgm:t>
        <a:bodyPr/>
        <a:lstStyle/>
        <a:p>
          <a:endParaRPr lang="en-US" sz="4000"/>
        </a:p>
      </dgm:t>
    </dgm:pt>
    <dgm:pt modelId="{EEA2DC90-393F-4CA0-82ED-0F653BF68C8C}" type="sibTrans" cxnId="{8B1CF427-FE90-4330-93A3-F6BC89F5AE6B}">
      <dgm:prSet/>
      <dgm:spPr/>
      <dgm:t>
        <a:bodyPr/>
        <a:lstStyle/>
        <a:p>
          <a:endParaRPr lang="en-US" sz="4000"/>
        </a:p>
      </dgm:t>
    </dgm:pt>
    <dgm:pt modelId="{1A1DB8B5-D4EA-488F-B8BA-1476C5D63567}">
      <dgm:prSet phldrT="[Text]" custT="1"/>
      <dgm:spPr/>
      <dgm:t>
        <a:bodyPr/>
        <a:lstStyle/>
        <a:p>
          <a:r>
            <a:rPr lang="en-US" sz="1400" b="1" dirty="0"/>
            <a:t>Very popular among elderly.</a:t>
          </a:r>
        </a:p>
      </dgm:t>
    </dgm:pt>
    <dgm:pt modelId="{086E7DA7-8AE8-4902-A7B6-7AF0B7335D8C}" type="parTrans" cxnId="{080C4E4F-A4FE-4BA0-928B-D54774869D1E}">
      <dgm:prSet/>
      <dgm:spPr/>
      <dgm:t>
        <a:bodyPr/>
        <a:lstStyle/>
        <a:p>
          <a:endParaRPr lang="en-US" sz="4000"/>
        </a:p>
      </dgm:t>
    </dgm:pt>
    <dgm:pt modelId="{A77BFC17-7055-43B2-8981-950E1B82797F}" type="sibTrans" cxnId="{080C4E4F-A4FE-4BA0-928B-D54774869D1E}">
      <dgm:prSet/>
      <dgm:spPr/>
      <dgm:t>
        <a:bodyPr/>
        <a:lstStyle/>
        <a:p>
          <a:endParaRPr lang="en-US" sz="4000"/>
        </a:p>
      </dgm:t>
    </dgm:pt>
    <dgm:pt modelId="{7BCF8574-1F3F-4BE1-8AC7-34258A4BD8C1}">
      <dgm:prSet phldrT="[Text]" custT="1"/>
      <dgm:spPr/>
      <dgm:t>
        <a:bodyPr/>
        <a:lstStyle/>
        <a:p>
          <a:r>
            <a:rPr lang="en-US" sz="1400" b="1" dirty="0"/>
            <a:t>Limitations (</a:t>
          </a:r>
          <a:r>
            <a:rPr lang="en-US" sz="1400" b="1" dirty="0" err="1"/>
            <a:t>Lourida</a:t>
          </a:r>
          <a:r>
            <a:rPr lang="en-US" sz="1400" b="1" dirty="0"/>
            <a:t> et al., 2026)</a:t>
          </a:r>
        </a:p>
      </dgm:t>
    </dgm:pt>
    <dgm:pt modelId="{894C6BC2-A5FB-4029-8C87-88E48EF81D4D}" type="parTrans" cxnId="{2142A607-7C35-4500-AEF6-022C9A52A775}">
      <dgm:prSet/>
      <dgm:spPr/>
      <dgm:t>
        <a:bodyPr/>
        <a:lstStyle/>
        <a:p>
          <a:endParaRPr lang="en-US" sz="4000"/>
        </a:p>
      </dgm:t>
    </dgm:pt>
    <dgm:pt modelId="{80B073B1-E03F-44E2-8C32-2803B7BD9818}" type="sibTrans" cxnId="{2142A607-7C35-4500-AEF6-022C9A52A775}">
      <dgm:prSet/>
      <dgm:spPr/>
      <dgm:t>
        <a:bodyPr/>
        <a:lstStyle/>
        <a:p>
          <a:endParaRPr lang="en-US" sz="4000"/>
        </a:p>
      </dgm:t>
    </dgm:pt>
    <dgm:pt modelId="{6B2519F7-9C7E-4AED-845F-A513135DED33}">
      <dgm:prSet phldrT="[Text]" custT="1"/>
      <dgm:spPr/>
      <dgm:t>
        <a:bodyPr/>
        <a:lstStyle/>
        <a:p>
          <a:r>
            <a:rPr lang="en-US" sz="1400" b="1" dirty="0"/>
            <a:t>Quality and continuity is impacted by workforce shortages.</a:t>
          </a:r>
        </a:p>
      </dgm:t>
    </dgm:pt>
    <dgm:pt modelId="{6752E950-CB64-40D7-8B3B-F1C2A8D927CC}" type="parTrans" cxnId="{9BC9F2A0-B163-45D7-849B-E64C0DF9FD01}">
      <dgm:prSet/>
      <dgm:spPr/>
      <dgm:t>
        <a:bodyPr/>
        <a:lstStyle/>
        <a:p>
          <a:endParaRPr lang="en-US" sz="4000"/>
        </a:p>
      </dgm:t>
    </dgm:pt>
    <dgm:pt modelId="{B9E29884-02C2-4D2F-A487-AC8F4DE2C318}" type="sibTrans" cxnId="{9BC9F2A0-B163-45D7-849B-E64C0DF9FD01}">
      <dgm:prSet/>
      <dgm:spPr/>
      <dgm:t>
        <a:bodyPr/>
        <a:lstStyle/>
        <a:p>
          <a:endParaRPr lang="en-US" sz="4000"/>
        </a:p>
      </dgm:t>
    </dgm:pt>
    <dgm:pt modelId="{316E1203-1639-4C3C-9036-86CF2CB699D2}">
      <dgm:prSet phldrT="[Text]" custT="1"/>
      <dgm:spPr/>
      <dgm:t>
        <a:bodyPr/>
        <a:lstStyle/>
        <a:p>
          <a:r>
            <a:rPr lang="en-US" sz="1400" b="1" dirty="0"/>
            <a:t>The limited visit time may result in less personalised care.</a:t>
          </a:r>
        </a:p>
      </dgm:t>
    </dgm:pt>
    <dgm:pt modelId="{23E98E11-EC55-4649-8F16-3C612EAAA4F0}" type="parTrans" cxnId="{BC6521C8-3B8E-40B8-A466-DFC4F4773CC6}">
      <dgm:prSet/>
      <dgm:spPr/>
      <dgm:t>
        <a:bodyPr/>
        <a:lstStyle/>
        <a:p>
          <a:endParaRPr lang="en-US" sz="4000"/>
        </a:p>
      </dgm:t>
    </dgm:pt>
    <dgm:pt modelId="{1F14C324-959A-4DB8-B889-8DA8E8494348}" type="sibTrans" cxnId="{BC6521C8-3B8E-40B8-A466-DFC4F4773CC6}">
      <dgm:prSet/>
      <dgm:spPr/>
      <dgm:t>
        <a:bodyPr/>
        <a:lstStyle/>
        <a:p>
          <a:endParaRPr lang="en-US" sz="4000"/>
        </a:p>
      </dgm:t>
    </dgm:pt>
    <dgm:pt modelId="{D04E3996-FBE6-447F-BF05-F47CBCA34434}">
      <dgm:prSet phldrT="[Text]" custT="1"/>
      <dgm:spPr/>
      <dgm:t>
        <a:bodyPr/>
        <a:lstStyle/>
        <a:p>
          <a:r>
            <a:rPr lang="en-US" sz="1400" b="1" dirty="0"/>
            <a:t>Social isolation can still happen even with the support.</a:t>
          </a:r>
        </a:p>
      </dgm:t>
    </dgm:pt>
    <dgm:pt modelId="{060D1600-E353-41E7-9EF3-E96550B9544B}" type="parTrans" cxnId="{03CF39E1-BB44-4051-B951-307DD86D1416}">
      <dgm:prSet/>
      <dgm:spPr/>
      <dgm:t>
        <a:bodyPr/>
        <a:lstStyle/>
        <a:p>
          <a:endParaRPr lang="en-US" sz="4000"/>
        </a:p>
      </dgm:t>
    </dgm:pt>
    <dgm:pt modelId="{1841228A-C750-439C-89F1-687F801BEB8E}" type="sibTrans" cxnId="{03CF39E1-BB44-4051-B951-307DD86D1416}">
      <dgm:prSet/>
      <dgm:spPr/>
      <dgm:t>
        <a:bodyPr/>
        <a:lstStyle/>
        <a:p>
          <a:endParaRPr lang="en-US" sz="4000"/>
        </a:p>
      </dgm:t>
    </dgm:pt>
    <dgm:pt modelId="{6852CA2D-D1B3-4F7A-A03A-05C2C35C6756}">
      <dgm:prSet phldrT="[Text]" custT="1"/>
      <dgm:spPr/>
      <dgm:t>
        <a:bodyPr/>
        <a:lstStyle/>
        <a:p>
          <a:r>
            <a:rPr lang="en-US" sz="1400" b="1" dirty="0"/>
            <a:t>An ageing population puts extra pressure on those who provide and local authorities.</a:t>
          </a:r>
        </a:p>
      </dgm:t>
    </dgm:pt>
    <dgm:pt modelId="{C70F731B-417F-4983-8596-25181078A0E4}" type="parTrans" cxnId="{888E5897-4723-4B2E-AC11-0ABE8BE77C82}">
      <dgm:prSet/>
      <dgm:spPr/>
      <dgm:t>
        <a:bodyPr/>
        <a:lstStyle/>
        <a:p>
          <a:endParaRPr lang="en-US" sz="4000"/>
        </a:p>
      </dgm:t>
    </dgm:pt>
    <dgm:pt modelId="{3B99B5B0-7C1E-4982-9BD9-FCC4057839FB}" type="sibTrans" cxnId="{888E5897-4723-4B2E-AC11-0ABE8BE77C82}">
      <dgm:prSet/>
      <dgm:spPr/>
      <dgm:t>
        <a:bodyPr/>
        <a:lstStyle/>
        <a:p>
          <a:endParaRPr lang="en-US" sz="4000"/>
        </a:p>
      </dgm:t>
    </dgm:pt>
    <dgm:pt modelId="{264ED7A3-B61A-48EE-B80E-7F87565150AE}" type="pres">
      <dgm:prSet presAssocID="{8A754EA3-3E72-4339-ADB8-839D8617963A}" presName="linear" presStyleCnt="0">
        <dgm:presLayoutVars>
          <dgm:dir/>
          <dgm:animLvl val="lvl"/>
          <dgm:resizeHandles val="exact"/>
        </dgm:presLayoutVars>
      </dgm:prSet>
      <dgm:spPr/>
    </dgm:pt>
    <dgm:pt modelId="{BBB1AC92-ED6D-4C77-8904-5A5D62B50009}" type="pres">
      <dgm:prSet presAssocID="{C74FC5C8-8D83-4B2F-9887-677B5F766A6C}" presName="parentLin" presStyleCnt="0"/>
      <dgm:spPr/>
    </dgm:pt>
    <dgm:pt modelId="{459A2492-D75E-410E-99C1-2F8BD6AAC485}" type="pres">
      <dgm:prSet presAssocID="{C74FC5C8-8D83-4B2F-9887-677B5F766A6C}" presName="parentLeftMargin" presStyleLbl="node1" presStyleIdx="0" presStyleCnt="3"/>
      <dgm:spPr/>
    </dgm:pt>
    <dgm:pt modelId="{B20AAAF4-64DC-4E9C-9151-B89D5C4882BD}" type="pres">
      <dgm:prSet presAssocID="{C74FC5C8-8D83-4B2F-9887-677B5F766A6C}" presName="parentText" presStyleLbl="node1" presStyleIdx="0" presStyleCnt="3">
        <dgm:presLayoutVars>
          <dgm:chMax val="0"/>
          <dgm:bulletEnabled val="1"/>
        </dgm:presLayoutVars>
      </dgm:prSet>
      <dgm:spPr/>
    </dgm:pt>
    <dgm:pt modelId="{98D6EC80-A600-467F-B35F-C9ABD973AE7D}" type="pres">
      <dgm:prSet presAssocID="{C74FC5C8-8D83-4B2F-9887-677B5F766A6C}" presName="negativeSpace" presStyleCnt="0"/>
      <dgm:spPr/>
    </dgm:pt>
    <dgm:pt modelId="{980ADB4A-0FDA-4EEA-8395-AC1F36E917CC}" type="pres">
      <dgm:prSet presAssocID="{C74FC5C8-8D83-4B2F-9887-677B5F766A6C}" presName="childText" presStyleLbl="conFgAcc1" presStyleIdx="0" presStyleCnt="3">
        <dgm:presLayoutVars>
          <dgm:bulletEnabled val="1"/>
        </dgm:presLayoutVars>
      </dgm:prSet>
      <dgm:spPr/>
    </dgm:pt>
    <dgm:pt modelId="{9EA56952-CE6F-4E43-80C3-E386756DEE3D}" type="pres">
      <dgm:prSet presAssocID="{1298E6DD-F99E-455A-B42E-1193A1107127}" presName="spaceBetweenRectangles" presStyleCnt="0"/>
      <dgm:spPr/>
    </dgm:pt>
    <dgm:pt modelId="{839842E8-518A-45A2-8B13-22B8661C2137}" type="pres">
      <dgm:prSet presAssocID="{6F898754-4431-4067-8F88-F596FC780534}" presName="parentLin" presStyleCnt="0"/>
      <dgm:spPr/>
    </dgm:pt>
    <dgm:pt modelId="{D5DB3CC7-751C-499D-88DD-4BC03F8C79C1}" type="pres">
      <dgm:prSet presAssocID="{6F898754-4431-4067-8F88-F596FC780534}" presName="parentLeftMargin" presStyleLbl="node1" presStyleIdx="0" presStyleCnt="3"/>
      <dgm:spPr/>
    </dgm:pt>
    <dgm:pt modelId="{1D8E588E-6523-4A00-9FCD-2EBF2A879679}" type="pres">
      <dgm:prSet presAssocID="{6F898754-4431-4067-8F88-F596FC780534}" presName="parentText" presStyleLbl="node1" presStyleIdx="1" presStyleCnt="3">
        <dgm:presLayoutVars>
          <dgm:chMax val="0"/>
          <dgm:bulletEnabled val="1"/>
        </dgm:presLayoutVars>
      </dgm:prSet>
      <dgm:spPr/>
    </dgm:pt>
    <dgm:pt modelId="{F835ADC0-6006-464A-832D-D43A18841063}" type="pres">
      <dgm:prSet presAssocID="{6F898754-4431-4067-8F88-F596FC780534}" presName="negativeSpace" presStyleCnt="0"/>
      <dgm:spPr/>
    </dgm:pt>
    <dgm:pt modelId="{9D5F3B42-9A25-4C0C-8249-1FAAB7520D9D}" type="pres">
      <dgm:prSet presAssocID="{6F898754-4431-4067-8F88-F596FC780534}" presName="childText" presStyleLbl="conFgAcc1" presStyleIdx="1" presStyleCnt="3">
        <dgm:presLayoutVars>
          <dgm:bulletEnabled val="1"/>
        </dgm:presLayoutVars>
      </dgm:prSet>
      <dgm:spPr/>
    </dgm:pt>
    <dgm:pt modelId="{5BDEB318-6865-4F7A-ABD7-A0F9F91D49AC}" type="pres">
      <dgm:prSet presAssocID="{79258E01-E457-4FE1-80F4-A4731FE0D87A}" presName="spaceBetweenRectangles" presStyleCnt="0"/>
      <dgm:spPr/>
    </dgm:pt>
    <dgm:pt modelId="{A4812B36-D58C-48C8-AC50-651B71638F3D}" type="pres">
      <dgm:prSet presAssocID="{7BCF8574-1F3F-4BE1-8AC7-34258A4BD8C1}" presName="parentLin" presStyleCnt="0"/>
      <dgm:spPr/>
    </dgm:pt>
    <dgm:pt modelId="{FBF24253-A18C-4554-A52E-81C67143EA8C}" type="pres">
      <dgm:prSet presAssocID="{7BCF8574-1F3F-4BE1-8AC7-34258A4BD8C1}" presName="parentLeftMargin" presStyleLbl="node1" presStyleIdx="1" presStyleCnt="3"/>
      <dgm:spPr/>
    </dgm:pt>
    <dgm:pt modelId="{595D0CC5-AC63-4377-8AE4-332B5B44E1EA}" type="pres">
      <dgm:prSet presAssocID="{7BCF8574-1F3F-4BE1-8AC7-34258A4BD8C1}" presName="parentText" presStyleLbl="node1" presStyleIdx="2" presStyleCnt="3">
        <dgm:presLayoutVars>
          <dgm:chMax val="0"/>
          <dgm:bulletEnabled val="1"/>
        </dgm:presLayoutVars>
      </dgm:prSet>
      <dgm:spPr/>
    </dgm:pt>
    <dgm:pt modelId="{BC0B1139-FB97-46BC-BC92-A6AF6ABCA95B}" type="pres">
      <dgm:prSet presAssocID="{7BCF8574-1F3F-4BE1-8AC7-34258A4BD8C1}" presName="negativeSpace" presStyleCnt="0"/>
      <dgm:spPr/>
    </dgm:pt>
    <dgm:pt modelId="{A937DE2D-3718-41BF-B93E-9792900E4847}" type="pres">
      <dgm:prSet presAssocID="{7BCF8574-1F3F-4BE1-8AC7-34258A4BD8C1}" presName="childText" presStyleLbl="conFgAcc1" presStyleIdx="2" presStyleCnt="3">
        <dgm:presLayoutVars>
          <dgm:bulletEnabled val="1"/>
        </dgm:presLayoutVars>
      </dgm:prSet>
      <dgm:spPr/>
    </dgm:pt>
  </dgm:ptLst>
  <dgm:cxnLst>
    <dgm:cxn modelId="{2142A607-7C35-4500-AEF6-022C9A52A775}" srcId="{8A754EA3-3E72-4339-ADB8-839D8617963A}" destId="{7BCF8574-1F3F-4BE1-8AC7-34258A4BD8C1}" srcOrd="2" destOrd="0" parTransId="{894C6BC2-A5FB-4029-8C87-88E48EF81D4D}" sibTransId="{80B073B1-E03F-44E2-8C32-2803B7BD9818}"/>
    <dgm:cxn modelId="{2D8CAD0C-4AC4-4EAB-9BBC-AA4902504C76}" type="presOf" srcId="{F7395E45-8B3A-4492-8722-4B85B739995E}" destId="{980ADB4A-0FDA-4EEA-8395-AC1F36E917CC}" srcOrd="0" destOrd="0" presId="urn:microsoft.com/office/officeart/2005/8/layout/list1"/>
    <dgm:cxn modelId="{48FA2417-3ED9-4C43-B87F-FD887C95ECF9}" type="presOf" srcId="{7BCF8574-1F3F-4BE1-8AC7-34258A4BD8C1}" destId="{FBF24253-A18C-4554-A52E-81C67143EA8C}" srcOrd="0" destOrd="0" presId="urn:microsoft.com/office/officeart/2005/8/layout/list1"/>
    <dgm:cxn modelId="{2CDCA11A-1912-4EAF-93DA-A05E4DEF06DE}" srcId="{C74FC5C8-8D83-4B2F-9887-677B5F766A6C}" destId="{F7395E45-8B3A-4492-8722-4B85B739995E}" srcOrd="0" destOrd="0" parTransId="{3C22A957-9D3F-4FFC-9493-86CA0EC7BF7C}" sibTransId="{D3C4F161-5186-46B7-BB24-7240C39A33FB}"/>
    <dgm:cxn modelId="{60CDAC21-6270-4CBB-8138-BA7098F4C922}" srcId="{8A754EA3-3E72-4339-ADB8-839D8617963A}" destId="{6F898754-4431-4067-8F88-F596FC780534}" srcOrd="1" destOrd="0" parTransId="{8209232F-8CC4-4D84-A279-81454CE94DF4}" sibTransId="{79258E01-E457-4FE1-80F4-A4731FE0D87A}"/>
    <dgm:cxn modelId="{8C0C7E22-93B2-4FBB-9F22-C5F2B6FD0496}" type="presOf" srcId="{7BCF8574-1F3F-4BE1-8AC7-34258A4BD8C1}" destId="{595D0CC5-AC63-4377-8AE4-332B5B44E1EA}" srcOrd="1" destOrd="0" presId="urn:microsoft.com/office/officeart/2005/8/layout/list1"/>
    <dgm:cxn modelId="{8B1CF427-FE90-4330-93A3-F6BC89F5AE6B}" srcId="{6F898754-4431-4067-8F88-F596FC780534}" destId="{E613B7CB-C0AA-4A9A-9B36-1E82FD35DBA0}" srcOrd="2" destOrd="0" parTransId="{45730990-B10A-44B7-A593-F9760984C3FA}" sibTransId="{EEA2DC90-393F-4CA0-82ED-0F653BF68C8C}"/>
    <dgm:cxn modelId="{763A8928-4532-4B12-8974-0537CABE1284}" srcId="{8A754EA3-3E72-4339-ADB8-839D8617963A}" destId="{C74FC5C8-8D83-4B2F-9887-677B5F766A6C}" srcOrd="0" destOrd="0" parTransId="{140F2D6B-BDF6-4142-900A-4D0D688FBA23}" sibTransId="{1298E6DD-F99E-455A-B42E-1193A1107127}"/>
    <dgm:cxn modelId="{24B1DA36-25CD-490F-84A1-3994BB19194D}" srcId="{C74FC5C8-8D83-4B2F-9887-677B5F766A6C}" destId="{97A64445-CB50-4911-A897-678BD00BD6F4}" srcOrd="3" destOrd="0" parTransId="{E8015FD1-82F8-4852-80D3-376357B35734}" sibTransId="{74D288F3-9A50-4A80-B492-83CA0301638C}"/>
    <dgm:cxn modelId="{BB92395C-CAAD-4335-9A9A-C567CE5D37AA}" type="presOf" srcId="{6B2519F7-9C7E-4AED-845F-A513135DED33}" destId="{A937DE2D-3718-41BF-B93E-9792900E4847}" srcOrd="0" destOrd="0" presId="urn:microsoft.com/office/officeart/2005/8/layout/list1"/>
    <dgm:cxn modelId="{6BF56C62-AFE7-411F-8348-BC3A3272764D}" type="presOf" srcId="{5D6A346C-C905-4A95-AFF5-AF2205D36BBD}" destId="{980ADB4A-0FDA-4EEA-8395-AC1F36E917CC}" srcOrd="0" destOrd="1" presId="urn:microsoft.com/office/officeart/2005/8/layout/list1"/>
    <dgm:cxn modelId="{8D62C048-45D6-4F36-8797-0FA38FF8F94F}" type="presOf" srcId="{8A754EA3-3E72-4339-ADB8-839D8617963A}" destId="{264ED7A3-B61A-48EE-B80E-7F87565150AE}" srcOrd="0" destOrd="0" presId="urn:microsoft.com/office/officeart/2005/8/layout/list1"/>
    <dgm:cxn modelId="{99D1FA69-18CD-4FC6-A04D-E55D7834C219}" type="presOf" srcId="{97A64445-CB50-4911-A897-678BD00BD6F4}" destId="{980ADB4A-0FDA-4EEA-8395-AC1F36E917CC}" srcOrd="0" destOrd="3" presId="urn:microsoft.com/office/officeart/2005/8/layout/list1"/>
    <dgm:cxn modelId="{1E6AB86B-1E1F-4BF8-AD89-0022F4509155}" type="presOf" srcId="{6852CA2D-D1B3-4F7A-A03A-05C2C35C6756}" destId="{A937DE2D-3718-41BF-B93E-9792900E4847}" srcOrd="0" destOrd="3" presId="urn:microsoft.com/office/officeart/2005/8/layout/list1"/>
    <dgm:cxn modelId="{34E6286C-5926-4ED3-803C-FC4271D8C038}" srcId="{C74FC5C8-8D83-4B2F-9887-677B5F766A6C}" destId="{CB16D9F4-C279-4C5D-B8C2-40501DF1669D}" srcOrd="2" destOrd="0" parTransId="{695C16D8-5DF4-4056-BF44-B14174608BC1}" sibTransId="{95989CA7-FE00-490A-AD61-2C3444DA2BFC}"/>
    <dgm:cxn modelId="{B290276E-6E39-466E-AFE9-AA3AE09A3514}" type="presOf" srcId="{E613B7CB-C0AA-4A9A-9B36-1E82FD35DBA0}" destId="{9D5F3B42-9A25-4C0C-8249-1FAAB7520D9D}" srcOrd="0" destOrd="2" presId="urn:microsoft.com/office/officeart/2005/8/layout/list1"/>
    <dgm:cxn modelId="{080C4E4F-A4FE-4BA0-928B-D54774869D1E}" srcId="{6F898754-4431-4067-8F88-F596FC780534}" destId="{1A1DB8B5-D4EA-488F-B8BA-1476C5D63567}" srcOrd="3" destOrd="0" parTransId="{086E7DA7-8AE8-4902-A7B6-7AF0B7335D8C}" sibTransId="{A77BFC17-7055-43B2-8981-950E1B82797F}"/>
    <dgm:cxn modelId="{521D9D50-2CB2-41B2-8210-DCBE211915FD}" srcId="{6F898754-4431-4067-8F88-F596FC780534}" destId="{02D2AF55-31B4-4965-99C7-933BB92FB66D}" srcOrd="0" destOrd="0" parTransId="{48DD1DAB-33F8-4211-AE77-03F8B317A8F9}" sibTransId="{6BEFC1DF-139D-4659-904D-01C3430F0AED}"/>
    <dgm:cxn modelId="{05F5AB7B-EEFB-4D69-A1C9-24C7C2CAC3BC}" type="presOf" srcId="{6F898754-4431-4067-8F88-F596FC780534}" destId="{1D8E588E-6523-4A00-9FCD-2EBF2A879679}" srcOrd="1" destOrd="0" presId="urn:microsoft.com/office/officeart/2005/8/layout/list1"/>
    <dgm:cxn modelId="{0795238A-7EB4-4258-9AB7-89D623210384}" type="presOf" srcId="{D04E3996-FBE6-447F-BF05-F47CBCA34434}" destId="{A937DE2D-3718-41BF-B93E-9792900E4847}" srcOrd="0" destOrd="2" presId="urn:microsoft.com/office/officeart/2005/8/layout/list1"/>
    <dgm:cxn modelId="{BDC33D8C-35FB-4734-B5E5-DBC8E7C8EEDF}" type="presOf" srcId="{CB16D9F4-C279-4C5D-B8C2-40501DF1669D}" destId="{980ADB4A-0FDA-4EEA-8395-AC1F36E917CC}" srcOrd="0" destOrd="2" presId="urn:microsoft.com/office/officeart/2005/8/layout/list1"/>
    <dgm:cxn modelId="{888E5897-4723-4B2E-AC11-0ABE8BE77C82}" srcId="{7BCF8574-1F3F-4BE1-8AC7-34258A4BD8C1}" destId="{6852CA2D-D1B3-4F7A-A03A-05C2C35C6756}" srcOrd="3" destOrd="0" parTransId="{C70F731B-417F-4983-8596-25181078A0E4}" sibTransId="{3B99B5B0-7C1E-4982-9BD9-FCC4057839FB}"/>
    <dgm:cxn modelId="{9BC9F2A0-B163-45D7-849B-E64C0DF9FD01}" srcId="{7BCF8574-1F3F-4BE1-8AC7-34258A4BD8C1}" destId="{6B2519F7-9C7E-4AED-845F-A513135DED33}" srcOrd="0" destOrd="0" parTransId="{6752E950-CB64-40D7-8B3B-F1C2A8D927CC}" sibTransId="{B9E29884-02C2-4D2F-A487-AC8F4DE2C318}"/>
    <dgm:cxn modelId="{314D13A6-B77A-45D2-B5E4-4C7DDE3CAB3F}" type="presOf" srcId="{02D2AF55-31B4-4965-99C7-933BB92FB66D}" destId="{9D5F3B42-9A25-4C0C-8249-1FAAB7520D9D}" srcOrd="0" destOrd="0" presId="urn:microsoft.com/office/officeart/2005/8/layout/list1"/>
    <dgm:cxn modelId="{60F16DAF-0CEA-4662-9F2C-D2E141E19AF8}" type="presOf" srcId="{EBC2F7DB-2540-4AA5-B760-8D1DD686DC11}" destId="{9D5F3B42-9A25-4C0C-8249-1FAAB7520D9D}" srcOrd="0" destOrd="1" presId="urn:microsoft.com/office/officeart/2005/8/layout/list1"/>
    <dgm:cxn modelId="{E7F6B0B5-C15A-4701-8D09-343BB8345806}" type="presOf" srcId="{C74FC5C8-8D83-4B2F-9887-677B5F766A6C}" destId="{459A2492-D75E-410E-99C1-2F8BD6AAC485}" srcOrd="0" destOrd="0" presId="urn:microsoft.com/office/officeart/2005/8/layout/list1"/>
    <dgm:cxn modelId="{BC6521C8-3B8E-40B8-A466-DFC4F4773CC6}" srcId="{7BCF8574-1F3F-4BE1-8AC7-34258A4BD8C1}" destId="{316E1203-1639-4C3C-9036-86CF2CB699D2}" srcOrd="1" destOrd="0" parTransId="{23E98E11-EC55-4649-8F16-3C612EAAA4F0}" sibTransId="{1F14C324-959A-4DB8-B889-8DA8E8494348}"/>
    <dgm:cxn modelId="{713EC5DB-6F33-4BDB-BC9B-7AACA42B194B}" srcId="{6F898754-4431-4067-8F88-F596FC780534}" destId="{EBC2F7DB-2540-4AA5-B760-8D1DD686DC11}" srcOrd="1" destOrd="0" parTransId="{0596CCAD-B67D-4B34-A79A-7C8744672F95}" sibTransId="{D29BC4B6-50D6-4ADB-9825-69AD5494F6FF}"/>
    <dgm:cxn modelId="{6168C1DC-49F8-443F-BC7C-8BB41EB0B0AB}" type="presOf" srcId="{1A1DB8B5-D4EA-488F-B8BA-1476C5D63567}" destId="{9D5F3B42-9A25-4C0C-8249-1FAAB7520D9D}" srcOrd="0" destOrd="3" presId="urn:microsoft.com/office/officeart/2005/8/layout/list1"/>
    <dgm:cxn modelId="{BAA8F2DD-4644-47FD-B8CF-624CCC582D0D}" type="presOf" srcId="{C74FC5C8-8D83-4B2F-9887-677B5F766A6C}" destId="{B20AAAF4-64DC-4E9C-9151-B89D5C4882BD}" srcOrd="1" destOrd="0" presId="urn:microsoft.com/office/officeart/2005/8/layout/list1"/>
    <dgm:cxn modelId="{D53F15E0-8729-40B2-87F9-8A6342865865}" srcId="{C74FC5C8-8D83-4B2F-9887-677B5F766A6C}" destId="{5D6A346C-C905-4A95-AFF5-AF2205D36BBD}" srcOrd="1" destOrd="0" parTransId="{F4E4C285-3A5A-47F4-8EC6-BD169A36B7B2}" sibTransId="{C7D153C7-23DF-4144-BA54-A49D2BFC62DF}"/>
    <dgm:cxn modelId="{03CF39E1-BB44-4051-B951-307DD86D1416}" srcId="{7BCF8574-1F3F-4BE1-8AC7-34258A4BD8C1}" destId="{D04E3996-FBE6-447F-BF05-F47CBCA34434}" srcOrd="2" destOrd="0" parTransId="{060D1600-E353-41E7-9EF3-E96550B9544B}" sibTransId="{1841228A-C750-439C-89F1-687F801BEB8E}"/>
    <dgm:cxn modelId="{101305EE-1AFB-4C08-9DF6-22E014B701AE}" type="presOf" srcId="{6F898754-4431-4067-8F88-F596FC780534}" destId="{D5DB3CC7-751C-499D-88DD-4BC03F8C79C1}" srcOrd="0" destOrd="0" presId="urn:microsoft.com/office/officeart/2005/8/layout/list1"/>
    <dgm:cxn modelId="{C5F528F0-5F1D-46FE-9B9E-88B3B0343C4A}" type="presOf" srcId="{316E1203-1639-4C3C-9036-86CF2CB699D2}" destId="{A937DE2D-3718-41BF-B93E-9792900E4847}" srcOrd="0" destOrd="1" presId="urn:microsoft.com/office/officeart/2005/8/layout/list1"/>
    <dgm:cxn modelId="{041EB809-EF78-4C7D-8364-D7FAFC11CCE7}" type="presParOf" srcId="{264ED7A3-B61A-48EE-B80E-7F87565150AE}" destId="{BBB1AC92-ED6D-4C77-8904-5A5D62B50009}" srcOrd="0" destOrd="0" presId="urn:microsoft.com/office/officeart/2005/8/layout/list1"/>
    <dgm:cxn modelId="{1DEF32D9-F84C-4FF7-88AE-DE28B37AC263}" type="presParOf" srcId="{BBB1AC92-ED6D-4C77-8904-5A5D62B50009}" destId="{459A2492-D75E-410E-99C1-2F8BD6AAC485}" srcOrd="0" destOrd="0" presId="urn:microsoft.com/office/officeart/2005/8/layout/list1"/>
    <dgm:cxn modelId="{8E014649-C694-4951-A08B-246AD71B9292}" type="presParOf" srcId="{BBB1AC92-ED6D-4C77-8904-5A5D62B50009}" destId="{B20AAAF4-64DC-4E9C-9151-B89D5C4882BD}" srcOrd="1" destOrd="0" presId="urn:microsoft.com/office/officeart/2005/8/layout/list1"/>
    <dgm:cxn modelId="{945FC37E-A78C-4EC6-B4F6-479B7E89DE12}" type="presParOf" srcId="{264ED7A3-B61A-48EE-B80E-7F87565150AE}" destId="{98D6EC80-A600-467F-B35F-C9ABD973AE7D}" srcOrd="1" destOrd="0" presId="urn:microsoft.com/office/officeart/2005/8/layout/list1"/>
    <dgm:cxn modelId="{05E58747-1C6F-4C29-A44F-9557DB5AACF3}" type="presParOf" srcId="{264ED7A3-B61A-48EE-B80E-7F87565150AE}" destId="{980ADB4A-0FDA-4EEA-8395-AC1F36E917CC}" srcOrd="2" destOrd="0" presId="urn:microsoft.com/office/officeart/2005/8/layout/list1"/>
    <dgm:cxn modelId="{8BE974D2-9025-4972-95F8-03695E047AC2}" type="presParOf" srcId="{264ED7A3-B61A-48EE-B80E-7F87565150AE}" destId="{9EA56952-CE6F-4E43-80C3-E386756DEE3D}" srcOrd="3" destOrd="0" presId="urn:microsoft.com/office/officeart/2005/8/layout/list1"/>
    <dgm:cxn modelId="{8AD74A6F-05E9-42A1-A2B2-ED764BEEDFF2}" type="presParOf" srcId="{264ED7A3-B61A-48EE-B80E-7F87565150AE}" destId="{839842E8-518A-45A2-8B13-22B8661C2137}" srcOrd="4" destOrd="0" presId="urn:microsoft.com/office/officeart/2005/8/layout/list1"/>
    <dgm:cxn modelId="{A9F8EA11-3BA3-49A2-91EE-E45EA3A2A3F0}" type="presParOf" srcId="{839842E8-518A-45A2-8B13-22B8661C2137}" destId="{D5DB3CC7-751C-499D-88DD-4BC03F8C79C1}" srcOrd="0" destOrd="0" presId="urn:microsoft.com/office/officeart/2005/8/layout/list1"/>
    <dgm:cxn modelId="{BBBE2807-BA5C-4615-BAA4-EF391035DF75}" type="presParOf" srcId="{839842E8-518A-45A2-8B13-22B8661C2137}" destId="{1D8E588E-6523-4A00-9FCD-2EBF2A879679}" srcOrd="1" destOrd="0" presId="urn:microsoft.com/office/officeart/2005/8/layout/list1"/>
    <dgm:cxn modelId="{35E18541-33C2-436A-AAF6-6042A36404D2}" type="presParOf" srcId="{264ED7A3-B61A-48EE-B80E-7F87565150AE}" destId="{F835ADC0-6006-464A-832D-D43A18841063}" srcOrd="5" destOrd="0" presId="urn:microsoft.com/office/officeart/2005/8/layout/list1"/>
    <dgm:cxn modelId="{839AF25B-D2BD-4A18-A34E-FC0A1B3B8420}" type="presParOf" srcId="{264ED7A3-B61A-48EE-B80E-7F87565150AE}" destId="{9D5F3B42-9A25-4C0C-8249-1FAAB7520D9D}" srcOrd="6" destOrd="0" presId="urn:microsoft.com/office/officeart/2005/8/layout/list1"/>
    <dgm:cxn modelId="{35BF89F3-B4E6-4788-86AF-771F44AF041E}" type="presParOf" srcId="{264ED7A3-B61A-48EE-B80E-7F87565150AE}" destId="{5BDEB318-6865-4F7A-ABD7-A0F9F91D49AC}" srcOrd="7" destOrd="0" presId="urn:microsoft.com/office/officeart/2005/8/layout/list1"/>
    <dgm:cxn modelId="{6454FE06-DB43-43C9-9EA3-D8CCFBB86239}" type="presParOf" srcId="{264ED7A3-B61A-48EE-B80E-7F87565150AE}" destId="{A4812B36-D58C-48C8-AC50-651B71638F3D}" srcOrd="8" destOrd="0" presId="urn:microsoft.com/office/officeart/2005/8/layout/list1"/>
    <dgm:cxn modelId="{550EC018-58A4-4D5A-B694-B06CD6969E14}" type="presParOf" srcId="{A4812B36-D58C-48C8-AC50-651B71638F3D}" destId="{FBF24253-A18C-4554-A52E-81C67143EA8C}" srcOrd="0" destOrd="0" presId="urn:microsoft.com/office/officeart/2005/8/layout/list1"/>
    <dgm:cxn modelId="{13738DB9-0468-4409-9643-EA17ACBE6073}" type="presParOf" srcId="{A4812B36-D58C-48C8-AC50-651B71638F3D}" destId="{595D0CC5-AC63-4377-8AE4-332B5B44E1EA}" srcOrd="1" destOrd="0" presId="urn:microsoft.com/office/officeart/2005/8/layout/list1"/>
    <dgm:cxn modelId="{16717CA7-3EA6-4897-9425-2CCEB82C3959}" type="presParOf" srcId="{264ED7A3-B61A-48EE-B80E-7F87565150AE}" destId="{BC0B1139-FB97-46BC-BC92-A6AF6ABCA95B}" srcOrd="9" destOrd="0" presId="urn:microsoft.com/office/officeart/2005/8/layout/list1"/>
    <dgm:cxn modelId="{BDB8C939-77B6-43B3-A36C-A3A075EF4CE4}" type="presParOf" srcId="{264ED7A3-B61A-48EE-B80E-7F87565150AE}" destId="{A937DE2D-3718-41BF-B93E-9792900E484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A754EA3-3E72-4339-ADB8-839D8617963A}"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C74FC5C8-8D83-4B2F-9887-677B5F766A6C}">
      <dgm:prSet phldrT="[Text]" custT="1"/>
      <dgm:spPr/>
      <dgm:t>
        <a:bodyPr/>
        <a:lstStyle/>
        <a:p>
          <a:r>
            <a:rPr lang="en-US" sz="1400" b="1" dirty="0"/>
            <a:t>Appropriate for older people with</a:t>
          </a:r>
        </a:p>
      </dgm:t>
    </dgm:pt>
    <dgm:pt modelId="{140F2D6B-BDF6-4142-900A-4D0D688FBA23}" type="parTrans" cxnId="{763A8928-4532-4B12-8974-0537CABE1284}">
      <dgm:prSet/>
      <dgm:spPr/>
      <dgm:t>
        <a:bodyPr/>
        <a:lstStyle/>
        <a:p>
          <a:endParaRPr lang="en-US" sz="4000"/>
        </a:p>
      </dgm:t>
    </dgm:pt>
    <dgm:pt modelId="{1298E6DD-F99E-455A-B42E-1193A1107127}" type="sibTrans" cxnId="{763A8928-4532-4B12-8974-0537CABE1284}">
      <dgm:prSet/>
      <dgm:spPr/>
      <dgm:t>
        <a:bodyPr/>
        <a:lstStyle/>
        <a:p>
          <a:endParaRPr lang="en-US" sz="4000"/>
        </a:p>
      </dgm:t>
    </dgm:pt>
    <dgm:pt modelId="{13B1D98B-28EE-4A7C-8606-8794E2FC2224}">
      <dgm:prSet phldrT="[Text]" custT="1"/>
      <dgm:spPr/>
      <dgm:t>
        <a:bodyPr/>
        <a:lstStyle/>
        <a:p>
          <a:r>
            <a:rPr lang="en-US" sz="1400" b="1" dirty="0"/>
            <a:t>Complex care needs.</a:t>
          </a:r>
        </a:p>
      </dgm:t>
    </dgm:pt>
    <dgm:pt modelId="{F6200E92-1D0D-4ED5-B070-5EEC11414F68}" type="parTrans" cxnId="{711DD223-44A3-4133-B6B5-AA7B5B07855A}">
      <dgm:prSet/>
      <dgm:spPr/>
      <dgm:t>
        <a:bodyPr/>
        <a:lstStyle/>
        <a:p>
          <a:endParaRPr lang="en-US"/>
        </a:p>
      </dgm:t>
    </dgm:pt>
    <dgm:pt modelId="{A1BD3FEB-CBC8-45E9-985E-AF9A0A08D61B}" type="sibTrans" cxnId="{711DD223-44A3-4133-B6B5-AA7B5B07855A}">
      <dgm:prSet/>
      <dgm:spPr/>
      <dgm:t>
        <a:bodyPr/>
        <a:lstStyle/>
        <a:p>
          <a:endParaRPr lang="en-US"/>
        </a:p>
      </dgm:t>
    </dgm:pt>
    <dgm:pt modelId="{2F7A4D95-8819-4BC5-A27C-A06AF3805DC6}">
      <dgm:prSet phldrT="[Text]" custT="1"/>
      <dgm:spPr/>
      <dgm:t>
        <a:bodyPr/>
        <a:lstStyle/>
        <a:p>
          <a:r>
            <a:rPr lang="en-US" sz="1400" b="1" dirty="0"/>
            <a:t>Frailty.</a:t>
          </a:r>
        </a:p>
      </dgm:t>
    </dgm:pt>
    <dgm:pt modelId="{4E2FBEE8-134A-43B9-8C1C-33E3E5A7FBF0}" type="parTrans" cxnId="{AE6EE913-A8E1-444E-AC5B-AF0E42FDD731}">
      <dgm:prSet/>
      <dgm:spPr/>
      <dgm:t>
        <a:bodyPr/>
        <a:lstStyle/>
        <a:p>
          <a:endParaRPr lang="en-US"/>
        </a:p>
      </dgm:t>
    </dgm:pt>
    <dgm:pt modelId="{CD3F45D4-C78B-4843-9A51-AE1A13D878F6}" type="sibTrans" cxnId="{AE6EE913-A8E1-444E-AC5B-AF0E42FDD731}">
      <dgm:prSet/>
      <dgm:spPr/>
      <dgm:t>
        <a:bodyPr/>
        <a:lstStyle/>
        <a:p>
          <a:endParaRPr lang="en-US"/>
        </a:p>
      </dgm:t>
    </dgm:pt>
    <dgm:pt modelId="{A65D031D-CF7A-4673-9634-CD8D1007A667}">
      <dgm:prSet phldrT="[Text]" custT="1"/>
      <dgm:spPr/>
      <dgm:t>
        <a:bodyPr/>
        <a:lstStyle/>
        <a:p>
          <a:r>
            <a:rPr lang="en-US" sz="1400" b="1" dirty="0"/>
            <a:t>Dementia.</a:t>
          </a:r>
        </a:p>
      </dgm:t>
    </dgm:pt>
    <dgm:pt modelId="{B803F2A0-02F4-4B96-A573-4EE575834D08}" type="parTrans" cxnId="{DA9D25BE-AF53-4720-9CA9-C1F25E909598}">
      <dgm:prSet/>
      <dgm:spPr/>
      <dgm:t>
        <a:bodyPr/>
        <a:lstStyle/>
        <a:p>
          <a:endParaRPr lang="en-US"/>
        </a:p>
      </dgm:t>
    </dgm:pt>
    <dgm:pt modelId="{35F6E758-3ED9-431A-ACA5-708A5C92A239}" type="sibTrans" cxnId="{DA9D25BE-AF53-4720-9CA9-C1F25E909598}">
      <dgm:prSet/>
      <dgm:spPr/>
      <dgm:t>
        <a:bodyPr/>
        <a:lstStyle/>
        <a:p>
          <a:endParaRPr lang="en-US"/>
        </a:p>
      </dgm:t>
    </dgm:pt>
    <dgm:pt modelId="{ED9854BC-EAA3-4E41-BD4E-21B6502B6039}">
      <dgm:prSet phldrT="[Text]" custT="1"/>
      <dgm:spPr/>
      <dgm:t>
        <a:bodyPr/>
        <a:lstStyle/>
        <a:p>
          <a:r>
            <a:rPr lang="en-US" sz="1400" b="1" dirty="0"/>
            <a:t>Limited family support.</a:t>
          </a:r>
        </a:p>
      </dgm:t>
    </dgm:pt>
    <dgm:pt modelId="{922303C2-E77A-48CE-AE2F-D7AB66A0D7C6}" type="parTrans" cxnId="{5D6F8614-B400-46D0-8A7A-28B60F925334}">
      <dgm:prSet/>
      <dgm:spPr/>
      <dgm:t>
        <a:bodyPr/>
        <a:lstStyle/>
        <a:p>
          <a:endParaRPr lang="en-US"/>
        </a:p>
      </dgm:t>
    </dgm:pt>
    <dgm:pt modelId="{EF5906F3-B7F8-44EB-9388-E1B040515C31}" type="sibTrans" cxnId="{5D6F8614-B400-46D0-8A7A-28B60F925334}">
      <dgm:prSet/>
      <dgm:spPr/>
      <dgm:t>
        <a:bodyPr/>
        <a:lstStyle/>
        <a:p>
          <a:endParaRPr lang="en-US"/>
        </a:p>
      </dgm:t>
    </dgm:pt>
    <dgm:pt modelId="{97A6DCD3-0870-4789-B7B7-5A6FD0D744DF}">
      <dgm:prSet phldrT="[Text]" custT="1"/>
      <dgm:spPr/>
      <dgm:t>
        <a:bodyPr/>
        <a:lstStyle/>
        <a:p>
          <a:r>
            <a:rPr lang="en-US" sz="1400" b="1" dirty="0"/>
            <a:t>Strengths (Gil-Lacruz et al., 2026)</a:t>
          </a:r>
        </a:p>
      </dgm:t>
    </dgm:pt>
    <dgm:pt modelId="{9C25CD72-1FE0-4AF9-ABBF-7F4B691579EE}" type="parTrans" cxnId="{6A6F6BE1-4C1D-4D21-8F5E-B5AD74E35950}">
      <dgm:prSet/>
      <dgm:spPr/>
      <dgm:t>
        <a:bodyPr/>
        <a:lstStyle/>
        <a:p>
          <a:endParaRPr lang="en-US"/>
        </a:p>
      </dgm:t>
    </dgm:pt>
    <dgm:pt modelId="{1DBFC410-10BE-4621-B9B1-DF5D1F291237}" type="sibTrans" cxnId="{6A6F6BE1-4C1D-4D21-8F5E-B5AD74E35950}">
      <dgm:prSet/>
      <dgm:spPr/>
      <dgm:t>
        <a:bodyPr/>
        <a:lstStyle/>
        <a:p>
          <a:endParaRPr lang="en-US"/>
        </a:p>
      </dgm:t>
    </dgm:pt>
    <dgm:pt modelId="{AD47D24D-C9CC-4143-9E5D-3434FEB1EAB9}">
      <dgm:prSet phldrT="[Text]" custT="1"/>
      <dgm:spPr/>
      <dgm:t>
        <a:bodyPr/>
        <a:lstStyle/>
        <a:p>
          <a:r>
            <a:rPr lang="en-US" sz="1400" b="1" dirty="0"/>
            <a:t>Continuous care and monitoring.</a:t>
          </a:r>
        </a:p>
      </dgm:t>
    </dgm:pt>
    <dgm:pt modelId="{496D7F1B-4BF0-4589-B6E2-D998345A3453}" type="parTrans" cxnId="{EC398C06-8A4F-44E3-9492-CD36D3030A37}">
      <dgm:prSet/>
      <dgm:spPr/>
      <dgm:t>
        <a:bodyPr/>
        <a:lstStyle/>
        <a:p>
          <a:endParaRPr lang="en-US"/>
        </a:p>
      </dgm:t>
    </dgm:pt>
    <dgm:pt modelId="{A6A2DAB7-8B6F-4AAA-8444-7A6241C1F8DE}" type="sibTrans" cxnId="{EC398C06-8A4F-44E3-9492-CD36D3030A37}">
      <dgm:prSet/>
      <dgm:spPr/>
      <dgm:t>
        <a:bodyPr/>
        <a:lstStyle/>
        <a:p>
          <a:endParaRPr lang="en-US"/>
        </a:p>
      </dgm:t>
    </dgm:pt>
    <dgm:pt modelId="{A8C36260-7E65-43CA-8141-EAD83CE8909D}">
      <dgm:prSet phldrT="[Text]" custT="1"/>
      <dgm:spPr/>
      <dgm:t>
        <a:bodyPr/>
        <a:lstStyle/>
        <a:p>
          <a:r>
            <a:rPr lang="en-US" sz="1400" b="1" dirty="0"/>
            <a:t>Availability of trained personnel.</a:t>
          </a:r>
        </a:p>
      </dgm:t>
    </dgm:pt>
    <dgm:pt modelId="{91523793-AFA8-4DE2-AAF0-66A4DE4F03D5}" type="parTrans" cxnId="{7AEBBD5F-BF42-4B0A-B371-08EF2C03C5A3}">
      <dgm:prSet/>
      <dgm:spPr/>
      <dgm:t>
        <a:bodyPr/>
        <a:lstStyle/>
        <a:p>
          <a:endParaRPr lang="en-US"/>
        </a:p>
      </dgm:t>
    </dgm:pt>
    <dgm:pt modelId="{68A76660-881D-4F5B-8BF9-6A057E2B09DD}" type="sibTrans" cxnId="{7AEBBD5F-BF42-4B0A-B371-08EF2C03C5A3}">
      <dgm:prSet/>
      <dgm:spPr/>
      <dgm:t>
        <a:bodyPr/>
        <a:lstStyle/>
        <a:p>
          <a:endParaRPr lang="en-US"/>
        </a:p>
      </dgm:t>
    </dgm:pt>
    <dgm:pt modelId="{2675B6CE-E31B-4BCA-A367-0EABAFF497C3}">
      <dgm:prSet phldrT="[Text]" custT="1"/>
      <dgm:spPr/>
      <dgm:t>
        <a:bodyPr/>
        <a:lstStyle/>
        <a:p>
          <a:r>
            <a:rPr lang="en-US" sz="1400" b="1" dirty="0"/>
            <a:t>Opportunities for social interaction opportunities.</a:t>
          </a:r>
        </a:p>
      </dgm:t>
    </dgm:pt>
    <dgm:pt modelId="{C1DDF383-A76C-4EEF-87B7-B3B0F261DA2C}" type="parTrans" cxnId="{A3C5C106-3C62-4D6B-9D30-801D53C93C57}">
      <dgm:prSet/>
      <dgm:spPr/>
      <dgm:t>
        <a:bodyPr/>
        <a:lstStyle/>
        <a:p>
          <a:endParaRPr lang="en-US"/>
        </a:p>
      </dgm:t>
    </dgm:pt>
    <dgm:pt modelId="{EB60114A-76C2-4BCE-B2C6-E8D8A6E47E30}" type="sibTrans" cxnId="{A3C5C106-3C62-4D6B-9D30-801D53C93C57}">
      <dgm:prSet/>
      <dgm:spPr/>
      <dgm:t>
        <a:bodyPr/>
        <a:lstStyle/>
        <a:p>
          <a:endParaRPr lang="en-US"/>
        </a:p>
      </dgm:t>
    </dgm:pt>
    <dgm:pt modelId="{CF8059D4-7E21-4C64-AC2F-AFCD74D6145D}">
      <dgm:prSet phldrT="[Text]" custT="1"/>
      <dgm:spPr/>
      <dgm:t>
        <a:bodyPr/>
        <a:lstStyle/>
        <a:p>
          <a:r>
            <a:rPr lang="en-US" sz="1400" b="1" dirty="0"/>
            <a:t>Improved Safety and security.</a:t>
          </a:r>
        </a:p>
      </dgm:t>
    </dgm:pt>
    <dgm:pt modelId="{F8764537-4BC9-4B08-8D93-954F560865D9}" type="parTrans" cxnId="{BE10382F-0CB4-4C3D-82FD-61BA60AB37E5}">
      <dgm:prSet/>
      <dgm:spPr/>
      <dgm:t>
        <a:bodyPr/>
        <a:lstStyle/>
        <a:p>
          <a:endParaRPr lang="en-US"/>
        </a:p>
      </dgm:t>
    </dgm:pt>
    <dgm:pt modelId="{9AC82C2F-8143-4FE3-B005-FF61C49D6A4B}" type="sibTrans" cxnId="{BE10382F-0CB4-4C3D-82FD-61BA60AB37E5}">
      <dgm:prSet/>
      <dgm:spPr/>
      <dgm:t>
        <a:bodyPr/>
        <a:lstStyle/>
        <a:p>
          <a:endParaRPr lang="en-US"/>
        </a:p>
      </dgm:t>
    </dgm:pt>
    <dgm:pt modelId="{CB7D24AE-68EE-4F1D-851A-F41DCF74CBCF}">
      <dgm:prSet phldrT="[Text]" custT="1"/>
      <dgm:spPr/>
      <dgm:t>
        <a:bodyPr/>
        <a:lstStyle/>
        <a:p>
          <a:r>
            <a:rPr lang="en-US" sz="1400" b="1" dirty="0"/>
            <a:t>Limitations (Boucaud-</a:t>
          </a:r>
          <a:r>
            <a:rPr lang="en-US" sz="1400" b="1" dirty="0" err="1"/>
            <a:t>Maitre</a:t>
          </a:r>
          <a:r>
            <a:rPr lang="en-US" sz="1400" b="1" dirty="0"/>
            <a:t> et al., 2023)</a:t>
          </a:r>
        </a:p>
      </dgm:t>
    </dgm:pt>
    <dgm:pt modelId="{24CE620A-A74E-49F6-8E13-DC5C58CA8349}" type="parTrans" cxnId="{AE59C9BD-A43A-460D-A2EB-241814819DEB}">
      <dgm:prSet/>
      <dgm:spPr/>
      <dgm:t>
        <a:bodyPr/>
        <a:lstStyle/>
        <a:p>
          <a:endParaRPr lang="en-US"/>
        </a:p>
      </dgm:t>
    </dgm:pt>
    <dgm:pt modelId="{D5A17A41-D823-4777-BC63-8798D4BAF879}" type="sibTrans" cxnId="{AE59C9BD-A43A-460D-A2EB-241814819DEB}">
      <dgm:prSet/>
      <dgm:spPr/>
      <dgm:t>
        <a:bodyPr/>
        <a:lstStyle/>
        <a:p>
          <a:endParaRPr lang="en-US"/>
        </a:p>
      </dgm:t>
    </dgm:pt>
    <dgm:pt modelId="{C5A60699-0EB4-4FC7-A203-876E23771326}">
      <dgm:prSet phldrT="[Text]" custT="1"/>
      <dgm:spPr/>
      <dgm:t>
        <a:bodyPr/>
        <a:lstStyle/>
        <a:p>
          <a:r>
            <a:rPr lang="en-US" sz="1400" b="1" dirty="0"/>
            <a:t>Loss of independence and individuality.</a:t>
          </a:r>
        </a:p>
      </dgm:t>
    </dgm:pt>
    <dgm:pt modelId="{7E72237A-0D6F-4F3B-9EA0-42A1F219D368}" type="parTrans" cxnId="{8B050CC5-68EF-4183-A423-083CB7571832}">
      <dgm:prSet/>
      <dgm:spPr/>
      <dgm:t>
        <a:bodyPr/>
        <a:lstStyle/>
        <a:p>
          <a:endParaRPr lang="en-US"/>
        </a:p>
      </dgm:t>
    </dgm:pt>
    <dgm:pt modelId="{8DD718EE-DFE9-4BBE-8AAE-568C811D877E}" type="sibTrans" cxnId="{8B050CC5-68EF-4183-A423-083CB7571832}">
      <dgm:prSet/>
      <dgm:spPr/>
      <dgm:t>
        <a:bodyPr/>
        <a:lstStyle/>
        <a:p>
          <a:endParaRPr lang="en-US"/>
        </a:p>
      </dgm:t>
    </dgm:pt>
    <dgm:pt modelId="{0B052369-46FD-4D78-876E-28B5ED425979}">
      <dgm:prSet phldrT="[Text]" custT="1"/>
      <dgm:spPr/>
      <dgm:t>
        <a:bodyPr/>
        <a:lstStyle/>
        <a:p>
          <a:r>
            <a:rPr lang="en-US" sz="1400" b="1" dirty="0"/>
            <a:t>The institutional environment can have a negative impact on wellbeing.</a:t>
          </a:r>
        </a:p>
      </dgm:t>
    </dgm:pt>
    <dgm:pt modelId="{A18B10DB-40BD-48B6-ABF7-266ACCCAA144}" type="parTrans" cxnId="{CFF1769B-A239-4ACF-8761-FA92D2DF3B4B}">
      <dgm:prSet/>
      <dgm:spPr/>
      <dgm:t>
        <a:bodyPr/>
        <a:lstStyle/>
        <a:p>
          <a:endParaRPr lang="en-US"/>
        </a:p>
      </dgm:t>
    </dgm:pt>
    <dgm:pt modelId="{20D0308D-C7E8-4C2D-B38C-FAFAC9D8D8D0}" type="sibTrans" cxnId="{CFF1769B-A239-4ACF-8761-FA92D2DF3B4B}">
      <dgm:prSet/>
      <dgm:spPr/>
      <dgm:t>
        <a:bodyPr/>
        <a:lstStyle/>
        <a:p>
          <a:endParaRPr lang="en-US"/>
        </a:p>
      </dgm:t>
    </dgm:pt>
    <dgm:pt modelId="{ED8EC6BB-CEFE-4FE4-9DFF-57C80A232AC2}">
      <dgm:prSet phldrT="[Text]" custT="1"/>
      <dgm:spPr/>
      <dgm:t>
        <a:bodyPr/>
        <a:lstStyle/>
        <a:p>
          <a:r>
            <a:rPr lang="en-US" sz="1400" b="1" dirty="0"/>
            <a:t>Differences in quality of care among providers.</a:t>
          </a:r>
        </a:p>
      </dgm:t>
    </dgm:pt>
    <dgm:pt modelId="{3E625342-286A-4253-B0DA-6F0E949407FD}" type="parTrans" cxnId="{716EF156-1ADB-43CD-850B-F8A910F412B5}">
      <dgm:prSet/>
      <dgm:spPr/>
      <dgm:t>
        <a:bodyPr/>
        <a:lstStyle/>
        <a:p>
          <a:endParaRPr lang="en-US"/>
        </a:p>
      </dgm:t>
    </dgm:pt>
    <dgm:pt modelId="{4556B47B-E3CD-42E6-B762-B5F6BAAAB951}" type="sibTrans" cxnId="{716EF156-1ADB-43CD-850B-F8A910F412B5}">
      <dgm:prSet/>
      <dgm:spPr/>
      <dgm:t>
        <a:bodyPr/>
        <a:lstStyle/>
        <a:p>
          <a:endParaRPr lang="en-US"/>
        </a:p>
      </dgm:t>
    </dgm:pt>
    <dgm:pt modelId="{8C587EC6-2ACF-4DD9-9BF7-2A3F110BCAD5}">
      <dgm:prSet phldrT="[Text]" custT="1"/>
      <dgm:spPr/>
      <dgm:t>
        <a:bodyPr/>
        <a:lstStyle/>
        <a:p>
          <a:r>
            <a:rPr lang="en-US" sz="1400" b="1" dirty="0"/>
            <a:t>Costs and the need for funding.</a:t>
          </a:r>
        </a:p>
      </dgm:t>
    </dgm:pt>
    <dgm:pt modelId="{ADBC3414-A6A8-4C7D-8FB8-E3AA248CBA67}" type="parTrans" cxnId="{CD789367-3CFD-4FEF-A67B-1589F3E62C88}">
      <dgm:prSet/>
      <dgm:spPr/>
      <dgm:t>
        <a:bodyPr/>
        <a:lstStyle/>
        <a:p>
          <a:endParaRPr lang="en-US"/>
        </a:p>
      </dgm:t>
    </dgm:pt>
    <dgm:pt modelId="{EABB7763-C99A-4822-A6AB-BD11B06B6B05}" type="sibTrans" cxnId="{CD789367-3CFD-4FEF-A67B-1589F3E62C88}">
      <dgm:prSet/>
      <dgm:spPr/>
      <dgm:t>
        <a:bodyPr/>
        <a:lstStyle/>
        <a:p>
          <a:endParaRPr lang="en-US"/>
        </a:p>
      </dgm:t>
    </dgm:pt>
    <dgm:pt modelId="{E98BB4C9-F8F2-462B-836B-31E944531401}">
      <dgm:prSet phldrT="[Text]" custT="1"/>
      <dgm:spPr/>
      <dgm:t>
        <a:bodyPr/>
        <a:lstStyle/>
        <a:p>
          <a:r>
            <a:rPr lang="en-US" sz="1400" b="1" dirty="0"/>
            <a:t>As more older people are around, there is more demand for residential care.</a:t>
          </a:r>
        </a:p>
      </dgm:t>
    </dgm:pt>
    <dgm:pt modelId="{3C5FF561-435F-4AE7-B6E1-DD3E1088F7AF}" type="parTrans" cxnId="{D891F2F3-CCE1-4822-BD02-42ED2BBC9394}">
      <dgm:prSet/>
      <dgm:spPr/>
      <dgm:t>
        <a:bodyPr/>
        <a:lstStyle/>
        <a:p>
          <a:endParaRPr lang="en-US"/>
        </a:p>
      </dgm:t>
    </dgm:pt>
    <dgm:pt modelId="{6121D2DF-E85E-41DE-86C4-D4443701BCCC}" type="sibTrans" cxnId="{D891F2F3-CCE1-4822-BD02-42ED2BBC9394}">
      <dgm:prSet/>
      <dgm:spPr/>
      <dgm:t>
        <a:bodyPr/>
        <a:lstStyle/>
        <a:p>
          <a:endParaRPr lang="en-US"/>
        </a:p>
      </dgm:t>
    </dgm:pt>
    <dgm:pt modelId="{264ED7A3-B61A-48EE-B80E-7F87565150AE}" type="pres">
      <dgm:prSet presAssocID="{8A754EA3-3E72-4339-ADB8-839D8617963A}" presName="linear" presStyleCnt="0">
        <dgm:presLayoutVars>
          <dgm:dir/>
          <dgm:animLvl val="lvl"/>
          <dgm:resizeHandles val="exact"/>
        </dgm:presLayoutVars>
      </dgm:prSet>
      <dgm:spPr/>
    </dgm:pt>
    <dgm:pt modelId="{BBB1AC92-ED6D-4C77-8904-5A5D62B50009}" type="pres">
      <dgm:prSet presAssocID="{C74FC5C8-8D83-4B2F-9887-677B5F766A6C}" presName="parentLin" presStyleCnt="0"/>
      <dgm:spPr/>
    </dgm:pt>
    <dgm:pt modelId="{459A2492-D75E-410E-99C1-2F8BD6AAC485}" type="pres">
      <dgm:prSet presAssocID="{C74FC5C8-8D83-4B2F-9887-677B5F766A6C}" presName="parentLeftMargin" presStyleLbl="node1" presStyleIdx="0" presStyleCnt="3"/>
      <dgm:spPr/>
    </dgm:pt>
    <dgm:pt modelId="{B20AAAF4-64DC-4E9C-9151-B89D5C4882BD}" type="pres">
      <dgm:prSet presAssocID="{C74FC5C8-8D83-4B2F-9887-677B5F766A6C}" presName="parentText" presStyleLbl="node1" presStyleIdx="0" presStyleCnt="3">
        <dgm:presLayoutVars>
          <dgm:chMax val="0"/>
          <dgm:bulletEnabled val="1"/>
        </dgm:presLayoutVars>
      </dgm:prSet>
      <dgm:spPr/>
    </dgm:pt>
    <dgm:pt modelId="{98D6EC80-A600-467F-B35F-C9ABD973AE7D}" type="pres">
      <dgm:prSet presAssocID="{C74FC5C8-8D83-4B2F-9887-677B5F766A6C}" presName="negativeSpace" presStyleCnt="0"/>
      <dgm:spPr/>
    </dgm:pt>
    <dgm:pt modelId="{980ADB4A-0FDA-4EEA-8395-AC1F36E917CC}" type="pres">
      <dgm:prSet presAssocID="{C74FC5C8-8D83-4B2F-9887-677B5F766A6C}" presName="childText" presStyleLbl="conFgAcc1" presStyleIdx="0" presStyleCnt="3">
        <dgm:presLayoutVars>
          <dgm:bulletEnabled val="1"/>
        </dgm:presLayoutVars>
      </dgm:prSet>
      <dgm:spPr/>
    </dgm:pt>
    <dgm:pt modelId="{9EA56952-CE6F-4E43-80C3-E386756DEE3D}" type="pres">
      <dgm:prSet presAssocID="{1298E6DD-F99E-455A-B42E-1193A1107127}" presName="spaceBetweenRectangles" presStyleCnt="0"/>
      <dgm:spPr/>
    </dgm:pt>
    <dgm:pt modelId="{E3D4A34F-014C-418F-96BB-0BC75560CD10}" type="pres">
      <dgm:prSet presAssocID="{97A6DCD3-0870-4789-B7B7-5A6FD0D744DF}" presName="parentLin" presStyleCnt="0"/>
      <dgm:spPr/>
    </dgm:pt>
    <dgm:pt modelId="{6028CC08-17FD-482F-9B73-C460C859A9F8}" type="pres">
      <dgm:prSet presAssocID="{97A6DCD3-0870-4789-B7B7-5A6FD0D744DF}" presName="parentLeftMargin" presStyleLbl="node1" presStyleIdx="0" presStyleCnt="3"/>
      <dgm:spPr/>
    </dgm:pt>
    <dgm:pt modelId="{BD8D61F9-B4C0-4440-AA3B-18502727F09D}" type="pres">
      <dgm:prSet presAssocID="{97A6DCD3-0870-4789-B7B7-5A6FD0D744DF}" presName="parentText" presStyleLbl="node1" presStyleIdx="1" presStyleCnt="3">
        <dgm:presLayoutVars>
          <dgm:chMax val="0"/>
          <dgm:bulletEnabled val="1"/>
        </dgm:presLayoutVars>
      </dgm:prSet>
      <dgm:spPr/>
    </dgm:pt>
    <dgm:pt modelId="{03649E03-778E-42D6-8BE6-AA04E78C8AF4}" type="pres">
      <dgm:prSet presAssocID="{97A6DCD3-0870-4789-B7B7-5A6FD0D744DF}" presName="negativeSpace" presStyleCnt="0"/>
      <dgm:spPr/>
    </dgm:pt>
    <dgm:pt modelId="{47B964E0-8DC9-4AA8-9D1C-44049E30E887}" type="pres">
      <dgm:prSet presAssocID="{97A6DCD3-0870-4789-B7B7-5A6FD0D744DF}" presName="childText" presStyleLbl="conFgAcc1" presStyleIdx="1" presStyleCnt="3">
        <dgm:presLayoutVars>
          <dgm:bulletEnabled val="1"/>
        </dgm:presLayoutVars>
      </dgm:prSet>
      <dgm:spPr/>
    </dgm:pt>
    <dgm:pt modelId="{2ECBBC6C-7156-4BBE-9A5E-068C87087A6A}" type="pres">
      <dgm:prSet presAssocID="{1DBFC410-10BE-4621-B9B1-DF5D1F291237}" presName="spaceBetweenRectangles" presStyleCnt="0"/>
      <dgm:spPr/>
    </dgm:pt>
    <dgm:pt modelId="{DBCF1DD7-0D1C-4F01-AE58-8DE84C5F24F6}" type="pres">
      <dgm:prSet presAssocID="{CB7D24AE-68EE-4F1D-851A-F41DCF74CBCF}" presName="parentLin" presStyleCnt="0"/>
      <dgm:spPr/>
    </dgm:pt>
    <dgm:pt modelId="{DF470CCD-6A63-4D08-A816-39B285C11266}" type="pres">
      <dgm:prSet presAssocID="{CB7D24AE-68EE-4F1D-851A-F41DCF74CBCF}" presName="parentLeftMargin" presStyleLbl="node1" presStyleIdx="1" presStyleCnt="3"/>
      <dgm:spPr/>
    </dgm:pt>
    <dgm:pt modelId="{89292260-AFE5-42B1-B867-FAD200545608}" type="pres">
      <dgm:prSet presAssocID="{CB7D24AE-68EE-4F1D-851A-F41DCF74CBCF}" presName="parentText" presStyleLbl="node1" presStyleIdx="2" presStyleCnt="3">
        <dgm:presLayoutVars>
          <dgm:chMax val="0"/>
          <dgm:bulletEnabled val="1"/>
        </dgm:presLayoutVars>
      </dgm:prSet>
      <dgm:spPr/>
    </dgm:pt>
    <dgm:pt modelId="{1E03D9D9-F6F5-4D31-BE7D-857CBDE244E7}" type="pres">
      <dgm:prSet presAssocID="{CB7D24AE-68EE-4F1D-851A-F41DCF74CBCF}" presName="negativeSpace" presStyleCnt="0"/>
      <dgm:spPr/>
    </dgm:pt>
    <dgm:pt modelId="{BF14803E-9C9C-4F4E-898F-8419519F5F12}" type="pres">
      <dgm:prSet presAssocID="{CB7D24AE-68EE-4F1D-851A-F41DCF74CBCF}" presName="childText" presStyleLbl="conFgAcc1" presStyleIdx="2" presStyleCnt="3">
        <dgm:presLayoutVars>
          <dgm:bulletEnabled val="1"/>
        </dgm:presLayoutVars>
      </dgm:prSet>
      <dgm:spPr/>
    </dgm:pt>
  </dgm:ptLst>
  <dgm:cxnLst>
    <dgm:cxn modelId="{EC398C06-8A4F-44E3-9492-CD36D3030A37}" srcId="{97A6DCD3-0870-4789-B7B7-5A6FD0D744DF}" destId="{AD47D24D-C9CC-4143-9E5D-3434FEB1EAB9}" srcOrd="0" destOrd="0" parTransId="{496D7F1B-4BF0-4589-B6E2-D998345A3453}" sibTransId="{A6A2DAB7-8B6F-4AAA-8444-7A6241C1F8DE}"/>
    <dgm:cxn modelId="{A3C5C106-3C62-4D6B-9D30-801D53C93C57}" srcId="{97A6DCD3-0870-4789-B7B7-5A6FD0D744DF}" destId="{2675B6CE-E31B-4BCA-A367-0EABAFF497C3}" srcOrd="2" destOrd="0" parTransId="{C1DDF383-A76C-4EEF-87B7-B3B0F261DA2C}" sibTransId="{EB60114A-76C2-4BCE-B2C6-E8D8A6E47E30}"/>
    <dgm:cxn modelId="{CCB4B60A-75FA-41CF-A179-F608CCE6E5F5}" type="presOf" srcId="{0B052369-46FD-4D78-876E-28B5ED425979}" destId="{BF14803E-9C9C-4F4E-898F-8419519F5F12}" srcOrd="0" destOrd="1" presId="urn:microsoft.com/office/officeart/2005/8/layout/list1"/>
    <dgm:cxn modelId="{AE6EE913-A8E1-444E-AC5B-AF0E42FDD731}" srcId="{C74FC5C8-8D83-4B2F-9887-677B5F766A6C}" destId="{2F7A4D95-8819-4BC5-A27C-A06AF3805DC6}" srcOrd="1" destOrd="0" parTransId="{4E2FBEE8-134A-43B9-8C1C-33E3E5A7FBF0}" sibTransId="{CD3F45D4-C78B-4843-9A51-AE1A13D878F6}"/>
    <dgm:cxn modelId="{5D6F8614-B400-46D0-8A7A-28B60F925334}" srcId="{C74FC5C8-8D83-4B2F-9887-677B5F766A6C}" destId="{ED9854BC-EAA3-4E41-BD4E-21B6502B6039}" srcOrd="3" destOrd="0" parTransId="{922303C2-E77A-48CE-AE2F-D7AB66A0D7C6}" sibTransId="{EF5906F3-B7F8-44EB-9388-E1B040515C31}"/>
    <dgm:cxn modelId="{4925871A-AD30-4961-B158-B3DB15E367A8}" type="presOf" srcId="{2F7A4D95-8819-4BC5-A27C-A06AF3805DC6}" destId="{980ADB4A-0FDA-4EEA-8395-AC1F36E917CC}" srcOrd="0" destOrd="1" presId="urn:microsoft.com/office/officeart/2005/8/layout/list1"/>
    <dgm:cxn modelId="{711DD223-44A3-4133-B6B5-AA7B5B07855A}" srcId="{C74FC5C8-8D83-4B2F-9887-677B5F766A6C}" destId="{13B1D98B-28EE-4A7C-8606-8794E2FC2224}" srcOrd="0" destOrd="0" parTransId="{F6200E92-1D0D-4ED5-B070-5EEC11414F68}" sibTransId="{A1BD3FEB-CBC8-45E9-985E-AF9A0A08D61B}"/>
    <dgm:cxn modelId="{763A8928-4532-4B12-8974-0537CABE1284}" srcId="{8A754EA3-3E72-4339-ADB8-839D8617963A}" destId="{C74FC5C8-8D83-4B2F-9887-677B5F766A6C}" srcOrd="0" destOrd="0" parTransId="{140F2D6B-BDF6-4142-900A-4D0D688FBA23}" sibTransId="{1298E6DD-F99E-455A-B42E-1193A1107127}"/>
    <dgm:cxn modelId="{72B9F72D-C36F-4E34-A6D7-DCB07E41A019}" type="presOf" srcId="{CB7D24AE-68EE-4F1D-851A-F41DCF74CBCF}" destId="{DF470CCD-6A63-4D08-A816-39B285C11266}" srcOrd="0" destOrd="0" presId="urn:microsoft.com/office/officeart/2005/8/layout/list1"/>
    <dgm:cxn modelId="{BE10382F-0CB4-4C3D-82FD-61BA60AB37E5}" srcId="{97A6DCD3-0870-4789-B7B7-5A6FD0D744DF}" destId="{CF8059D4-7E21-4C64-AC2F-AFCD74D6145D}" srcOrd="3" destOrd="0" parTransId="{F8764537-4BC9-4B08-8D93-954F560865D9}" sibTransId="{9AC82C2F-8143-4FE3-B005-FF61C49D6A4B}"/>
    <dgm:cxn modelId="{43B0FD33-02FB-4711-AFBC-769CC6DBF69C}" type="presOf" srcId="{97A6DCD3-0870-4789-B7B7-5A6FD0D744DF}" destId="{6028CC08-17FD-482F-9B73-C460C859A9F8}" srcOrd="0" destOrd="0" presId="urn:microsoft.com/office/officeart/2005/8/layout/list1"/>
    <dgm:cxn modelId="{7AEBBD5F-BF42-4B0A-B371-08EF2C03C5A3}" srcId="{97A6DCD3-0870-4789-B7B7-5A6FD0D744DF}" destId="{A8C36260-7E65-43CA-8141-EAD83CE8909D}" srcOrd="1" destOrd="0" parTransId="{91523793-AFA8-4DE2-AAF0-66A4DE4F03D5}" sibTransId="{68A76660-881D-4F5B-8BF9-6A057E2B09DD}"/>
    <dgm:cxn modelId="{9BC71242-9299-4444-9B8F-D0D493EF7158}" type="presOf" srcId="{A65D031D-CF7A-4673-9634-CD8D1007A667}" destId="{980ADB4A-0FDA-4EEA-8395-AC1F36E917CC}" srcOrd="0" destOrd="2" presId="urn:microsoft.com/office/officeart/2005/8/layout/list1"/>
    <dgm:cxn modelId="{ABF75E44-1483-441F-BE96-00ED6B03666E}" type="presOf" srcId="{C5A60699-0EB4-4FC7-A203-876E23771326}" destId="{BF14803E-9C9C-4F4E-898F-8419519F5F12}" srcOrd="0" destOrd="0" presId="urn:microsoft.com/office/officeart/2005/8/layout/list1"/>
    <dgm:cxn modelId="{CD789367-3CFD-4FEF-A67B-1589F3E62C88}" srcId="{CB7D24AE-68EE-4F1D-851A-F41DCF74CBCF}" destId="{8C587EC6-2ACF-4DD9-9BF7-2A3F110BCAD5}" srcOrd="3" destOrd="0" parTransId="{ADBC3414-A6A8-4C7D-8FB8-E3AA248CBA67}" sibTransId="{EABB7763-C99A-4822-A6AB-BD11B06B6B05}"/>
    <dgm:cxn modelId="{8D62C048-45D6-4F36-8797-0FA38FF8F94F}" type="presOf" srcId="{8A754EA3-3E72-4339-ADB8-839D8617963A}" destId="{264ED7A3-B61A-48EE-B80E-7F87565150AE}" srcOrd="0" destOrd="0" presId="urn:microsoft.com/office/officeart/2005/8/layout/list1"/>
    <dgm:cxn modelId="{BB7D544A-8CC9-4D70-83EB-49C3292D7611}" type="presOf" srcId="{ED8EC6BB-CEFE-4FE4-9DFF-57C80A232AC2}" destId="{BF14803E-9C9C-4F4E-898F-8419519F5F12}" srcOrd="0" destOrd="2" presId="urn:microsoft.com/office/officeart/2005/8/layout/list1"/>
    <dgm:cxn modelId="{4327434E-20BA-41B6-BFF7-B72725A7FF90}" type="presOf" srcId="{C74FC5C8-8D83-4B2F-9887-677B5F766A6C}" destId="{B20AAAF4-64DC-4E9C-9151-B89D5C4882BD}" srcOrd="1" destOrd="0" presId="urn:microsoft.com/office/officeart/2005/8/layout/list1"/>
    <dgm:cxn modelId="{4CA76253-FE31-469F-9AF4-3284CE5C7E66}" type="presOf" srcId="{8C587EC6-2ACF-4DD9-9BF7-2A3F110BCAD5}" destId="{BF14803E-9C9C-4F4E-898F-8419519F5F12}" srcOrd="0" destOrd="3" presId="urn:microsoft.com/office/officeart/2005/8/layout/list1"/>
    <dgm:cxn modelId="{EB07EF56-8D17-4B31-84F0-DF3B6D785413}" type="presOf" srcId="{CF8059D4-7E21-4C64-AC2F-AFCD74D6145D}" destId="{47B964E0-8DC9-4AA8-9D1C-44049E30E887}" srcOrd="0" destOrd="3" presId="urn:microsoft.com/office/officeart/2005/8/layout/list1"/>
    <dgm:cxn modelId="{716EF156-1ADB-43CD-850B-F8A910F412B5}" srcId="{CB7D24AE-68EE-4F1D-851A-F41DCF74CBCF}" destId="{ED8EC6BB-CEFE-4FE4-9DFF-57C80A232AC2}" srcOrd="2" destOrd="0" parTransId="{3E625342-286A-4253-B0DA-6F0E949407FD}" sibTransId="{4556B47B-E3CD-42E6-B762-B5F6BAAAB951}"/>
    <dgm:cxn modelId="{53D2217D-363A-46B8-AE52-4770933CE356}" type="presOf" srcId="{C74FC5C8-8D83-4B2F-9887-677B5F766A6C}" destId="{459A2492-D75E-410E-99C1-2F8BD6AAC485}" srcOrd="0" destOrd="0" presId="urn:microsoft.com/office/officeart/2005/8/layout/list1"/>
    <dgm:cxn modelId="{61A30A8F-6E9E-4E11-9A83-AEB5DA28FD96}" type="presOf" srcId="{A8C36260-7E65-43CA-8141-EAD83CE8909D}" destId="{47B964E0-8DC9-4AA8-9D1C-44049E30E887}" srcOrd="0" destOrd="1" presId="urn:microsoft.com/office/officeart/2005/8/layout/list1"/>
    <dgm:cxn modelId="{AD57CE96-A6BD-41B7-B2A3-A543FADA9156}" type="presOf" srcId="{CB7D24AE-68EE-4F1D-851A-F41DCF74CBCF}" destId="{89292260-AFE5-42B1-B867-FAD200545608}" srcOrd="1" destOrd="0" presId="urn:microsoft.com/office/officeart/2005/8/layout/list1"/>
    <dgm:cxn modelId="{CFF1769B-A239-4ACF-8761-FA92D2DF3B4B}" srcId="{CB7D24AE-68EE-4F1D-851A-F41DCF74CBCF}" destId="{0B052369-46FD-4D78-876E-28B5ED425979}" srcOrd="1" destOrd="0" parTransId="{A18B10DB-40BD-48B6-ABF7-266ACCCAA144}" sibTransId="{20D0308D-C7E8-4C2D-B38C-FAFAC9D8D8D0}"/>
    <dgm:cxn modelId="{44D94EA2-9D9E-4A25-ABB8-52BE0C985CCE}" type="presOf" srcId="{AD47D24D-C9CC-4143-9E5D-3434FEB1EAB9}" destId="{47B964E0-8DC9-4AA8-9D1C-44049E30E887}" srcOrd="0" destOrd="0" presId="urn:microsoft.com/office/officeart/2005/8/layout/list1"/>
    <dgm:cxn modelId="{6E9D2AA4-0D78-42F9-9F3D-F59240A332D4}" type="presOf" srcId="{ED9854BC-EAA3-4E41-BD4E-21B6502B6039}" destId="{980ADB4A-0FDA-4EEA-8395-AC1F36E917CC}" srcOrd="0" destOrd="3" presId="urn:microsoft.com/office/officeart/2005/8/layout/list1"/>
    <dgm:cxn modelId="{DDEBC0BD-4472-40B0-80B4-28BD1709122D}" type="presOf" srcId="{E98BB4C9-F8F2-462B-836B-31E944531401}" destId="{BF14803E-9C9C-4F4E-898F-8419519F5F12}" srcOrd="0" destOrd="4" presId="urn:microsoft.com/office/officeart/2005/8/layout/list1"/>
    <dgm:cxn modelId="{AE59C9BD-A43A-460D-A2EB-241814819DEB}" srcId="{8A754EA3-3E72-4339-ADB8-839D8617963A}" destId="{CB7D24AE-68EE-4F1D-851A-F41DCF74CBCF}" srcOrd="2" destOrd="0" parTransId="{24CE620A-A74E-49F6-8E13-DC5C58CA8349}" sibTransId="{D5A17A41-D823-4777-BC63-8798D4BAF879}"/>
    <dgm:cxn modelId="{DA9D25BE-AF53-4720-9CA9-C1F25E909598}" srcId="{C74FC5C8-8D83-4B2F-9887-677B5F766A6C}" destId="{A65D031D-CF7A-4673-9634-CD8D1007A667}" srcOrd="2" destOrd="0" parTransId="{B803F2A0-02F4-4B96-A573-4EE575834D08}" sibTransId="{35F6E758-3ED9-431A-ACA5-708A5C92A239}"/>
    <dgm:cxn modelId="{37B1BBC4-C275-4C9E-8FA4-8A97324531A8}" type="presOf" srcId="{13B1D98B-28EE-4A7C-8606-8794E2FC2224}" destId="{980ADB4A-0FDA-4EEA-8395-AC1F36E917CC}" srcOrd="0" destOrd="0" presId="urn:microsoft.com/office/officeart/2005/8/layout/list1"/>
    <dgm:cxn modelId="{8B050CC5-68EF-4183-A423-083CB7571832}" srcId="{CB7D24AE-68EE-4F1D-851A-F41DCF74CBCF}" destId="{C5A60699-0EB4-4FC7-A203-876E23771326}" srcOrd="0" destOrd="0" parTransId="{7E72237A-0D6F-4F3B-9EA0-42A1F219D368}" sibTransId="{8DD718EE-DFE9-4BBE-8AAE-568C811D877E}"/>
    <dgm:cxn modelId="{731223D3-2090-4EAB-B71A-C63F945BFFB3}" type="presOf" srcId="{2675B6CE-E31B-4BCA-A367-0EABAFF497C3}" destId="{47B964E0-8DC9-4AA8-9D1C-44049E30E887}" srcOrd="0" destOrd="2" presId="urn:microsoft.com/office/officeart/2005/8/layout/list1"/>
    <dgm:cxn modelId="{6A6F6BE1-4C1D-4D21-8F5E-B5AD74E35950}" srcId="{8A754EA3-3E72-4339-ADB8-839D8617963A}" destId="{97A6DCD3-0870-4789-B7B7-5A6FD0D744DF}" srcOrd="1" destOrd="0" parTransId="{9C25CD72-1FE0-4AF9-ABBF-7F4B691579EE}" sibTransId="{1DBFC410-10BE-4621-B9B1-DF5D1F291237}"/>
    <dgm:cxn modelId="{D891F2F3-CCE1-4822-BD02-42ED2BBC9394}" srcId="{CB7D24AE-68EE-4F1D-851A-F41DCF74CBCF}" destId="{E98BB4C9-F8F2-462B-836B-31E944531401}" srcOrd="4" destOrd="0" parTransId="{3C5FF561-435F-4AE7-B6E1-DD3E1088F7AF}" sibTransId="{6121D2DF-E85E-41DE-86C4-D4443701BCCC}"/>
    <dgm:cxn modelId="{20FA80F5-23F0-4448-882F-32F0844AFE9C}" type="presOf" srcId="{97A6DCD3-0870-4789-B7B7-5A6FD0D744DF}" destId="{BD8D61F9-B4C0-4440-AA3B-18502727F09D}" srcOrd="1" destOrd="0" presId="urn:microsoft.com/office/officeart/2005/8/layout/list1"/>
    <dgm:cxn modelId="{D3D97C4A-B685-4F0F-A4CF-3A2701EFF6AB}" type="presParOf" srcId="{264ED7A3-B61A-48EE-B80E-7F87565150AE}" destId="{BBB1AC92-ED6D-4C77-8904-5A5D62B50009}" srcOrd="0" destOrd="0" presId="urn:microsoft.com/office/officeart/2005/8/layout/list1"/>
    <dgm:cxn modelId="{74FF891C-A31F-424C-AE08-D0EA10334281}" type="presParOf" srcId="{BBB1AC92-ED6D-4C77-8904-5A5D62B50009}" destId="{459A2492-D75E-410E-99C1-2F8BD6AAC485}" srcOrd="0" destOrd="0" presId="urn:microsoft.com/office/officeart/2005/8/layout/list1"/>
    <dgm:cxn modelId="{EFB3102D-5583-4428-9EAF-2E5D97AF594E}" type="presParOf" srcId="{BBB1AC92-ED6D-4C77-8904-5A5D62B50009}" destId="{B20AAAF4-64DC-4E9C-9151-B89D5C4882BD}" srcOrd="1" destOrd="0" presId="urn:microsoft.com/office/officeart/2005/8/layout/list1"/>
    <dgm:cxn modelId="{4EADEED9-8AF7-4615-AEAE-FCC8845F4DE4}" type="presParOf" srcId="{264ED7A3-B61A-48EE-B80E-7F87565150AE}" destId="{98D6EC80-A600-467F-B35F-C9ABD973AE7D}" srcOrd="1" destOrd="0" presId="urn:microsoft.com/office/officeart/2005/8/layout/list1"/>
    <dgm:cxn modelId="{84B8E019-8DF3-4712-8492-E3C27E3D1D90}" type="presParOf" srcId="{264ED7A3-B61A-48EE-B80E-7F87565150AE}" destId="{980ADB4A-0FDA-4EEA-8395-AC1F36E917CC}" srcOrd="2" destOrd="0" presId="urn:microsoft.com/office/officeart/2005/8/layout/list1"/>
    <dgm:cxn modelId="{FE8A41F6-A1AD-4E56-B7DA-B16766415BBF}" type="presParOf" srcId="{264ED7A3-B61A-48EE-B80E-7F87565150AE}" destId="{9EA56952-CE6F-4E43-80C3-E386756DEE3D}" srcOrd="3" destOrd="0" presId="urn:microsoft.com/office/officeart/2005/8/layout/list1"/>
    <dgm:cxn modelId="{1D7E7EB0-FBD2-416A-A2B6-8883E0F01F6F}" type="presParOf" srcId="{264ED7A3-B61A-48EE-B80E-7F87565150AE}" destId="{E3D4A34F-014C-418F-96BB-0BC75560CD10}" srcOrd="4" destOrd="0" presId="urn:microsoft.com/office/officeart/2005/8/layout/list1"/>
    <dgm:cxn modelId="{6AD22FC7-6439-4015-BE56-B84D2CE6A9E0}" type="presParOf" srcId="{E3D4A34F-014C-418F-96BB-0BC75560CD10}" destId="{6028CC08-17FD-482F-9B73-C460C859A9F8}" srcOrd="0" destOrd="0" presId="urn:microsoft.com/office/officeart/2005/8/layout/list1"/>
    <dgm:cxn modelId="{11FE03A9-D5FA-449E-98D6-9603745766DE}" type="presParOf" srcId="{E3D4A34F-014C-418F-96BB-0BC75560CD10}" destId="{BD8D61F9-B4C0-4440-AA3B-18502727F09D}" srcOrd="1" destOrd="0" presId="urn:microsoft.com/office/officeart/2005/8/layout/list1"/>
    <dgm:cxn modelId="{35FC84DC-C4EE-49D9-B083-33232A5ECAAC}" type="presParOf" srcId="{264ED7A3-B61A-48EE-B80E-7F87565150AE}" destId="{03649E03-778E-42D6-8BE6-AA04E78C8AF4}" srcOrd="5" destOrd="0" presId="urn:microsoft.com/office/officeart/2005/8/layout/list1"/>
    <dgm:cxn modelId="{4959F376-73AD-482A-93C8-21792A225943}" type="presParOf" srcId="{264ED7A3-B61A-48EE-B80E-7F87565150AE}" destId="{47B964E0-8DC9-4AA8-9D1C-44049E30E887}" srcOrd="6" destOrd="0" presId="urn:microsoft.com/office/officeart/2005/8/layout/list1"/>
    <dgm:cxn modelId="{4D370183-52DB-456A-B6B0-18E4FD40985E}" type="presParOf" srcId="{264ED7A3-B61A-48EE-B80E-7F87565150AE}" destId="{2ECBBC6C-7156-4BBE-9A5E-068C87087A6A}" srcOrd="7" destOrd="0" presId="urn:microsoft.com/office/officeart/2005/8/layout/list1"/>
    <dgm:cxn modelId="{36A9E24A-E523-41F2-B16B-1D477F1D9D46}" type="presParOf" srcId="{264ED7A3-B61A-48EE-B80E-7F87565150AE}" destId="{DBCF1DD7-0D1C-4F01-AE58-8DE84C5F24F6}" srcOrd="8" destOrd="0" presId="urn:microsoft.com/office/officeart/2005/8/layout/list1"/>
    <dgm:cxn modelId="{1FBBD5DA-09E4-4850-8493-15F4E381859E}" type="presParOf" srcId="{DBCF1DD7-0D1C-4F01-AE58-8DE84C5F24F6}" destId="{DF470CCD-6A63-4D08-A816-39B285C11266}" srcOrd="0" destOrd="0" presId="urn:microsoft.com/office/officeart/2005/8/layout/list1"/>
    <dgm:cxn modelId="{1F0E67F2-02FF-45A2-A32A-FD8FB82A8A28}" type="presParOf" srcId="{DBCF1DD7-0D1C-4F01-AE58-8DE84C5F24F6}" destId="{89292260-AFE5-42B1-B867-FAD200545608}" srcOrd="1" destOrd="0" presId="urn:microsoft.com/office/officeart/2005/8/layout/list1"/>
    <dgm:cxn modelId="{D0F329FE-65C0-4B94-955D-D1D1DA8B1E98}" type="presParOf" srcId="{264ED7A3-B61A-48EE-B80E-7F87565150AE}" destId="{1E03D9D9-F6F5-4D31-BE7D-857CBDE244E7}" srcOrd="9" destOrd="0" presId="urn:microsoft.com/office/officeart/2005/8/layout/list1"/>
    <dgm:cxn modelId="{8BF1EF3C-01C4-492D-97BE-0313A382258C}" type="presParOf" srcId="{264ED7A3-B61A-48EE-B80E-7F87565150AE}" destId="{BF14803E-9C9C-4F4E-898F-8419519F5F12}"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550E71-0486-4F9B-A411-7A137B3229F6}" type="doc">
      <dgm:prSet loTypeId="urn:microsoft.com/office/officeart/2005/8/layout/chevronAccent+Icon" loCatId="officeonline" qsTypeId="urn:microsoft.com/office/officeart/2005/8/quickstyle/simple1" qsCatId="simple" csTypeId="urn:microsoft.com/office/officeart/2005/8/colors/colorful1" csCatId="colorful" phldr="1"/>
      <dgm:spPr/>
      <dgm:t>
        <a:bodyPr/>
        <a:lstStyle/>
        <a:p>
          <a:endParaRPr lang="en-US"/>
        </a:p>
      </dgm:t>
    </dgm:pt>
    <dgm:pt modelId="{818B95BC-8893-4D80-9E0D-CF3E06C2A5EF}">
      <dgm:prSet phldrT="[Text]" custT="1"/>
      <dgm:spPr/>
      <dgm:t>
        <a:bodyPr/>
        <a:lstStyle/>
        <a:p>
          <a:r>
            <a:rPr lang="en-US" sz="2000" b="1" dirty="0"/>
            <a:t>Key innovations include</a:t>
          </a:r>
        </a:p>
      </dgm:t>
    </dgm:pt>
    <dgm:pt modelId="{C2AA4D7B-4D02-4185-9C3B-D976088B8432}" type="parTrans" cxnId="{9ACF0FE4-4A67-44A4-BEE0-5FE2EE758B26}">
      <dgm:prSet/>
      <dgm:spPr/>
      <dgm:t>
        <a:bodyPr/>
        <a:lstStyle/>
        <a:p>
          <a:endParaRPr lang="en-US"/>
        </a:p>
      </dgm:t>
    </dgm:pt>
    <dgm:pt modelId="{FB029411-3580-40BA-ACA9-DA91A8B1FD8A}" type="sibTrans" cxnId="{9ACF0FE4-4A67-44A4-BEE0-5FE2EE758B26}">
      <dgm:prSet/>
      <dgm:spPr/>
      <dgm:t>
        <a:bodyPr/>
        <a:lstStyle/>
        <a:p>
          <a:endParaRPr lang="en-US"/>
        </a:p>
      </dgm:t>
    </dgm:pt>
    <dgm:pt modelId="{00521BAF-E4E9-47F1-BCD7-24FF3C30982E}">
      <dgm:prSet phldrT="[Text]" custT="1"/>
      <dgm:spPr/>
      <dgm:t>
        <a:bodyPr/>
        <a:lstStyle/>
        <a:p>
          <a:r>
            <a:rPr lang="en-US" sz="1400" b="1" dirty="0"/>
            <a:t>Telehealth and virtual consultations.</a:t>
          </a:r>
        </a:p>
      </dgm:t>
    </dgm:pt>
    <dgm:pt modelId="{DEF17858-71A4-46CF-94F1-A67C2BDC1F0A}" type="parTrans" cxnId="{90585D59-E552-48E5-997E-EA853CFD1DA1}">
      <dgm:prSet/>
      <dgm:spPr/>
      <dgm:t>
        <a:bodyPr/>
        <a:lstStyle/>
        <a:p>
          <a:endParaRPr lang="en-US"/>
        </a:p>
      </dgm:t>
    </dgm:pt>
    <dgm:pt modelId="{FCD99EF6-41F7-4A53-8156-DDA0B241F873}" type="sibTrans" cxnId="{90585D59-E552-48E5-997E-EA853CFD1DA1}">
      <dgm:prSet/>
      <dgm:spPr/>
      <dgm:t>
        <a:bodyPr/>
        <a:lstStyle/>
        <a:p>
          <a:endParaRPr lang="en-US"/>
        </a:p>
      </dgm:t>
    </dgm:pt>
    <dgm:pt modelId="{9893B54A-B795-4654-8FA2-3C5D67CEE056}">
      <dgm:prSet phldrT="[Text]" custT="1"/>
      <dgm:spPr/>
      <dgm:t>
        <a:bodyPr/>
        <a:lstStyle/>
        <a:p>
          <a:r>
            <a:rPr lang="en-US" sz="1400" b="1" dirty="0"/>
            <a:t>Health monitoring devices that are not located on the premises.</a:t>
          </a:r>
        </a:p>
      </dgm:t>
    </dgm:pt>
    <dgm:pt modelId="{74A2F961-7437-4437-8AA8-3319E73BF253}" type="parTrans" cxnId="{0641C536-562E-4BE1-BF78-83B7B1618902}">
      <dgm:prSet/>
      <dgm:spPr/>
      <dgm:t>
        <a:bodyPr/>
        <a:lstStyle/>
        <a:p>
          <a:endParaRPr lang="en-US"/>
        </a:p>
      </dgm:t>
    </dgm:pt>
    <dgm:pt modelId="{508EF383-8645-4EA8-A9E2-D193E9A19CDE}" type="sibTrans" cxnId="{0641C536-562E-4BE1-BF78-83B7B1618902}">
      <dgm:prSet/>
      <dgm:spPr/>
      <dgm:t>
        <a:bodyPr/>
        <a:lstStyle/>
        <a:p>
          <a:endParaRPr lang="en-US"/>
        </a:p>
      </dgm:t>
    </dgm:pt>
    <dgm:pt modelId="{2D45C19B-2770-4D95-8F7E-80EDC05D4774}">
      <dgm:prSet phldrT="[Text]" custT="1"/>
      <dgm:spPr/>
      <dgm:t>
        <a:bodyPr/>
        <a:lstStyle/>
        <a:p>
          <a:r>
            <a:rPr lang="en-US" sz="1400" b="1" dirty="0"/>
            <a:t>Smart home technologies.</a:t>
          </a:r>
        </a:p>
      </dgm:t>
    </dgm:pt>
    <dgm:pt modelId="{C8552415-DDD7-439A-AB13-2425C04ECF88}" type="parTrans" cxnId="{44B271DA-6054-4CB1-9FE6-060AC91A12E2}">
      <dgm:prSet/>
      <dgm:spPr/>
      <dgm:t>
        <a:bodyPr/>
        <a:lstStyle/>
        <a:p>
          <a:endParaRPr lang="en-US"/>
        </a:p>
      </dgm:t>
    </dgm:pt>
    <dgm:pt modelId="{46851941-2EF6-4941-9A51-56631DF0ECB4}" type="sibTrans" cxnId="{44B271DA-6054-4CB1-9FE6-060AC91A12E2}">
      <dgm:prSet/>
      <dgm:spPr/>
      <dgm:t>
        <a:bodyPr/>
        <a:lstStyle/>
        <a:p>
          <a:endParaRPr lang="en-US"/>
        </a:p>
      </dgm:t>
    </dgm:pt>
    <dgm:pt modelId="{169B900F-3CD0-4047-ACA6-B70FCF88C4CC}">
      <dgm:prSet phldrT="[Text]" custT="1"/>
      <dgm:spPr/>
      <dgm:t>
        <a:bodyPr/>
        <a:lstStyle/>
        <a:p>
          <a:r>
            <a:rPr lang="en-US" sz="1400" b="1" dirty="0"/>
            <a:t>Medication reminder systems.</a:t>
          </a:r>
        </a:p>
      </dgm:t>
    </dgm:pt>
    <dgm:pt modelId="{412C0762-507D-4935-918C-16B2CE8FB520}" type="parTrans" cxnId="{6617A63C-5327-4E4F-BEA6-9E33ADBA1F89}">
      <dgm:prSet/>
      <dgm:spPr/>
      <dgm:t>
        <a:bodyPr/>
        <a:lstStyle/>
        <a:p>
          <a:endParaRPr lang="en-US"/>
        </a:p>
      </dgm:t>
    </dgm:pt>
    <dgm:pt modelId="{76C1EBBD-395A-44FE-BD0A-F392CA508CEB}" type="sibTrans" cxnId="{6617A63C-5327-4E4F-BEA6-9E33ADBA1F89}">
      <dgm:prSet/>
      <dgm:spPr/>
      <dgm:t>
        <a:bodyPr/>
        <a:lstStyle/>
        <a:p>
          <a:endParaRPr lang="en-US"/>
        </a:p>
      </dgm:t>
    </dgm:pt>
    <dgm:pt modelId="{04BBA03A-6C82-4C8B-8793-15AC2BCBEB21}">
      <dgm:prSet phldrT="[Text]" custT="1"/>
      <dgm:spPr/>
      <dgm:t>
        <a:bodyPr/>
        <a:lstStyle/>
        <a:p>
          <a:r>
            <a:rPr lang="en-US" sz="1400" b="1" dirty="0"/>
            <a:t>GPS tracking solution for people with dementia.</a:t>
          </a:r>
        </a:p>
      </dgm:t>
    </dgm:pt>
    <dgm:pt modelId="{4DCE577C-B12B-4877-802D-101A39C879FD}" type="parTrans" cxnId="{4F555931-3B72-4A9D-B5A2-94551176A302}">
      <dgm:prSet/>
      <dgm:spPr/>
      <dgm:t>
        <a:bodyPr/>
        <a:lstStyle/>
        <a:p>
          <a:endParaRPr lang="en-US"/>
        </a:p>
      </dgm:t>
    </dgm:pt>
    <dgm:pt modelId="{A7565A67-26E8-4B01-B5F6-D0C0501A1C0E}" type="sibTrans" cxnId="{4F555931-3B72-4A9D-B5A2-94551176A302}">
      <dgm:prSet/>
      <dgm:spPr/>
      <dgm:t>
        <a:bodyPr/>
        <a:lstStyle/>
        <a:p>
          <a:endParaRPr lang="en-US"/>
        </a:p>
      </dgm:t>
    </dgm:pt>
    <dgm:pt modelId="{4F38F6A1-BE76-466F-8E0B-366AB19B684C}">
      <dgm:prSet phldrT="[Text]" custT="1"/>
      <dgm:spPr/>
      <dgm:t>
        <a:bodyPr/>
        <a:lstStyle/>
        <a:p>
          <a:r>
            <a:rPr lang="en-US" sz="1400" b="1" dirty="0"/>
            <a:t>Mobile health applications.</a:t>
          </a:r>
        </a:p>
      </dgm:t>
    </dgm:pt>
    <dgm:pt modelId="{5A83A3C4-5419-4D77-ADA8-F61DE2566F94}" type="parTrans" cxnId="{0A5DEDCE-379B-44E0-B08C-2F3D52086D31}">
      <dgm:prSet/>
      <dgm:spPr/>
      <dgm:t>
        <a:bodyPr/>
        <a:lstStyle/>
        <a:p>
          <a:endParaRPr lang="en-US"/>
        </a:p>
      </dgm:t>
    </dgm:pt>
    <dgm:pt modelId="{E4227B52-9AAC-424F-8007-32CE819558A1}" type="sibTrans" cxnId="{0A5DEDCE-379B-44E0-B08C-2F3D52086D31}">
      <dgm:prSet/>
      <dgm:spPr/>
      <dgm:t>
        <a:bodyPr/>
        <a:lstStyle/>
        <a:p>
          <a:endParaRPr lang="en-US"/>
        </a:p>
      </dgm:t>
    </dgm:pt>
    <dgm:pt modelId="{7BAD2C38-A426-4DDA-8273-6175141041DC}">
      <dgm:prSet phldrT="[Text]"/>
      <dgm:spPr/>
      <dgm:t>
        <a:bodyPr/>
        <a:lstStyle/>
        <a:p>
          <a:r>
            <a:rPr lang="en-US" sz="2300" b="1" dirty="0"/>
            <a:t>Benefits</a:t>
          </a:r>
        </a:p>
      </dgm:t>
    </dgm:pt>
    <dgm:pt modelId="{B61583F9-3D61-4391-B640-9D7B3F30628F}" type="parTrans" cxnId="{085AFEA7-30FD-4B61-846A-F573815FD6ED}">
      <dgm:prSet/>
      <dgm:spPr/>
      <dgm:t>
        <a:bodyPr/>
        <a:lstStyle/>
        <a:p>
          <a:endParaRPr lang="en-US"/>
        </a:p>
      </dgm:t>
    </dgm:pt>
    <dgm:pt modelId="{9262DC4D-3EF6-4FD8-915F-CA25DC5D8F14}" type="sibTrans" cxnId="{085AFEA7-30FD-4B61-846A-F573815FD6ED}">
      <dgm:prSet/>
      <dgm:spPr/>
      <dgm:t>
        <a:bodyPr/>
        <a:lstStyle/>
        <a:p>
          <a:endParaRPr lang="en-US"/>
        </a:p>
      </dgm:t>
    </dgm:pt>
    <dgm:pt modelId="{AD6F0C58-D1C0-43BF-A17F-EFC2160838BC}">
      <dgm:prSet phldrT="[Text]" custT="1"/>
      <dgm:spPr/>
      <dgm:t>
        <a:bodyPr/>
        <a:lstStyle/>
        <a:p>
          <a:r>
            <a:rPr lang="en-US" sz="1400" b="1" dirty="0"/>
            <a:t>Supports independent living.</a:t>
          </a:r>
        </a:p>
      </dgm:t>
    </dgm:pt>
    <dgm:pt modelId="{F9C29D0C-F825-4DB4-885F-7C5D787CB7F0}" type="parTrans" cxnId="{C27B26F9-B007-4ABA-A5B8-8427554CADC9}">
      <dgm:prSet/>
      <dgm:spPr/>
      <dgm:t>
        <a:bodyPr/>
        <a:lstStyle/>
        <a:p>
          <a:endParaRPr lang="en-US"/>
        </a:p>
      </dgm:t>
    </dgm:pt>
    <dgm:pt modelId="{243B334A-C09A-4DF1-BE4B-1CA486C4EC28}" type="sibTrans" cxnId="{C27B26F9-B007-4ABA-A5B8-8427554CADC9}">
      <dgm:prSet/>
      <dgm:spPr/>
      <dgm:t>
        <a:bodyPr/>
        <a:lstStyle/>
        <a:p>
          <a:endParaRPr lang="en-US"/>
        </a:p>
      </dgm:t>
    </dgm:pt>
    <dgm:pt modelId="{7431255C-C5B0-4FF4-B917-8ACFAAA3A631}">
      <dgm:prSet phldrT="[Text]" custT="1"/>
      <dgm:spPr/>
      <dgm:t>
        <a:bodyPr/>
        <a:lstStyle/>
        <a:p>
          <a:r>
            <a:rPr lang="en-US" sz="1400" b="1" dirty="0"/>
            <a:t>Enhances access to health care.</a:t>
          </a:r>
        </a:p>
      </dgm:t>
    </dgm:pt>
    <dgm:pt modelId="{FCB0F9F5-9C25-4C53-B355-04E60FA21AFC}" type="parTrans" cxnId="{0C5F18B0-4126-4EF0-BB75-F5F4B21A6A6C}">
      <dgm:prSet/>
      <dgm:spPr/>
      <dgm:t>
        <a:bodyPr/>
        <a:lstStyle/>
        <a:p>
          <a:endParaRPr lang="en-US"/>
        </a:p>
      </dgm:t>
    </dgm:pt>
    <dgm:pt modelId="{9E60581F-93A7-4B0F-B167-DC636BDF7365}" type="sibTrans" cxnId="{0C5F18B0-4126-4EF0-BB75-F5F4B21A6A6C}">
      <dgm:prSet/>
      <dgm:spPr/>
      <dgm:t>
        <a:bodyPr/>
        <a:lstStyle/>
        <a:p>
          <a:endParaRPr lang="en-US"/>
        </a:p>
      </dgm:t>
    </dgm:pt>
    <dgm:pt modelId="{6266F586-FDBD-4C1A-BBF9-2BFDA1E409A1}">
      <dgm:prSet phldrT="[Text]" custT="1"/>
      <dgm:spPr/>
      <dgm:t>
        <a:bodyPr/>
        <a:lstStyle/>
        <a:p>
          <a:r>
            <a:rPr lang="en-US" sz="1400" b="1" dirty="0"/>
            <a:t>Improves security and surveillance.</a:t>
          </a:r>
        </a:p>
      </dgm:t>
    </dgm:pt>
    <dgm:pt modelId="{C3D0F8CE-0B53-4EDA-A474-E5A6BF13928C}" type="parTrans" cxnId="{9F9D37BE-8793-4DCD-851C-C8499F4BBFCE}">
      <dgm:prSet/>
      <dgm:spPr/>
      <dgm:t>
        <a:bodyPr/>
        <a:lstStyle/>
        <a:p>
          <a:endParaRPr lang="en-US"/>
        </a:p>
      </dgm:t>
    </dgm:pt>
    <dgm:pt modelId="{1E284A32-0897-4A49-80C8-AB9435CFD82F}" type="sibTrans" cxnId="{9F9D37BE-8793-4DCD-851C-C8499F4BBFCE}">
      <dgm:prSet/>
      <dgm:spPr/>
      <dgm:t>
        <a:bodyPr/>
        <a:lstStyle/>
        <a:p>
          <a:endParaRPr lang="en-US"/>
        </a:p>
      </dgm:t>
    </dgm:pt>
    <dgm:pt modelId="{ABF535EB-AD2A-41B6-B37C-C010DCAE4E55}">
      <dgm:prSet phldrT="[Text]" custT="1"/>
      <dgm:spPr/>
      <dgm:t>
        <a:bodyPr/>
        <a:lstStyle/>
        <a:p>
          <a:r>
            <a:rPr lang="en-US" sz="1400" b="1" dirty="0"/>
            <a:t>Helps to avoid unnecessary hospital admissions.</a:t>
          </a:r>
        </a:p>
      </dgm:t>
    </dgm:pt>
    <dgm:pt modelId="{79502B27-A9E3-47F7-AB30-3B6809D455EF}" type="parTrans" cxnId="{F2E0E045-A0AE-4A3F-9BC7-0EE5866E58B8}">
      <dgm:prSet/>
      <dgm:spPr/>
      <dgm:t>
        <a:bodyPr/>
        <a:lstStyle/>
        <a:p>
          <a:endParaRPr lang="en-US"/>
        </a:p>
      </dgm:t>
    </dgm:pt>
    <dgm:pt modelId="{35F36E04-01E5-40CD-885C-AE6897EBD1FF}" type="sibTrans" cxnId="{F2E0E045-A0AE-4A3F-9BC7-0EE5866E58B8}">
      <dgm:prSet/>
      <dgm:spPr/>
      <dgm:t>
        <a:bodyPr/>
        <a:lstStyle/>
        <a:p>
          <a:endParaRPr lang="en-US"/>
        </a:p>
      </dgm:t>
    </dgm:pt>
    <dgm:pt modelId="{83ADE78C-F65E-4049-A122-E675D43E0635}" type="pres">
      <dgm:prSet presAssocID="{CD550E71-0486-4F9B-A411-7A137B3229F6}" presName="Name0" presStyleCnt="0">
        <dgm:presLayoutVars>
          <dgm:dir/>
          <dgm:resizeHandles val="exact"/>
        </dgm:presLayoutVars>
      </dgm:prSet>
      <dgm:spPr/>
    </dgm:pt>
    <dgm:pt modelId="{C1246F00-F354-4401-A5F1-70B7D237F70F}" type="pres">
      <dgm:prSet presAssocID="{818B95BC-8893-4D80-9E0D-CF3E06C2A5EF}" presName="composite" presStyleCnt="0"/>
      <dgm:spPr/>
    </dgm:pt>
    <dgm:pt modelId="{36D58B5F-049E-481D-979E-66F453650276}" type="pres">
      <dgm:prSet presAssocID="{818B95BC-8893-4D80-9E0D-CF3E06C2A5EF}" presName="bgChev" presStyleLbl="node1" presStyleIdx="0" presStyleCnt="2"/>
      <dgm:spPr/>
    </dgm:pt>
    <dgm:pt modelId="{BBB76201-BFE1-412E-A99B-A477B6B2588E}" type="pres">
      <dgm:prSet presAssocID="{818B95BC-8893-4D80-9E0D-CF3E06C2A5EF}" presName="txNode" presStyleLbl="fgAcc1" presStyleIdx="0" presStyleCnt="2" custScaleY="116698">
        <dgm:presLayoutVars>
          <dgm:bulletEnabled val="1"/>
        </dgm:presLayoutVars>
      </dgm:prSet>
      <dgm:spPr/>
    </dgm:pt>
    <dgm:pt modelId="{7ED8FEDC-D0D1-4376-8D3B-02380C0C71E3}" type="pres">
      <dgm:prSet presAssocID="{FB029411-3580-40BA-ACA9-DA91A8B1FD8A}" presName="compositeSpace" presStyleCnt="0"/>
      <dgm:spPr/>
    </dgm:pt>
    <dgm:pt modelId="{E34CC23D-B15D-4267-8FF9-ADA174FAF009}" type="pres">
      <dgm:prSet presAssocID="{7BAD2C38-A426-4DDA-8273-6175141041DC}" presName="composite" presStyleCnt="0"/>
      <dgm:spPr/>
    </dgm:pt>
    <dgm:pt modelId="{BBA8FAB2-C1A7-472C-A5AB-A9691001C306}" type="pres">
      <dgm:prSet presAssocID="{7BAD2C38-A426-4DDA-8273-6175141041DC}" presName="bgChev" presStyleLbl="node1" presStyleIdx="1" presStyleCnt="2"/>
      <dgm:spPr/>
    </dgm:pt>
    <dgm:pt modelId="{7F95A065-DEC3-4538-B3B6-38C52DA68076}" type="pres">
      <dgm:prSet presAssocID="{7BAD2C38-A426-4DDA-8273-6175141041DC}" presName="txNode" presStyleLbl="fgAcc1" presStyleIdx="1" presStyleCnt="2" custScaleY="118111">
        <dgm:presLayoutVars>
          <dgm:bulletEnabled val="1"/>
        </dgm:presLayoutVars>
      </dgm:prSet>
      <dgm:spPr/>
    </dgm:pt>
  </dgm:ptLst>
  <dgm:cxnLst>
    <dgm:cxn modelId="{9CA16C0D-1B9E-4667-BF3B-23996C2327BF}" type="presOf" srcId="{AD6F0C58-D1C0-43BF-A17F-EFC2160838BC}" destId="{7F95A065-DEC3-4538-B3B6-38C52DA68076}" srcOrd="0" destOrd="1" presId="urn:microsoft.com/office/officeart/2005/8/layout/chevronAccent+Icon"/>
    <dgm:cxn modelId="{C29A7B19-41E2-44CE-8577-1CD5C24F2DC7}" type="presOf" srcId="{9893B54A-B795-4654-8FA2-3C5D67CEE056}" destId="{BBB76201-BFE1-412E-A99B-A477B6B2588E}" srcOrd="0" destOrd="2" presId="urn:microsoft.com/office/officeart/2005/8/layout/chevronAccent+Icon"/>
    <dgm:cxn modelId="{A2690C22-ED7E-4AB8-A33E-B5135E4771CD}" type="presOf" srcId="{818B95BC-8893-4D80-9E0D-CF3E06C2A5EF}" destId="{BBB76201-BFE1-412E-A99B-A477B6B2588E}" srcOrd="0" destOrd="0" presId="urn:microsoft.com/office/officeart/2005/8/layout/chevronAccent+Icon"/>
    <dgm:cxn modelId="{4F555931-3B72-4A9D-B5A2-94551176A302}" srcId="{818B95BC-8893-4D80-9E0D-CF3E06C2A5EF}" destId="{04BBA03A-6C82-4C8B-8793-15AC2BCBEB21}" srcOrd="4" destOrd="0" parTransId="{4DCE577C-B12B-4877-802D-101A39C879FD}" sibTransId="{A7565A67-26E8-4B01-B5F6-D0C0501A1C0E}"/>
    <dgm:cxn modelId="{D08C6E33-2531-4C87-820D-06336A3FBD81}" type="presOf" srcId="{7431255C-C5B0-4FF4-B917-8ACFAAA3A631}" destId="{7F95A065-DEC3-4538-B3B6-38C52DA68076}" srcOrd="0" destOrd="2" presId="urn:microsoft.com/office/officeart/2005/8/layout/chevronAccent+Icon"/>
    <dgm:cxn modelId="{0641C536-562E-4BE1-BF78-83B7B1618902}" srcId="{818B95BC-8893-4D80-9E0D-CF3E06C2A5EF}" destId="{9893B54A-B795-4654-8FA2-3C5D67CEE056}" srcOrd="1" destOrd="0" parTransId="{74A2F961-7437-4437-8AA8-3319E73BF253}" sibTransId="{508EF383-8645-4EA8-A9E2-D193E9A19CDE}"/>
    <dgm:cxn modelId="{6617A63C-5327-4E4F-BEA6-9E33ADBA1F89}" srcId="{818B95BC-8893-4D80-9E0D-CF3E06C2A5EF}" destId="{169B900F-3CD0-4047-ACA6-B70FCF88C4CC}" srcOrd="3" destOrd="0" parTransId="{412C0762-507D-4935-918C-16B2CE8FB520}" sibTransId="{76C1EBBD-395A-44FE-BD0A-F392CA508CEB}"/>
    <dgm:cxn modelId="{ED234C61-9479-4058-9ACB-4B4929821318}" type="presOf" srcId="{6266F586-FDBD-4C1A-BBF9-2BFDA1E409A1}" destId="{7F95A065-DEC3-4538-B3B6-38C52DA68076}" srcOrd="0" destOrd="3" presId="urn:microsoft.com/office/officeart/2005/8/layout/chevronAccent+Icon"/>
    <dgm:cxn modelId="{8A8BAB41-EB86-4CDA-883F-5441687A33BD}" type="presOf" srcId="{169B900F-3CD0-4047-ACA6-B70FCF88C4CC}" destId="{BBB76201-BFE1-412E-A99B-A477B6B2588E}" srcOrd="0" destOrd="4" presId="urn:microsoft.com/office/officeart/2005/8/layout/chevronAccent+Icon"/>
    <dgm:cxn modelId="{F2E0E045-A0AE-4A3F-9BC7-0EE5866E58B8}" srcId="{7BAD2C38-A426-4DDA-8273-6175141041DC}" destId="{ABF535EB-AD2A-41B6-B37C-C010DCAE4E55}" srcOrd="3" destOrd="0" parTransId="{79502B27-A9E3-47F7-AB30-3B6809D455EF}" sibTransId="{35F36E04-01E5-40CD-885C-AE6897EBD1FF}"/>
    <dgm:cxn modelId="{0E7AA06A-BC59-4558-83B0-ED6509F2C49C}" type="presOf" srcId="{00521BAF-E4E9-47F1-BCD7-24FF3C30982E}" destId="{BBB76201-BFE1-412E-A99B-A477B6B2588E}" srcOrd="0" destOrd="1" presId="urn:microsoft.com/office/officeart/2005/8/layout/chevronAccent+Icon"/>
    <dgm:cxn modelId="{D312764E-DFC5-46EC-9E70-301D61710210}" type="presOf" srcId="{ABF535EB-AD2A-41B6-B37C-C010DCAE4E55}" destId="{7F95A065-DEC3-4538-B3B6-38C52DA68076}" srcOrd="0" destOrd="4" presId="urn:microsoft.com/office/officeart/2005/8/layout/chevronAccent+Icon"/>
    <dgm:cxn modelId="{90585D59-E552-48E5-997E-EA853CFD1DA1}" srcId="{818B95BC-8893-4D80-9E0D-CF3E06C2A5EF}" destId="{00521BAF-E4E9-47F1-BCD7-24FF3C30982E}" srcOrd="0" destOrd="0" parTransId="{DEF17858-71A4-46CF-94F1-A67C2BDC1F0A}" sibTransId="{FCD99EF6-41F7-4A53-8156-DDA0B241F873}"/>
    <dgm:cxn modelId="{5F324F7E-94D4-49C9-81EB-74BA41A3D509}" type="presOf" srcId="{7BAD2C38-A426-4DDA-8273-6175141041DC}" destId="{7F95A065-DEC3-4538-B3B6-38C52DA68076}" srcOrd="0" destOrd="0" presId="urn:microsoft.com/office/officeart/2005/8/layout/chevronAccent+Icon"/>
    <dgm:cxn modelId="{085AFEA7-30FD-4B61-846A-F573815FD6ED}" srcId="{CD550E71-0486-4F9B-A411-7A137B3229F6}" destId="{7BAD2C38-A426-4DDA-8273-6175141041DC}" srcOrd="1" destOrd="0" parTransId="{B61583F9-3D61-4391-B640-9D7B3F30628F}" sibTransId="{9262DC4D-3EF6-4FD8-915F-CA25DC5D8F14}"/>
    <dgm:cxn modelId="{0C5F18B0-4126-4EF0-BB75-F5F4B21A6A6C}" srcId="{7BAD2C38-A426-4DDA-8273-6175141041DC}" destId="{7431255C-C5B0-4FF4-B917-8ACFAAA3A631}" srcOrd="1" destOrd="0" parTransId="{FCB0F9F5-9C25-4C53-B355-04E60FA21AFC}" sibTransId="{9E60581F-93A7-4B0F-B167-DC636BDF7365}"/>
    <dgm:cxn modelId="{376012B6-495F-4ED7-A523-84B4FB540867}" type="presOf" srcId="{4F38F6A1-BE76-466F-8E0B-366AB19B684C}" destId="{BBB76201-BFE1-412E-A99B-A477B6B2588E}" srcOrd="0" destOrd="6" presId="urn:microsoft.com/office/officeart/2005/8/layout/chevronAccent+Icon"/>
    <dgm:cxn modelId="{9F9D37BE-8793-4DCD-851C-C8499F4BBFCE}" srcId="{7BAD2C38-A426-4DDA-8273-6175141041DC}" destId="{6266F586-FDBD-4C1A-BBF9-2BFDA1E409A1}" srcOrd="2" destOrd="0" parTransId="{C3D0F8CE-0B53-4EDA-A474-E5A6BF13928C}" sibTransId="{1E284A32-0897-4A49-80C8-AB9435CFD82F}"/>
    <dgm:cxn modelId="{118250CD-77AA-418A-8CE5-91FC9B4DFE53}" type="presOf" srcId="{CD550E71-0486-4F9B-A411-7A137B3229F6}" destId="{83ADE78C-F65E-4049-A122-E675D43E0635}" srcOrd="0" destOrd="0" presId="urn:microsoft.com/office/officeart/2005/8/layout/chevronAccent+Icon"/>
    <dgm:cxn modelId="{0A5DEDCE-379B-44E0-B08C-2F3D52086D31}" srcId="{818B95BC-8893-4D80-9E0D-CF3E06C2A5EF}" destId="{4F38F6A1-BE76-466F-8E0B-366AB19B684C}" srcOrd="5" destOrd="0" parTransId="{5A83A3C4-5419-4D77-ADA8-F61DE2566F94}" sibTransId="{E4227B52-9AAC-424F-8007-32CE819558A1}"/>
    <dgm:cxn modelId="{44B271DA-6054-4CB1-9FE6-060AC91A12E2}" srcId="{818B95BC-8893-4D80-9E0D-CF3E06C2A5EF}" destId="{2D45C19B-2770-4D95-8F7E-80EDC05D4774}" srcOrd="2" destOrd="0" parTransId="{C8552415-DDD7-439A-AB13-2425C04ECF88}" sibTransId="{46851941-2EF6-4941-9A51-56631DF0ECB4}"/>
    <dgm:cxn modelId="{63FBBCDA-B8E0-4465-B919-19BD55C9CDAA}" type="presOf" srcId="{2D45C19B-2770-4D95-8F7E-80EDC05D4774}" destId="{BBB76201-BFE1-412E-A99B-A477B6B2588E}" srcOrd="0" destOrd="3" presId="urn:microsoft.com/office/officeart/2005/8/layout/chevronAccent+Icon"/>
    <dgm:cxn modelId="{9ACF0FE4-4A67-44A4-BEE0-5FE2EE758B26}" srcId="{CD550E71-0486-4F9B-A411-7A137B3229F6}" destId="{818B95BC-8893-4D80-9E0D-CF3E06C2A5EF}" srcOrd="0" destOrd="0" parTransId="{C2AA4D7B-4D02-4185-9C3B-D976088B8432}" sibTransId="{FB029411-3580-40BA-ACA9-DA91A8B1FD8A}"/>
    <dgm:cxn modelId="{DE5945F7-9762-49D1-A66D-EB3667D211E4}" type="presOf" srcId="{04BBA03A-6C82-4C8B-8793-15AC2BCBEB21}" destId="{BBB76201-BFE1-412E-A99B-A477B6B2588E}" srcOrd="0" destOrd="5" presId="urn:microsoft.com/office/officeart/2005/8/layout/chevronAccent+Icon"/>
    <dgm:cxn modelId="{C27B26F9-B007-4ABA-A5B8-8427554CADC9}" srcId="{7BAD2C38-A426-4DDA-8273-6175141041DC}" destId="{AD6F0C58-D1C0-43BF-A17F-EFC2160838BC}" srcOrd="0" destOrd="0" parTransId="{F9C29D0C-F825-4DB4-885F-7C5D787CB7F0}" sibTransId="{243B334A-C09A-4DF1-BE4B-1CA486C4EC28}"/>
    <dgm:cxn modelId="{CEB61C5A-8FA7-40B6-BB39-C6EE0A828137}" type="presParOf" srcId="{83ADE78C-F65E-4049-A122-E675D43E0635}" destId="{C1246F00-F354-4401-A5F1-70B7D237F70F}" srcOrd="0" destOrd="0" presId="urn:microsoft.com/office/officeart/2005/8/layout/chevronAccent+Icon"/>
    <dgm:cxn modelId="{4445818C-89E3-44C0-9CA1-52D3C9199A7A}" type="presParOf" srcId="{C1246F00-F354-4401-A5F1-70B7D237F70F}" destId="{36D58B5F-049E-481D-979E-66F453650276}" srcOrd="0" destOrd="0" presId="urn:microsoft.com/office/officeart/2005/8/layout/chevronAccent+Icon"/>
    <dgm:cxn modelId="{D1967661-AB7A-4098-A7E6-E08023748E63}" type="presParOf" srcId="{C1246F00-F354-4401-A5F1-70B7D237F70F}" destId="{BBB76201-BFE1-412E-A99B-A477B6B2588E}" srcOrd="1" destOrd="0" presId="urn:microsoft.com/office/officeart/2005/8/layout/chevronAccent+Icon"/>
    <dgm:cxn modelId="{EA3A006F-8C2B-4D6E-A0DD-0B3D850C251C}" type="presParOf" srcId="{83ADE78C-F65E-4049-A122-E675D43E0635}" destId="{7ED8FEDC-D0D1-4376-8D3B-02380C0C71E3}" srcOrd="1" destOrd="0" presId="urn:microsoft.com/office/officeart/2005/8/layout/chevronAccent+Icon"/>
    <dgm:cxn modelId="{33865504-5C31-4D32-868C-25314CD1EFA7}" type="presParOf" srcId="{83ADE78C-F65E-4049-A122-E675D43E0635}" destId="{E34CC23D-B15D-4267-8FF9-ADA174FAF009}" srcOrd="2" destOrd="0" presId="urn:microsoft.com/office/officeart/2005/8/layout/chevronAccent+Icon"/>
    <dgm:cxn modelId="{B39D1C0B-6171-4C25-B042-859780815A2D}" type="presParOf" srcId="{E34CC23D-B15D-4267-8FF9-ADA174FAF009}" destId="{BBA8FAB2-C1A7-472C-A5AB-A9691001C306}" srcOrd="0" destOrd="0" presId="urn:microsoft.com/office/officeart/2005/8/layout/chevronAccent+Icon"/>
    <dgm:cxn modelId="{026F01D3-FB80-468E-967A-BB0DA4AC772F}" type="presParOf" srcId="{E34CC23D-B15D-4267-8FF9-ADA174FAF009}" destId="{7F95A065-DEC3-4538-B3B6-38C52DA68076}"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550E71-0486-4F9B-A411-7A137B3229F6}" type="doc">
      <dgm:prSet loTypeId="urn:microsoft.com/office/officeart/2005/8/layout/chevronAccent+Icon" loCatId="officeonline" qsTypeId="urn:microsoft.com/office/officeart/2005/8/quickstyle/simple1" qsCatId="simple" csTypeId="urn:microsoft.com/office/officeart/2005/8/colors/colorful1" csCatId="colorful" phldr="1"/>
      <dgm:spPr/>
      <dgm:t>
        <a:bodyPr/>
        <a:lstStyle/>
        <a:p>
          <a:endParaRPr lang="en-US"/>
        </a:p>
      </dgm:t>
    </dgm:pt>
    <dgm:pt modelId="{818B95BC-8893-4D80-9E0D-CF3E06C2A5EF}">
      <dgm:prSet phldrT="[Text]"/>
      <dgm:spPr/>
      <dgm:t>
        <a:bodyPr/>
        <a:lstStyle/>
        <a:p>
          <a:r>
            <a:rPr lang="en-US" b="1" dirty="0"/>
            <a:t>Advantages</a:t>
          </a:r>
        </a:p>
      </dgm:t>
    </dgm:pt>
    <dgm:pt modelId="{C2AA4D7B-4D02-4185-9C3B-D976088B8432}" type="parTrans" cxnId="{9ACF0FE4-4A67-44A4-BEE0-5FE2EE758B26}">
      <dgm:prSet/>
      <dgm:spPr/>
      <dgm:t>
        <a:bodyPr/>
        <a:lstStyle/>
        <a:p>
          <a:endParaRPr lang="en-US"/>
        </a:p>
      </dgm:t>
    </dgm:pt>
    <dgm:pt modelId="{FB029411-3580-40BA-ACA9-DA91A8B1FD8A}" type="sibTrans" cxnId="{9ACF0FE4-4A67-44A4-BEE0-5FE2EE758B26}">
      <dgm:prSet/>
      <dgm:spPr/>
      <dgm:t>
        <a:bodyPr/>
        <a:lstStyle/>
        <a:p>
          <a:endParaRPr lang="en-US"/>
        </a:p>
      </dgm:t>
    </dgm:pt>
    <dgm:pt modelId="{734BD18F-AD09-4D36-A0A8-9C28ADEE7745}">
      <dgm:prSet phldrT="[Text]"/>
      <dgm:spPr/>
      <dgm:t>
        <a:bodyPr/>
        <a:lstStyle/>
        <a:p>
          <a:r>
            <a:rPr lang="en-US" b="1" dirty="0"/>
            <a:t>Increased independence and self-control.</a:t>
          </a:r>
        </a:p>
      </dgm:t>
    </dgm:pt>
    <dgm:pt modelId="{C9128485-1CA3-4A34-99F3-D498814E535B}" type="parTrans" cxnId="{1CD92849-2A91-4CB2-B980-E2B8BB38D530}">
      <dgm:prSet/>
      <dgm:spPr/>
      <dgm:t>
        <a:bodyPr/>
        <a:lstStyle/>
        <a:p>
          <a:endParaRPr lang="en-US"/>
        </a:p>
      </dgm:t>
    </dgm:pt>
    <dgm:pt modelId="{B5FC4637-FA71-4D92-9093-6DEEBDED1FF9}" type="sibTrans" cxnId="{1CD92849-2A91-4CB2-B980-E2B8BB38D530}">
      <dgm:prSet/>
      <dgm:spPr/>
      <dgm:t>
        <a:bodyPr/>
        <a:lstStyle/>
        <a:p>
          <a:endParaRPr lang="en-US"/>
        </a:p>
      </dgm:t>
    </dgm:pt>
    <dgm:pt modelId="{57332B43-844A-42EE-815E-D9A4913D9D24}">
      <dgm:prSet phldrT="[Text]"/>
      <dgm:spPr/>
      <dgm:t>
        <a:bodyPr/>
        <a:lstStyle/>
        <a:p>
          <a:r>
            <a:rPr lang="en-US" b="1" dirty="0"/>
            <a:t>Health problem detection at an early stage.</a:t>
          </a:r>
        </a:p>
      </dgm:t>
    </dgm:pt>
    <dgm:pt modelId="{918D0933-7D6F-49A4-BA7A-3A0DEF7EEF60}" type="parTrans" cxnId="{6A385360-9F2E-489F-A1A7-09ABA662C175}">
      <dgm:prSet/>
      <dgm:spPr/>
      <dgm:t>
        <a:bodyPr/>
        <a:lstStyle/>
        <a:p>
          <a:endParaRPr lang="en-US"/>
        </a:p>
      </dgm:t>
    </dgm:pt>
    <dgm:pt modelId="{256266EB-0308-4DEB-9922-C9ED4EAFE3BA}" type="sibTrans" cxnId="{6A385360-9F2E-489F-A1A7-09ABA662C175}">
      <dgm:prSet/>
      <dgm:spPr/>
      <dgm:t>
        <a:bodyPr/>
        <a:lstStyle/>
        <a:p>
          <a:endParaRPr lang="en-US"/>
        </a:p>
      </dgm:t>
    </dgm:pt>
    <dgm:pt modelId="{AEE7BD5F-2522-4EA7-9397-C28EA66B4C72}">
      <dgm:prSet phldrT="[Text]"/>
      <dgm:spPr/>
      <dgm:t>
        <a:bodyPr/>
        <a:lstStyle/>
        <a:p>
          <a:r>
            <a:rPr lang="en-US" b="1" dirty="0"/>
            <a:t>Better interaction with doctors and other health care providers.</a:t>
          </a:r>
        </a:p>
      </dgm:t>
    </dgm:pt>
    <dgm:pt modelId="{8399398D-77F3-4392-A1CB-F3C8A4BA1FCE}" type="parTrans" cxnId="{34916CCF-7135-48DF-9836-0FB0B4C933AF}">
      <dgm:prSet/>
      <dgm:spPr/>
      <dgm:t>
        <a:bodyPr/>
        <a:lstStyle/>
        <a:p>
          <a:endParaRPr lang="en-US"/>
        </a:p>
      </dgm:t>
    </dgm:pt>
    <dgm:pt modelId="{41594555-40A3-45FE-B5B1-BB43AFFB400D}" type="sibTrans" cxnId="{34916CCF-7135-48DF-9836-0FB0B4C933AF}">
      <dgm:prSet/>
      <dgm:spPr/>
      <dgm:t>
        <a:bodyPr/>
        <a:lstStyle/>
        <a:p>
          <a:endParaRPr lang="en-US"/>
        </a:p>
      </dgm:t>
    </dgm:pt>
    <dgm:pt modelId="{54086EB9-7BDF-4624-8E99-9DB471BEA39C}">
      <dgm:prSet phldrT="[Text]"/>
      <dgm:spPr/>
      <dgm:t>
        <a:bodyPr/>
        <a:lstStyle/>
        <a:p>
          <a:r>
            <a:rPr lang="en-US" b="1" dirty="0"/>
            <a:t>Improved safety and quality of life.</a:t>
          </a:r>
        </a:p>
      </dgm:t>
    </dgm:pt>
    <dgm:pt modelId="{F39138F9-E5C0-4ABF-8B44-085E04703ABE}" type="parTrans" cxnId="{6B25C88B-959F-4747-91B1-D0241A4741E8}">
      <dgm:prSet/>
      <dgm:spPr/>
      <dgm:t>
        <a:bodyPr/>
        <a:lstStyle/>
        <a:p>
          <a:endParaRPr lang="en-US"/>
        </a:p>
      </dgm:t>
    </dgm:pt>
    <dgm:pt modelId="{E7806266-3F64-4FBC-AB69-D82C4AC74FE8}" type="sibTrans" cxnId="{6B25C88B-959F-4747-91B1-D0241A4741E8}">
      <dgm:prSet/>
      <dgm:spPr/>
      <dgm:t>
        <a:bodyPr/>
        <a:lstStyle/>
        <a:p>
          <a:endParaRPr lang="en-US"/>
        </a:p>
      </dgm:t>
    </dgm:pt>
    <dgm:pt modelId="{162E2B2F-E5B7-44CA-8773-451A0EB45D8B}">
      <dgm:prSet phldrT="[Text]"/>
      <dgm:spPr/>
      <dgm:t>
        <a:bodyPr/>
        <a:lstStyle/>
        <a:p>
          <a:r>
            <a:rPr lang="en-US" b="1" dirty="0"/>
            <a:t>Challenges</a:t>
          </a:r>
        </a:p>
      </dgm:t>
    </dgm:pt>
    <dgm:pt modelId="{37ADA869-0BA1-46C1-9881-14CC359DE551}" type="parTrans" cxnId="{87F1695A-3570-46BF-AB8F-FC708D5D62FC}">
      <dgm:prSet/>
      <dgm:spPr/>
      <dgm:t>
        <a:bodyPr/>
        <a:lstStyle/>
        <a:p>
          <a:endParaRPr lang="en-US"/>
        </a:p>
      </dgm:t>
    </dgm:pt>
    <dgm:pt modelId="{4DB0FB5C-B5B7-4611-BF89-E428443C65A4}" type="sibTrans" cxnId="{87F1695A-3570-46BF-AB8F-FC708D5D62FC}">
      <dgm:prSet/>
      <dgm:spPr/>
      <dgm:t>
        <a:bodyPr/>
        <a:lstStyle/>
        <a:p>
          <a:endParaRPr lang="en-US"/>
        </a:p>
      </dgm:t>
    </dgm:pt>
    <dgm:pt modelId="{4149B358-125F-4089-A729-DE359B9D9733}">
      <dgm:prSet phldrT="[Text]"/>
      <dgm:spPr/>
      <dgm:t>
        <a:bodyPr/>
        <a:lstStyle/>
        <a:p>
          <a:r>
            <a:rPr lang="en-US" b="1" dirty="0"/>
            <a:t>Digital Inequality for older people.</a:t>
          </a:r>
        </a:p>
      </dgm:t>
    </dgm:pt>
    <dgm:pt modelId="{4DA02D09-5703-4163-B057-79EDF3F5D730}" type="parTrans" cxnId="{6442A758-BF54-4C5D-88ED-580E5FB56E2F}">
      <dgm:prSet/>
      <dgm:spPr/>
      <dgm:t>
        <a:bodyPr/>
        <a:lstStyle/>
        <a:p>
          <a:endParaRPr lang="en-US"/>
        </a:p>
      </dgm:t>
    </dgm:pt>
    <dgm:pt modelId="{3FB642AC-4336-46BC-AEC7-FA2EAF3411CB}" type="sibTrans" cxnId="{6442A758-BF54-4C5D-88ED-580E5FB56E2F}">
      <dgm:prSet/>
      <dgm:spPr/>
      <dgm:t>
        <a:bodyPr/>
        <a:lstStyle/>
        <a:p>
          <a:endParaRPr lang="en-US"/>
        </a:p>
      </dgm:t>
    </dgm:pt>
    <dgm:pt modelId="{1CC14A5B-0C3B-4BB3-A395-0669F7C6BEAE}">
      <dgm:prSet phldrT="[Text]"/>
      <dgm:spPr/>
      <dgm:t>
        <a:bodyPr/>
        <a:lstStyle/>
        <a:p>
          <a:r>
            <a:rPr lang="en-US" b="1" dirty="0"/>
            <a:t>Limited knowledge and confidence with digital skills.</a:t>
          </a:r>
        </a:p>
      </dgm:t>
    </dgm:pt>
    <dgm:pt modelId="{3DF7BE69-8E68-45BA-9177-2C6D7E0CBB4C}" type="parTrans" cxnId="{A581EC6A-B80A-48D5-B5E6-66FE0DDDCF12}">
      <dgm:prSet/>
      <dgm:spPr/>
      <dgm:t>
        <a:bodyPr/>
        <a:lstStyle/>
        <a:p>
          <a:endParaRPr lang="en-US"/>
        </a:p>
      </dgm:t>
    </dgm:pt>
    <dgm:pt modelId="{358E6FF1-C047-4027-9B21-3F99A236CF33}" type="sibTrans" cxnId="{A581EC6A-B80A-48D5-B5E6-66FE0DDDCF12}">
      <dgm:prSet/>
      <dgm:spPr/>
      <dgm:t>
        <a:bodyPr/>
        <a:lstStyle/>
        <a:p>
          <a:endParaRPr lang="en-US"/>
        </a:p>
      </dgm:t>
    </dgm:pt>
    <dgm:pt modelId="{099A7631-7001-43C2-956C-A0B309218DBF}">
      <dgm:prSet phldrT="[Text]"/>
      <dgm:spPr/>
      <dgm:t>
        <a:bodyPr/>
        <a:lstStyle/>
        <a:p>
          <a:r>
            <a:rPr lang="en-US" b="1" dirty="0"/>
            <a:t>Costs for implementation and ongoing maintenance.</a:t>
          </a:r>
        </a:p>
      </dgm:t>
    </dgm:pt>
    <dgm:pt modelId="{D91B6186-E08F-42E0-972D-03DEB9B4BA56}" type="parTrans" cxnId="{4BFF0110-6ADE-42A0-AA2F-18CF793A862E}">
      <dgm:prSet/>
      <dgm:spPr/>
      <dgm:t>
        <a:bodyPr/>
        <a:lstStyle/>
        <a:p>
          <a:endParaRPr lang="en-US"/>
        </a:p>
      </dgm:t>
    </dgm:pt>
    <dgm:pt modelId="{8350FB68-7F3F-4293-8735-0E29F32E1CB5}" type="sibTrans" cxnId="{4BFF0110-6ADE-42A0-AA2F-18CF793A862E}">
      <dgm:prSet/>
      <dgm:spPr/>
      <dgm:t>
        <a:bodyPr/>
        <a:lstStyle/>
        <a:p>
          <a:endParaRPr lang="en-US"/>
        </a:p>
      </dgm:t>
    </dgm:pt>
    <dgm:pt modelId="{F8021D4C-C46B-474B-8561-69C3A1692A71}">
      <dgm:prSet phldrT="[Text]"/>
      <dgm:spPr/>
      <dgm:t>
        <a:bodyPr/>
        <a:lstStyle/>
        <a:p>
          <a:r>
            <a:rPr lang="en-US" b="1" dirty="0"/>
            <a:t>Data security and privacy issues.</a:t>
          </a:r>
        </a:p>
      </dgm:t>
    </dgm:pt>
    <dgm:pt modelId="{88BDAE94-1733-4233-9A85-D73C983B29A7}" type="parTrans" cxnId="{269C4728-36B8-4098-B102-88A03D0C4E2D}">
      <dgm:prSet/>
      <dgm:spPr/>
      <dgm:t>
        <a:bodyPr/>
        <a:lstStyle/>
        <a:p>
          <a:endParaRPr lang="en-US"/>
        </a:p>
      </dgm:t>
    </dgm:pt>
    <dgm:pt modelId="{6AF63DE1-D711-42EC-A2D2-95067015DEBA}" type="sibTrans" cxnId="{269C4728-36B8-4098-B102-88A03D0C4E2D}">
      <dgm:prSet/>
      <dgm:spPr/>
      <dgm:t>
        <a:bodyPr/>
        <a:lstStyle/>
        <a:p>
          <a:endParaRPr lang="en-US"/>
        </a:p>
      </dgm:t>
    </dgm:pt>
    <dgm:pt modelId="{D07E3E45-A664-4739-8DD6-EDC995CFC2A6}">
      <dgm:prSet phldrT="[Text]"/>
      <dgm:spPr/>
      <dgm:t>
        <a:bodyPr/>
        <a:lstStyle/>
        <a:p>
          <a:r>
            <a:rPr lang="en-US" b="1" dirty="0"/>
            <a:t>Problems of ethics in surveillance and autonomy.</a:t>
          </a:r>
        </a:p>
      </dgm:t>
    </dgm:pt>
    <dgm:pt modelId="{2EF7FF0D-F3CA-4B55-8489-729A0E813F04}" type="parTrans" cxnId="{64CAD409-1930-4263-88D5-27A0657879E8}">
      <dgm:prSet/>
      <dgm:spPr/>
      <dgm:t>
        <a:bodyPr/>
        <a:lstStyle/>
        <a:p>
          <a:endParaRPr lang="en-US"/>
        </a:p>
      </dgm:t>
    </dgm:pt>
    <dgm:pt modelId="{0F35F726-C76D-4DA3-9C78-E30CF80ADB3A}" type="sibTrans" cxnId="{64CAD409-1930-4263-88D5-27A0657879E8}">
      <dgm:prSet/>
      <dgm:spPr/>
      <dgm:t>
        <a:bodyPr/>
        <a:lstStyle/>
        <a:p>
          <a:endParaRPr lang="en-US"/>
        </a:p>
      </dgm:t>
    </dgm:pt>
    <dgm:pt modelId="{83ADE78C-F65E-4049-A122-E675D43E0635}" type="pres">
      <dgm:prSet presAssocID="{CD550E71-0486-4F9B-A411-7A137B3229F6}" presName="Name0" presStyleCnt="0">
        <dgm:presLayoutVars>
          <dgm:dir/>
          <dgm:resizeHandles val="exact"/>
        </dgm:presLayoutVars>
      </dgm:prSet>
      <dgm:spPr/>
    </dgm:pt>
    <dgm:pt modelId="{C1246F00-F354-4401-A5F1-70B7D237F70F}" type="pres">
      <dgm:prSet presAssocID="{818B95BC-8893-4D80-9E0D-CF3E06C2A5EF}" presName="composite" presStyleCnt="0"/>
      <dgm:spPr/>
    </dgm:pt>
    <dgm:pt modelId="{36D58B5F-049E-481D-979E-66F453650276}" type="pres">
      <dgm:prSet presAssocID="{818B95BC-8893-4D80-9E0D-CF3E06C2A5EF}" presName="bgChev" presStyleLbl="node1" presStyleIdx="0" presStyleCnt="2"/>
      <dgm:spPr/>
    </dgm:pt>
    <dgm:pt modelId="{BBB76201-BFE1-412E-A99B-A477B6B2588E}" type="pres">
      <dgm:prSet presAssocID="{818B95BC-8893-4D80-9E0D-CF3E06C2A5EF}" presName="txNode" presStyleLbl="fgAcc1" presStyleIdx="0" presStyleCnt="2">
        <dgm:presLayoutVars>
          <dgm:bulletEnabled val="1"/>
        </dgm:presLayoutVars>
      </dgm:prSet>
      <dgm:spPr/>
    </dgm:pt>
    <dgm:pt modelId="{7ED8FEDC-D0D1-4376-8D3B-02380C0C71E3}" type="pres">
      <dgm:prSet presAssocID="{FB029411-3580-40BA-ACA9-DA91A8B1FD8A}" presName="compositeSpace" presStyleCnt="0"/>
      <dgm:spPr/>
    </dgm:pt>
    <dgm:pt modelId="{564A22DB-2132-4CE9-8BFF-5EF7C1B8B943}" type="pres">
      <dgm:prSet presAssocID="{162E2B2F-E5B7-44CA-8773-451A0EB45D8B}" presName="composite" presStyleCnt="0"/>
      <dgm:spPr/>
    </dgm:pt>
    <dgm:pt modelId="{0E73A648-1B24-42B4-8706-B5F1B2AC0B2F}" type="pres">
      <dgm:prSet presAssocID="{162E2B2F-E5B7-44CA-8773-451A0EB45D8B}" presName="bgChev" presStyleLbl="node1" presStyleIdx="1" presStyleCnt="2"/>
      <dgm:spPr/>
    </dgm:pt>
    <dgm:pt modelId="{137727CD-8275-4539-A763-F259E456E2B8}" type="pres">
      <dgm:prSet presAssocID="{162E2B2F-E5B7-44CA-8773-451A0EB45D8B}" presName="txNode" presStyleLbl="fgAcc1" presStyleIdx="1" presStyleCnt="2">
        <dgm:presLayoutVars>
          <dgm:bulletEnabled val="1"/>
        </dgm:presLayoutVars>
      </dgm:prSet>
      <dgm:spPr/>
    </dgm:pt>
  </dgm:ptLst>
  <dgm:cxnLst>
    <dgm:cxn modelId="{2D289A01-7DB2-4DEE-A754-6FAA5E459BEA}" type="presOf" srcId="{1CC14A5B-0C3B-4BB3-A395-0669F7C6BEAE}" destId="{137727CD-8275-4539-A763-F259E456E2B8}" srcOrd="0" destOrd="2" presId="urn:microsoft.com/office/officeart/2005/8/layout/chevronAccent+Icon"/>
    <dgm:cxn modelId="{64CAD409-1930-4263-88D5-27A0657879E8}" srcId="{162E2B2F-E5B7-44CA-8773-451A0EB45D8B}" destId="{D07E3E45-A664-4739-8DD6-EDC995CFC2A6}" srcOrd="4" destOrd="0" parTransId="{2EF7FF0D-F3CA-4B55-8489-729A0E813F04}" sibTransId="{0F35F726-C76D-4DA3-9C78-E30CF80ADB3A}"/>
    <dgm:cxn modelId="{4BFF0110-6ADE-42A0-AA2F-18CF793A862E}" srcId="{162E2B2F-E5B7-44CA-8773-451A0EB45D8B}" destId="{099A7631-7001-43C2-956C-A0B309218DBF}" srcOrd="2" destOrd="0" parTransId="{D91B6186-E08F-42E0-972D-03DEB9B4BA56}" sibTransId="{8350FB68-7F3F-4293-8735-0E29F32E1CB5}"/>
    <dgm:cxn modelId="{97DABC23-6B54-4810-9EB7-622934216AA6}" type="presOf" srcId="{734BD18F-AD09-4D36-A0A8-9C28ADEE7745}" destId="{BBB76201-BFE1-412E-A99B-A477B6B2588E}" srcOrd="0" destOrd="1" presId="urn:microsoft.com/office/officeart/2005/8/layout/chevronAccent+Icon"/>
    <dgm:cxn modelId="{F6DEF324-D718-4F49-B7F2-4FCA25C36785}" type="presOf" srcId="{818B95BC-8893-4D80-9E0D-CF3E06C2A5EF}" destId="{BBB76201-BFE1-412E-A99B-A477B6B2588E}" srcOrd="0" destOrd="0" presId="urn:microsoft.com/office/officeart/2005/8/layout/chevronAccent+Icon"/>
    <dgm:cxn modelId="{269C4728-36B8-4098-B102-88A03D0C4E2D}" srcId="{162E2B2F-E5B7-44CA-8773-451A0EB45D8B}" destId="{F8021D4C-C46B-474B-8561-69C3A1692A71}" srcOrd="3" destOrd="0" parTransId="{88BDAE94-1733-4233-9A85-D73C983B29A7}" sibTransId="{6AF63DE1-D711-42EC-A2D2-95067015DEBA}"/>
    <dgm:cxn modelId="{116A0534-F024-4C9E-8581-F9CFB39D5F23}" type="presOf" srcId="{099A7631-7001-43C2-956C-A0B309218DBF}" destId="{137727CD-8275-4539-A763-F259E456E2B8}" srcOrd="0" destOrd="3" presId="urn:microsoft.com/office/officeart/2005/8/layout/chevronAccent+Icon"/>
    <dgm:cxn modelId="{952C583F-2469-46D0-91D3-335A6434D7D2}" type="presOf" srcId="{4149B358-125F-4089-A729-DE359B9D9733}" destId="{137727CD-8275-4539-A763-F259E456E2B8}" srcOrd="0" destOrd="1" presId="urn:microsoft.com/office/officeart/2005/8/layout/chevronAccent+Icon"/>
    <dgm:cxn modelId="{663C1D5B-81A8-4A86-BADA-63CBDEFBFDF8}" type="presOf" srcId="{F8021D4C-C46B-474B-8561-69C3A1692A71}" destId="{137727CD-8275-4539-A763-F259E456E2B8}" srcOrd="0" destOrd="4" presId="urn:microsoft.com/office/officeart/2005/8/layout/chevronAccent+Icon"/>
    <dgm:cxn modelId="{6A385360-9F2E-489F-A1A7-09ABA662C175}" srcId="{818B95BC-8893-4D80-9E0D-CF3E06C2A5EF}" destId="{57332B43-844A-42EE-815E-D9A4913D9D24}" srcOrd="1" destOrd="0" parTransId="{918D0933-7D6F-49A4-BA7A-3A0DEF7EEF60}" sibTransId="{256266EB-0308-4DEB-9922-C9ED4EAFE3BA}"/>
    <dgm:cxn modelId="{9969F142-AD94-4DF2-82CB-061104BB8990}" type="presOf" srcId="{162E2B2F-E5B7-44CA-8773-451A0EB45D8B}" destId="{137727CD-8275-4539-A763-F259E456E2B8}" srcOrd="0" destOrd="0" presId="urn:microsoft.com/office/officeart/2005/8/layout/chevronAccent+Icon"/>
    <dgm:cxn modelId="{1CD92849-2A91-4CB2-B980-E2B8BB38D530}" srcId="{818B95BC-8893-4D80-9E0D-CF3E06C2A5EF}" destId="{734BD18F-AD09-4D36-A0A8-9C28ADEE7745}" srcOrd="0" destOrd="0" parTransId="{C9128485-1CA3-4A34-99F3-D498814E535B}" sibTransId="{B5FC4637-FA71-4D92-9093-6DEEBDED1FF9}"/>
    <dgm:cxn modelId="{A581EC6A-B80A-48D5-B5E6-66FE0DDDCF12}" srcId="{162E2B2F-E5B7-44CA-8773-451A0EB45D8B}" destId="{1CC14A5B-0C3B-4BB3-A395-0669F7C6BEAE}" srcOrd="1" destOrd="0" parTransId="{3DF7BE69-8E68-45BA-9177-2C6D7E0CBB4C}" sibTransId="{358E6FF1-C047-4027-9B21-3F99A236CF33}"/>
    <dgm:cxn modelId="{3D03386E-862C-458F-B930-1EEFEF773ED0}" type="presOf" srcId="{D07E3E45-A664-4739-8DD6-EDC995CFC2A6}" destId="{137727CD-8275-4539-A763-F259E456E2B8}" srcOrd="0" destOrd="5" presId="urn:microsoft.com/office/officeart/2005/8/layout/chevronAccent+Icon"/>
    <dgm:cxn modelId="{6442A758-BF54-4C5D-88ED-580E5FB56E2F}" srcId="{162E2B2F-E5B7-44CA-8773-451A0EB45D8B}" destId="{4149B358-125F-4089-A729-DE359B9D9733}" srcOrd="0" destOrd="0" parTransId="{4DA02D09-5703-4163-B057-79EDF3F5D730}" sibTransId="{3FB642AC-4336-46BC-AEC7-FA2EAF3411CB}"/>
    <dgm:cxn modelId="{87F1695A-3570-46BF-AB8F-FC708D5D62FC}" srcId="{CD550E71-0486-4F9B-A411-7A137B3229F6}" destId="{162E2B2F-E5B7-44CA-8773-451A0EB45D8B}" srcOrd="1" destOrd="0" parTransId="{37ADA869-0BA1-46C1-9881-14CC359DE551}" sibTransId="{4DB0FB5C-B5B7-4611-BF89-E428443C65A4}"/>
    <dgm:cxn modelId="{41AD4C85-15F7-40F0-8B98-5AFF6983FE49}" type="presOf" srcId="{54086EB9-7BDF-4624-8E99-9DB471BEA39C}" destId="{BBB76201-BFE1-412E-A99B-A477B6B2588E}" srcOrd="0" destOrd="4" presId="urn:microsoft.com/office/officeart/2005/8/layout/chevronAccent+Icon"/>
    <dgm:cxn modelId="{6B25C88B-959F-4747-91B1-D0241A4741E8}" srcId="{818B95BC-8893-4D80-9E0D-CF3E06C2A5EF}" destId="{54086EB9-7BDF-4624-8E99-9DB471BEA39C}" srcOrd="3" destOrd="0" parTransId="{F39138F9-E5C0-4ABF-8B44-085E04703ABE}" sibTransId="{E7806266-3F64-4FBC-AB69-D82C4AC74FE8}"/>
    <dgm:cxn modelId="{7470F59A-9EEC-42C8-A3B0-2C0F4173DDA9}" type="presOf" srcId="{57332B43-844A-42EE-815E-D9A4913D9D24}" destId="{BBB76201-BFE1-412E-A99B-A477B6B2588E}" srcOrd="0" destOrd="2" presId="urn:microsoft.com/office/officeart/2005/8/layout/chevronAccent+Icon"/>
    <dgm:cxn modelId="{118250CD-77AA-418A-8CE5-91FC9B4DFE53}" type="presOf" srcId="{CD550E71-0486-4F9B-A411-7A137B3229F6}" destId="{83ADE78C-F65E-4049-A122-E675D43E0635}" srcOrd="0" destOrd="0" presId="urn:microsoft.com/office/officeart/2005/8/layout/chevronAccent+Icon"/>
    <dgm:cxn modelId="{34916CCF-7135-48DF-9836-0FB0B4C933AF}" srcId="{818B95BC-8893-4D80-9E0D-CF3E06C2A5EF}" destId="{AEE7BD5F-2522-4EA7-9397-C28EA66B4C72}" srcOrd="2" destOrd="0" parTransId="{8399398D-77F3-4392-A1CB-F3C8A4BA1FCE}" sibTransId="{41594555-40A3-45FE-B5B1-BB43AFFB400D}"/>
    <dgm:cxn modelId="{795C70DD-A098-416B-B517-FC9B0127AB66}" type="presOf" srcId="{AEE7BD5F-2522-4EA7-9397-C28EA66B4C72}" destId="{BBB76201-BFE1-412E-A99B-A477B6B2588E}" srcOrd="0" destOrd="3" presId="urn:microsoft.com/office/officeart/2005/8/layout/chevronAccent+Icon"/>
    <dgm:cxn modelId="{9ACF0FE4-4A67-44A4-BEE0-5FE2EE758B26}" srcId="{CD550E71-0486-4F9B-A411-7A137B3229F6}" destId="{818B95BC-8893-4D80-9E0D-CF3E06C2A5EF}" srcOrd="0" destOrd="0" parTransId="{C2AA4D7B-4D02-4185-9C3B-D976088B8432}" sibTransId="{FB029411-3580-40BA-ACA9-DA91A8B1FD8A}"/>
    <dgm:cxn modelId="{67738552-333B-41BD-99B8-605A5A27C733}" type="presParOf" srcId="{83ADE78C-F65E-4049-A122-E675D43E0635}" destId="{C1246F00-F354-4401-A5F1-70B7D237F70F}" srcOrd="0" destOrd="0" presId="urn:microsoft.com/office/officeart/2005/8/layout/chevronAccent+Icon"/>
    <dgm:cxn modelId="{312CBBA1-719F-432C-8B6C-3DA006A80A62}" type="presParOf" srcId="{C1246F00-F354-4401-A5F1-70B7D237F70F}" destId="{36D58B5F-049E-481D-979E-66F453650276}" srcOrd="0" destOrd="0" presId="urn:microsoft.com/office/officeart/2005/8/layout/chevronAccent+Icon"/>
    <dgm:cxn modelId="{D2E33933-1AF2-43CF-B0B8-7313ACDD01E2}" type="presParOf" srcId="{C1246F00-F354-4401-A5F1-70B7D237F70F}" destId="{BBB76201-BFE1-412E-A99B-A477B6B2588E}" srcOrd="1" destOrd="0" presId="urn:microsoft.com/office/officeart/2005/8/layout/chevronAccent+Icon"/>
    <dgm:cxn modelId="{58177923-0E06-4077-BCDC-922C64721A9D}" type="presParOf" srcId="{83ADE78C-F65E-4049-A122-E675D43E0635}" destId="{7ED8FEDC-D0D1-4376-8D3B-02380C0C71E3}" srcOrd="1" destOrd="0" presId="urn:microsoft.com/office/officeart/2005/8/layout/chevronAccent+Icon"/>
    <dgm:cxn modelId="{6F89A3C1-C89B-4DB1-B49B-0C944097A738}" type="presParOf" srcId="{83ADE78C-F65E-4049-A122-E675D43E0635}" destId="{564A22DB-2132-4CE9-8BFF-5EF7C1B8B943}" srcOrd="2" destOrd="0" presId="urn:microsoft.com/office/officeart/2005/8/layout/chevronAccent+Icon"/>
    <dgm:cxn modelId="{6E218A3D-3EF7-4187-9D93-048EDA84C087}" type="presParOf" srcId="{564A22DB-2132-4CE9-8BFF-5EF7C1B8B943}" destId="{0E73A648-1B24-42B4-8706-B5F1B2AC0B2F}" srcOrd="0" destOrd="0" presId="urn:microsoft.com/office/officeart/2005/8/layout/chevronAccent+Icon"/>
    <dgm:cxn modelId="{8E2F1BF4-8A48-42ED-88C3-BD1A28C03709}" type="presParOf" srcId="{564A22DB-2132-4CE9-8BFF-5EF7C1B8B943}" destId="{137727CD-8275-4539-A763-F259E456E2B8}" srcOrd="1" destOrd="0" presId="urn:microsoft.com/office/officeart/2005/8/layout/chevronAccen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3728E6A-609C-45B5-8951-F744C3C009B5}" type="doc">
      <dgm:prSet loTypeId="urn:diagrams.loki3.com/BracketList" loCatId="list" qsTypeId="urn:microsoft.com/office/officeart/2005/8/quickstyle/simple1" qsCatId="simple" csTypeId="urn:microsoft.com/office/officeart/2005/8/colors/accent0_1" csCatId="mainScheme" phldr="1"/>
      <dgm:spPr/>
      <dgm:t>
        <a:bodyPr/>
        <a:lstStyle/>
        <a:p>
          <a:endParaRPr lang="en-US"/>
        </a:p>
      </dgm:t>
    </dgm:pt>
    <dgm:pt modelId="{6F527C83-C7A4-45E0-B076-C08BD2C38821}">
      <dgm:prSet phldrT="[Text]"/>
      <dgm:spPr/>
      <dgm:t>
        <a:bodyPr/>
        <a:lstStyle/>
        <a:p>
          <a:r>
            <a:rPr lang="en-US" dirty="0"/>
            <a:t>Technologies used</a:t>
          </a:r>
        </a:p>
      </dgm:t>
    </dgm:pt>
    <dgm:pt modelId="{84D0A1F7-A79F-4531-945C-852B5C6D614B}" type="parTrans" cxnId="{C8242928-2699-4409-9515-B3A1ADFFD525}">
      <dgm:prSet/>
      <dgm:spPr/>
      <dgm:t>
        <a:bodyPr/>
        <a:lstStyle/>
        <a:p>
          <a:endParaRPr lang="en-US"/>
        </a:p>
      </dgm:t>
    </dgm:pt>
    <dgm:pt modelId="{C388AB13-3846-4F5F-9084-A701D6E35BC6}" type="sibTrans" cxnId="{C8242928-2699-4409-9515-B3A1ADFFD525}">
      <dgm:prSet/>
      <dgm:spPr/>
      <dgm:t>
        <a:bodyPr/>
        <a:lstStyle/>
        <a:p>
          <a:endParaRPr lang="en-US"/>
        </a:p>
      </dgm:t>
    </dgm:pt>
    <dgm:pt modelId="{626CE586-2B4D-45F8-9A04-985B8D279BA7}">
      <dgm:prSet phldrT="[Text]"/>
      <dgm:spPr/>
      <dgm:t>
        <a:bodyPr/>
        <a:lstStyle/>
        <a:p>
          <a:r>
            <a:rPr lang="en-US" dirty="0"/>
            <a:t>Telehealth consultations.</a:t>
          </a:r>
        </a:p>
      </dgm:t>
    </dgm:pt>
    <dgm:pt modelId="{A8B9EF83-660D-4D5A-9857-DA2775B1F05A}" type="parTrans" cxnId="{5EBD6D62-9EB0-4FC2-A284-D3E946042746}">
      <dgm:prSet/>
      <dgm:spPr/>
      <dgm:t>
        <a:bodyPr/>
        <a:lstStyle/>
        <a:p>
          <a:endParaRPr lang="en-US"/>
        </a:p>
      </dgm:t>
    </dgm:pt>
    <dgm:pt modelId="{E688DCB4-6ABA-4E81-9D17-E842CCA3BEEA}" type="sibTrans" cxnId="{5EBD6D62-9EB0-4FC2-A284-D3E946042746}">
      <dgm:prSet/>
      <dgm:spPr/>
      <dgm:t>
        <a:bodyPr/>
        <a:lstStyle/>
        <a:p>
          <a:endParaRPr lang="en-US"/>
        </a:p>
      </dgm:t>
    </dgm:pt>
    <dgm:pt modelId="{E93E61A7-FF67-4C47-9E57-FF2B507AC471}">
      <dgm:prSet phldrT="[Text]"/>
      <dgm:spPr/>
      <dgm:t>
        <a:bodyPr/>
        <a:lstStyle/>
        <a:p>
          <a:r>
            <a:rPr lang="en-US" dirty="0"/>
            <a:t>Remote monitoring devices.</a:t>
          </a:r>
        </a:p>
      </dgm:t>
    </dgm:pt>
    <dgm:pt modelId="{98F734C5-C195-4177-8719-43F6B9DAC3D1}" type="parTrans" cxnId="{347DACB6-5945-4E04-B7D4-C23888EA898E}">
      <dgm:prSet/>
      <dgm:spPr/>
      <dgm:t>
        <a:bodyPr/>
        <a:lstStyle/>
        <a:p>
          <a:endParaRPr lang="en-US"/>
        </a:p>
      </dgm:t>
    </dgm:pt>
    <dgm:pt modelId="{6D79402C-B42A-4C00-9AE1-EE993EB8756E}" type="sibTrans" cxnId="{347DACB6-5945-4E04-B7D4-C23888EA898E}">
      <dgm:prSet/>
      <dgm:spPr/>
      <dgm:t>
        <a:bodyPr/>
        <a:lstStyle/>
        <a:p>
          <a:endParaRPr lang="en-US"/>
        </a:p>
      </dgm:t>
    </dgm:pt>
    <dgm:pt modelId="{4F7F98E2-9EDA-4BB2-9FF6-B95EF7C9E9A5}">
      <dgm:prSet phldrT="[Text]"/>
      <dgm:spPr/>
      <dgm:t>
        <a:bodyPr/>
        <a:lstStyle/>
        <a:p>
          <a:r>
            <a:rPr lang="en-US" dirty="0"/>
            <a:t>Digital health platforms.</a:t>
          </a:r>
        </a:p>
      </dgm:t>
    </dgm:pt>
    <dgm:pt modelId="{F24D93B2-E41E-4500-8E2F-1AC45985D5F8}" type="parTrans" cxnId="{C49242E4-CA32-4785-85CB-CA670588ED4D}">
      <dgm:prSet/>
      <dgm:spPr/>
      <dgm:t>
        <a:bodyPr/>
        <a:lstStyle/>
        <a:p>
          <a:endParaRPr lang="en-US"/>
        </a:p>
      </dgm:t>
    </dgm:pt>
    <dgm:pt modelId="{3F87999F-0452-4068-B0DD-69908A9F33A3}" type="sibTrans" cxnId="{C49242E4-CA32-4785-85CB-CA670588ED4D}">
      <dgm:prSet/>
      <dgm:spPr/>
      <dgm:t>
        <a:bodyPr/>
        <a:lstStyle/>
        <a:p>
          <a:endParaRPr lang="en-US"/>
        </a:p>
      </dgm:t>
    </dgm:pt>
    <dgm:pt modelId="{0FCDFCC9-E852-429D-9059-4B02ED53008D}">
      <dgm:prSet phldrT="[Text]"/>
      <dgm:spPr/>
      <dgm:t>
        <a:bodyPr/>
        <a:lstStyle/>
        <a:p>
          <a:r>
            <a:rPr lang="en-US" dirty="0"/>
            <a:t>Outcomes reported</a:t>
          </a:r>
        </a:p>
      </dgm:t>
    </dgm:pt>
    <dgm:pt modelId="{6BA5AF40-EF89-47D6-B3D9-7C044A1ED48C}" type="parTrans" cxnId="{262F0D9A-44D4-445D-AB9C-706D2037539C}">
      <dgm:prSet/>
      <dgm:spPr/>
      <dgm:t>
        <a:bodyPr/>
        <a:lstStyle/>
        <a:p>
          <a:endParaRPr lang="en-US"/>
        </a:p>
      </dgm:t>
    </dgm:pt>
    <dgm:pt modelId="{4D72BFC9-4043-4453-8706-A9E4DAD89130}" type="sibTrans" cxnId="{262F0D9A-44D4-445D-AB9C-706D2037539C}">
      <dgm:prSet/>
      <dgm:spPr/>
      <dgm:t>
        <a:bodyPr/>
        <a:lstStyle/>
        <a:p>
          <a:endParaRPr lang="en-US"/>
        </a:p>
      </dgm:t>
    </dgm:pt>
    <dgm:pt modelId="{CB94A03F-5952-49DC-92E3-379E4345BD17}">
      <dgm:prSet phldrT="[Text]"/>
      <dgm:spPr/>
      <dgm:t>
        <a:bodyPr/>
        <a:lstStyle/>
        <a:p>
          <a:r>
            <a:rPr lang="en-US" dirty="0"/>
            <a:t>Reduced hospital admissions.</a:t>
          </a:r>
        </a:p>
      </dgm:t>
    </dgm:pt>
    <dgm:pt modelId="{9DFD30D2-54C1-43E8-B9AB-B75ABF139A42}" type="parTrans" cxnId="{AB33F460-0FDC-4D97-ABFE-B70FCBCD6E3E}">
      <dgm:prSet/>
      <dgm:spPr/>
      <dgm:t>
        <a:bodyPr/>
        <a:lstStyle/>
        <a:p>
          <a:endParaRPr lang="en-US"/>
        </a:p>
      </dgm:t>
    </dgm:pt>
    <dgm:pt modelId="{9F2CADF1-CE8F-44F2-A40B-51F250642151}" type="sibTrans" cxnId="{AB33F460-0FDC-4D97-ABFE-B70FCBCD6E3E}">
      <dgm:prSet/>
      <dgm:spPr/>
      <dgm:t>
        <a:bodyPr/>
        <a:lstStyle/>
        <a:p>
          <a:endParaRPr lang="en-US"/>
        </a:p>
      </dgm:t>
    </dgm:pt>
    <dgm:pt modelId="{A3683EF2-F332-492C-B8F8-40907D2523A1}">
      <dgm:prSet phldrT="[Text]"/>
      <dgm:spPr/>
      <dgm:t>
        <a:bodyPr/>
        <a:lstStyle/>
        <a:p>
          <a:r>
            <a:rPr lang="en-US" dirty="0"/>
            <a:t>More early intervention and treatment.</a:t>
          </a:r>
        </a:p>
      </dgm:t>
    </dgm:pt>
    <dgm:pt modelId="{DB7F0962-62F4-475F-9E5B-C78CAE27D3E4}" type="parTrans" cxnId="{E042DA21-9A03-4033-8A12-C54CB2E4EE7A}">
      <dgm:prSet/>
      <dgm:spPr/>
      <dgm:t>
        <a:bodyPr/>
        <a:lstStyle/>
        <a:p>
          <a:endParaRPr lang="en-US"/>
        </a:p>
      </dgm:t>
    </dgm:pt>
    <dgm:pt modelId="{E59B4064-DD5D-449C-8E9D-15E22E7CF814}" type="sibTrans" cxnId="{E042DA21-9A03-4033-8A12-C54CB2E4EE7A}">
      <dgm:prSet/>
      <dgm:spPr/>
      <dgm:t>
        <a:bodyPr/>
        <a:lstStyle/>
        <a:p>
          <a:endParaRPr lang="en-US"/>
        </a:p>
      </dgm:t>
    </dgm:pt>
    <dgm:pt modelId="{AB9D260F-3A48-470C-B968-EFFBDE1B26CA}">
      <dgm:prSet phldrT="[Text]"/>
      <dgm:spPr/>
      <dgm:t>
        <a:bodyPr/>
        <a:lstStyle/>
        <a:p>
          <a:r>
            <a:rPr lang="en-US" dirty="0"/>
            <a:t>Increase access to health services.</a:t>
          </a:r>
        </a:p>
      </dgm:t>
    </dgm:pt>
    <dgm:pt modelId="{32239EBF-B82B-4A76-9210-B74BD2779BFE}" type="parTrans" cxnId="{6E293D22-7E37-41DC-9D69-24DB80BB459B}">
      <dgm:prSet/>
      <dgm:spPr/>
      <dgm:t>
        <a:bodyPr/>
        <a:lstStyle/>
        <a:p>
          <a:endParaRPr lang="en-US"/>
        </a:p>
      </dgm:t>
    </dgm:pt>
    <dgm:pt modelId="{865E0C34-C4F8-4EEB-8B3C-982FE6A079BE}" type="sibTrans" cxnId="{6E293D22-7E37-41DC-9D69-24DB80BB459B}">
      <dgm:prSet/>
      <dgm:spPr/>
      <dgm:t>
        <a:bodyPr/>
        <a:lstStyle/>
        <a:p>
          <a:endParaRPr lang="en-US"/>
        </a:p>
      </dgm:t>
    </dgm:pt>
    <dgm:pt modelId="{517810A3-7E50-42A1-B966-F0E9BE01B182}">
      <dgm:prSet phldrT="[Text]"/>
      <dgm:spPr/>
      <dgm:t>
        <a:bodyPr/>
        <a:lstStyle/>
        <a:p>
          <a:r>
            <a:rPr lang="en-US" dirty="0"/>
            <a:t>Increased independence and self-management.</a:t>
          </a:r>
        </a:p>
      </dgm:t>
    </dgm:pt>
    <dgm:pt modelId="{2B34F92B-2F2B-4DB3-9800-5BE67BC20B79}" type="parTrans" cxnId="{104F1278-C427-417C-9CDE-08A4B8BB735B}">
      <dgm:prSet/>
      <dgm:spPr/>
      <dgm:t>
        <a:bodyPr/>
        <a:lstStyle/>
        <a:p>
          <a:endParaRPr lang="en-US"/>
        </a:p>
      </dgm:t>
    </dgm:pt>
    <dgm:pt modelId="{D79AC320-B2BC-44FF-9946-DB879668F4A6}" type="sibTrans" cxnId="{104F1278-C427-417C-9CDE-08A4B8BB735B}">
      <dgm:prSet/>
      <dgm:spPr/>
      <dgm:t>
        <a:bodyPr/>
        <a:lstStyle/>
        <a:p>
          <a:endParaRPr lang="en-US"/>
        </a:p>
      </dgm:t>
    </dgm:pt>
    <dgm:pt modelId="{0DF5C18A-52D4-4831-BE4F-F55F34F328FA}">
      <dgm:prSet phldrT="[Text]"/>
      <dgm:spPr/>
      <dgm:t>
        <a:bodyPr/>
        <a:lstStyle/>
        <a:p>
          <a:r>
            <a:rPr lang="en-US" dirty="0"/>
            <a:t>Links to theory</a:t>
          </a:r>
        </a:p>
      </dgm:t>
    </dgm:pt>
    <dgm:pt modelId="{80826979-D2F6-45CD-B63A-3D9A77220074}" type="parTrans" cxnId="{F9A58D88-A01C-41E1-BD9E-E1BB0AA32DD8}">
      <dgm:prSet/>
      <dgm:spPr/>
      <dgm:t>
        <a:bodyPr/>
        <a:lstStyle/>
        <a:p>
          <a:endParaRPr lang="en-US"/>
        </a:p>
      </dgm:t>
    </dgm:pt>
    <dgm:pt modelId="{D3170D3D-C5C2-4B12-ADB7-44270E34A2CB}" type="sibTrans" cxnId="{F9A58D88-A01C-41E1-BD9E-E1BB0AA32DD8}">
      <dgm:prSet/>
      <dgm:spPr/>
      <dgm:t>
        <a:bodyPr/>
        <a:lstStyle/>
        <a:p>
          <a:endParaRPr lang="en-US"/>
        </a:p>
      </dgm:t>
    </dgm:pt>
    <dgm:pt modelId="{3F9FF7AA-76B7-4481-BD4E-8A76F6E03E41}">
      <dgm:prSet phldrT="[Text]"/>
      <dgm:spPr/>
      <dgm:t>
        <a:bodyPr/>
        <a:lstStyle/>
        <a:p>
          <a:r>
            <a:rPr lang="en-US" dirty="0"/>
            <a:t>Activity Theory – Encourages active involvement in health management.</a:t>
          </a:r>
        </a:p>
      </dgm:t>
    </dgm:pt>
    <dgm:pt modelId="{882503D5-D07D-4081-B0FE-C5F39D31F50C}" type="parTrans" cxnId="{43FA0478-544F-4BAB-B05D-BCE1755DDEB3}">
      <dgm:prSet/>
      <dgm:spPr/>
      <dgm:t>
        <a:bodyPr/>
        <a:lstStyle/>
        <a:p>
          <a:endParaRPr lang="en-US"/>
        </a:p>
      </dgm:t>
    </dgm:pt>
    <dgm:pt modelId="{D844243E-0417-4D06-8E03-E68167317069}" type="sibTrans" cxnId="{43FA0478-544F-4BAB-B05D-BCE1755DDEB3}">
      <dgm:prSet/>
      <dgm:spPr/>
      <dgm:t>
        <a:bodyPr/>
        <a:lstStyle/>
        <a:p>
          <a:endParaRPr lang="en-US"/>
        </a:p>
      </dgm:t>
    </dgm:pt>
    <dgm:pt modelId="{38844FA4-B4AD-48C2-9006-9C5C6C8C1C8B}">
      <dgm:prSet phldrT="[Text]"/>
      <dgm:spPr/>
      <dgm:t>
        <a:bodyPr/>
        <a:lstStyle/>
        <a:p>
          <a:r>
            <a:rPr lang="en-US" dirty="0"/>
            <a:t>Continuity Theory – Allows for ageing in familiar environment.</a:t>
          </a:r>
        </a:p>
      </dgm:t>
    </dgm:pt>
    <dgm:pt modelId="{BA896F36-FC2E-4604-9C4C-8BC7A000A324}" type="parTrans" cxnId="{1DC53AA7-A0FC-42CC-AB3A-EB706CBC4D1F}">
      <dgm:prSet/>
      <dgm:spPr/>
      <dgm:t>
        <a:bodyPr/>
        <a:lstStyle/>
        <a:p>
          <a:endParaRPr lang="en-US"/>
        </a:p>
      </dgm:t>
    </dgm:pt>
    <dgm:pt modelId="{AE15F2B1-7A16-441A-8919-79D0C64D273C}" type="sibTrans" cxnId="{1DC53AA7-A0FC-42CC-AB3A-EB706CBC4D1F}">
      <dgm:prSet/>
      <dgm:spPr/>
      <dgm:t>
        <a:bodyPr/>
        <a:lstStyle/>
        <a:p>
          <a:endParaRPr lang="en-US"/>
        </a:p>
      </dgm:t>
    </dgm:pt>
    <dgm:pt modelId="{FA4A8832-25FE-420C-96EC-25DD59451C12}">
      <dgm:prSet phldrT="[Text]"/>
      <dgm:spPr/>
      <dgm:t>
        <a:bodyPr/>
        <a:lstStyle/>
        <a:p>
          <a:r>
            <a:rPr lang="en-US" dirty="0"/>
            <a:t>Links to policy</a:t>
          </a:r>
        </a:p>
      </dgm:t>
    </dgm:pt>
    <dgm:pt modelId="{128BAC49-A2FD-4475-887D-F5BEE448796C}" type="parTrans" cxnId="{9D528914-220A-4FDC-9F44-BF5964FFC4AE}">
      <dgm:prSet/>
      <dgm:spPr/>
      <dgm:t>
        <a:bodyPr/>
        <a:lstStyle/>
        <a:p>
          <a:endParaRPr lang="en-US"/>
        </a:p>
      </dgm:t>
    </dgm:pt>
    <dgm:pt modelId="{57C3E4B2-B8C7-4032-8692-D9F73814BB63}" type="sibTrans" cxnId="{9D528914-220A-4FDC-9F44-BF5964FFC4AE}">
      <dgm:prSet/>
      <dgm:spPr/>
      <dgm:t>
        <a:bodyPr/>
        <a:lstStyle/>
        <a:p>
          <a:endParaRPr lang="en-US"/>
        </a:p>
      </dgm:t>
    </dgm:pt>
    <dgm:pt modelId="{87646482-1B20-45DE-8578-853A5419A075}">
      <dgm:prSet phldrT="[Text]"/>
      <dgm:spPr/>
      <dgm:t>
        <a:bodyPr/>
        <a:lstStyle/>
        <a:p>
          <a:r>
            <a:rPr lang="en-US" dirty="0"/>
            <a:t>NHS Long Term Plan.</a:t>
          </a:r>
        </a:p>
      </dgm:t>
    </dgm:pt>
    <dgm:pt modelId="{CC2F144F-68FE-44AD-998E-DE679EBC361A}" type="parTrans" cxnId="{99B4D297-E5BA-4FDD-995E-575F7946AFCF}">
      <dgm:prSet/>
      <dgm:spPr/>
      <dgm:t>
        <a:bodyPr/>
        <a:lstStyle/>
        <a:p>
          <a:endParaRPr lang="en-US"/>
        </a:p>
      </dgm:t>
    </dgm:pt>
    <dgm:pt modelId="{376EF721-FFE5-4B52-A346-2CC46EFBAA04}" type="sibTrans" cxnId="{99B4D297-E5BA-4FDD-995E-575F7946AFCF}">
      <dgm:prSet/>
      <dgm:spPr/>
      <dgm:t>
        <a:bodyPr/>
        <a:lstStyle/>
        <a:p>
          <a:endParaRPr lang="en-US"/>
        </a:p>
      </dgm:t>
    </dgm:pt>
    <dgm:pt modelId="{66752307-D4D0-4975-966E-8B3E859AE4CE}">
      <dgm:prSet phldrT="[Text]"/>
      <dgm:spPr/>
      <dgm:t>
        <a:bodyPr/>
        <a:lstStyle/>
        <a:p>
          <a:r>
            <a:rPr lang="en-US" dirty="0"/>
            <a:t>Care Act 2014.</a:t>
          </a:r>
        </a:p>
      </dgm:t>
    </dgm:pt>
    <dgm:pt modelId="{15BAA1B3-2FCC-4C72-9098-EC4CD73A13A7}" type="parTrans" cxnId="{6BBC37AE-0DA8-4F2B-8645-BFA8238B424D}">
      <dgm:prSet/>
      <dgm:spPr/>
      <dgm:t>
        <a:bodyPr/>
        <a:lstStyle/>
        <a:p>
          <a:endParaRPr lang="en-US"/>
        </a:p>
      </dgm:t>
    </dgm:pt>
    <dgm:pt modelId="{A76D1A5F-77CE-433A-9EC3-0B956E470CC7}" type="sibTrans" cxnId="{6BBC37AE-0DA8-4F2B-8645-BFA8238B424D}">
      <dgm:prSet/>
      <dgm:spPr/>
      <dgm:t>
        <a:bodyPr/>
        <a:lstStyle/>
        <a:p>
          <a:endParaRPr lang="en-US"/>
        </a:p>
      </dgm:t>
    </dgm:pt>
    <dgm:pt modelId="{A586AE88-43DF-4BAB-B83C-D77DB6B737F5}" type="pres">
      <dgm:prSet presAssocID="{33728E6A-609C-45B5-8951-F744C3C009B5}" presName="Name0" presStyleCnt="0">
        <dgm:presLayoutVars>
          <dgm:dir/>
          <dgm:animLvl val="lvl"/>
          <dgm:resizeHandles val="exact"/>
        </dgm:presLayoutVars>
      </dgm:prSet>
      <dgm:spPr/>
    </dgm:pt>
    <dgm:pt modelId="{62AD4CA7-6141-4A31-B8E1-9BE7A5D6AB25}" type="pres">
      <dgm:prSet presAssocID="{6F527C83-C7A4-45E0-B076-C08BD2C38821}" presName="linNode" presStyleCnt="0"/>
      <dgm:spPr/>
    </dgm:pt>
    <dgm:pt modelId="{7D187ED7-DCCA-491A-AEFC-C453369EDC37}" type="pres">
      <dgm:prSet presAssocID="{6F527C83-C7A4-45E0-B076-C08BD2C38821}" presName="parTx" presStyleLbl="revTx" presStyleIdx="0" presStyleCnt="4">
        <dgm:presLayoutVars>
          <dgm:chMax val="1"/>
          <dgm:bulletEnabled val="1"/>
        </dgm:presLayoutVars>
      </dgm:prSet>
      <dgm:spPr/>
    </dgm:pt>
    <dgm:pt modelId="{3420A7A7-9255-49ED-81E7-4DA3CAF3826E}" type="pres">
      <dgm:prSet presAssocID="{6F527C83-C7A4-45E0-B076-C08BD2C38821}" presName="bracket" presStyleLbl="parChTrans1D1" presStyleIdx="0" presStyleCnt="4"/>
      <dgm:spPr/>
    </dgm:pt>
    <dgm:pt modelId="{83EA65F5-AE05-4FDB-9B72-284CC8824400}" type="pres">
      <dgm:prSet presAssocID="{6F527C83-C7A4-45E0-B076-C08BD2C38821}" presName="spH" presStyleCnt="0"/>
      <dgm:spPr/>
    </dgm:pt>
    <dgm:pt modelId="{8D907D89-AF56-438B-9C4E-E42A2EF7E98D}" type="pres">
      <dgm:prSet presAssocID="{6F527C83-C7A4-45E0-B076-C08BD2C38821}" presName="desTx" presStyleLbl="node1" presStyleIdx="0" presStyleCnt="4">
        <dgm:presLayoutVars>
          <dgm:bulletEnabled val="1"/>
        </dgm:presLayoutVars>
      </dgm:prSet>
      <dgm:spPr/>
    </dgm:pt>
    <dgm:pt modelId="{448A4DDB-8476-481E-8D61-EE37CAFDF973}" type="pres">
      <dgm:prSet presAssocID="{C388AB13-3846-4F5F-9084-A701D6E35BC6}" presName="spV" presStyleCnt="0"/>
      <dgm:spPr/>
    </dgm:pt>
    <dgm:pt modelId="{C880C2BF-91CD-4555-9FDF-C8CFD378499F}" type="pres">
      <dgm:prSet presAssocID="{0FCDFCC9-E852-429D-9059-4B02ED53008D}" presName="linNode" presStyleCnt="0"/>
      <dgm:spPr/>
    </dgm:pt>
    <dgm:pt modelId="{21E9474E-A1D2-4F10-9A7C-8C478D831519}" type="pres">
      <dgm:prSet presAssocID="{0FCDFCC9-E852-429D-9059-4B02ED53008D}" presName="parTx" presStyleLbl="revTx" presStyleIdx="1" presStyleCnt="4">
        <dgm:presLayoutVars>
          <dgm:chMax val="1"/>
          <dgm:bulletEnabled val="1"/>
        </dgm:presLayoutVars>
      </dgm:prSet>
      <dgm:spPr/>
    </dgm:pt>
    <dgm:pt modelId="{091E500E-B315-4AFC-AFBD-D3783F8F6C66}" type="pres">
      <dgm:prSet presAssocID="{0FCDFCC9-E852-429D-9059-4B02ED53008D}" presName="bracket" presStyleLbl="parChTrans1D1" presStyleIdx="1" presStyleCnt="4"/>
      <dgm:spPr/>
    </dgm:pt>
    <dgm:pt modelId="{C35D3C2A-C6BB-41EC-9EA2-472EE7FF7286}" type="pres">
      <dgm:prSet presAssocID="{0FCDFCC9-E852-429D-9059-4B02ED53008D}" presName="spH" presStyleCnt="0"/>
      <dgm:spPr/>
    </dgm:pt>
    <dgm:pt modelId="{8BB0B318-68DA-4852-84B4-400B81D0859C}" type="pres">
      <dgm:prSet presAssocID="{0FCDFCC9-E852-429D-9059-4B02ED53008D}" presName="desTx" presStyleLbl="node1" presStyleIdx="1" presStyleCnt="4">
        <dgm:presLayoutVars>
          <dgm:bulletEnabled val="1"/>
        </dgm:presLayoutVars>
      </dgm:prSet>
      <dgm:spPr/>
    </dgm:pt>
    <dgm:pt modelId="{17E00BAC-E94E-4E39-85BC-52E38A6EF9BC}" type="pres">
      <dgm:prSet presAssocID="{4D72BFC9-4043-4453-8706-A9E4DAD89130}" presName="spV" presStyleCnt="0"/>
      <dgm:spPr/>
    </dgm:pt>
    <dgm:pt modelId="{5866797A-41AF-4F85-9FA4-457686874ED8}" type="pres">
      <dgm:prSet presAssocID="{0DF5C18A-52D4-4831-BE4F-F55F34F328FA}" presName="linNode" presStyleCnt="0"/>
      <dgm:spPr/>
    </dgm:pt>
    <dgm:pt modelId="{8A31DD98-A5A3-460B-9DAB-A746A0A97A36}" type="pres">
      <dgm:prSet presAssocID="{0DF5C18A-52D4-4831-BE4F-F55F34F328FA}" presName="parTx" presStyleLbl="revTx" presStyleIdx="2" presStyleCnt="4">
        <dgm:presLayoutVars>
          <dgm:chMax val="1"/>
          <dgm:bulletEnabled val="1"/>
        </dgm:presLayoutVars>
      </dgm:prSet>
      <dgm:spPr/>
    </dgm:pt>
    <dgm:pt modelId="{45D19889-3C21-494C-B5B9-D66935E85EB2}" type="pres">
      <dgm:prSet presAssocID="{0DF5C18A-52D4-4831-BE4F-F55F34F328FA}" presName="bracket" presStyleLbl="parChTrans1D1" presStyleIdx="2" presStyleCnt="4"/>
      <dgm:spPr/>
    </dgm:pt>
    <dgm:pt modelId="{65D63748-DD7D-41FA-B7A3-23D76E0AAAE5}" type="pres">
      <dgm:prSet presAssocID="{0DF5C18A-52D4-4831-BE4F-F55F34F328FA}" presName="spH" presStyleCnt="0"/>
      <dgm:spPr/>
    </dgm:pt>
    <dgm:pt modelId="{5C336D27-FA5C-40B9-8DD2-F77041750E46}" type="pres">
      <dgm:prSet presAssocID="{0DF5C18A-52D4-4831-BE4F-F55F34F328FA}" presName="desTx" presStyleLbl="node1" presStyleIdx="2" presStyleCnt="4">
        <dgm:presLayoutVars>
          <dgm:bulletEnabled val="1"/>
        </dgm:presLayoutVars>
      </dgm:prSet>
      <dgm:spPr/>
    </dgm:pt>
    <dgm:pt modelId="{BAFC6244-0E00-407C-86BA-8806E66D94B1}" type="pres">
      <dgm:prSet presAssocID="{D3170D3D-C5C2-4B12-ADB7-44270E34A2CB}" presName="spV" presStyleCnt="0"/>
      <dgm:spPr/>
    </dgm:pt>
    <dgm:pt modelId="{9E3C2686-6DDF-433B-B0D4-7EE90BFD5BA8}" type="pres">
      <dgm:prSet presAssocID="{FA4A8832-25FE-420C-96EC-25DD59451C12}" presName="linNode" presStyleCnt="0"/>
      <dgm:spPr/>
    </dgm:pt>
    <dgm:pt modelId="{AF948178-ED04-4303-9BFF-60ACD9F2571A}" type="pres">
      <dgm:prSet presAssocID="{FA4A8832-25FE-420C-96EC-25DD59451C12}" presName="parTx" presStyleLbl="revTx" presStyleIdx="3" presStyleCnt="4">
        <dgm:presLayoutVars>
          <dgm:chMax val="1"/>
          <dgm:bulletEnabled val="1"/>
        </dgm:presLayoutVars>
      </dgm:prSet>
      <dgm:spPr/>
    </dgm:pt>
    <dgm:pt modelId="{16875BD3-F0F1-4087-A74A-C4185DAD5051}" type="pres">
      <dgm:prSet presAssocID="{FA4A8832-25FE-420C-96EC-25DD59451C12}" presName="bracket" presStyleLbl="parChTrans1D1" presStyleIdx="3" presStyleCnt="4"/>
      <dgm:spPr/>
    </dgm:pt>
    <dgm:pt modelId="{4A52E1D2-F9C9-4F58-B7CB-71D389ACDA91}" type="pres">
      <dgm:prSet presAssocID="{FA4A8832-25FE-420C-96EC-25DD59451C12}" presName="spH" presStyleCnt="0"/>
      <dgm:spPr/>
    </dgm:pt>
    <dgm:pt modelId="{EFE1BCCF-153E-4863-8A1C-8C049DBF818B}" type="pres">
      <dgm:prSet presAssocID="{FA4A8832-25FE-420C-96EC-25DD59451C12}" presName="desTx" presStyleLbl="node1" presStyleIdx="3" presStyleCnt="4">
        <dgm:presLayoutVars>
          <dgm:bulletEnabled val="1"/>
        </dgm:presLayoutVars>
      </dgm:prSet>
      <dgm:spPr/>
    </dgm:pt>
  </dgm:ptLst>
  <dgm:cxnLst>
    <dgm:cxn modelId="{1C356C02-13EC-46D1-8E8F-A25486C068EF}" type="presOf" srcId="{626CE586-2B4D-45F8-9A04-985B8D279BA7}" destId="{8D907D89-AF56-438B-9C4E-E42A2EF7E98D}" srcOrd="0" destOrd="0" presId="urn:diagrams.loki3.com/BracketList"/>
    <dgm:cxn modelId="{2FCB8B10-CB3C-4E47-B246-BD5444A4F23A}" type="presOf" srcId="{0DF5C18A-52D4-4831-BE4F-F55F34F328FA}" destId="{8A31DD98-A5A3-460B-9DAB-A746A0A97A36}" srcOrd="0" destOrd="0" presId="urn:diagrams.loki3.com/BracketList"/>
    <dgm:cxn modelId="{9ACF4512-1075-49AB-AF12-11ACC6CCA3F2}" type="presOf" srcId="{517810A3-7E50-42A1-B966-F0E9BE01B182}" destId="{8BB0B318-68DA-4852-84B4-400B81D0859C}" srcOrd="0" destOrd="3" presId="urn:diagrams.loki3.com/BracketList"/>
    <dgm:cxn modelId="{9D528914-220A-4FDC-9F44-BF5964FFC4AE}" srcId="{33728E6A-609C-45B5-8951-F744C3C009B5}" destId="{FA4A8832-25FE-420C-96EC-25DD59451C12}" srcOrd="3" destOrd="0" parTransId="{128BAC49-A2FD-4475-887D-F5BEE448796C}" sibTransId="{57C3E4B2-B8C7-4032-8692-D9F73814BB63}"/>
    <dgm:cxn modelId="{E042DA21-9A03-4033-8A12-C54CB2E4EE7A}" srcId="{0FCDFCC9-E852-429D-9059-4B02ED53008D}" destId="{A3683EF2-F332-492C-B8F8-40907D2523A1}" srcOrd="1" destOrd="0" parTransId="{DB7F0962-62F4-475F-9E5B-C78CAE27D3E4}" sibTransId="{E59B4064-DD5D-449C-8E9D-15E22E7CF814}"/>
    <dgm:cxn modelId="{6E293D22-7E37-41DC-9D69-24DB80BB459B}" srcId="{0FCDFCC9-E852-429D-9059-4B02ED53008D}" destId="{AB9D260F-3A48-470C-B968-EFFBDE1B26CA}" srcOrd="2" destOrd="0" parTransId="{32239EBF-B82B-4A76-9210-B74BD2779BFE}" sibTransId="{865E0C34-C4F8-4EEB-8B3C-982FE6A079BE}"/>
    <dgm:cxn modelId="{B4CCD926-B580-4791-820C-20EFCC26D6A8}" type="presOf" srcId="{87646482-1B20-45DE-8578-853A5419A075}" destId="{EFE1BCCF-153E-4863-8A1C-8C049DBF818B}" srcOrd="0" destOrd="0" presId="urn:diagrams.loki3.com/BracketList"/>
    <dgm:cxn modelId="{C8242928-2699-4409-9515-B3A1ADFFD525}" srcId="{33728E6A-609C-45B5-8951-F744C3C009B5}" destId="{6F527C83-C7A4-45E0-B076-C08BD2C38821}" srcOrd="0" destOrd="0" parTransId="{84D0A1F7-A79F-4531-945C-852B5C6D614B}" sibTransId="{C388AB13-3846-4F5F-9084-A701D6E35BC6}"/>
    <dgm:cxn modelId="{2D4B062B-90E2-44A1-A569-4E7C72C46D35}" type="presOf" srcId="{66752307-D4D0-4975-966E-8B3E859AE4CE}" destId="{EFE1BCCF-153E-4863-8A1C-8C049DBF818B}" srcOrd="0" destOrd="1" presId="urn:diagrams.loki3.com/BracketList"/>
    <dgm:cxn modelId="{AB33F460-0FDC-4D97-ABFE-B70FCBCD6E3E}" srcId="{0FCDFCC9-E852-429D-9059-4B02ED53008D}" destId="{CB94A03F-5952-49DC-92E3-379E4345BD17}" srcOrd="0" destOrd="0" parTransId="{9DFD30D2-54C1-43E8-B9AB-B75ABF139A42}" sibTransId="{9F2CADF1-CE8F-44F2-A40B-51F250642151}"/>
    <dgm:cxn modelId="{5EBD6D62-9EB0-4FC2-A284-D3E946042746}" srcId="{6F527C83-C7A4-45E0-B076-C08BD2C38821}" destId="{626CE586-2B4D-45F8-9A04-985B8D279BA7}" srcOrd="0" destOrd="0" parTransId="{A8B9EF83-660D-4D5A-9857-DA2775B1F05A}" sibTransId="{E688DCB4-6ABA-4E81-9D17-E842CCA3BEEA}"/>
    <dgm:cxn modelId="{89C34074-EBBE-41E9-9D3C-8327A891B74B}" type="presOf" srcId="{4F7F98E2-9EDA-4BB2-9FF6-B95EF7C9E9A5}" destId="{8D907D89-AF56-438B-9C4E-E42A2EF7E98D}" srcOrd="0" destOrd="2" presId="urn:diagrams.loki3.com/BracketList"/>
    <dgm:cxn modelId="{43FA0478-544F-4BAB-B05D-BCE1755DDEB3}" srcId="{0DF5C18A-52D4-4831-BE4F-F55F34F328FA}" destId="{3F9FF7AA-76B7-4481-BD4E-8A76F6E03E41}" srcOrd="0" destOrd="0" parTransId="{882503D5-D07D-4081-B0FE-C5F39D31F50C}" sibTransId="{D844243E-0417-4D06-8E03-E68167317069}"/>
    <dgm:cxn modelId="{104F1278-C427-417C-9CDE-08A4B8BB735B}" srcId="{0FCDFCC9-E852-429D-9059-4B02ED53008D}" destId="{517810A3-7E50-42A1-B966-F0E9BE01B182}" srcOrd="3" destOrd="0" parTransId="{2B34F92B-2F2B-4DB3-9800-5BE67BC20B79}" sibTransId="{D79AC320-B2BC-44FF-9946-DB879668F4A6}"/>
    <dgm:cxn modelId="{BFDD7488-3370-4054-9D33-34D8D32076F5}" type="presOf" srcId="{AB9D260F-3A48-470C-B968-EFFBDE1B26CA}" destId="{8BB0B318-68DA-4852-84B4-400B81D0859C}" srcOrd="0" destOrd="2" presId="urn:diagrams.loki3.com/BracketList"/>
    <dgm:cxn modelId="{F9A58D88-A01C-41E1-BD9E-E1BB0AA32DD8}" srcId="{33728E6A-609C-45B5-8951-F744C3C009B5}" destId="{0DF5C18A-52D4-4831-BE4F-F55F34F328FA}" srcOrd="2" destOrd="0" parTransId="{80826979-D2F6-45CD-B63A-3D9A77220074}" sibTransId="{D3170D3D-C5C2-4B12-ADB7-44270E34A2CB}"/>
    <dgm:cxn modelId="{99B4D297-E5BA-4FDD-995E-575F7946AFCF}" srcId="{FA4A8832-25FE-420C-96EC-25DD59451C12}" destId="{87646482-1B20-45DE-8578-853A5419A075}" srcOrd="0" destOrd="0" parTransId="{CC2F144F-68FE-44AD-998E-DE679EBC361A}" sibTransId="{376EF721-FFE5-4B52-A346-2CC46EFBAA04}"/>
    <dgm:cxn modelId="{262F0D9A-44D4-445D-AB9C-706D2037539C}" srcId="{33728E6A-609C-45B5-8951-F744C3C009B5}" destId="{0FCDFCC9-E852-429D-9059-4B02ED53008D}" srcOrd="1" destOrd="0" parTransId="{6BA5AF40-EF89-47D6-B3D9-7C044A1ED48C}" sibTransId="{4D72BFC9-4043-4453-8706-A9E4DAD89130}"/>
    <dgm:cxn modelId="{ECA50CA4-47A7-40EA-A139-7D479CBBEA86}" type="presOf" srcId="{6F527C83-C7A4-45E0-B076-C08BD2C38821}" destId="{7D187ED7-DCCA-491A-AEFC-C453369EDC37}" srcOrd="0" destOrd="0" presId="urn:diagrams.loki3.com/BracketList"/>
    <dgm:cxn modelId="{C5BDAAA5-E3A4-45A9-9DE0-C3F55BC9E85F}" type="presOf" srcId="{FA4A8832-25FE-420C-96EC-25DD59451C12}" destId="{AF948178-ED04-4303-9BFF-60ACD9F2571A}" srcOrd="0" destOrd="0" presId="urn:diagrams.loki3.com/BracketList"/>
    <dgm:cxn modelId="{1DC53AA7-A0FC-42CC-AB3A-EB706CBC4D1F}" srcId="{0DF5C18A-52D4-4831-BE4F-F55F34F328FA}" destId="{38844FA4-B4AD-48C2-9006-9C5C6C8C1C8B}" srcOrd="1" destOrd="0" parTransId="{BA896F36-FC2E-4604-9C4C-8BC7A000A324}" sibTransId="{AE15F2B1-7A16-441A-8919-79D0C64D273C}"/>
    <dgm:cxn modelId="{6BBC37AE-0DA8-4F2B-8645-BFA8238B424D}" srcId="{FA4A8832-25FE-420C-96EC-25DD59451C12}" destId="{66752307-D4D0-4975-966E-8B3E859AE4CE}" srcOrd="1" destOrd="0" parTransId="{15BAA1B3-2FCC-4C72-9098-EC4CD73A13A7}" sibTransId="{A76D1A5F-77CE-433A-9EC3-0B956E470CC7}"/>
    <dgm:cxn modelId="{48920AB5-7F93-4B0F-A567-46D76AD02BA7}" type="presOf" srcId="{38844FA4-B4AD-48C2-9006-9C5C6C8C1C8B}" destId="{5C336D27-FA5C-40B9-8DD2-F77041750E46}" srcOrd="0" destOrd="1" presId="urn:diagrams.loki3.com/BracketList"/>
    <dgm:cxn modelId="{58258DB5-000C-42A1-A45B-A9D725A66C35}" type="presOf" srcId="{0FCDFCC9-E852-429D-9059-4B02ED53008D}" destId="{21E9474E-A1D2-4F10-9A7C-8C478D831519}" srcOrd="0" destOrd="0" presId="urn:diagrams.loki3.com/BracketList"/>
    <dgm:cxn modelId="{347DACB6-5945-4E04-B7D4-C23888EA898E}" srcId="{6F527C83-C7A4-45E0-B076-C08BD2C38821}" destId="{E93E61A7-FF67-4C47-9E57-FF2B507AC471}" srcOrd="1" destOrd="0" parTransId="{98F734C5-C195-4177-8719-43F6B9DAC3D1}" sibTransId="{6D79402C-B42A-4C00-9AE1-EE993EB8756E}"/>
    <dgm:cxn modelId="{633A5BB8-0DDE-43F5-B560-77318E039FAA}" type="presOf" srcId="{CB94A03F-5952-49DC-92E3-379E4345BD17}" destId="{8BB0B318-68DA-4852-84B4-400B81D0859C}" srcOrd="0" destOrd="0" presId="urn:diagrams.loki3.com/BracketList"/>
    <dgm:cxn modelId="{9A4372D1-FE88-4A2C-83D3-13397D072723}" type="presOf" srcId="{3F9FF7AA-76B7-4481-BD4E-8A76F6E03E41}" destId="{5C336D27-FA5C-40B9-8DD2-F77041750E46}" srcOrd="0" destOrd="0" presId="urn:diagrams.loki3.com/BracketList"/>
    <dgm:cxn modelId="{C49242E4-CA32-4785-85CB-CA670588ED4D}" srcId="{6F527C83-C7A4-45E0-B076-C08BD2C38821}" destId="{4F7F98E2-9EDA-4BB2-9FF6-B95EF7C9E9A5}" srcOrd="2" destOrd="0" parTransId="{F24D93B2-E41E-4500-8E2F-1AC45985D5F8}" sibTransId="{3F87999F-0452-4068-B0DD-69908A9F33A3}"/>
    <dgm:cxn modelId="{C82150ED-7011-430F-A071-8AD83E316DE5}" type="presOf" srcId="{33728E6A-609C-45B5-8951-F744C3C009B5}" destId="{A586AE88-43DF-4BAB-B83C-D77DB6B737F5}" srcOrd="0" destOrd="0" presId="urn:diagrams.loki3.com/BracketList"/>
    <dgm:cxn modelId="{D3C0B8F0-2DBE-4542-9837-536D8AE85054}" type="presOf" srcId="{E93E61A7-FF67-4C47-9E57-FF2B507AC471}" destId="{8D907D89-AF56-438B-9C4E-E42A2EF7E98D}" srcOrd="0" destOrd="1" presId="urn:diagrams.loki3.com/BracketList"/>
    <dgm:cxn modelId="{60B842FB-DB49-403B-AA81-C2B8AB40EDD6}" type="presOf" srcId="{A3683EF2-F332-492C-B8F8-40907D2523A1}" destId="{8BB0B318-68DA-4852-84B4-400B81D0859C}" srcOrd="0" destOrd="1" presId="urn:diagrams.loki3.com/BracketList"/>
    <dgm:cxn modelId="{09206C07-237A-4D40-9C3D-76479AE36428}" type="presParOf" srcId="{A586AE88-43DF-4BAB-B83C-D77DB6B737F5}" destId="{62AD4CA7-6141-4A31-B8E1-9BE7A5D6AB25}" srcOrd="0" destOrd="0" presId="urn:diagrams.loki3.com/BracketList"/>
    <dgm:cxn modelId="{AA073FF1-1656-4C19-B364-BE09DF0ED8B0}" type="presParOf" srcId="{62AD4CA7-6141-4A31-B8E1-9BE7A5D6AB25}" destId="{7D187ED7-DCCA-491A-AEFC-C453369EDC37}" srcOrd="0" destOrd="0" presId="urn:diagrams.loki3.com/BracketList"/>
    <dgm:cxn modelId="{D96C72F6-67E1-4A1D-934D-88CEC2A20EAF}" type="presParOf" srcId="{62AD4CA7-6141-4A31-B8E1-9BE7A5D6AB25}" destId="{3420A7A7-9255-49ED-81E7-4DA3CAF3826E}" srcOrd="1" destOrd="0" presId="urn:diagrams.loki3.com/BracketList"/>
    <dgm:cxn modelId="{F5E8316A-F47E-4435-B77F-E271685054B3}" type="presParOf" srcId="{62AD4CA7-6141-4A31-B8E1-9BE7A5D6AB25}" destId="{83EA65F5-AE05-4FDB-9B72-284CC8824400}" srcOrd="2" destOrd="0" presId="urn:diagrams.loki3.com/BracketList"/>
    <dgm:cxn modelId="{C9D0A005-D960-4245-9181-538D56430F9D}" type="presParOf" srcId="{62AD4CA7-6141-4A31-B8E1-9BE7A5D6AB25}" destId="{8D907D89-AF56-438B-9C4E-E42A2EF7E98D}" srcOrd="3" destOrd="0" presId="urn:diagrams.loki3.com/BracketList"/>
    <dgm:cxn modelId="{3932271B-2484-4DCB-9688-108C5C48016B}" type="presParOf" srcId="{A586AE88-43DF-4BAB-B83C-D77DB6B737F5}" destId="{448A4DDB-8476-481E-8D61-EE37CAFDF973}" srcOrd="1" destOrd="0" presId="urn:diagrams.loki3.com/BracketList"/>
    <dgm:cxn modelId="{EB0FCFEA-3DE6-4A9C-A3B6-F703AC89A384}" type="presParOf" srcId="{A586AE88-43DF-4BAB-B83C-D77DB6B737F5}" destId="{C880C2BF-91CD-4555-9FDF-C8CFD378499F}" srcOrd="2" destOrd="0" presId="urn:diagrams.loki3.com/BracketList"/>
    <dgm:cxn modelId="{392D75E0-50D3-4EA8-8D19-96DE13A2A2FE}" type="presParOf" srcId="{C880C2BF-91CD-4555-9FDF-C8CFD378499F}" destId="{21E9474E-A1D2-4F10-9A7C-8C478D831519}" srcOrd="0" destOrd="0" presId="urn:diagrams.loki3.com/BracketList"/>
    <dgm:cxn modelId="{EA9A4B8D-E676-4F4A-B19A-8160D5892764}" type="presParOf" srcId="{C880C2BF-91CD-4555-9FDF-C8CFD378499F}" destId="{091E500E-B315-4AFC-AFBD-D3783F8F6C66}" srcOrd="1" destOrd="0" presId="urn:diagrams.loki3.com/BracketList"/>
    <dgm:cxn modelId="{15105C37-F1D7-4586-A59E-F3FD45DB1E43}" type="presParOf" srcId="{C880C2BF-91CD-4555-9FDF-C8CFD378499F}" destId="{C35D3C2A-C6BB-41EC-9EA2-472EE7FF7286}" srcOrd="2" destOrd="0" presId="urn:diagrams.loki3.com/BracketList"/>
    <dgm:cxn modelId="{395C916B-6399-4785-A3E9-5898C5CE43C1}" type="presParOf" srcId="{C880C2BF-91CD-4555-9FDF-C8CFD378499F}" destId="{8BB0B318-68DA-4852-84B4-400B81D0859C}" srcOrd="3" destOrd="0" presId="urn:diagrams.loki3.com/BracketList"/>
    <dgm:cxn modelId="{E1A64D85-947A-430F-96EA-F3FA6F75C45B}" type="presParOf" srcId="{A586AE88-43DF-4BAB-B83C-D77DB6B737F5}" destId="{17E00BAC-E94E-4E39-85BC-52E38A6EF9BC}" srcOrd="3" destOrd="0" presId="urn:diagrams.loki3.com/BracketList"/>
    <dgm:cxn modelId="{480818F7-4503-495C-AC15-833633942144}" type="presParOf" srcId="{A586AE88-43DF-4BAB-B83C-D77DB6B737F5}" destId="{5866797A-41AF-4F85-9FA4-457686874ED8}" srcOrd="4" destOrd="0" presId="urn:diagrams.loki3.com/BracketList"/>
    <dgm:cxn modelId="{BD7B111D-531E-4DBF-921B-5D25B98831F0}" type="presParOf" srcId="{5866797A-41AF-4F85-9FA4-457686874ED8}" destId="{8A31DD98-A5A3-460B-9DAB-A746A0A97A36}" srcOrd="0" destOrd="0" presId="urn:diagrams.loki3.com/BracketList"/>
    <dgm:cxn modelId="{69A426A3-B1FF-4828-8880-425316D7A6C5}" type="presParOf" srcId="{5866797A-41AF-4F85-9FA4-457686874ED8}" destId="{45D19889-3C21-494C-B5B9-D66935E85EB2}" srcOrd="1" destOrd="0" presId="urn:diagrams.loki3.com/BracketList"/>
    <dgm:cxn modelId="{29B9F295-9341-4D3C-8AC1-8F9BD9BE0FD0}" type="presParOf" srcId="{5866797A-41AF-4F85-9FA4-457686874ED8}" destId="{65D63748-DD7D-41FA-B7A3-23D76E0AAAE5}" srcOrd="2" destOrd="0" presId="urn:diagrams.loki3.com/BracketList"/>
    <dgm:cxn modelId="{B30B667B-71A2-49BA-8CDD-BCB707FA6369}" type="presParOf" srcId="{5866797A-41AF-4F85-9FA4-457686874ED8}" destId="{5C336D27-FA5C-40B9-8DD2-F77041750E46}" srcOrd="3" destOrd="0" presId="urn:diagrams.loki3.com/BracketList"/>
    <dgm:cxn modelId="{0F13635A-AE2E-45DE-B2F4-BF5AB731D581}" type="presParOf" srcId="{A586AE88-43DF-4BAB-B83C-D77DB6B737F5}" destId="{BAFC6244-0E00-407C-86BA-8806E66D94B1}" srcOrd="5" destOrd="0" presId="urn:diagrams.loki3.com/BracketList"/>
    <dgm:cxn modelId="{E518E04D-C8BA-4004-B192-A6D3C895F519}" type="presParOf" srcId="{A586AE88-43DF-4BAB-B83C-D77DB6B737F5}" destId="{9E3C2686-6DDF-433B-B0D4-7EE90BFD5BA8}" srcOrd="6" destOrd="0" presId="urn:diagrams.loki3.com/BracketList"/>
    <dgm:cxn modelId="{CE76846C-E5DA-4707-B936-19A1C3F5813F}" type="presParOf" srcId="{9E3C2686-6DDF-433B-B0D4-7EE90BFD5BA8}" destId="{AF948178-ED04-4303-9BFF-60ACD9F2571A}" srcOrd="0" destOrd="0" presId="urn:diagrams.loki3.com/BracketList"/>
    <dgm:cxn modelId="{C593227D-F888-4DA6-95FF-003F6FFE3E20}" type="presParOf" srcId="{9E3C2686-6DDF-433B-B0D4-7EE90BFD5BA8}" destId="{16875BD3-F0F1-4087-A74A-C4185DAD5051}" srcOrd="1" destOrd="0" presId="urn:diagrams.loki3.com/BracketList"/>
    <dgm:cxn modelId="{8632C3B3-7222-4FAC-8C58-C496008C40D5}" type="presParOf" srcId="{9E3C2686-6DDF-433B-B0D4-7EE90BFD5BA8}" destId="{4A52E1D2-F9C9-4F58-B7CB-71D389ACDA91}" srcOrd="2" destOrd="0" presId="urn:diagrams.loki3.com/BracketList"/>
    <dgm:cxn modelId="{92CFB4BB-C10B-4E8B-91B7-36CC756CB4B6}" type="presParOf" srcId="{9E3C2686-6DDF-433B-B0D4-7EE90BFD5BA8}" destId="{EFE1BCCF-153E-4863-8A1C-8C049DBF818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3728E6A-609C-45B5-8951-F744C3C009B5}" type="doc">
      <dgm:prSet loTypeId="urn:diagrams.loki3.com/BracketList" loCatId="list" qsTypeId="urn:microsoft.com/office/officeart/2005/8/quickstyle/simple1" qsCatId="simple" csTypeId="urn:microsoft.com/office/officeart/2005/8/colors/accent0_1" csCatId="mainScheme" phldr="1"/>
      <dgm:spPr/>
      <dgm:t>
        <a:bodyPr/>
        <a:lstStyle/>
        <a:p>
          <a:endParaRPr lang="en-US"/>
        </a:p>
      </dgm:t>
    </dgm:pt>
    <dgm:pt modelId="{6F527C83-C7A4-45E0-B076-C08BD2C38821}">
      <dgm:prSet phldrT="[Text]"/>
      <dgm:spPr/>
      <dgm:t>
        <a:bodyPr/>
        <a:lstStyle/>
        <a:p>
          <a:r>
            <a:rPr lang="en-US" dirty="0"/>
            <a:t>Key approaches</a:t>
          </a:r>
        </a:p>
      </dgm:t>
    </dgm:pt>
    <dgm:pt modelId="{84D0A1F7-A79F-4531-945C-852B5C6D614B}" type="parTrans" cxnId="{C8242928-2699-4409-9515-B3A1ADFFD525}">
      <dgm:prSet/>
      <dgm:spPr/>
      <dgm:t>
        <a:bodyPr/>
        <a:lstStyle/>
        <a:p>
          <a:endParaRPr lang="en-US"/>
        </a:p>
      </dgm:t>
    </dgm:pt>
    <dgm:pt modelId="{C388AB13-3846-4F5F-9084-A701D6E35BC6}" type="sibTrans" cxnId="{C8242928-2699-4409-9515-B3A1ADFFD525}">
      <dgm:prSet/>
      <dgm:spPr/>
      <dgm:t>
        <a:bodyPr/>
        <a:lstStyle/>
        <a:p>
          <a:endParaRPr lang="en-US"/>
        </a:p>
      </dgm:t>
    </dgm:pt>
    <dgm:pt modelId="{469AB631-848E-435F-979F-1E490EEFCA53}">
      <dgm:prSet phldrT="[Text]"/>
      <dgm:spPr/>
      <dgm:t>
        <a:bodyPr/>
        <a:lstStyle/>
        <a:p>
          <a:r>
            <a:rPr lang="en-US" dirty="0"/>
            <a:t>Individualised care plans.</a:t>
          </a:r>
        </a:p>
      </dgm:t>
    </dgm:pt>
    <dgm:pt modelId="{9243CC74-83E7-4C40-9ACE-7FF906C5CF72}" type="parTrans" cxnId="{75DF3A3A-20FF-494E-9FE1-5E1045D374B3}">
      <dgm:prSet/>
      <dgm:spPr/>
      <dgm:t>
        <a:bodyPr/>
        <a:lstStyle/>
        <a:p>
          <a:endParaRPr lang="en-US"/>
        </a:p>
      </dgm:t>
    </dgm:pt>
    <dgm:pt modelId="{7A8747D0-6531-49B0-A47B-357B0D8F34DC}" type="sibTrans" cxnId="{75DF3A3A-20FF-494E-9FE1-5E1045D374B3}">
      <dgm:prSet/>
      <dgm:spPr/>
      <dgm:t>
        <a:bodyPr/>
        <a:lstStyle/>
        <a:p>
          <a:endParaRPr lang="en-US"/>
        </a:p>
      </dgm:t>
    </dgm:pt>
    <dgm:pt modelId="{1A11327B-EC1A-4F1B-A10A-347A79D66C42}">
      <dgm:prSet phldrT="[Text]"/>
      <dgm:spPr/>
      <dgm:t>
        <a:bodyPr/>
        <a:lstStyle/>
        <a:p>
          <a:r>
            <a:rPr lang="en-US" dirty="0"/>
            <a:t>Meaningful daily activities.</a:t>
          </a:r>
        </a:p>
      </dgm:t>
    </dgm:pt>
    <dgm:pt modelId="{B00D20D2-0886-48AA-B064-13C55DE610AD}" type="parTrans" cxnId="{5B7C430E-7D86-45DF-B1E9-88D52B9E142C}">
      <dgm:prSet/>
      <dgm:spPr/>
      <dgm:t>
        <a:bodyPr/>
        <a:lstStyle/>
        <a:p>
          <a:endParaRPr lang="en-US"/>
        </a:p>
      </dgm:t>
    </dgm:pt>
    <dgm:pt modelId="{DEFC739F-221D-408C-B627-80E74C6A975A}" type="sibTrans" cxnId="{5B7C430E-7D86-45DF-B1E9-88D52B9E142C}">
      <dgm:prSet/>
      <dgm:spPr/>
      <dgm:t>
        <a:bodyPr/>
        <a:lstStyle/>
        <a:p>
          <a:endParaRPr lang="en-US"/>
        </a:p>
      </dgm:t>
    </dgm:pt>
    <dgm:pt modelId="{263398E7-A8B8-427C-A1D0-80DFA5A3E17B}">
      <dgm:prSet phldrT="[Text]"/>
      <dgm:spPr/>
      <dgm:t>
        <a:bodyPr/>
        <a:lstStyle/>
        <a:p>
          <a:r>
            <a:rPr lang="en-US" dirty="0"/>
            <a:t>Involving the family in decision making.</a:t>
          </a:r>
        </a:p>
      </dgm:t>
    </dgm:pt>
    <dgm:pt modelId="{5DDFF0DA-6470-41CE-AC29-A817A1CBF1E5}" type="parTrans" cxnId="{78FF6C16-FE08-4055-B218-1165E0F5FD92}">
      <dgm:prSet/>
      <dgm:spPr/>
      <dgm:t>
        <a:bodyPr/>
        <a:lstStyle/>
        <a:p>
          <a:endParaRPr lang="en-US"/>
        </a:p>
      </dgm:t>
    </dgm:pt>
    <dgm:pt modelId="{C0E74881-C721-485D-A4AE-E7140F3C4467}" type="sibTrans" cxnId="{78FF6C16-FE08-4055-B218-1165E0F5FD92}">
      <dgm:prSet/>
      <dgm:spPr/>
      <dgm:t>
        <a:bodyPr/>
        <a:lstStyle/>
        <a:p>
          <a:endParaRPr lang="en-US"/>
        </a:p>
      </dgm:t>
    </dgm:pt>
    <dgm:pt modelId="{4266938E-B673-4E00-9664-B826A0A456F9}">
      <dgm:prSet phldrT="[Text]"/>
      <dgm:spPr/>
      <dgm:t>
        <a:bodyPr/>
        <a:lstStyle/>
        <a:p>
          <a:r>
            <a:rPr lang="en-US" dirty="0"/>
            <a:t>Home-like living environments.</a:t>
          </a:r>
        </a:p>
      </dgm:t>
    </dgm:pt>
    <dgm:pt modelId="{40024914-E979-445E-BA37-7BD18E3934FB}" type="parTrans" cxnId="{E04E518F-A3BC-4419-89AA-4DC960A157B7}">
      <dgm:prSet/>
      <dgm:spPr/>
      <dgm:t>
        <a:bodyPr/>
        <a:lstStyle/>
        <a:p>
          <a:endParaRPr lang="en-US"/>
        </a:p>
      </dgm:t>
    </dgm:pt>
    <dgm:pt modelId="{36B40451-47F8-4DB7-9DE8-482C2D8282C8}" type="sibTrans" cxnId="{E04E518F-A3BC-4419-89AA-4DC960A157B7}">
      <dgm:prSet/>
      <dgm:spPr/>
      <dgm:t>
        <a:bodyPr/>
        <a:lstStyle/>
        <a:p>
          <a:endParaRPr lang="en-US"/>
        </a:p>
      </dgm:t>
    </dgm:pt>
    <dgm:pt modelId="{D55670AC-457C-44DD-A168-0CE2A93D6C7C}">
      <dgm:prSet phldrT="[Text]"/>
      <dgm:spPr/>
      <dgm:t>
        <a:bodyPr/>
        <a:lstStyle/>
        <a:p>
          <a:r>
            <a:rPr lang="en-US" dirty="0"/>
            <a:t>Positive outcomes</a:t>
          </a:r>
        </a:p>
      </dgm:t>
    </dgm:pt>
    <dgm:pt modelId="{D2C2E701-318C-4176-8643-9B7E2DDA12B3}" type="parTrans" cxnId="{8D84F53B-D9C0-4A13-8BBE-C1432A415D45}">
      <dgm:prSet/>
      <dgm:spPr/>
      <dgm:t>
        <a:bodyPr/>
        <a:lstStyle/>
        <a:p>
          <a:endParaRPr lang="en-US"/>
        </a:p>
      </dgm:t>
    </dgm:pt>
    <dgm:pt modelId="{46E12D66-AB29-4433-87F2-D65D0CF3B85D}" type="sibTrans" cxnId="{8D84F53B-D9C0-4A13-8BBE-C1432A415D45}">
      <dgm:prSet/>
      <dgm:spPr/>
      <dgm:t>
        <a:bodyPr/>
        <a:lstStyle/>
        <a:p>
          <a:endParaRPr lang="en-US"/>
        </a:p>
      </dgm:t>
    </dgm:pt>
    <dgm:pt modelId="{AA8A4BB8-6674-4EC8-AC9C-F3F9FEB4B08C}">
      <dgm:prSet phldrT="[Text]"/>
      <dgm:spPr/>
      <dgm:t>
        <a:bodyPr/>
        <a:lstStyle/>
        <a:p>
          <a:r>
            <a:rPr lang="en-US" dirty="0"/>
            <a:t>Improved quality of life.</a:t>
          </a:r>
        </a:p>
      </dgm:t>
    </dgm:pt>
    <dgm:pt modelId="{A437A64D-37FB-4798-B772-28C1DE323B94}" type="parTrans" cxnId="{538D0DB4-4EDA-4EB0-8964-544C0AD78F76}">
      <dgm:prSet/>
      <dgm:spPr/>
      <dgm:t>
        <a:bodyPr/>
        <a:lstStyle/>
        <a:p>
          <a:endParaRPr lang="en-US"/>
        </a:p>
      </dgm:t>
    </dgm:pt>
    <dgm:pt modelId="{8A181C65-685D-4FE8-AB10-D59675AFDEF4}" type="sibTrans" cxnId="{538D0DB4-4EDA-4EB0-8964-544C0AD78F76}">
      <dgm:prSet/>
      <dgm:spPr/>
      <dgm:t>
        <a:bodyPr/>
        <a:lstStyle/>
        <a:p>
          <a:endParaRPr lang="en-US"/>
        </a:p>
      </dgm:t>
    </dgm:pt>
    <dgm:pt modelId="{DC6F3400-9662-4F3F-9774-890D02DCDA7C}">
      <dgm:prSet phldrT="[Text]"/>
      <dgm:spPr/>
      <dgm:t>
        <a:bodyPr/>
        <a:lstStyle/>
        <a:p>
          <a:r>
            <a:rPr lang="en-US" dirty="0"/>
            <a:t>Higher degree of dignity and autonomy.</a:t>
          </a:r>
        </a:p>
      </dgm:t>
    </dgm:pt>
    <dgm:pt modelId="{AD769E9E-7F95-4939-B9A3-8DCE8F9CD481}" type="parTrans" cxnId="{4E5EE2DC-1808-4344-9EF7-E299A01B8C62}">
      <dgm:prSet/>
      <dgm:spPr/>
      <dgm:t>
        <a:bodyPr/>
        <a:lstStyle/>
        <a:p>
          <a:endParaRPr lang="en-US"/>
        </a:p>
      </dgm:t>
    </dgm:pt>
    <dgm:pt modelId="{A17324EE-926B-41E4-B570-C4DA724328D1}" type="sibTrans" cxnId="{4E5EE2DC-1808-4344-9EF7-E299A01B8C62}">
      <dgm:prSet/>
      <dgm:spPr/>
      <dgm:t>
        <a:bodyPr/>
        <a:lstStyle/>
        <a:p>
          <a:endParaRPr lang="en-US"/>
        </a:p>
      </dgm:t>
    </dgm:pt>
    <dgm:pt modelId="{89D5DEF5-425C-4A86-B3B6-D98A778A2A5D}">
      <dgm:prSet phldrT="[Text]"/>
      <dgm:spPr/>
      <dgm:t>
        <a:bodyPr/>
        <a:lstStyle/>
        <a:p>
          <a:r>
            <a:rPr lang="en-US" dirty="0"/>
            <a:t>Enhanced staff–resident relationships.</a:t>
          </a:r>
        </a:p>
      </dgm:t>
    </dgm:pt>
    <dgm:pt modelId="{FB4D9D66-80D1-4D37-A789-4461938DFCB5}" type="parTrans" cxnId="{DC1812AE-870F-4E60-8059-965A1E43A2E5}">
      <dgm:prSet/>
      <dgm:spPr/>
      <dgm:t>
        <a:bodyPr/>
        <a:lstStyle/>
        <a:p>
          <a:endParaRPr lang="en-US"/>
        </a:p>
      </dgm:t>
    </dgm:pt>
    <dgm:pt modelId="{3953612A-F090-4D9C-B675-D7E437B3A0BF}" type="sibTrans" cxnId="{DC1812AE-870F-4E60-8059-965A1E43A2E5}">
      <dgm:prSet/>
      <dgm:spPr/>
      <dgm:t>
        <a:bodyPr/>
        <a:lstStyle/>
        <a:p>
          <a:endParaRPr lang="en-US"/>
        </a:p>
      </dgm:t>
    </dgm:pt>
    <dgm:pt modelId="{2BF6BBBD-FF48-42CF-8BB7-86606CEF97D6}">
      <dgm:prSet phldrT="[Text]"/>
      <dgm:spPr/>
      <dgm:t>
        <a:bodyPr/>
        <a:lstStyle/>
        <a:p>
          <a:r>
            <a:rPr lang="en-US" dirty="0"/>
            <a:t>Reduced behavioural distress.</a:t>
          </a:r>
        </a:p>
      </dgm:t>
    </dgm:pt>
    <dgm:pt modelId="{EFDE7970-A96D-40BB-9C0D-AF2864232082}" type="parTrans" cxnId="{3248E2A3-61DB-4E61-87C2-8A811CD58BE1}">
      <dgm:prSet/>
      <dgm:spPr/>
      <dgm:t>
        <a:bodyPr/>
        <a:lstStyle/>
        <a:p>
          <a:endParaRPr lang="en-US"/>
        </a:p>
      </dgm:t>
    </dgm:pt>
    <dgm:pt modelId="{C777ADA0-14F1-41CF-9622-2CCA733FD4C0}" type="sibTrans" cxnId="{3248E2A3-61DB-4E61-87C2-8A811CD58BE1}">
      <dgm:prSet/>
      <dgm:spPr/>
      <dgm:t>
        <a:bodyPr/>
        <a:lstStyle/>
        <a:p>
          <a:endParaRPr lang="en-US"/>
        </a:p>
      </dgm:t>
    </dgm:pt>
    <dgm:pt modelId="{64B299CC-BF77-4AE2-95EF-7DB5AE586E52}">
      <dgm:prSet phldrT="[Text]"/>
      <dgm:spPr/>
      <dgm:t>
        <a:bodyPr/>
        <a:lstStyle/>
        <a:p>
          <a:r>
            <a:rPr lang="en-US" dirty="0"/>
            <a:t>Links to theory</a:t>
          </a:r>
        </a:p>
      </dgm:t>
    </dgm:pt>
    <dgm:pt modelId="{D93064E6-044F-4606-A684-B4F73B3AF278}" type="parTrans" cxnId="{987E3DA8-C341-4F7E-88A6-7CB995FE700C}">
      <dgm:prSet/>
      <dgm:spPr/>
      <dgm:t>
        <a:bodyPr/>
        <a:lstStyle/>
        <a:p>
          <a:endParaRPr lang="en-US"/>
        </a:p>
      </dgm:t>
    </dgm:pt>
    <dgm:pt modelId="{8547CE16-147A-4DDA-B73A-7F1180F4A4FE}" type="sibTrans" cxnId="{987E3DA8-C341-4F7E-88A6-7CB995FE700C}">
      <dgm:prSet/>
      <dgm:spPr/>
      <dgm:t>
        <a:bodyPr/>
        <a:lstStyle/>
        <a:p>
          <a:endParaRPr lang="en-US"/>
        </a:p>
      </dgm:t>
    </dgm:pt>
    <dgm:pt modelId="{ECEA39CD-8D33-4EEC-94AA-66BB1BD50F3C}">
      <dgm:prSet phldrT="[Text]"/>
      <dgm:spPr/>
      <dgm:t>
        <a:bodyPr/>
        <a:lstStyle/>
        <a:p>
          <a:r>
            <a:rPr lang="en-US" dirty="0"/>
            <a:t>Continuity Theory – keeping things the same and following the same routine.</a:t>
          </a:r>
        </a:p>
      </dgm:t>
    </dgm:pt>
    <dgm:pt modelId="{60BFAB44-A55B-45D1-BD93-9D335041FF09}" type="parTrans" cxnId="{8F0927AC-911A-426E-B3F4-447C2D53D9C0}">
      <dgm:prSet/>
      <dgm:spPr/>
      <dgm:t>
        <a:bodyPr/>
        <a:lstStyle/>
        <a:p>
          <a:endParaRPr lang="en-US"/>
        </a:p>
      </dgm:t>
    </dgm:pt>
    <dgm:pt modelId="{F02C1734-FEF1-4C18-9AD4-98423605C8B1}" type="sibTrans" cxnId="{8F0927AC-911A-426E-B3F4-447C2D53D9C0}">
      <dgm:prSet/>
      <dgm:spPr/>
      <dgm:t>
        <a:bodyPr/>
        <a:lstStyle/>
        <a:p>
          <a:endParaRPr lang="en-US"/>
        </a:p>
      </dgm:t>
    </dgm:pt>
    <dgm:pt modelId="{401228EB-8BA7-4379-93E4-37F008D8809F}">
      <dgm:prSet phldrT="[Text]"/>
      <dgm:spPr/>
      <dgm:t>
        <a:bodyPr/>
        <a:lstStyle/>
        <a:p>
          <a:r>
            <a:rPr lang="en-US" dirty="0"/>
            <a:t>Life Course Theory – recognises the importance of personal history.</a:t>
          </a:r>
        </a:p>
      </dgm:t>
    </dgm:pt>
    <dgm:pt modelId="{FFA9AF89-B864-4BD7-BF1E-2CD26FE87FE9}" type="parTrans" cxnId="{B7ADE848-5B22-4836-88DC-958E3573C75A}">
      <dgm:prSet/>
      <dgm:spPr/>
      <dgm:t>
        <a:bodyPr/>
        <a:lstStyle/>
        <a:p>
          <a:endParaRPr lang="en-US"/>
        </a:p>
      </dgm:t>
    </dgm:pt>
    <dgm:pt modelId="{C6B9FFAD-60A3-4736-9327-C0CA258EEB7D}" type="sibTrans" cxnId="{B7ADE848-5B22-4836-88DC-958E3573C75A}">
      <dgm:prSet/>
      <dgm:spPr/>
      <dgm:t>
        <a:bodyPr/>
        <a:lstStyle/>
        <a:p>
          <a:endParaRPr lang="en-US"/>
        </a:p>
      </dgm:t>
    </dgm:pt>
    <dgm:pt modelId="{0B032026-02E3-433A-AD2A-E3917831369D}">
      <dgm:prSet phldrT="[Text]"/>
      <dgm:spPr/>
      <dgm:t>
        <a:bodyPr/>
        <a:lstStyle/>
        <a:p>
          <a:r>
            <a:rPr lang="en-US" dirty="0"/>
            <a:t>Links to policy</a:t>
          </a:r>
        </a:p>
      </dgm:t>
    </dgm:pt>
    <dgm:pt modelId="{70720609-462D-4E8B-90AE-F7F6754E0F73}" type="parTrans" cxnId="{950A3A50-D25E-44FF-BBF5-DE4576A5965D}">
      <dgm:prSet/>
      <dgm:spPr/>
      <dgm:t>
        <a:bodyPr/>
        <a:lstStyle/>
        <a:p>
          <a:endParaRPr lang="en-US"/>
        </a:p>
      </dgm:t>
    </dgm:pt>
    <dgm:pt modelId="{95D895FA-084C-41CE-BC49-070E486AEC4D}" type="sibTrans" cxnId="{950A3A50-D25E-44FF-BBF5-DE4576A5965D}">
      <dgm:prSet/>
      <dgm:spPr/>
      <dgm:t>
        <a:bodyPr/>
        <a:lstStyle/>
        <a:p>
          <a:endParaRPr lang="en-US"/>
        </a:p>
      </dgm:t>
    </dgm:pt>
    <dgm:pt modelId="{FAA27448-A232-4186-A92B-27C923FDD404}">
      <dgm:prSet phldrT="[Text]"/>
      <dgm:spPr/>
      <dgm:t>
        <a:bodyPr/>
        <a:lstStyle/>
        <a:p>
          <a:r>
            <a:rPr lang="en-US" dirty="0"/>
            <a:t>Care Act 2014.</a:t>
          </a:r>
        </a:p>
      </dgm:t>
    </dgm:pt>
    <dgm:pt modelId="{8003B2A8-C193-4A45-BB87-0DB4804A3859}" type="parTrans" cxnId="{28EDD4BB-A91C-4F63-8408-FF03A56D7C8D}">
      <dgm:prSet/>
      <dgm:spPr/>
      <dgm:t>
        <a:bodyPr/>
        <a:lstStyle/>
        <a:p>
          <a:endParaRPr lang="en-US"/>
        </a:p>
      </dgm:t>
    </dgm:pt>
    <dgm:pt modelId="{B3B58214-A374-4505-B1F9-00CA898D2188}" type="sibTrans" cxnId="{28EDD4BB-A91C-4F63-8408-FF03A56D7C8D}">
      <dgm:prSet/>
      <dgm:spPr/>
      <dgm:t>
        <a:bodyPr/>
        <a:lstStyle/>
        <a:p>
          <a:endParaRPr lang="en-US"/>
        </a:p>
      </dgm:t>
    </dgm:pt>
    <dgm:pt modelId="{F4A191A4-1207-45EC-98ED-3BD50D5C5CD5}">
      <dgm:prSet phldrT="[Text]"/>
      <dgm:spPr/>
      <dgm:t>
        <a:bodyPr/>
        <a:lstStyle/>
        <a:p>
          <a:r>
            <a:rPr lang="en-US" dirty="0"/>
            <a:t>Human Rights Act 1998.</a:t>
          </a:r>
        </a:p>
      </dgm:t>
    </dgm:pt>
    <dgm:pt modelId="{EE5DE1FF-100F-4BBB-BA6D-9F4BAE1D287A}" type="parTrans" cxnId="{895DF596-996D-481E-8698-AA5F036B755E}">
      <dgm:prSet/>
      <dgm:spPr/>
      <dgm:t>
        <a:bodyPr/>
        <a:lstStyle/>
        <a:p>
          <a:endParaRPr lang="en-US"/>
        </a:p>
      </dgm:t>
    </dgm:pt>
    <dgm:pt modelId="{0A0B65EB-CCF4-4C7F-A7A4-347E52EAE5D6}" type="sibTrans" cxnId="{895DF596-996D-481E-8698-AA5F036B755E}">
      <dgm:prSet/>
      <dgm:spPr/>
      <dgm:t>
        <a:bodyPr/>
        <a:lstStyle/>
        <a:p>
          <a:endParaRPr lang="en-US"/>
        </a:p>
      </dgm:t>
    </dgm:pt>
    <dgm:pt modelId="{A586AE88-43DF-4BAB-B83C-D77DB6B737F5}" type="pres">
      <dgm:prSet presAssocID="{33728E6A-609C-45B5-8951-F744C3C009B5}" presName="Name0" presStyleCnt="0">
        <dgm:presLayoutVars>
          <dgm:dir/>
          <dgm:animLvl val="lvl"/>
          <dgm:resizeHandles val="exact"/>
        </dgm:presLayoutVars>
      </dgm:prSet>
      <dgm:spPr/>
    </dgm:pt>
    <dgm:pt modelId="{62AD4CA7-6141-4A31-B8E1-9BE7A5D6AB25}" type="pres">
      <dgm:prSet presAssocID="{6F527C83-C7A4-45E0-B076-C08BD2C38821}" presName="linNode" presStyleCnt="0"/>
      <dgm:spPr/>
    </dgm:pt>
    <dgm:pt modelId="{7D187ED7-DCCA-491A-AEFC-C453369EDC37}" type="pres">
      <dgm:prSet presAssocID="{6F527C83-C7A4-45E0-B076-C08BD2C38821}" presName="parTx" presStyleLbl="revTx" presStyleIdx="0" presStyleCnt="4">
        <dgm:presLayoutVars>
          <dgm:chMax val="1"/>
          <dgm:bulletEnabled val="1"/>
        </dgm:presLayoutVars>
      </dgm:prSet>
      <dgm:spPr/>
    </dgm:pt>
    <dgm:pt modelId="{3420A7A7-9255-49ED-81E7-4DA3CAF3826E}" type="pres">
      <dgm:prSet presAssocID="{6F527C83-C7A4-45E0-B076-C08BD2C38821}" presName="bracket" presStyleLbl="parChTrans1D1" presStyleIdx="0" presStyleCnt="4"/>
      <dgm:spPr/>
    </dgm:pt>
    <dgm:pt modelId="{83EA65F5-AE05-4FDB-9B72-284CC8824400}" type="pres">
      <dgm:prSet presAssocID="{6F527C83-C7A4-45E0-B076-C08BD2C38821}" presName="spH" presStyleCnt="0"/>
      <dgm:spPr/>
    </dgm:pt>
    <dgm:pt modelId="{25E053AD-999A-4536-95B6-104E548B7299}" type="pres">
      <dgm:prSet presAssocID="{6F527C83-C7A4-45E0-B076-C08BD2C38821}" presName="desTx" presStyleLbl="node1" presStyleIdx="0" presStyleCnt="4">
        <dgm:presLayoutVars>
          <dgm:bulletEnabled val="1"/>
        </dgm:presLayoutVars>
      </dgm:prSet>
      <dgm:spPr/>
    </dgm:pt>
    <dgm:pt modelId="{448A4DDB-8476-481E-8D61-EE37CAFDF973}" type="pres">
      <dgm:prSet presAssocID="{C388AB13-3846-4F5F-9084-A701D6E35BC6}" presName="spV" presStyleCnt="0"/>
      <dgm:spPr/>
    </dgm:pt>
    <dgm:pt modelId="{3A0A6C11-5425-4F77-804E-0CCD55A18DA1}" type="pres">
      <dgm:prSet presAssocID="{D55670AC-457C-44DD-A168-0CE2A93D6C7C}" presName="linNode" presStyleCnt="0"/>
      <dgm:spPr/>
    </dgm:pt>
    <dgm:pt modelId="{BC936A07-D33C-4712-95A4-52233C1961BA}" type="pres">
      <dgm:prSet presAssocID="{D55670AC-457C-44DD-A168-0CE2A93D6C7C}" presName="parTx" presStyleLbl="revTx" presStyleIdx="1" presStyleCnt="4">
        <dgm:presLayoutVars>
          <dgm:chMax val="1"/>
          <dgm:bulletEnabled val="1"/>
        </dgm:presLayoutVars>
      </dgm:prSet>
      <dgm:spPr/>
    </dgm:pt>
    <dgm:pt modelId="{8ADCA930-1A22-42DB-8C4B-CAB2C3473655}" type="pres">
      <dgm:prSet presAssocID="{D55670AC-457C-44DD-A168-0CE2A93D6C7C}" presName="bracket" presStyleLbl="parChTrans1D1" presStyleIdx="1" presStyleCnt="4"/>
      <dgm:spPr/>
    </dgm:pt>
    <dgm:pt modelId="{D6E8468A-2017-482B-BEF9-B66EE247AFE9}" type="pres">
      <dgm:prSet presAssocID="{D55670AC-457C-44DD-A168-0CE2A93D6C7C}" presName="spH" presStyleCnt="0"/>
      <dgm:spPr/>
    </dgm:pt>
    <dgm:pt modelId="{63F37B43-9456-4956-BBAC-F09421FAA027}" type="pres">
      <dgm:prSet presAssocID="{D55670AC-457C-44DD-A168-0CE2A93D6C7C}" presName="desTx" presStyleLbl="node1" presStyleIdx="1" presStyleCnt="4">
        <dgm:presLayoutVars>
          <dgm:bulletEnabled val="1"/>
        </dgm:presLayoutVars>
      </dgm:prSet>
      <dgm:spPr/>
    </dgm:pt>
    <dgm:pt modelId="{1C7D4C2A-4EE7-461B-9C0B-E2C6C0173398}" type="pres">
      <dgm:prSet presAssocID="{46E12D66-AB29-4433-87F2-D65D0CF3B85D}" presName="spV" presStyleCnt="0"/>
      <dgm:spPr/>
    </dgm:pt>
    <dgm:pt modelId="{F1D01BD1-E343-42B6-A9E4-C920E1722AE0}" type="pres">
      <dgm:prSet presAssocID="{64B299CC-BF77-4AE2-95EF-7DB5AE586E52}" presName="linNode" presStyleCnt="0"/>
      <dgm:spPr/>
    </dgm:pt>
    <dgm:pt modelId="{D2C796C0-AB35-483A-ACBD-9CC085C6FE25}" type="pres">
      <dgm:prSet presAssocID="{64B299CC-BF77-4AE2-95EF-7DB5AE586E52}" presName="parTx" presStyleLbl="revTx" presStyleIdx="2" presStyleCnt="4">
        <dgm:presLayoutVars>
          <dgm:chMax val="1"/>
          <dgm:bulletEnabled val="1"/>
        </dgm:presLayoutVars>
      </dgm:prSet>
      <dgm:spPr/>
    </dgm:pt>
    <dgm:pt modelId="{8DAB03BB-B46B-40C5-A9DC-6C69D4029ECA}" type="pres">
      <dgm:prSet presAssocID="{64B299CC-BF77-4AE2-95EF-7DB5AE586E52}" presName="bracket" presStyleLbl="parChTrans1D1" presStyleIdx="2" presStyleCnt="4"/>
      <dgm:spPr/>
    </dgm:pt>
    <dgm:pt modelId="{0DFB62FD-B2FB-4F5C-996C-436FE6257D1B}" type="pres">
      <dgm:prSet presAssocID="{64B299CC-BF77-4AE2-95EF-7DB5AE586E52}" presName="spH" presStyleCnt="0"/>
      <dgm:spPr/>
    </dgm:pt>
    <dgm:pt modelId="{3678CC93-F702-4E88-A23A-2F9F6465C9F8}" type="pres">
      <dgm:prSet presAssocID="{64B299CC-BF77-4AE2-95EF-7DB5AE586E52}" presName="desTx" presStyleLbl="node1" presStyleIdx="2" presStyleCnt="4">
        <dgm:presLayoutVars>
          <dgm:bulletEnabled val="1"/>
        </dgm:presLayoutVars>
      </dgm:prSet>
      <dgm:spPr/>
    </dgm:pt>
    <dgm:pt modelId="{66497BB3-6BBA-4FC9-9D2B-2A7DF992581E}" type="pres">
      <dgm:prSet presAssocID="{8547CE16-147A-4DDA-B73A-7F1180F4A4FE}" presName="spV" presStyleCnt="0"/>
      <dgm:spPr/>
    </dgm:pt>
    <dgm:pt modelId="{3827CF30-F597-4118-BAD5-CC75444A9CDC}" type="pres">
      <dgm:prSet presAssocID="{0B032026-02E3-433A-AD2A-E3917831369D}" presName="linNode" presStyleCnt="0"/>
      <dgm:spPr/>
    </dgm:pt>
    <dgm:pt modelId="{D23FFF72-9379-4457-9B68-B6BA2BCF3FF0}" type="pres">
      <dgm:prSet presAssocID="{0B032026-02E3-433A-AD2A-E3917831369D}" presName="parTx" presStyleLbl="revTx" presStyleIdx="3" presStyleCnt="4">
        <dgm:presLayoutVars>
          <dgm:chMax val="1"/>
          <dgm:bulletEnabled val="1"/>
        </dgm:presLayoutVars>
      </dgm:prSet>
      <dgm:spPr/>
    </dgm:pt>
    <dgm:pt modelId="{A7068619-E044-48E5-B05C-9447FB4E9AF8}" type="pres">
      <dgm:prSet presAssocID="{0B032026-02E3-433A-AD2A-E3917831369D}" presName="bracket" presStyleLbl="parChTrans1D1" presStyleIdx="3" presStyleCnt="4"/>
      <dgm:spPr/>
    </dgm:pt>
    <dgm:pt modelId="{56DF7B97-E054-4594-9F46-1A806752C9A6}" type="pres">
      <dgm:prSet presAssocID="{0B032026-02E3-433A-AD2A-E3917831369D}" presName="spH" presStyleCnt="0"/>
      <dgm:spPr/>
    </dgm:pt>
    <dgm:pt modelId="{FBA11D9B-CE40-4FB3-BA88-1784B9FD723D}" type="pres">
      <dgm:prSet presAssocID="{0B032026-02E3-433A-AD2A-E3917831369D}" presName="desTx" presStyleLbl="node1" presStyleIdx="3" presStyleCnt="4">
        <dgm:presLayoutVars>
          <dgm:bulletEnabled val="1"/>
        </dgm:presLayoutVars>
      </dgm:prSet>
      <dgm:spPr/>
    </dgm:pt>
  </dgm:ptLst>
  <dgm:cxnLst>
    <dgm:cxn modelId="{949A6206-4819-4089-AF98-E92AEA70D566}" type="presOf" srcId="{89D5DEF5-425C-4A86-B3B6-D98A778A2A5D}" destId="{63F37B43-9456-4956-BBAC-F09421FAA027}" srcOrd="0" destOrd="2" presId="urn:diagrams.loki3.com/BracketList"/>
    <dgm:cxn modelId="{5B7C430E-7D86-45DF-B1E9-88D52B9E142C}" srcId="{6F527C83-C7A4-45E0-B076-C08BD2C38821}" destId="{1A11327B-EC1A-4F1B-A10A-347A79D66C42}" srcOrd="1" destOrd="0" parTransId="{B00D20D2-0886-48AA-B064-13C55DE610AD}" sibTransId="{DEFC739F-221D-408C-B627-80E74C6A975A}"/>
    <dgm:cxn modelId="{C1BF2511-A134-492F-895E-59A955C8DA3E}" type="presOf" srcId="{AA8A4BB8-6674-4EC8-AC9C-F3F9FEB4B08C}" destId="{63F37B43-9456-4956-BBAC-F09421FAA027}" srcOrd="0" destOrd="0" presId="urn:diagrams.loki3.com/BracketList"/>
    <dgm:cxn modelId="{78FF6C16-FE08-4055-B218-1165E0F5FD92}" srcId="{6F527C83-C7A4-45E0-B076-C08BD2C38821}" destId="{263398E7-A8B8-427C-A1D0-80DFA5A3E17B}" srcOrd="2" destOrd="0" parTransId="{5DDFF0DA-6470-41CE-AC29-A817A1CBF1E5}" sibTransId="{C0E74881-C721-485D-A4AE-E7140F3C4467}"/>
    <dgm:cxn modelId="{92A6191B-DF6B-4063-94FE-BBB9EB40B4BA}" type="presOf" srcId="{469AB631-848E-435F-979F-1E490EEFCA53}" destId="{25E053AD-999A-4536-95B6-104E548B7299}" srcOrd="0" destOrd="0" presId="urn:diagrams.loki3.com/BracketList"/>
    <dgm:cxn modelId="{D4E57324-839F-49A9-AB56-94C9CFFB94F0}" type="presOf" srcId="{ECEA39CD-8D33-4EEC-94AA-66BB1BD50F3C}" destId="{3678CC93-F702-4E88-A23A-2F9F6465C9F8}" srcOrd="0" destOrd="0" presId="urn:diagrams.loki3.com/BracketList"/>
    <dgm:cxn modelId="{9A3FF126-EB44-43CD-8D17-BFB0E84CC862}" type="presOf" srcId="{D55670AC-457C-44DD-A168-0CE2A93D6C7C}" destId="{BC936A07-D33C-4712-95A4-52233C1961BA}" srcOrd="0" destOrd="0" presId="urn:diagrams.loki3.com/BracketList"/>
    <dgm:cxn modelId="{C8242928-2699-4409-9515-B3A1ADFFD525}" srcId="{33728E6A-609C-45B5-8951-F744C3C009B5}" destId="{6F527C83-C7A4-45E0-B076-C08BD2C38821}" srcOrd="0" destOrd="0" parTransId="{84D0A1F7-A79F-4531-945C-852B5C6D614B}" sibTransId="{C388AB13-3846-4F5F-9084-A701D6E35BC6}"/>
    <dgm:cxn modelId="{75DF3A3A-20FF-494E-9FE1-5E1045D374B3}" srcId="{6F527C83-C7A4-45E0-B076-C08BD2C38821}" destId="{469AB631-848E-435F-979F-1E490EEFCA53}" srcOrd="0" destOrd="0" parTransId="{9243CC74-83E7-4C40-9ACE-7FF906C5CF72}" sibTransId="{7A8747D0-6531-49B0-A47B-357B0D8F34DC}"/>
    <dgm:cxn modelId="{8D84F53B-D9C0-4A13-8BBE-C1432A415D45}" srcId="{33728E6A-609C-45B5-8951-F744C3C009B5}" destId="{D55670AC-457C-44DD-A168-0CE2A93D6C7C}" srcOrd="1" destOrd="0" parTransId="{D2C2E701-318C-4176-8643-9B7E2DDA12B3}" sibTransId="{46E12D66-AB29-4433-87F2-D65D0CF3B85D}"/>
    <dgm:cxn modelId="{B6111843-489F-476C-B47D-7C145C364897}" type="presOf" srcId="{401228EB-8BA7-4379-93E4-37F008D8809F}" destId="{3678CC93-F702-4E88-A23A-2F9F6465C9F8}" srcOrd="0" destOrd="1" presId="urn:diagrams.loki3.com/BracketList"/>
    <dgm:cxn modelId="{B7ADE848-5B22-4836-88DC-958E3573C75A}" srcId="{64B299CC-BF77-4AE2-95EF-7DB5AE586E52}" destId="{401228EB-8BA7-4379-93E4-37F008D8809F}" srcOrd="1" destOrd="0" parTransId="{FFA9AF89-B864-4BD7-BF1E-2CD26FE87FE9}" sibTransId="{C6B9FFAD-60A3-4736-9327-C0CA258EEB7D}"/>
    <dgm:cxn modelId="{AC089449-43CE-40E6-9824-D646FEF88097}" type="presOf" srcId="{2BF6BBBD-FF48-42CF-8BB7-86606CEF97D6}" destId="{63F37B43-9456-4956-BBAC-F09421FAA027}" srcOrd="0" destOrd="3" presId="urn:diagrams.loki3.com/BracketList"/>
    <dgm:cxn modelId="{75F0D66C-401A-46AC-987A-849BCBC82192}" type="presOf" srcId="{DC6F3400-9662-4F3F-9774-890D02DCDA7C}" destId="{63F37B43-9456-4956-BBAC-F09421FAA027}" srcOrd="0" destOrd="1" presId="urn:diagrams.loki3.com/BracketList"/>
    <dgm:cxn modelId="{C204DF6C-278C-4D47-8B29-975CB4C06128}" type="presOf" srcId="{263398E7-A8B8-427C-A1D0-80DFA5A3E17B}" destId="{25E053AD-999A-4536-95B6-104E548B7299}" srcOrd="0" destOrd="2" presId="urn:diagrams.loki3.com/BracketList"/>
    <dgm:cxn modelId="{0E78486D-6544-4B64-8F74-E3A0C484FB1C}" type="presOf" srcId="{6F527C83-C7A4-45E0-B076-C08BD2C38821}" destId="{7D187ED7-DCCA-491A-AEFC-C453369EDC37}" srcOrd="0" destOrd="0" presId="urn:diagrams.loki3.com/BracketList"/>
    <dgm:cxn modelId="{950A3A50-D25E-44FF-BBF5-DE4576A5965D}" srcId="{33728E6A-609C-45B5-8951-F744C3C009B5}" destId="{0B032026-02E3-433A-AD2A-E3917831369D}" srcOrd="3" destOrd="0" parTransId="{70720609-462D-4E8B-90AE-F7F6754E0F73}" sibTransId="{95D895FA-084C-41CE-BC49-070E486AEC4D}"/>
    <dgm:cxn modelId="{C2446C54-3128-428C-9E81-6EAEB2856AB0}" type="presOf" srcId="{4266938E-B673-4E00-9664-B826A0A456F9}" destId="{25E053AD-999A-4536-95B6-104E548B7299}" srcOrd="0" destOrd="3" presId="urn:diagrams.loki3.com/BracketList"/>
    <dgm:cxn modelId="{C63AFF84-7A0B-4772-B7EF-DBC276C98E96}" type="presOf" srcId="{F4A191A4-1207-45EC-98ED-3BD50D5C5CD5}" destId="{FBA11D9B-CE40-4FB3-BA88-1784B9FD723D}" srcOrd="0" destOrd="1" presId="urn:diagrams.loki3.com/BracketList"/>
    <dgm:cxn modelId="{941F6387-6319-4F52-B233-23EFD9FD85E7}" type="presOf" srcId="{0B032026-02E3-433A-AD2A-E3917831369D}" destId="{D23FFF72-9379-4457-9B68-B6BA2BCF3FF0}" srcOrd="0" destOrd="0" presId="urn:diagrams.loki3.com/BracketList"/>
    <dgm:cxn modelId="{E04E518F-A3BC-4419-89AA-4DC960A157B7}" srcId="{6F527C83-C7A4-45E0-B076-C08BD2C38821}" destId="{4266938E-B673-4E00-9664-B826A0A456F9}" srcOrd="3" destOrd="0" parTransId="{40024914-E979-445E-BA37-7BD18E3934FB}" sibTransId="{36B40451-47F8-4DB7-9DE8-482C2D8282C8}"/>
    <dgm:cxn modelId="{895DF596-996D-481E-8698-AA5F036B755E}" srcId="{0B032026-02E3-433A-AD2A-E3917831369D}" destId="{F4A191A4-1207-45EC-98ED-3BD50D5C5CD5}" srcOrd="1" destOrd="0" parTransId="{EE5DE1FF-100F-4BBB-BA6D-9F4BAE1D287A}" sibTransId="{0A0B65EB-CCF4-4C7F-A7A4-347E52EAE5D6}"/>
    <dgm:cxn modelId="{AEB686A0-411E-413C-98B5-7B5DCD5F2411}" type="presOf" srcId="{FAA27448-A232-4186-A92B-27C923FDD404}" destId="{FBA11D9B-CE40-4FB3-BA88-1784B9FD723D}" srcOrd="0" destOrd="0" presId="urn:diagrams.loki3.com/BracketList"/>
    <dgm:cxn modelId="{7B302FA2-A392-48FA-A01B-5CFCB842A696}" type="presOf" srcId="{64B299CC-BF77-4AE2-95EF-7DB5AE586E52}" destId="{D2C796C0-AB35-483A-ACBD-9CC085C6FE25}" srcOrd="0" destOrd="0" presId="urn:diagrams.loki3.com/BracketList"/>
    <dgm:cxn modelId="{3248E2A3-61DB-4E61-87C2-8A811CD58BE1}" srcId="{D55670AC-457C-44DD-A168-0CE2A93D6C7C}" destId="{2BF6BBBD-FF48-42CF-8BB7-86606CEF97D6}" srcOrd="3" destOrd="0" parTransId="{EFDE7970-A96D-40BB-9C0D-AF2864232082}" sibTransId="{C777ADA0-14F1-41CF-9622-2CCA733FD4C0}"/>
    <dgm:cxn modelId="{987E3DA8-C341-4F7E-88A6-7CB995FE700C}" srcId="{33728E6A-609C-45B5-8951-F744C3C009B5}" destId="{64B299CC-BF77-4AE2-95EF-7DB5AE586E52}" srcOrd="2" destOrd="0" parTransId="{D93064E6-044F-4606-A684-B4F73B3AF278}" sibTransId="{8547CE16-147A-4DDA-B73A-7F1180F4A4FE}"/>
    <dgm:cxn modelId="{8F0927AC-911A-426E-B3F4-447C2D53D9C0}" srcId="{64B299CC-BF77-4AE2-95EF-7DB5AE586E52}" destId="{ECEA39CD-8D33-4EEC-94AA-66BB1BD50F3C}" srcOrd="0" destOrd="0" parTransId="{60BFAB44-A55B-45D1-BD93-9D335041FF09}" sibTransId="{F02C1734-FEF1-4C18-9AD4-98423605C8B1}"/>
    <dgm:cxn modelId="{DC1812AE-870F-4E60-8059-965A1E43A2E5}" srcId="{D55670AC-457C-44DD-A168-0CE2A93D6C7C}" destId="{89D5DEF5-425C-4A86-B3B6-D98A778A2A5D}" srcOrd="2" destOrd="0" parTransId="{FB4D9D66-80D1-4D37-A789-4461938DFCB5}" sibTransId="{3953612A-F090-4D9C-B675-D7E437B3A0BF}"/>
    <dgm:cxn modelId="{538D0DB4-4EDA-4EB0-8964-544C0AD78F76}" srcId="{D55670AC-457C-44DD-A168-0CE2A93D6C7C}" destId="{AA8A4BB8-6674-4EC8-AC9C-F3F9FEB4B08C}" srcOrd="0" destOrd="0" parTransId="{A437A64D-37FB-4798-B772-28C1DE323B94}" sibTransId="{8A181C65-685D-4FE8-AB10-D59675AFDEF4}"/>
    <dgm:cxn modelId="{6E1375B8-2B62-4AB3-8671-610D68F1D5E4}" type="presOf" srcId="{1A11327B-EC1A-4F1B-A10A-347A79D66C42}" destId="{25E053AD-999A-4536-95B6-104E548B7299}" srcOrd="0" destOrd="1" presId="urn:diagrams.loki3.com/BracketList"/>
    <dgm:cxn modelId="{28EDD4BB-A91C-4F63-8408-FF03A56D7C8D}" srcId="{0B032026-02E3-433A-AD2A-E3917831369D}" destId="{FAA27448-A232-4186-A92B-27C923FDD404}" srcOrd="0" destOrd="0" parTransId="{8003B2A8-C193-4A45-BB87-0DB4804A3859}" sibTransId="{B3B58214-A374-4505-B1F9-00CA898D2188}"/>
    <dgm:cxn modelId="{4E5EE2DC-1808-4344-9EF7-E299A01B8C62}" srcId="{D55670AC-457C-44DD-A168-0CE2A93D6C7C}" destId="{DC6F3400-9662-4F3F-9774-890D02DCDA7C}" srcOrd="1" destOrd="0" parTransId="{AD769E9E-7F95-4939-B9A3-8DCE8F9CD481}" sibTransId="{A17324EE-926B-41E4-B570-C4DA724328D1}"/>
    <dgm:cxn modelId="{C82150ED-7011-430F-A071-8AD83E316DE5}" type="presOf" srcId="{33728E6A-609C-45B5-8951-F744C3C009B5}" destId="{A586AE88-43DF-4BAB-B83C-D77DB6B737F5}" srcOrd="0" destOrd="0" presId="urn:diagrams.loki3.com/BracketList"/>
    <dgm:cxn modelId="{4597A6D2-EDF9-45F2-8BDF-EBDE85BB1A66}" type="presParOf" srcId="{A586AE88-43DF-4BAB-B83C-D77DB6B737F5}" destId="{62AD4CA7-6141-4A31-B8E1-9BE7A5D6AB25}" srcOrd="0" destOrd="0" presId="urn:diagrams.loki3.com/BracketList"/>
    <dgm:cxn modelId="{11DF9789-7A13-42A6-A855-125908005EBD}" type="presParOf" srcId="{62AD4CA7-6141-4A31-B8E1-9BE7A5D6AB25}" destId="{7D187ED7-DCCA-491A-AEFC-C453369EDC37}" srcOrd="0" destOrd="0" presId="urn:diagrams.loki3.com/BracketList"/>
    <dgm:cxn modelId="{AACB98A8-4A13-4BD9-AE68-C0A5436EEFE4}" type="presParOf" srcId="{62AD4CA7-6141-4A31-B8E1-9BE7A5D6AB25}" destId="{3420A7A7-9255-49ED-81E7-4DA3CAF3826E}" srcOrd="1" destOrd="0" presId="urn:diagrams.loki3.com/BracketList"/>
    <dgm:cxn modelId="{7ADC447C-6A11-42BE-BDDA-F16AC0E83AAA}" type="presParOf" srcId="{62AD4CA7-6141-4A31-B8E1-9BE7A5D6AB25}" destId="{83EA65F5-AE05-4FDB-9B72-284CC8824400}" srcOrd="2" destOrd="0" presId="urn:diagrams.loki3.com/BracketList"/>
    <dgm:cxn modelId="{76DB7393-BA4F-49E8-8581-9D1E61EFE963}" type="presParOf" srcId="{62AD4CA7-6141-4A31-B8E1-9BE7A5D6AB25}" destId="{25E053AD-999A-4536-95B6-104E548B7299}" srcOrd="3" destOrd="0" presId="urn:diagrams.loki3.com/BracketList"/>
    <dgm:cxn modelId="{F588D9ED-EC27-48DF-9EA5-D369D8DABFF8}" type="presParOf" srcId="{A586AE88-43DF-4BAB-B83C-D77DB6B737F5}" destId="{448A4DDB-8476-481E-8D61-EE37CAFDF973}" srcOrd="1" destOrd="0" presId="urn:diagrams.loki3.com/BracketList"/>
    <dgm:cxn modelId="{30C3A2F2-AE5D-430C-A0F5-E727520A2713}" type="presParOf" srcId="{A586AE88-43DF-4BAB-B83C-D77DB6B737F5}" destId="{3A0A6C11-5425-4F77-804E-0CCD55A18DA1}" srcOrd="2" destOrd="0" presId="urn:diagrams.loki3.com/BracketList"/>
    <dgm:cxn modelId="{8D251ACC-3D68-47CA-82A9-9E75E9E61552}" type="presParOf" srcId="{3A0A6C11-5425-4F77-804E-0CCD55A18DA1}" destId="{BC936A07-D33C-4712-95A4-52233C1961BA}" srcOrd="0" destOrd="0" presId="urn:diagrams.loki3.com/BracketList"/>
    <dgm:cxn modelId="{0CFC20CC-B0C7-4F24-A446-C47DAE92E958}" type="presParOf" srcId="{3A0A6C11-5425-4F77-804E-0CCD55A18DA1}" destId="{8ADCA930-1A22-42DB-8C4B-CAB2C3473655}" srcOrd="1" destOrd="0" presId="urn:diagrams.loki3.com/BracketList"/>
    <dgm:cxn modelId="{106A935C-0D94-40AD-AFCD-FF1AA82410DD}" type="presParOf" srcId="{3A0A6C11-5425-4F77-804E-0CCD55A18DA1}" destId="{D6E8468A-2017-482B-BEF9-B66EE247AFE9}" srcOrd="2" destOrd="0" presId="urn:diagrams.loki3.com/BracketList"/>
    <dgm:cxn modelId="{6A51F90A-6190-4026-B3CF-D2E803F0336B}" type="presParOf" srcId="{3A0A6C11-5425-4F77-804E-0CCD55A18DA1}" destId="{63F37B43-9456-4956-BBAC-F09421FAA027}" srcOrd="3" destOrd="0" presId="urn:diagrams.loki3.com/BracketList"/>
    <dgm:cxn modelId="{CA04E9AD-66B6-4C4F-87A7-AB36C3011643}" type="presParOf" srcId="{A586AE88-43DF-4BAB-B83C-D77DB6B737F5}" destId="{1C7D4C2A-4EE7-461B-9C0B-E2C6C0173398}" srcOrd="3" destOrd="0" presId="urn:diagrams.loki3.com/BracketList"/>
    <dgm:cxn modelId="{B534F0AF-420D-463D-BD9D-B383B83B43EC}" type="presParOf" srcId="{A586AE88-43DF-4BAB-B83C-D77DB6B737F5}" destId="{F1D01BD1-E343-42B6-A9E4-C920E1722AE0}" srcOrd="4" destOrd="0" presId="urn:diagrams.loki3.com/BracketList"/>
    <dgm:cxn modelId="{0D96755E-475E-431A-B785-D529E8E30DD2}" type="presParOf" srcId="{F1D01BD1-E343-42B6-A9E4-C920E1722AE0}" destId="{D2C796C0-AB35-483A-ACBD-9CC085C6FE25}" srcOrd="0" destOrd="0" presId="urn:diagrams.loki3.com/BracketList"/>
    <dgm:cxn modelId="{9B926335-1114-4DE3-B59D-74A20734BECE}" type="presParOf" srcId="{F1D01BD1-E343-42B6-A9E4-C920E1722AE0}" destId="{8DAB03BB-B46B-40C5-A9DC-6C69D4029ECA}" srcOrd="1" destOrd="0" presId="urn:diagrams.loki3.com/BracketList"/>
    <dgm:cxn modelId="{17280388-2A95-4F69-84B2-C52612E3370B}" type="presParOf" srcId="{F1D01BD1-E343-42B6-A9E4-C920E1722AE0}" destId="{0DFB62FD-B2FB-4F5C-996C-436FE6257D1B}" srcOrd="2" destOrd="0" presId="urn:diagrams.loki3.com/BracketList"/>
    <dgm:cxn modelId="{EA9EB443-1ADE-4117-81C0-F61D972212C5}" type="presParOf" srcId="{F1D01BD1-E343-42B6-A9E4-C920E1722AE0}" destId="{3678CC93-F702-4E88-A23A-2F9F6465C9F8}" srcOrd="3" destOrd="0" presId="urn:diagrams.loki3.com/BracketList"/>
    <dgm:cxn modelId="{70F6D4AE-6109-4DDE-81EF-AC6A3D0C402F}" type="presParOf" srcId="{A586AE88-43DF-4BAB-B83C-D77DB6B737F5}" destId="{66497BB3-6BBA-4FC9-9D2B-2A7DF992581E}" srcOrd="5" destOrd="0" presId="urn:diagrams.loki3.com/BracketList"/>
    <dgm:cxn modelId="{9D71B3F9-6593-4427-946D-8E246AFCF3E8}" type="presParOf" srcId="{A586AE88-43DF-4BAB-B83C-D77DB6B737F5}" destId="{3827CF30-F597-4118-BAD5-CC75444A9CDC}" srcOrd="6" destOrd="0" presId="urn:diagrams.loki3.com/BracketList"/>
    <dgm:cxn modelId="{30C7F9B3-59CA-4FC3-BECB-C1BBD41A2389}" type="presParOf" srcId="{3827CF30-F597-4118-BAD5-CC75444A9CDC}" destId="{D23FFF72-9379-4457-9B68-B6BA2BCF3FF0}" srcOrd="0" destOrd="0" presId="urn:diagrams.loki3.com/BracketList"/>
    <dgm:cxn modelId="{9BC92885-7F39-415E-85B7-0ED025781B08}" type="presParOf" srcId="{3827CF30-F597-4118-BAD5-CC75444A9CDC}" destId="{A7068619-E044-48E5-B05C-9447FB4E9AF8}" srcOrd="1" destOrd="0" presId="urn:diagrams.loki3.com/BracketList"/>
    <dgm:cxn modelId="{24D02A08-7A49-452E-9EB8-891E4801707F}" type="presParOf" srcId="{3827CF30-F597-4118-BAD5-CC75444A9CDC}" destId="{56DF7B97-E054-4594-9F46-1A806752C9A6}" srcOrd="2" destOrd="0" presId="urn:diagrams.loki3.com/BracketList"/>
    <dgm:cxn modelId="{C123F64F-989D-4363-BCCC-C894EA41F035}" type="presParOf" srcId="{3827CF30-F597-4118-BAD5-CC75444A9CDC}" destId="{FBA11D9B-CE40-4FB3-BA88-1784B9FD723D}"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851F54-F019-4ADD-9D6A-670ECCB8A5E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3DD527BB-318E-4208-A6A9-1A1125013059}">
      <dgm:prSet phldrT="[Text]" custT="1"/>
      <dgm:spPr/>
      <dgm:t>
        <a:bodyPr/>
        <a:lstStyle/>
        <a:p>
          <a:r>
            <a:rPr lang="en-US" sz="1800" dirty="0"/>
            <a:t>Expand funding for community based and preventative services.</a:t>
          </a:r>
        </a:p>
      </dgm:t>
    </dgm:pt>
    <dgm:pt modelId="{B79EE051-7834-473C-AF1A-7C1023857F9C}" type="parTrans" cxnId="{230DE3D6-E38A-4858-AFF6-3F354A0F8283}">
      <dgm:prSet/>
      <dgm:spPr/>
      <dgm:t>
        <a:bodyPr/>
        <a:lstStyle/>
        <a:p>
          <a:endParaRPr lang="en-US" sz="1600"/>
        </a:p>
      </dgm:t>
    </dgm:pt>
    <dgm:pt modelId="{4F0F6800-6A1C-4DB9-993E-80363293B74A}" type="sibTrans" cxnId="{230DE3D6-E38A-4858-AFF6-3F354A0F8283}">
      <dgm:prSet/>
      <dgm:spPr/>
      <dgm:t>
        <a:bodyPr/>
        <a:lstStyle/>
        <a:p>
          <a:endParaRPr lang="en-US" sz="1600"/>
        </a:p>
      </dgm:t>
    </dgm:pt>
    <dgm:pt modelId="{93007047-A7F1-42EC-96C9-E8B02A0C324D}">
      <dgm:prSet phldrT="[Text]" custT="1"/>
      <dgm:spPr/>
      <dgm:t>
        <a:bodyPr/>
        <a:lstStyle/>
        <a:p>
          <a:r>
            <a:rPr lang="en-US" sz="1800" dirty="0"/>
            <a:t>Increase digital literacy program for seniors.</a:t>
          </a:r>
        </a:p>
      </dgm:t>
    </dgm:pt>
    <dgm:pt modelId="{500416CF-0517-4D5B-A7BB-4E69F3E46976}" type="parTrans" cxnId="{1F49B746-EF77-4EA7-B815-81BBCA9C384E}">
      <dgm:prSet/>
      <dgm:spPr/>
      <dgm:t>
        <a:bodyPr/>
        <a:lstStyle/>
        <a:p>
          <a:endParaRPr lang="en-US" sz="1400"/>
        </a:p>
      </dgm:t>
    </dgm:pt>
    <dgm:pt modelId="{1668864E-7AD9-44BD-9E78-F4FC73B39C19}" type="sibTrans" cxnId="{1F49B746-EF77-4EA7-B815-81BBCA9C384E}">
      <dgm:prSet/>
      <dgm:spPr/>
      <dgm:t>
        <a:bodyPr/>
        <a:lstStyle/>
        <a:p>
          <a:endParaRPr lang="en-US" sz="1400"/>
        </a:p>
      </dgm:t>
    </dgm:pt>
    <dgm:pt modelId="{D4556E84-DD0E-4AF9-9D49-E5EAEF955996}">
      <dgm:prSet phldrT="[Text]" custT="1"/>
      <dgm:spPr/>
      <dgm:t>
        <a:bodyPr/>
        <a:lstStyle/>
        <a:p>
          <a:r>
            <a:rPr lang="en-US" sz="1800" dirty="0"/>
            <a:t>Enhance recruitment, retention and training capabilities of the workforce.</a:t>
          </a:r>
        </a:p>
      </dgm:t>
    </dgm:pt>
    <dgm:pt modelId="{4B1E791A-6E87-4E7F-A403-2E2ABAF9734D}" type="parTrans" cxnId="{8C5F5622-BFEB-4096-BC2F-E3F625F15DC7}">
      <dgm:prSet/>
      <dgm:spPr/>
      <dgm:t>
        <a:bodyPr/>
        <a:lstStyle/>
        <a:p>
          <a:endParaRPr lang="en-US" sz="1400"/>
        </a:p>
      </dgm:t>
    </dgm:pt>
    <dgm:pt modelId="{F85B91C3-E4FE-4CE3-9769-56A94C6E0D51}" type="sibTrans" cxnId="{8C5F5622-BFEB-4096-BC2F-E3F625F15DC7}">
      <dgm:prSet/>
      <dgm:spPr/>
      <dgm:t>
        <a:bodyPr/>
        <a:lstStyle/>
        <a:p>
          <a:endParaRPr lang="en-US" sz="1400"/>
        </a:p>
      </dgm:t>
    </dgm:pt>
    <dgm:pt modelId="{22AC4A6A-0394-41E3-A230-641300702613}">
      <dgm:prSet phldrT="[Text]" custT="1"/>
      <dgm:spPr/>
      <dgm:t>
        <a:bodyPr/>
        <a:lstStyle/>
        <a:p>
          <a:r>
            <a:rPr lang="en-US" sz="1800" dirty="0"/>
            <a:t>Increase the linkage of health and social care services.</a:t>
          </a:r>
        </a:p>
      </dgm:t>
    </dgm:pt>
    <dgm:pt modelId="{2841194B-994B-4711-AEB9-07F9A551E6AA}" type="parTrans" cxnId="{516B7542-5963-467E-9871-E9358A5DE7EE}">
      <dgm:prSet/>
      <dgm:spPr/>
      <dgm:t>
        <a:bodyPr/>
        <a:lstStyle/>
        <a:p>
          <a:endParaRPr lang="en-US" sz="1400"/>
        </a:p>
      </dgm:t>
    </dgm:pt>
    <dgm:pt modelId="{7D1CE53A-7CD1-4F51-9B98-51604CFA2F53}" type="sibTrans" cxnId="{516B7542-5963-467E-9871-E9358A5DE7EE}">
      <dgm:prSet/>
      <dgm:spPr/>
      <dgm:t>
        <a:bodyPr/>
        <a:lstStyle/>
        <a:p>
          <a:endParaRPr lang="en-US" sz="1400"/>
        </a:p>
      </dgm:t>
    </dgm:pt>
    <dgm:pt modelId="{81401315-6556-47E7-938F-1EB943F2533C}">
      <dgm:prSet phldrT="[Text]" custT="1"/>
      <dgm:spPr/>
      <dgm:t>
        <a:bodyPr/>
        <a:lstStyle/>
        <a:p>
          <a:r>
            <a:rPr lang="en-US" sz="1800" dirty="0"/>
            <a:t>Expand availability of cheap assistive technologies.</a:t>
          </a:r>
        </a:p>
      </dgm:t>
    </dgm:pt>
    <dgm:pt modelId="{C139A803-DE34-4FD8-B498-3997E93806DC}" type="parTrans" cxnId="{0898B44A-6882-4E2D-A46A-616E589421AC}">
      <dgm:prSet/>
      <dgm:spPr/>
      <dgm:t>
        <a:bodyPr/>
        <a:lstStyle/>
        <a:p>
          <a:endParaRPr lang="en-US" sz="1400"/>
        </a:p>
      </dgm:t>
    </dgm:pt>
    <dgm:pt modelId="{311D48C0-617E-4C8F-A568-D762A97629FA}" type="sibTrans" cxnId="{0898B44A-6882-4E2D-A46A-616E589421AC}">
      <dgm:prSet/>
      <dgm:spPr/>
      <dgm:t>
        <a:bodyPr/>
        <a:lstStyle/>
        <a:p>
          <a:endParaRPr lang="en-US" sz="1400"/>
        </a:p>
      </dgm:t>
    </dgm:pt>
    <dgm:pt modelId="{865E344B-33C2-4CA4-8ADB-F89093196493}">
      <dgm:prSet phldrT="[Text]" custT="1"/>
      <dgm:spPr/>
      <dgm:t>
        <a:bodyPr/>
        <a:lstStyle/>
        <a:p>
          <a:r>
            <a:rPr lang="en-US" sz="1800" dirty="0"/>
            <a:t>Implement person centred working in all settings.</a:t>
          </a:r>
        </a:p>
      </dgm:t>
    </dgm:pt>
    <dgm:pt modelId="{83172E43-9EFD-4510-B762-D7EED9B1D7A7}" type="parTrans" cxnId="{AA0E7A79-D9C1-4D9B-A5CC-2AE2389EA3C7}">
      <dgm:prSet/>
      <dgm:spPr/>
      <dgm:t>
        <a:bodyPr/>
        <a:lstStyle/>
        <a:p>
          <a:endParaRPr lang="en-US" sz="1400"/>
        </a:p>
      </dgm:t>
    </dgm:pt>
    <dgm:pt modelId="{2A842C48-C3CB-4FA2-9B97-6E3005F15AAD}" type="sibTrans" cxnId="{AA0E7A79-D9C1-4D9B-A5CC-2AE2389EA3C7}">
      <dgm:prSet/>
      <dgm:spPr/>
      <dgm:t>
        <a:bodyPr/>
        <a:lstStyle/>
        <a:p>
          <a:endParaRPr lang="en-US" sz="1400"/>
        </a:p>
      </dgm:t>
    </dgm:pt>
    <dgm:pt modelId="{35D89A5B-F7A7-46D8-97CC-518BA3472A79}">
      <dgm:prSet phldrT="[Text]" custT="1"/>
      <dgm:spPr/>
      <dgm:t>
        <a:bodyPr/>
        <a:lstStyle/>
        <a:p>
          <a:r>
            <a:rPr lang="en-US" sz="1800" dirty="0"/>
            <a:t>Theory-based recommendations:</a:t>
          </a:r>
        </a:p>
      </dgm:t>
    </dgm:pt>
    <dgm:pt modelId="{0FB9D711-2E1B-445E-AFAC-D5272072A175}" type="parTrans" cxnId="{AA348986-B4AE-4837-B9FB-60610596FCB8}">
      <dgm:prSet/>
      <dgm:spPr/>
      <dgm:t>
        <a:bodyPr/>
        <a:lstStyle/>
        <a:p>
          <a:endParaRPr lang="en-US" sz="1400"/>
        </a:p>
      </dgm:t>
    </dgm:pt>
    <dgm:pt modelId="{82367BBE-5DD8-46F9-82AC-CF061BF8CE11}" type="sibTrans" cxnId="{AA348986-B4AE-4837-B9FB-60610596FCB8}">
      <dgm:prSet/>
      <dgm:spPr/>
      <dgm:t>
        <a:bodyPr/>
        <a:lstStyle/>
        <a:p>
          <a:endParaRPr lang="en-US" sz="1400"/>
        </a:p>
      </dgm:t>
    </dgm:pt>
    <dgm:pt modelId="{3DC69F7B-EF37-4B7D-A91B-3609BC37F8CB}">
      <dgm:prSet phldrT="[Text]" custT="1"/>
      <dgm:spPr/>
      <dgm:t>
        <a:bodyPr/>
        <a:lstStyle/>
        <a:p>
          <a:r>
            <a:rPr lang="en-US" sz="1400" dirty="0"/>
            <a:t>Activity Theory: it is a theory that supports social participation initiatives.</a:t>
          </a:r>
        </a:p>
      </dgm:t>
    </dgm:pt>
    <dgm:pt modelId="{1918D874-A52D-495A-A528-A2250CA9A1B4}" type="parTrans" cxnId="{BABEBCAF-94A2-4C92-BC82-C4EFD6D6051C}">
      <dgm:prSet/>
      <dgm:spPr/>
      <dgm:t>
        <a:bodyPr/>
        <a:lstStyle/>
        <a:p>
          <a:endParaRPr lang="en-US" sz="1400"/>
        </a:p>
      </dgm:t>
    </dgm:pt>
    <dgm:pt modelId="{123EC185-26D9-47CA-B891-08447DAE2296}" type="sibTrans" cxnId="{BABEBCAF-94A2-4C92-BC82-C4EFD6D6051C}">
      <dgm:prSet/>
      <dgm:spPr/>
      <dgm:t>
        <a:bodyPr/>
        <a:lstStyle/>
        <a:p>
          <a:endParaRPr lang="en-US" sz="1400"/>
        </a:p>
      </dgm:t>
    </dgm:pt>
    <dgm:pt modelId="{6D911A6D-8342-4067-A502-4DE7A064CE28}">
      <dgm:prSet phldrT="[Text]" custT="1"/>
      <dgm:spPr/>
      <dgm:t>
        <a:bodyPr/>
        <a:lstStyle/>
        <a:p>
          <a:r>
            <a:rPr lang="en-US" sz="1400" dirty="0"/>
            <a:t>Continuity Theory is helpful in ageing in place.</a:t>
          </a:r>
        </a:p>
      </dgm:t>
    </dgm:pt>
    <dgm:pt modelId="{7D93CC05-894C-4922-8295-C6F7A0892DB4}" type="parTrans" cxnId="{36B9D4B7-2CAB-4132-8CEC-CE2A2A39DF00}">
      <dgm:prSet/>
      <dgm:spPr/>
      <dgm:t>
        <a:bodyPr/>
        <a:lstStyle/>
        <a:p>
          <a:endParaRPr lang="en-US" sz="1400"/>
        </a:p>
      </dgm:t>
    </dgm:pt>
    <dgm:pt modelId="{93633601-6BCF-4C77-8837-97211CA40D46}" type="sibTrans" cxnId="{36B9D4B7-2CAB-4132-8CEC-CE2A2A39DF00}">
      <dgm:prSet/>
      <dgm:spPr/>
      <dgm:t>
        <a:bodyPr/>
        <a:lstStyle/>
        <a:p>
          <a:endParaRPr lang="en-US" sz="1400"/>
        </a:p>
      </dgm:t>
    </dgm:pt>
    <dgm:pt modelId="{716A3427-200D-43D0-8EC9-644DFEF25A95}">
      <dgm:prSet phldrT="[Text]" custT="1"/>
      <dgm:spPr/>
      <dgm:t>
        <a:bodyPr/>
        <a:lstStyle/>
        <a:p>
          <a:r>
            <a:rPr lang="en-US" sz="1800" dirty="0"/>
            <a:t>Policy implications:</a:t>
          </a:r>
        </a:p>
      </dgm:t>
    </dgm:pt>
    <dgm:pt modelId="{95EE91D7-277C-4831-B926-2271595DC0C4}" type="parTrans" cxnId="{1756C90B-E509-4772-865F-9E999D3F740A}">
      <dgm:prSet/>
      <dgm:spPr/>
      <dgm:t>
        <a:bodyPr/>
        <a:lstStyle/>
        <a:p>
          <a:endParaRPr lang="en-US" sz="1400"/>
        </a:p>
      </dgm:t>
    </dgm:pt>
    <dgm:pt modelId="{FA51F0AB-3706-422D-8657-80CD3CD88D2B}" type="sibTrans" cxnId="{1756C90B-E509-4772-865F-9E999D3F740A}">
      <dgm:prSet/>
      <dgm:spPr/>
      <dgm:t>
        <a:bodyPr/>
        <a:lstStyle/>
        <a:p>
          <a:endParaRPr lang="en-US" sz="1400"/>
        </a:p>
      </dgm:t>
    </dgm:pt>
    <dgm:pt modelId="{D42A64E0-4118-4532-844B-A9BA6178C35F}">
      <dgm:prSet phldrT="[Text]" custT="1"/>
      <dgm:spPr/>
      <dgm:t>
        <a:bodyPr/>
        <a:lstStyle/>
        <a:p>
          <a:r>
            <a:rPr lang="en-US" sz="1400" dirty="0"/>
            <a:t>Increase in social care budgets.</a:t>
          </a:r>
        </a:p>
      </dgm:t>
    </dgm:pt>
    <dgm:pt modelId="{B465082B-D059-4F02-A81A-DCA2500658F0}" type="parTrans" cxnId="{4A8E2449-A58A-43C1-BDE8-27F3EFC30A97}">
      <dgm:prSet/>
      <dgm:spPr/>
      <dgm:t>
        <a:bodyPr/>
        <a:lstStyle/>
        <a:p>
          <a:endParaRPr lang="en-US" sz="1400"/>
        </a:p>
      </dgm:t>
    </dgm:pt>
    <dgm:pt modelId="{ED810491-3BAD-4F67-B028-4266D4FA09D8}" type="sibTrans" cxnId="{4A8E2449-A58A-43C1-BDE8-27F3EFC30A97}">
      <dgm:prSet/>
      <dgm:spPr/>
      <dgm:t>
        <a:bodyPr/>
        <a:lstStyle/>
        <a:p>
          <a:endParaRPr lang="en-US" sz="1400"/>
        </a:p>
      </dgm:t>
    </dgm:pt>
    <dgm:pt modelId="{69200BB8-49C4-41C4-B88B-85C43A1B7DF8}">
      <dgm:prSet phldrT="[Text]" custT="1"/>
      <dgm:spPr/>
      <dgm:t>
        <a:bodyPr/>
        <a:lstStyle/>
        <a:p>
          <a:r>
            <a:rPr lang="en-US" sz="1400" dirty="0"/>
            <a:t>Improved Digital Inclusion.</a:t>
          </a:r>
        </a:p>
      </dgm:t>
    </dgm:pt>
    <dgm:pt modelId="{A691DC53-0C54-4058-8BA6-B922CB5DCF7C}" type="parTrans" cxnId="{1753E683-D528-4C4D-BFE8-123662B8E7D9}">
      <dgm:prSet/>
      <dgm:spPr/>
      <dgm:t>
        <a:bodyPr/>
        <a:lstStyle/>
        <a:p>
          <a:endParaRPr lang="en-US" sz="1400"/>
        </a:p>
      </dgm:t>
    </dgm:pt>
    <dgm:pt modelId="{37069C40-8009-4CF1-AD2F-49330B50FE69}" type="sibTrans" cxnId="{1753E683-D528-4C4D-BFE8-123662B8E7D9}">
      <dgm:prSet/>
      <dgm:spPr/>
      <dgm:t>
        <a:bodyPr/>
        <a:lstStyle/>
        <a:p>
          <a:endParaRPr lang="en-US" sz="1400"/>
        </a:p>
      </dgm:t>
    </dgm:pt>
    <dgm:pt modelId="{2EADB93A-E164-40C4-8628-94EFD14ACBE6}">
      <dgm:prSet phldrT="[Text]" custT="1"/>
      <dgm:spPr/>
      <dgm:t>
        <a:bodyPr/>
        <a:lstStyle/>
        <a:p>
          <a:r>
            <a:rPr lang="en-US" sz="1800" dirty="0"/>
            <a:t>Potential barriers:</a:t>
          </a:r>
        </a:p>
      </dgm:t>
    </dgm:pt>
    <dgm:pt modelId="{59F9820D-3477-42B4-9FAC-2FA80C37CCB4}" type="parTrans" cxnId="{3979D377-DD34-444D-B547-4433DF0532A4}">
      <dgm:prSet/>
      <dgm:spPr/>
      <dgm:t>
        <a:bodyPr/>
        <a:lstStyle/>
        <a:p>
          <a:endParaRPr lang="en-US" sz="1400"/>
        </a:p>
      </dgm:t>
    </dgm:pt>
    <dgm:pt modelId="{3EFC4868-5935-493F-85E1-642B0115648E}" type="sibTrans" cxnId="{3979D377-DD34-444D-B547-4433DF0532A4}">
      <dgm:prSet/>
      <dgm:spPr/>
      <dgm:t>
        <a:bodyPr/>
        <a:lstStyle/>
        <a:p>
          <a:endParaRPr lang="en-US" sz="1400"/>
        </a:p>
      </dgm:t>
    </dgm:pt>
    <dgm:pt modelId="{129FE0AE-3E56-4F16-BA24-F7138FC723D6}">
      <dgm:prSet phldrT="[Text]" custT="1"/>
      <dgm:spPr/>
      <dgm:t>
        <a:bodyPr/>
        <a:lstStyle/>
        <a:p>
          <a:r>
            <a:rPr lang="en-US" sz="1400" dirty="0"/>
            <a:t>Financial constraints.</a:t>
          </a:r>
        </a:p>
      </dgm:t>
    </dgm:pt>
    <dgm:pt modelId="{97D3512B-C3F7-4A3D-B5CF-68C8E022BDC9}" type="parTrans" cxnId="{BF85FEAD-292D-4A8C-B717-5A16B2F1A693}">
      <dgm:prSet/>
      <dgm:spPr/>
      <dgm:t>
        <a:bodyPr/>
        <a:lstStyle/>
        <a:p>
          <a:endParaRPr lang="en-US" sz="1400"/>
        </a:p>
      </dgm:t>
    </dgm:pt>
    <dgm:pt modelId="{18D6555C-810B-4750-BE9F-FE5EB46108C2}" type="sibTrans" cxnId="{BF85FEAD-292D-4A8C-B717-5A16B2F1A693}">
      <dgm:prSet/>
      <dgm:spPr/>
      <dgm:t>
        <a:bodyPr/>
        <a:lstStyle/>
        <a:p>
          <a:endParaRPr lang="en-US" sz="1400"/>
        </a:p>
      </dgm:t>
    </dgm:pt>
    <dgm:pt modelId="{4CEA4C2D-7ADC-47A1-A7D3-F27347B61708}">
      <dgm:prSet phldrT="[Text]" custT="1"/>
      <dgm:spPr/>
      <dgm:t>
        <a:bodyPr/>
        <a:lstStyle/>
        <a:p>
          <a:r>
            <a:rPr lang="en-US" sz="1400" dirty="0"/>
            <a:t>Workforce shortages.</a:t>
          </a:r>
        </a:p>
      </dgm:t>
    </dgm:pt>
    <dgm:pt modelId="{E3E277FF-E6DD-459E-BD00-3BB2DEEC220E}" type="parTrans" cxnId="{EE3AF2F5-F185-4072-B4E3-0ADA5FB4A8EF}">
      <dgm:prSet/>
      <dgm:spPr/>
      <dgm:t>
        <a:bodyPr/>
        <a:lstStyle/>
        <a:p>
          <a:endParaRPr lang="en-US" sz="1400"/>
        </a:p>
      </dgm:t>
    </dgm:pt>
    <dgm:pt modelId="{7856246D-4AF1-46DD-A402-EB35C2A9777D}" type="sibTrans" cxnId="{EE3AF2F5-F185-4072-B4E3-0ADA5FB4A8EF}">
      <dgm:prSet/>
      <dgm:spPr/>
      <dgm:t>
        <a:bodyPr/>
        <a:lstStyle/>
        <a:p>
          <a:endParaRPr lang="en-US" sz="1400"/>
        </a:p>
      </dgm:t>
    </dgm:pt>
    <dgm:pt modelId="{B0938316-D374-4140-8BD5-C09A376F7A74}">
      <dgm:prSet phldrT="[Text]" custT="1"/>
      <dgm:spPr/>
      <dgm:t>
        <a:bodyPr/>
        <a:lstStyle/>
        <a:p>
          <a:r>
            <a:rPr lang="en-US" sz="1400" dirty="0"/>
            <a:t>Technology adoption challenges.</a:t>
          </a:r>
        </a:p>
      </dgm:t>
    </dgm:pt>
    <dgm:pt modelId="{6F22AE17-64DF-4410-A060-BEF8B66AA5A2}" type="parTrans" cxnId="{C76FD6B8-B5BD-4C5A-8CBA-71123CFCF6EC}">
      <dgm:prSet/>
      <dgm:spPr/>
      <dgm:t>
        <a:bodyPr/>
        <a:lstStyle/>
        <a:p>
          <a:endParaRPr lang="en-US" sz="1400"/>
        </a:p>
      </dgm:t>
    </dgm:pt>
    <dgm:pt modelId="{8F5E5ED7-6E1B-4528-A0D4-809D415F65F7}" type="sibTrans" cxnId="{C76FD6B8-B5BD-4C5A-8CBA-71123CFCF6EC}">
      <dgm:prSet/>
      <dgm:spPr/>
      <dgm:t>
        <a:bodyPr/>
        <a:lstStyle/>
        <a:p>
          <a:endParaRPr lang="en-US" sz="1400"/>
        </a:p>
      </dgm:t>
    </dgm:pt>
    <dgm:pt modelId="{53214376-D9F9-4DC6-AD82-3718295CE01C}" type="pres">
      <dgm:prSet presAssocID="{10851F54-F019-4ADD-9D6A-670ECCB8A5E7}" presName="linear" presStyleCnt="0">
        <dgm:presLayoutVars>
          <dgm:animLvl val="lvl"/>
          <dgm:resizeHandles val="exact"/>
        </dgm:presLayoutVars>
      </dgm:prSet>
      <dgm:spPr/>
    </dgm:pt>
    <dgm:pt modelId="{AD2D7B0E-681E-42E2-A1E2-796D19F4AF25}" type="pres">
      <dgm:prSet presAssocID="{3DD527BB-318E-4208-A6A9-1A1125013059}" presName="parentText" presStyleLbl="node1" presStyleIdx="0" presStyleCnt="9">
        <dgm:presLayoutVars>
          <dgm:chMax val="0"/>
          <dgm:bulletEnabled val="1"/>
        </dgm:presLayoutVars>
      </dgm:prSet>
      <dgm:spPr/>
    </dgm:pt>
    <dgm:pt modelId="{CDC6DA9C-B97F-4042-AA94-B37EAD1B8B32}" type="pres">
      <dgm:prSet presAssocID="{4F0F6800-6A1C-4DB9-993E-80363293B74A}" presName="spacer" presStyleCnt="0"/>
      <dgm:spPr/>
    </dgm:pt>
    <dgm:pt modelId="{A9E26260-A021-4228-9422-78BD9EB24F46}" type="pres">
      <dgm:prSet presAssocID="{93007047-A7F1-42EC-96C9-E8B02A0C324D}" presName="parentText" presStyleLbl="node1" presStyleIdx="1" presStyleCnt="9">
        <dgm:presLayoutVars>
          <dgm:chMax val="0"/>
          <dgm:bulletEnabled val="1"/>
        </dgm:presLayoutVars>
      </dgm:prSet>
      <dgm:spPr/>
    </dgm:pt>
    <dgm:pt modelId="{ABB15FE3-64DC-4115-95A7-CCBA94D978AB}" type="pres">
      <dgm:prSet presAssocID="{1668864E-7AD9-44BD-9E78-F4FC73B39C19}" presName="spacer" presStyleCnt="0"/>
      <dgm:spPr/>
    </dgm:pt>
    <dgm:pt modelId="{7F96AAA1-FC7E-418E-A018-B732C185339A}" type="pres">
      <dgm:prSet presAssocID="{D4556E84-DD0E-4AF9-9D49-E5EAEF955996}" presName="parentText" presStyleLbl="node1" presStyleIdx="2" presStyleCnt="9">
        <dgm:presLayoutVars>
          <dgm:chMax val="0"/>
          <dgm:bulletEnabled val="1"/>
        </dgm:presLayoutVars>
      </dgm:prSet>
      <dgm:spPr/>
    </dgm:pt>
    <dgm:pt modelId="{6ED9C38B-F062-424F-B355-FFA8C64BC3B4}" type="pres">
      <dgm:prSet presAssocID="{F85B91C3-E4FE-4CE3-9769-56A94C6E0D51}" presName="spacer" presStyleCnt="0"/>
      <dgm:spPr/>
    </dgm:pt>
    <dgm:pt modelId="{6E837B6B-C759-4521-B1F4-48F0D4AD1DD9}" type="pres">
      <dgm:prSet presAssocID="{22AC4A6A-0394-41E3-A230-641300702613}" presName="parentText" presStyleLbl="node1" presStyleIdx="3" presStyleCnt="9">
        <dgm:presLayoutVars>
          <dgm:chMax val="0"/>
          <dgm:bulletEnabled val="1"/>
        </dgm:presLayoutVars>
      </dgm:prSet>
      <dgm:spPr/>
    </dgm:pt>
    <dgm:pt modelId="{7EF6FEAD-6C7C-4739-BAEA-CA027F5F3899}" type="pres">
      <dgm:prSet presAssocID="{7D1CE53A-7CD1-4F51-9B98-51604CFA2F53}" presName="spacer" presStyleCnt="0"/>
      <dgm:spPr/>
    </dgm:pt>
    <dgm:pt modelId="{28F83BFF-B5D8-4263-80E2-791DFCCACA6C}" type="pres">
      <dgm:prSet presAssocID="{81401315-6556-47E7-938F-1EB943F2533C}" presName="parentText" presStyleLbl="node1" presStyleIdx="4" presStyleCnt="9">
        <dgm:presLayoutVars>
          <dgm:chMax val="0"/>
          <dgm:bulletEnabled val="1"/>
        </dgm:presLayoutVars>
      </dgm:prSet>
      <dgm:spPr/>
    </dgm:pt>
    <dgm:pt modelId="{B2161973-AA59-45BA-B0DE-D5A8A3CDF777}" type="pres">
      <dgm:prSet presAssocID="{311D48C0-617E-4C8F-A568-D762A97629FA}" presName="spacer" presStyleCnt="0"/>
      <dgm:spPr/>
    </dgm:pt>
    <dgm:pt modelId="{41E538A3-16E0-4D1C-BBCB-85FE302F4699}" type="pres">
      <dgm:prSet presAssocID="{865E344B-33C2-4CA4-8ADB-F89093196493}" presName="parentText" presStyleLbl="node1" presStyleIdx="5" presStyleCnt="9">
        <dgm:presLayoutVars>
          <dgm:chMax val="0"/>
          <dgm:bulletEnabled val="1"/>
        </dgm:presLayoutVars>
      </dgm:prSet>
      <dgm:spPr/>
    </dgm:pt>
    <dgm:pt modelId="{46348A16-51DB-4155-BF3C-3AFE9F735668}" type="pres">
      <dgm:prSet presAssocID="{2A842C48-C3CB-4FA2-9B97-6E3005F15AAD}" presName="spacer" presStyleCnt="0"/>
      <dgm:spPr/>
    </dgm:pt>
    <dgm:pt modelId="{DE48BA77-B713-4B3D-A487-A015DF28C12C}" type="pres">
      <dgm:prSet presAssocID="{35D89A5B-F7A7-46D8-97CC-518BA3472A79}" presName="parentText" presStyleLbl="node1" presStyleIdx="6" presStyleCnt="9">
        <dgm:presLayoutVars>
          <dgm:chMax val="0"/>
          <dgm:bulletEnabled val="1"/>
        </dgm:presLayoutVars>
      </dgm:prSet>
      <dgm:spPr/>
    </dgm:pt>
    <dgm:pt modelId="{CB479E40-EEC3-40EC-8290-EE4AB5F64089}" type="pres">
      <dgm:prSet presAssocID="{35D89A5B-F7A7-46D8-97CC-518BA3472A79}" presName="childText" presStyleLbl="revTx" presStyleIdx="0" presStyleCnt="3">
        <dgm:presLayoutVars>
          <dgm:bulletEnabled val="1"/>
        </dgm:presLayoutVars>
      </dgm:prSet>
      <dgm:spPr/>
    </dgm:pt>
    <dgm:pt modelId="{40FB118B-CB91-4391-8873-38769607DC8E}" type="pres">
      <dgm:prSet presAssocID="{716A3427-200D-43D0-8EC9-644DFEF25A95}" presName="parentText" presStyleLbl="node1" presStyleIdx="7" presStyleCnt="9">
        <dgm:presLayoutVars>
          <dgm:chMax val="0"/>
          <dgm:bulletEnabled val="1"/>
        </dgm:presLayoutVars>
      </dgm:prSet>
      <dgm:spPr/>
    </dgm:pt>
    <dgm:pt modelId="{C5B761D6-7D0A-4838-887C-33D9A40341C7}" type="pres">
      <dgm:prSet presAssocID="{716A3427-200D-43D0-8EC9-644DFEF25A95}" presName="childText" presStyleLbl="revTx" presStyleIdx="1" presStyleCnt="3">
        <dgm:presLayoutVars>
          <dgm:bulletEnabled val="1"/>
        </dgm:presLayoutVars>
      </dgm:prSet>
      <dgm:spPr/>
    </dgm:pt>
    <dgm:pt modelId="{6A4A4DBD-000B-4EA0-8235-9CDC172A7241}" type="pres">
      <dgm:prSet presAssocID="{2EADB93A-E164-40C4-8628-94EFD14ACBE6}" presName="parentText" presStyleLbl="node1" presStyleIdx="8" presStyleCnt="9">
        <dgm:presLayoutVars>
          <dgm:chMax val="0"/>
          <dgm:bulletEnabled val="1"/>
        </dgm:presLayoutVars>
      </dgm:prSet>
      <dgm:spPr/>
    </dgm:pt>
    <dgm:pt modelId="{DB52F48A-11C8-41D5-B4A4-5AB67596A1EB}" type="pres">
      <dgm:prSet presAssocID="{2EADB93A-E164-40C4-8628-94EFD14ACBE6}" presName="childText" presStyleLbl="revTx" presStyleIdx="2" presStyleCnt="3">
        <dgm:presLayoutVars>
          <dgm:bulletEnabled val="1"/>
        </dgm:presLayoutVars>
      </dgm:prSet>
      <dgm:spPr/>
    </dgm:pt>
  </dgm:ptLst>
  <dgm:cxnLst>
    <dgm:cxn modelId="{D4E61F05-8CBD-4C8C-B543-B8609B339043}" type="presOf" srcId="{D4556E84-DD0E-4AF9-9D49-E5EAEF955996}" destId="{7F96AAA1-FC7E-418E-A018-B732C185339A}" srcOrd="0" destOrd="0" presId="urn:microsoft.com/office/officeart/2005/8/layout/vList2"/>
    <dgm:cxn modelId="{1756C90B-E509-4772-865F-9E999D3F740A}" srcId="{10851F54-F019-4ADD-9D6A-670ECCB8A5E7}" destId="{716A3427-200D-43D0-8EC9-644DFEF25A95}" srcOrd="7" destOrd="0" parTransId="{95EE91D7-277C-4831-B926-2271595DC0C4}" sibTransId="{FA51F0AB-3706-422D-8657-80CD3CD88D2B}"/>
    <dgm:cxn modelId="{7BBDCE19-71A1-4543-AF52-E315906CBAC7}" type="presOf" srcId="{129FE0AE-3E56-4F16-BA24-F7138FC723D6}" destId="{DB52F48A-11C8-41D5-B4A4-5AB67596A1EB}" srcOrd="0" destOrd="0" presId="urn:microsoft.com/office/officeart/2005/8/layout/vList2"/>
    <dgm:cxn modelId="{0020DB1E-C53C-4A23-BF1A-4F45C9085DAF}" type="presOf" srcId="{93007047-A7F1-42EC-96C9-E8B02A0C324D}" destId="{A9E26260-A021-4228-9422-78BD9EB24F46}" srcOrd="0" destOrd="0" presId="urn:microsoft.com/office/officeart/2005/8/layout/vList2"/>
    <dgm:cxn modelId="{8C5F5622-BFEB-4096-BC2F-E3F625F15DC7}" srcId="{10851F54-F019-4ADD-9D6A-670ECCB8A5E7}" destId="{D4556E84-DD0E-4AF9-9D49-E5EAEF955996}" srcOrd="2" destOrd="0" parTransId="{4B1E791A-6E87-4E7F-A403-2E2ABAF9734D}" sibTransId="{F85B91C3-E4FE-4CE3-9769-56A94C6E0D51}"/>
    <dgm:cxn modelId="{516B7542-5963-467E-9871-E9358A5DE7EE}" srcId="{10851F54-F019-4ADD-9D6A-670ECCB8A5E7}" destId="{22AC4A6A-0394-41E3-A230-641300702613}" srcOrd="3" destOrd="0" parTransId="{2841194B-994B-4711-AEB9-07F9A551E6AA}" sibTransId="{7D1CE53A-7CD1-4F51-9B98-51604CFA2F53}"/>
    <dgm:cxn modelId="{54957543-4F1A-4C3F-B33A-407318122647}" type="presOf" srcId="{D42A64E0-4118-4532-844B-A9BA6178C35F}" destId="{C5B761D6-7D0A-4838-887C-33D9A40341C7}" srcOrd="0" destOrd="0" presId="urn:microsoft.com/office/officeart/2005/8/layout/vList2"/>
    <dgm:cxn modelId="{1F49B746-EF77-4EA7-B815-81BBCA9C384E}" srcId="{10851F54-F019-4ADD-9D6A-670ECCB8A5E7}" destId="{93007047-A7F1-42EC-96C9-E8B02A0C324D}" srcOrd="1" destOrd="0" parTransId="{500416CF-0517-4D5B-A7BB-4E69F3E46976}" sibTransId="{1668864E-7AD9-44BD-9E78-F4FC73B39C19}"/>
    <dgm:cxn modelId="{19410069-7901-48FB-AA06-35664D928F60}" type="presOf" srcId="{865E344B-33C2-4CA4-8ADB-F89093196493}" destId="{41E538A3-16E0-4D1C-BBCB-85FE302F4699}" srcOrd="0" destOrd="0" presId="urn:microsoft.com/office/officeart/2005/8/layout/vList2"/>
    <dgm:cxn modelId="{4A8E2449-A58A-43C1-BDE8-27F3EFC30A97}" srcId="{716A3427-200D-43D0-8EC9-644DFEF25A95}" destId="{D42A64E0-4118-4532-844B-A9BA6178C35F}" srcOrd="0" destOrd="0" parTransId="{B465082B-D059-4F02-A81A-DCA2500658F0}" sibTransId="{ED810491-3BAD-4F67-B028-4266D4FA09D8}"/>
    <dgm:cxn modelId="{0898B44A-6882-4E2D-A46A-616E589421AC}" srcId="{10851F54-F019-4ADD-9D6A-670ECCB8A5E7}" destId="{81401315-6556-47E7-938F-1EB943F2533C}" srcOrd="4" destOrd="0" parTransId="{C139A803-DE34-4FD8-B498-3997E93806DC}" sibTransId="{311D48C0-617E-4C8F-A568-D762A97629FA}"/>
    <dgm:cxn modelId="{012D0955-58B8-45DA-BB6A-CE046A9DCD5E}" type="presOf" srcId="{2EADB93A-E164-40C4-8628-94EFD14ACBE6}" destId="{6A4A4DBD-000B-4EA0-8235-9CDC172A7241}" srcOrd="0" destOrd="0" presId="urn:microsoft.com/office/officeart/2005/8/layout/vList2"/>
    <dgm:cxn modelId="{B9E6A356-98AA-4CC2-9A09-4EA894398C62}" type="presOf" srcId="{3DD527BB-318E-4208-A6A9-1A1125013059}" destId="{AD2D7B0E-681E-42E2-A1E2-796D19F4AF25}" srcOrd="0" destOrd="0" presId="urn:microsoft.com/office/officeart/2005/8/layout/vList2"/>
    <dgm:cxn modelId="{3979D377-DD34-444D-B547-4433DF0532A4}" srcId="{10851F54-F019-4ADD-9D6A-670ECCB8A5E7}" destId="{2EADB93A-E164-40C4-8628-94EFD14ACBE6}" srcOrd="8" destOrd="0" parTransId="{59F9820D-3477-42B4-9FAC-2FA80C37CCB4}" sibTransId="{3EFC4868-5935-493F-85E1-642B0115648E}"/>
    <dgm:cxn modelId="{AA0E7A79-D9C1-4D9B-A5CC-2AE2389EA3C7}" srcId="{10851F54-F019-4ADD-9D6A-670ECCB8A5E7}" destId="{865E344B-33C2-4CA4-8ADB-F89093196493}" srcOrd="5" destOrd="0" parTransId="{83172E43-9EFD-4510-B762-D7EED9B1D7A7}" sibTransId="{2A842C48-C3CB-4FA2-9B97-6E3005F15AAD}"/>
    <dgm:cxn modelId="{1146C583-DE4D-423D-955B-212CAC5099FD}" type="presOf" srcId="{10851F54-F019-4ADD-9D6A-670ECCB8A5E7}" destId="{53214376-D9F9-4DC6-AD82-3718295CE01C}" srcOrd="0" destOrd="0" presId="urn:microsoft.com/office/officeart/2005/8/layout/vList2"/>
    <dgm:cxn modelId="{1753E683-D528-4C4D-BFE8-123662B8E7D9}" srcId="{716A3427-200D-43D0-8EC9-644DFEF25A95}" destId="{69200BB8-49C4-41C4-B88B-85C43A1B7DF8}" srcOrd="1" destOrd="0" parTransId="{A691DC53-0C54-4058-8BA6-B922CB5DCF7C}" sibTransId="{37069C40-8009-4CF1-AD2F-49330B50FE69}"/>
    <dgm:cxn modelId="{AA348986-B4AE-4837-B9FB-60610596FCB8}" srcId="{10851F54-F019-4ADD-9D6A-670ECCB8A5E7}" destId="{35D89A5B-F7A7-46D8-97CC-518BA3472A79}" srcOrd="6" destOrd="0" parTransId="{0FB9D711-2E1B-445E-AFAC-D5272072A175}" sibTransId="{82367BBE-5DD8-46F9-82AC-CF061BF8CE11}"/>
    <dgm:cxn modelId="{0F3BF598-09AD-48E3-9D9F-B274388E3954}" type="presOf" srcId="{35D89A5B-F7A7-46D8-97CC-518BA3472A79}" destId="{DE48BA77-B713-4B3D-A487-A015DF28C12C}" srcOrd="0" destOrd="0" presId="urn:microsoft.com/office/officeart/2005/8/layout/vList2"/>
    <dgm:cxn modelId="{FE48FAA3-CDD5-4CDB-8A0F-10DEDC017148}" type="presOf" srcId="{4CEA4C2D-7ADC-47A1-A7D3-F27347B61708}" destId="{DB52F48A-11C8-41D5-B4A4-5AB67596A1EB}" srcOrd="0" destOrd="1" presId="urn:microsoft.com/office/officeart/2005/8/layout/vList2"/>
    <dgm:cxn modelId="{7C5F09AC-857C-4861-8012-354C9FC7D0B7}" type="presOf" srcId="{3DC69F7B-EF37-4B7D-A91B-3609BC37F8CB}" destId="{CB479E40-EEC3-40EC-8290-EE4AB5F64089}" srcOrd="0" destOrd="0" presId="urn:microsoft.com/office/officeart/2005/8/layout/vList2"/>
    <dgm:cxn modelId="{BF85FEAD-292D-4A8C-B717-5A16B2F1A693}" srcId="{2EADB93A-E164-40C4-8628-94EFD14ACBE6}" destId="{129FE0AE-3E56-4F16-BA24-F7138FC723D6}" srcOrd="0" destOrd="0" parTransId="{97D3512B-C3F7-4A3D-B5CF-68C8E022BDC9}" sibTransId="{18D6555C-810B-4750-BE9F-FE5EB46108C2}"/>
    <dgm:cxn modelId="{66C267AE-A61D-4393-9508-4DCB9F2512AC}" type="presOf" srcId="{6D911A6D-8342-4067-A502-4DE7A064CE28}" destId="{CB479E40-EEC3-40EC-8290-EE4AB5F64089}" srcOrd="0" destOrd="1" presId="urn:microsoft.com/office/officeart/2005/8/layout/vList2"/>
    <dgm:cxn modelId="{BABEBCAF-94A2-4C92-BC82-C4EFD6D6051C}" srcId="{35D89A5B-F7A7-46D8-97CC-518BA3472A79}" destId="{3DC69F7B-EF37-4B7D-A91B-3609BC37F8CB}" srcOrd="0" destOrd="0" parTransId="{1918D874-A52D-495A-A528-A2250CA9A1B4}" sibTransId="{123EC185-26D9-47CA-B891-08447DAE2296}"/>
    <dgm:cxn modelId="{414E66B5-D90D-40A3-BDD7-3F1A3816191E}" type="presOf" srcId="{716A3427-200D-43D0-8EC9-644DFEF25A95}" destId="{40FB118B-CB91-4391-8873-38769607DC8E}" srcOrd="0" destOrd="0" presId="urn:microsoft.com/office/officeart/2005/8/layout/vList2"/>
    <dgm:cxn modelId="{36B9D4B7-2CAB-4132-8CEC-CE2A2A39DF00}" srcId="{35D89A5B-F7A7-46D8-97CC-518BA3472A79}" destId="{6D911A6D-8342-4067-A502-4DE7A064CE28}" srcOrd="1" destOrd="0" parTransId="{7D93CC05-894C-4922-8295-C6F7A0892DB4}" sibTransId="{93633601-6BCF-4C77-8837-97211CA40D46}"/>
    <dgm:cxn modelId="{C76FD6B8-B5BD-4C5A-8CBA-71123CFCF6EC}" srcId="{2EADB93A-E164-40C4-8628-94EFD14ACBE6}" destId="{B0938316-D374-4140-8BD5-C09A376F7A74}" srcOrd="2" destOrd="0" parTransId="{6F22AE17-64DF-4410-A060-BEF8B66AA5A2}" sibTransId="{8F5E5ED7-6E1B-4528-A0D4-809D415F65F7}"/>
    <dgm:cxn modelId="{836B8AC8-69C0-4850-850F-CE6C85216198}" type="presOf" srcId="{69200BB8-49C4-41C4-B88B-85C43A1B7DF8}" destId="{C5B761D6-7D0A-4838-887C-33D9A40341C7}" srcOrd="0" destOrd="1" presId="urn:microsoft.com/office/officeart/2005/8/layout/vList2"/>
    <dgm:cxn modelId="{230DE3D6-E38A-4858-AFF6-3F354A0F8283}" srcId="{10851F54-F019-4ADD-9D6A-670ECCB8A5E7}" destId="{3DD527BB-318E-4208-A6A9-1A1125013059}" srcOrd="0" destOrd="0" parTransId="{B79EE051-7834-473C-AF1A-7C1023857F9C}" sibTransId="{4F0F6800-6A1C-4DB9-993E-80363293B74A}"/>
    <dgm:cxn modelId="{E65219E2-37BC-4302-867F-CC9FFE800A45}" type="presOf" srcId="{81401315-6556-47E7-938F-1EB943F2533C}" destId="{28F83BFF-B5D8-4263-80E2-791DFCCACA6C}" srcOrd="0" destOrd="0" presId="urn:microsoft.com/office/officeart/2005/8/layout/vList2"/>
    <dgm:cxn modelId="{EE3AF2F5-F185-4072-B4E3-0ADA5FB4A8EF}" srcId="{2EADB93A-E164-40C4-8628-94EFD14ACBE6}" destId="{4CEA4C2D-7ADC-47A1-A7D3-F27347B61708}" srcOrd="1" destOrd="0" parTransId="{E3E277FF-E6DD-459E-BD00-3BB2DEEC220E}" sibTransId="{7856246D-4AF1-46DD-A402-EB35C2A9777D}"/>
    <dgm:cxn modelId="{AF6876F9-097E-4B3D-80F7-FBD389178F8D}" type="presOf" srcId="{B0938316-D374-4140-8BD5-C09A376F7A74}" destId="{DB52F48A-11C8-41D5-B4A4-5AB67596A1EB}" srcOrd="0" destOrd="2" presId="urn:microsoft.com/office/officeart/2005/8/layout/vList2"/>
    <dgm:cxn modelId="{8393ABFC-7E8F-4F11-9EAE-806AAFB2E093}" type="presOf" srcId="{22AC4A6A-0394-41E3-A230-641300702613}" destId="{6E837B6B-C759-4521-B1F4-48F0D4AD1DD9}" srcOrd="0" destOrd="0" presId="urn:microsoft.com/office/officeart/2005/8/layout/vList2"/>
    <dgm:cxn modelId="{D66FFF01-1130-4B2D-B5FE-B50F382587C1}" type="presParOf" srcId="{53214376-D9F9-4DC6-AD82-3718295CE01C}" destId="{AD2D7B0E-681E-42E2-A1E2-796D19F4AF25}" srcOrd="0" destOrd="0" presId="urn:microsoft.com/office/officeart/2005/8/layout/vList2"/>
    <dgm:cxn modelId="{78994E17-2F92-43E9-A2BB-03D80789443E}" type="presParOf" srcId="{53214376-D9F9-4DC6-AD82-3718295CE01C}" destId="{CDC6DA9C-B97F-4042-AA94-B37EAD1B8B32}" srcOrd="1" destOrd="0" presId="urn:microsoft.com/office/officeart/2005/8/layout/vList2"/>
    <dgm:cxn modelId="{D73388B2-61C4-4EE2-9A81-27BD3C219079}" type="presParOf" srcId="{53214376-D9F9-4DC6-AD82-3718295CE01C}" destId="{A9E26260-A021-4228-9422-78BD9EB24F46}" srcOrd="2" destOrd="0" presId="urn:microsoft.com/office/officeart/2005/8/layout/vList2"/>
    <dgm:cxn modelId="{485F14BE-0FB8-4266-AA8A-FDDBEC656B8F}" type="presParOf" srcId="{53214376-D9F9-4DC6-AD82-3718295CE01C}" destId="{ABB15FE3-64DC-4115-95A7-CCBA94D978AB}" srcOrd="3" destOrd="0" presId="urn:microsoft.com/office/officeart/2005/8/layout/vList2"/>
    <dgm:cxn modelId="{94FAC9EB-ED45-4005-8846-0B42AD9693A1}" type="presParOf" srcId="{53214376-D9F9-4DC6-AD82-3718295CE01C}" destId="{7F96AAA1-FC7E-418E-A018-B732C185339A}" srcOrd="4" destOrd="0" presId="urn:microsoft.com/office/officeart/2005/8/layout/vList2"/>
    <dgm:cxn modelId="{4EE08428-07B0-4E8C-9C58-7AD4C2864331}" type="presParOf" srcId="{53214376-D9F9-4DC6-AD82-3718295CE01C}" destId="{6ED9C38B-F062-424F-B355-FFA8C64BC3B4}" srcOrd="5" destOrd="0" presId="urn:microsoft.com/office/officeart/2005/8/layout/vList2"/>
    <dgm:cxn modelId="{6C4DE3A3-5F54-4D34-8C94-4428833D3CC2}" type="presParOf" srcId="{53214376-D9F9-4DC6-AD82-3718295CE01C}" destId="{6E837B6B-C759-4521-B1F4-48F0D4AD1DD9}" srcOrd="6" destOrd="0" presId="urn:microsoft.com/office/officeart/2005/8/layout/vList2"/>
    <dgm:cxn modelId="{FD2506C5-8460-43F8-B125-059838E08AF1}" type="presParOf" srcId="{53214376-D9F9-4DC6-AD82-3718295CE01C}" destId="{7EF6FEAD-6C7C-4739-BAEA-CA027F5F3899}" srcOrd="7" destOrd="0" presId="urn:microsoft.com/office/officeart/2005/8/layout/vList2"/>
    <dgm:cxn modelId="{6D1A617D-0270-44D2-B921-123EB8E8D2F4}" type="presParOf" srcId="{53214376-D9F9-4DC6-AD82-3718295CE01C}" destId="{28F83BFF-B5D8-4263-80E2-791DFCCACA6C}" srcOrd="8" destOrd="0" presId="urn:microsoft.com/office/officeart/2005/8/layout/vList2"/>
    <dgm:cxn modelId="{73815583-DF9E-4F3E-8A6B-B666E9C1FB52}" type="presParOf" srcId="{53214376-D9F9-4DC6-AD82-3718295CE01C}" destId="{B2161973-AA59-45BA-B0DE-D5A8A3CDF777}" srcOrd="9" destOrd="0" presId="urn:microsoft.com/office/officeart/2005/8/layout/vList2"/>
    <dgm:cxn modelId="{10A2A56C-CACA-4839-954D-A9A8014CC7FE}" type="presParOf" srcId="{53214376-D9F9-4DC6-AD82-3718295CE01C}" destId="{41E538A3-16E0-4D1C-BBCB-85FE302F4699}" srcOrd="10" destOrd="0" presId="urn:microsoft.com/office/officeart/2005/8/layout/vList2"/>
    <dgm:cxn modelId="{329B1CF3-4788-4600-9AA3-F76DD23D4386}" type="presParOf" srcId="{53214376-D9F9-4DC6-AD82-3718295CE01C}" destId="{46348A16-51DB-4155-BF3C-3AFE9F735668}" srcOrd="11" destOrd="0" presId="urn:microsoft.com/office/officeart/2005/8/layout/vList2"/>
    <dgm:cxn modelId="{D4554119-BC2C-4897-BD2A-AFB9F30105AB}" type="presParOf" srcId="{53214376-D9F9-4DC6-AD82-3718295CE01C}" destId="{DE48BA77-B713-4B3D-A487-A015DF28C12C}" srcOrd="12" destOrd="0" presId="urn:microsoft.com/office/officeart/2005/8/layout/vList2"/>
    <dgm:cxn modelId="{951AB31F-EAE0-4577-A8DE-07DEEF884D20}" type="presParOf" srcId="{53214376-D9F9-4DC6-AD82-3718295CE01C}" destId="{CB479E40-EEC3-40EC-8290-EE4AB5F64089}" srcOrd="13" destOrd="0" presId="urn:microsoft.com/office/officeart/2005/8/layout/vList2"/>
    <dgm:cxn modelId="{9B5E0D7E-4313-4925-A636-914BCDCD6322}" type="presParOf" srcId="{53214376-D9F9-4DC6-AD82-3718295CE01C}" destId="{40FB118B-CB91-4391-8873-38769607DC8E}" srcOrd="14" destOrd="0" presId="urn:microsoft.com/office/officeart/2005/8/layout/vList2"/>
    <dgm:cxn modelId="{9E214CAF-E904-416B-B87A-5925E24B5C82}" type="presParOf" srcId="{53214376-D9F9-4DC6-AD82-3718295CE01C}" destId="{C5B761D6-7D0A-4838-887C-33D9A40341C7}" srcOrd="15" destOrd="0" presId="urn:microsoft.com/office/officeart/2005/8/layout/vList2"/>
    <dgm:cxn modelId="{5BA7D540-37C8-4CD0-801C-BEF7D6117624}" type="presParOf" srcId="{53214376-D9F9-4DC6-AD82-3718295CE01C}" destId="{6A4A4DBD-000B-4EA0-8235-9CDC172A7241}" srcOrd="16" destOrd="0" presId="urn:microsoft.com/office/officeart/2005/8/layout/vList2"/>
    <dgm:cxn modelId="{DCB1ADF7-BE46-454F-8FC6-F61436DA7267}" type="presParOf" srcId="{53214376-D9F9-4DC6-AD82-3718295CE01C}" destId="{DB52F48A-11C8-41D5-B4A4-5AB67596A1EB}" srcOrd="1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0851F54-F019-4ADD-9D6A-670ECCB8A5E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DD527BB-318E-4208-A6A9-1A1125013059}">
      <dgm:prSet phldrT="[Text]"/>
      <dgm:spPr/>
      <dgm:t>
        <a:bodyPr/>
        <a:lstStyle/>
        <a:p>
          <a:r>
            <a:rPr lang="en-US" dirty="0"/>
            <a:t>Older People have a variety of physical, emotional, social and psychological needs.</a:t>
          </a:r>
        </a:p>
      </dgm:t>
    </dgm:pt>
    <dgm:pt modelId="{B79EE051-7834-473C-AF1A-7C1023857F9C}" type="parTrans" cxnId="{230DE3D6-E38A-4858-AFF6-3F354A0F8283}">
      <dgm:prSet/>
      <dgm:spPr/>
      <dgm:t>
        <a:bodyPr/>
        <a:lstStyle/>
        <a:p>
          <a:endParaRPr lang="en-US"/>
        </a:p>
      </dgm:t>
    </dgm:pt>
    <dgm:pt modelId="{4F0F6800-6A1C-4DB9-993E-80363293B74A}" type="sibTrans" cxnId="{230DE3D6-E38A-4858-AFF6-3F354A0F8283}">
      <dgm:prSet/>
      <dgm:spPr/>
      <dgm:t>
        <a:bodyPr/>
        <a:lstStyle/>
        <a:p>
          <a:endParaRPr lang="en-US"/>
        </a:p>
      </dgm:t>
    </dgm:pt>
    <dgm:pt modelId="{416D91D4-CF7F-446D-9605-3E0941EDA019}">
      <dgm:prSet phldrT="[Text]"/>
      <dgm:spPr/>
      <dgm:t>
        <a:bodyPr/>
        <a:lstStyle/>
        <a:p>
          <a:r>
            <a:rPr lang="en-US" dirty="0"/>
            <a:t>Services are key supports in the UK but are under growing pressure.</a:t>
          </a:r>
        </a:p>
      </dgm:t>
    </dgm:pt>
    <dgm:pt modelId="{C42804B5-2812-40ED-B4CF-E297C833F157}" type="parTrans" cxnId="{055F466D-04BC-4468-A139-6CECD963B682}">
      <dgm:prSet/>
      <dgm:spPr/>
      <dgm:t>
        <a:bodyPr/>
        <a:lstStyle/>
        <a:p>
          <a:endParaRPr lang="en-US"/>
        </a:p>
      </dgm:t>
    </dgm:pt>
    <dgm:pt modelId="{7BEB6771-42FF-4DDB-A5B8-447AA5A5BD51}" type="sibTrans" cxnId="{055F466D-04BC-4468-A139-6CECD963B682}">
      <dgm:prSet/>
      <dgm:spPr/>
      <dgm:t>
        <a:bodyPr/>
        <a:lstStyle/>
        <a:p>
          <a:endParaRPr lang="en-US"/>
        </a:p>
      </dgm:t>
    </dgm:pt>
    <dgm:pt modelId="{7A533FAF-F6E8-4863-A690-DA6A649A23F2}">
      <dgm:prSet phldrT="[Text]"/>
      <dgm:spPr/>
      <dgm:t>
        <a:bodyPr/>
        <a:lstStyle/>
        <a:p>
          <a:r>
            <a:rPr lang="en-US" dirty="0"/>
            <a:t>There are pros and cons to both types of care – domiciliary and residential.</a:t>
          </a:r>
        </a:p>
      </dgm:t>
    </dgm:pt>
    <dgm:pt modelId="{E41CEC4B-7EB2-4868-80E5-4D89B039F9AE}" type="parTrans" cxnId="{4DC3E93F-7ED8-4EB8-861B-1E4B8C06440D}">
      <dgm:prSet/>
      <dgm:spPr/>
      <dgm:t>
        <a:bodyPr/>
        <a:lstStyle/>
        <a:p>
          <a:endParaRPr lang="en-US"/>
        </a:p>
      </dgm:t>
    </dgm:pt>
    <dgm:pt modelId="{35613630-671A-45A4-B859-79EBB527868F}" type="sibTrans" cxnId="{4DC3E93F-7ED8-4EB8-861B-1E4B8C06440D}">
      <dgm:prSet/>
      <dgm:spPr/>
      <dgm:t>
        <a:bodyPr/>
        <a:lstStyle/>
        <a:p>
          <a:endParaRPr lang="en-US"/>
        </a:p>
      </dgm:t>
    </dgm:pt>
    <dgm:pt modelId="{1363639F-26E3-4D72-96A0-387F97A49F25}">
      <dgm:prSet phldrT="[Text]"/>
      <dgm:spPr/>
      <dgm:t>
        <a:bodyPr/>
        <a:lstStyle/>
        <a:p>
          <a:r>
            <a:rPr lang="en-US" dirty="0"/>
            <a:t>Ageing theories can be useful to understanding needs and effective care interventions.</a:t>
          </a:r>
        </a:p>
      </dgm:t>
    </dgm:pt>
    <dgm:pt modelId="{7C86EDC6-346F-44AD-A071-E99049CCC6FD}" type="parTrans" cxnId="{C3A9412E-92C1-4DD6-AD36-54B57CF86965}">
      <dgm:prSet/>
      <dgm:spPr/>
      <dgm:t>
        <a:bodyPr/>
        <a:lstStyle/>
        <a:p>
          <a:endParaRPr lang="en-US"/>
        </a:p>
      </dgm:t>
    </dgm:pt>
    <dgm:pt modelId="{A5AFF9C6-D462-45E5-9A60-2C1BB91277AA}" type="sibTrans" cxnId="{C3A9412E-92C1-4DD6-AD36-54B57CF86965}">
      <dgm:prSet/>
      <dgm:spPr/>
      <dgm:t>
        <a:bodyPr/>
        <a:lstStyle/>
        <a:p>
          <a:endParaRPr lang="en-US"/>
        </a:p>
      </dgm:t>
    </dgm:pt>
    <dgm:pt modelId="{70996A7F-CFE6-4247-AA1B-C51BCF28C1B3}">
      <dgm:prSet phldrT="[Text]"/>
      <dgm:spPr/>
      <dgm:t>
        <a:bodyPr/>
        <a:lstStyle/>
        <a:p>
          <a:r>
            <a:rPr lang="en-US" dirty="0"/>
            <a:t>Policies and legislation safeguard rights and encourage person centred care.</a:t>
          </a:r>
        </a:p>
      </dgm:t>
    </dgm:pt>
    <dgm:pt modelId="{ECA34B17-97B0-4176-8ED3-3F1313A80881}" type="parTrans" cxnId="{7CFC5888-7F65-4679-B340-6A2C4C9873A9}">
      <dgm:prSet/>
      <dgm:spPr/>
      <dgm:t>
        <a:bodyPr/>
        <a:lstStyle/>
        <a:p>
          <a:endParaRPr lang="en-US"/>
        </a:p>
      </dgm:t>
    </dgm:pt>
    <dgm:pt modelId="{6281DE29-F4AC-476C-BDB1-38DDDC69F2F7}" type="sibTrans" cxnId="{7CFC5888-7F65-4679-B340-6A2C4C9873A9}">
      <dgm:prSet/>
      <dgm:spPr/>
      <dgm:t>
        <a:bodyPr/>
        <a:lstStyle/>
        <a:p>
          <a:endParaRPr lang="en-US"/>
        </a:p>
      </dgm:t>
    </dgm:pt>
    <dgm:pt modelId="{917BC460-E8B6-47EF-9C45-4D9FDC6620EE}">
      <dgm:prSet phldrT="[Text]"/>
      <dgm:spPr/>
      <dgm:t>
        <a:bodyPr/>
        <a:lstStyle/>
        <a:p>
          <a:r>
            <a:rPr lang="en-US" dirty="0"/>
            <a:t>Technological innovations can enhance independence, safety and wellbeing.</a:t>
          </a:r>
        </a:p>
      </dgm:t>
    </dgm:pt>
    <dgm:pt modelId="{C4D1DBA1-C550-4055-BFA6-7CA25CD49254}" type="parTrans" cxnId="{F9EF0E62-632A-4BD8-9E91-682188926232}">
      <dgm:prSet/>
      <dgm:spPr/>
      <dgm:t>
        <a:bodyPr/>
        <a:lstStyle/>
        <a:p>
          <a:endParaRPr lang="en-US"/>
        </a:p>
      </dgm:t>
    </dgm:pt>
    <dgm:pt modelId="{3D03F6A8-E8E3-48C5-9D61-13DF15B1EB58}" type="sibTrans" cxnId="{F9EF0E62-632A-4BD8-9E91-682188926232}">
      <dgm:prSet/>
      <dgm:spPr/>
      <dgm:t>
        <a:bodyPr/>
        <a:lstStyle/>
        <a:p>
          <a:endParaRPr lang="en-US"/>
        </a:p>
      </dgm:t>
    </dgm:pt>
    <dgm:pt modelId="{FBB9CAB9-4319-4899-8F9F-1882F9D2C74D}">
      <dgm:prSet phldrT="[Text]"/>
      <dgm:spPr/>
      <dgm:t>
        <a:bodyPr/>
        <a:lstStyle/>
        <a:p>
          <a:r>
            <a:rPr lang="en-US" dirty="0"/>
            <a:t>Challenges include:</a:t>
          </a:r>
        </a:p>
      </dgm:t>
    </dgm:pt>
    <dgm:pt modelId="{681B11AB-8380-46A9-AE91-47579CC1D0A8}" type="parTrans" cxnId="{EDC7C0EE-5086-4B50-95B3-3ED37B22C229}">
      <dgm:prSet/>
      <dgm:spPr/>
      <dgm:t>
        <a:bodyPr/>
        <a:lstStyle/>
        <a:p>
          <a:endParaRPr lang="en-US"/>
        </a:p>
      </dgm:t>
    </dgm:pt>
    <dgm:pt modelId="{DDB4B114-9CEE-4098-AFA3-52BBB1F64164}" type="sibTrans" cxnId="{EDC7C0EE-5086-4B50-95B3-3ED37B22C229}">
      <dgm:prSet/>
      <dgm:spPr/>
      <dgm:t>
        <a:bodyPr/>
        <a:lstStyle/>
        <a:p>
          <a:endParaRPr lang="en-US"/>
        </a:p>
      </dgm:t>
    </dgm:pt>
    <dgm:pt modelId="{06E3A3A4-6DE6-4006-9071-7E9B92A0D7D7}">
      <dgm:prSet phldrT="[Text]"/>
      <dgm:spPr/>
      <dgm:t>
        <a:bodyPr/>
        <a:lstStyle/>
        <a:p>
          <a:r>
            <a:rPr lang="en-US" dirty="0"/>
            <a:t>Funding pressures.</a:t>
          </a:r>
        </a:p>
      </dgm:t>
    </dgm:pt>
    <dgm:pt modelId="{30AB01C0-2DC9-41F2-A5CC-D8B1B03DE6D3}" type="parTrans" cxnId="{603D6E42-859D-463A-A55B-84BD8F28C857}">
      <dgm:prSet/>
      <dgm:spPr/>
      <dgm:t>
        <a:bodyPr/>
        <a:lstStyle/>
        <a:p>
          <a:endParaRPr lang="en-US"/>
        </a:p>
      </dgm:t>
    </dgm:pt>
    <dgm:pt modelId="{29FCF537-1AA4-4176-ADEF-357B16A9B68A}" type="sibTrans" cxnId="{603D6E42-859D-463A-A55B-84BD8F28C857}">
      <dgm:prSet/>
      <dgm:spPr/>
      <dgm:t>
        <a:bodyPr/>
        <a:lstStyle/>
        <a:p>
          <a:endParaRPr lang="en-US"/>
        </a:p>
      </dgm:t>
    </dgm:pt>
    <dgm:pt modelId="{DBCEBD82-E357-48E4-8596-BBB68E239F6D}">
      <dgm:prSet phldrT="[Text]"/>
      <dgm:spPr/>
      <dgm:t>
        <a:bodyPr/>
        <a:lstStyle/>
        <a:p>
          <a:r>
            <a:rPr lang="en-US" dirty="0"/>
            <a:t>Workforce shortages.</a:t>
          </a:r>
        </a:p>
      </dgm:t>
    </dgm:pt>
    <dgm:pt modelId="{0DD07251-CCB3-4B2E-97F1-2C33DCE18685}" type="parTrans" cxnId="{D751C796-A345-4E8A-8152-1923E7D95AEB}">
      <dgm:prSet/>
      <dgm:spPr/>
      <dgm:t>
        <a:bodyPr/>
        <a:lstStyle/>
        <a:p>
          <a:endParaRPr lang="en-US"/>
        </a:p>
      </dgm:t>
    </dgm:pt>
    <dgm:pt modelId="{DB2918BE-BD1E-4BB8-9A67-FCD0ABA30D34}" type="sibTrans" cxnId="{D751C796-A345-4E8A-8152-1923E7D95AEB}">
      <dgm:prSet/>
      <dgm:spPr/>
      <dgm:t>
        <a:bodyPr/>
        <a:lstStyle/>
        <a:p>
          <a:endParaRPr lang="en-US"/>
        </a:p>
      </dgm:t>
    </dgm:pt>
    <dgm:pt modelId="{B75AE5BC-278A-46C3-BDFB-84BCC042C76F}">
      <dgm:prSet phldrT="[Text]"/>
      <dgm:spPr/>
      <dgm:t>
        <a:bodyPr/>
        <a:lstStyle/>
        <a:p>
          <a:r>
            <a:rPr lang="en-US" dirty="0"/>
            <a:t>Digital exclusion.</a:t>
          </a:r>
        </a:p>
      </dgm:t>
    </dgm:pt>
    <dgm:pt modelId="{C6BEB4FF-A399-45FE-8578-185F053912F4}" type="parTrans" cxnId="{7A8EED38-D96C-47E0-ACC7-6A60863C20F9}">
      <dgm:prSet/>
      <dgm:spPr/>
      <dgm:t>
        <a:bodyPr/>
        <a:lstStyle/>
        <a:p>
          <a:endParaRPr lang="en-US"/>
        </a:p>
      </dgm:t>
    </dgm:pt>
    <dgm:pt modelId="{FB9F4908-DE0E-47F5-BC33-CC94F9E72780}" type="sibTrans" cxnId="{7A8EED38-D96C-47E0-ACC7-6A60863C20F9}">
      <dgm:prSet/>
      <dgm:spPr/>
      <dgm:t>
        <a:bodyPr/>
        <a:lstStyle/>
        <a:p>
          <a:endParaRPr lang="en-US"/>
        </a:p>
      </dgm:t>
    </dgm:pt>
    <dgm:pt modelId="{2719C820-1500-4737-A370-D3678FD87962}">
      <dgm:prSet phldrT="[Text]"/>
      <dgm:spPr/>
      <dgm:t>
        <a:bodyPr/>
        <a:lstStyle/>
        <a:p>
          <a:r>
            <a:rPr lang="en-US" dirty="0"/>
            <a:t>Future models of care should embrace:</a:t>
          </a:r>
        </a:p>
      </dgm:t>
    </dgm:pt>
    <dgm:pt modelId="{6D853884-30AF-4205-A92B-8593600A42D3}" type="parTrans" cxnId="{C460FBD7-28BE-4F7C-BE03-250F93ED5DDA}">
      <dgm:prSet/>
      <dgm:spPr/>
      <dgm:t>
        <a:bodyPr/>
        <a:lstStyle/>
        <a:p>
          <a:endParaRPr lang="en-US"/>
        </a:p>
      </dgm:t>
    </dgm:pt>
    <dgm:pt modelId="{0B8A8B02-D73B-4BA5-A0C2-1670C7A0BC45}" type="sibTrans" cxnId="{C460FBD7-28BE-4F7C-BE03-250F93ED5DDA}">
      <dgm:prSet/>
      <dgm:spPr/>
      <dgm:t>
        <a:bodyPr/>
        <a:lstStyle/>
        <a:p>
          <a:endParaRPr lang="en-US"/>
        </a:p>
      </dgm:t>
    </dgm:pt>
    <dgm:pt modelId="{598D913D-1E20-4FFF-9C50-C15846A5E21F}">
      <dgm:prSet phldrT="[Text]"/>
      <dgm:spPr/>
      <dgm:t>
        <a:bodyPr/>
        <a:lstStyle/>
        <a:p>
          <a:r>
            <a:rPr lang="en-US" dirty="0"/>
            <a:t>Theory-informed practice.</a:t>
          </a:r>
        </a:p>
      </dgm:t>
    </dgm:pt>
    <dgm:pt modelId="{2A2B0F6F-11C3-4C9F-AC3A-94E639273681}" type="parTrans" cxnId="{43BDD4FB-EC9A-4114-9286-0406E47AA57F}">
      <dgm:prSet/>
      <dgm:spPr/>
      <dgm:t>
        <a:bodyPr/>
        <a:lstStyle/>
        <a:p>
          <a:endParaRPr lang="en-US"/>
        </a:p>
      </dgm:t>
    </dgm:pt>
    <dgm:pt modelId="{9137DE50-C007-44BA-963A-E9145285B0B0}" type="sibTrans" cxnId="{43BDD4FB-EC9A-4114-9286-0406E47AA57F}">
      <dgm:prSet/>
      <dgm:spPr/>
      <dgm:t>
        <a:bodyPr/>
        <a:lstStyle/>
        <a:p>
          <a:endParaRPr lang="en-US"/>
        </a:p>
      </dgm:t>
    </dgm:pt>
    <dgm:pt modelId="{2655D079-2019-4921-9F2E-81693BDAA760}">
      <dgm:prSet phldrT="[Text]"/>
      <dgm:spPr/>
      <dgm:t>
        <a:bodyPr/>
        <a:lstStyle/>
        <a:p>
          <a:r>
            <a:rPr lang="en-US" dirty="0"/>
            <a:t>Strong policy support.</a:t>
          </a:r>
        </a:p>
      </dgm:t>
    </dgm:pt>
    <dgm:pt modelId="{EB31C831-07C0-4DCC-A2AC-39B14431BA58}" type="parTrans" cxnId="{4DECD09C-EA91-4A0F-9337-2D418CFE4D00}">
      <dgm:prSet/>
      <dgm:spPr/>
      <dgm:t>
        <a:bodyPr/>
        <a:lstStyle/>
        <a:p>
          <a:endParaRPr lang="en-US"/>
        </a:p>
      </dgm:t>
    </dgm:pt>
    <dgm:pt modelId="{299151D6-5F28-4066-B0CF-53AC6C3CD629}" type="sibTrans" cxnId="{4DECD09C-EA91-4A0F-9337-2D418CFE4D00}">
      <dgm:prSet/>
      <dgm:spPr/>
      <dgm:t>
        <a:bodyPr/>
        <a:lstStyle/>
        <a:p>
          <a:endParaRPr lang="en-US"/>
        </a:p>
      </dgm:t>
    </dgm:pt>
    <dgm:pt modelId="{11568A00-2D55-4456-B9A2-3847C5C4A09F}">
      <dgm:prSet phldrT="[Text]"/>
      <dgm:spPr/>
      <dgm:t>
        <a:bodyPr/>
        <a:lstStyle/>
        <a:p>
          <a:r>
            <a:rPr lang="en-US" dirty="0"/>
            <a:t>Technological innovation.</a:t>
          </a:r>
        </a:p>
      </dgm:t>
    </dgm:pt>
    <dgm:pt modelId="{9FC1A9B7-6136-45ED-8703-501A29051870}" type="parTrans" cxnId="{28FFAA04-97CA-405E-9A47-21BC6E8373B4}">
      <dgm:prSet/>
      <dgm:spPr/>
      <dgm:t>
        <a:bodyPr/>
        <a:lstStyle/>
        <a:p>
          <a:endParaRPr lang="en-US"/>
        </a:p>
      </dgm:t>
    </dgm:pt>
    <dgm:pt modelId="{CF633437-8431-4BCE-9BA2-CC600C7684AD}" type="sibTrans" cxnId="{28FFAA04-97CA-405E-9A47-21BC6E8373B4}">
      <dgm:prSet/>
      <dgm:spPr/>
      <dgm:t>
        <a:bodyPr/>
        <a:lstStyle/>
        <a:p>
          <a:endParaRPr lang="en-US"/>
        </a:p>
      </dgm:t>
    </dgm:pt>
    <dgm:pt modelId="{2E4CDB04-1987-493D-A6E4-21B9AD38FCA4}">
      <dgm:prSet phldrT="[Text]"/>
      <dgm:spPr/>
      <dgm:t>
        <a:bodyPr/>
        <a:lstStyle/>
        <a:p>
          <a:r>
            <a:rPr lang="en-US" dirty="0"/>
            <a:t>Person-centred </a:t>
          </a:r>
          <a:r>
            <a:rPr lang="en-US"/>
            <a:t>approaches.</a:t>
          </a:r>
          <a:endParaRPr lang="en-US" dirty="0"/>
        </a:p>
      </dgm:t>
    </dgm:pt>
    <dgm:pt modelId="{2B0101DF-0BC2-464E-916E-48A4E00DD06E}" type="parTrans" cxnId="{3DA56C4E-7E78-443A-8BBC-375E0E6B4F47}">
      <dgm:prSet/>
      <dgm:spPr/>
      <dgm:t>
        <a:bodyPr/>
        <a:lstStyle/>
        <a:p>
          <a:endParaRPr lang="en-US"/>
        </a:p>
      </dgm:t>
    </dgm:pt>
    <dgm:pt modelId="{6A446D61-47C1-4F14-ACE4-600B4BB2C463}" type="sibTrans" cxnId="{3DA56C4E-7E78-443A-8BBC-375E0E6B4F47}">
      <dgm:prSet/>
      <dgm:spPr/>
      <dgm:t>
        <a:bodyPr/>
        <a:lstStyle/>
        <a:p>
          <a:endParaRPr lang="en-US"/>
        </a:p>
      </dgm:t>
    </dgm:pt>
    <dgm:pt modelId="{D8BB885C-417B-4495-86C8-1F7920D4A26A}" type="pres">
      <dgm:prSet presAssocID="{10851F54-F019-4ADD-9D6A-670ECCB8A5E7}" presName="diagram" presStyleCnt="0">
        <dgm:presLayoutVars>
          <dgm:dir/>
          <dgm:resizeHandles val="exact"/>
        </dgm:presLayoutVars>
      </dgm:prSet>
      <dgm:spPr/>
    </dgm:pt>
    <dgm:pt modelId="{3D239225-08BC-4386-BD1B-AEE8679AE57F}" type="pres">
      <dgm:prSet presAssocID="{3DD527BB-318E-4208-A6A9-1A1125013059}" presName="node" presStyleLbl="node1" presStyleIdx="0" presStyleCnt="8">
        <dgm:presLayoutVars>
          <dgm:bulletEnabled val="1"/>
        </dgm:presLayoutVars>
      </dgm:prSet>
      <dgm:spPr/>
    </dgm:pt>
    <dgm:pt modelId="{B3E2AE65-FB59-433B-B2BE-6B0FE3D12EBA}" type="pres">
      <dgm:prSet presAssocID="{4F0F6800-6A1C-4DB9-993E-80363293B74A}" presName="sibTrans" presStyleCnt="0"/>
      <dgm:spPr/>
    </dgm:pt>
    <dgm:pt modelId="{B7EE8F88-7A31-4B81-B458-96FBE341E63C}" type="pres">
      <dgm:prSet presAssocID="{416D91D4-CF7F-446D-9605-3E0941EDA019}" presName="node" presStyleLbl="node1" presStyleIdx="1" presStyleCnt="8">
        <dgm:presLayoutVars>
          <dgm:bulletEnabled val="1"/>
        </dgm:presLayoutVars>
      </dgm:prSet>
      <dgm:spPr/>
    </dgm:pt>
    <dgm:pt modelId="{0F03CAEC-FDAA-4E2C-B8C1-F89CDEA03C7A}" type="pres">
      <dgm:prSet presAssocID="{7BEB6771-42FF-4DDB-A5B8-447AA5A5BD51}" presName="sibTrans" presStyleCnt="0"/>
      <dgm:spPr/>
    </dgm:pt>
    <dgm:pt modelId="{AD33D30D-8445-4ED6-BB59-6E19EE49C97A}" type="pres">
      <dgm:prSet presAssocID="{7A533FAF-F6E8-4863-A690-DA6A649A23F2}" presName="node" presStyleLbl="node1" presStyleIdx="2" presStyleCnt="8">
        <dgm:presLayoutVars>
          <dgm:bulletEnabled val="1"/>
        </dgm:presLayoutVars>
      </dgm:prSet>
      <dgm:spPr/>
    </dgm:pt>
    <dgm:pt modelId="{0E80F4C0-9683-4348-B22D-C3AB36BABCBC}" type="pres">
      <dgm:prSet presAssocID="{35613630-671A-45A4-B859-79EBB527868F}" presName="sibTrans" presStyleCnt="0"/>
      <dgm:spPr/>
    </dgm:pt>
    <dgm:pt modelId="{3353AF83-DEC9-481F-9885-D37D3CFB05AC}" type="pres">
      <dgm:prSet presAssocID="{1363639F-26E3-4D72-96A0-387F97A49F25}" presName="node" presStyleLbl="node1" presStyleIdx="3" presStyleCnt="8">
        <dgm:presLayoutVars>
          <dgm:bulletEnabled val="1"/>
        </dgm:presLayoutVars>
      </dgm:prSet>
      <dgm:spPr/>
    </dgm:pt>
    <dgm:pt modelId="{A4985835-40F1-4780-A93C-14D8F5BD7691}" type="pres">
      <dgm:prSet presAssocID="{A5AFF9C6-D462-45E5-9A60-2C1BB91277AA}" presName="sibTrans" presStyleCnt="0"/>
      <dgm:spPr/>
    </dgm:pt>
    <dgm:pt modelId="{589D3CD1-F3A7-4669-993E-C022A35CE7B1}" type="pres">
      <dgm:prSet presAssocID="{70996A7F-CFE6-4247-AA1B-C51BCF28C1B3}" presName="node" presStyleLbl="node1" presStyleIdx="4" presStyleCnt="8">
        <dgm:presLayoutVars>
          <dgm:bulletEnabled val="1"/>
        </dgm:presLayoutVars>
      </dgm:prSet>
      <dgm:spPr/>
    </dgm:pt>
    <dgm:pt modelId="{BFDB461C-408C-489A-A9CC-7A263150CD02}" type="pres">
      <dgm:prSet presAssocID="{6281DE29-F4AC-476C-BDB1-38DDDC69F2F7}" presName="sibTrans" presStyleCnt="0"/>
      <dgm:spPr/>
    </dgm:pt>
    <dgm:pt modelId="{75E2E181-031A-475F-8D14-DFC22E975598}" type="pres">
      <dgm:prSet presAssocID="{917BC460-E8B6-47EF-9C45-4D9FDC6620EE}" presName="node" presStyleLbl="node1" presStyleIdx="5" presStyleCnt="8">
        <dgm:presLayoutVars>
          <dgm:bulletEnabled val="1"/>
        </dgm:presLayoutVars>
      </dgm:prSet>
      <dgm:spPr/>
    </dgm:pt>
    <dgm:pt modelId="{C6680AEE-486B-4FA4-96A8-C54560B462FA}" type="pres">
      <dgm:prSet presAssocID="{3D03F6A8-E8E3-48C5-9D61-13DF15B1EB58}" presName="sibTrans" presStyleCnt="0"/>
      <dgm:spPr/>
    </dgm:pt>
    <dgm:pt modelId="{B9A351A9-7E9E-4751-8F84-F25B3A46E4C1}" type="pres">
      <dgm:prSet presAssocID="{FBB9CAB9-4319-4899-8F9F-1882F9D2C74D}" presName="node" presStyleLbl="node1" presStyleIdx="6" presStyleCnt="8">
        <dgm:presLayoutVars>
          <dgm:bulletEnabled val="1"/>
        </dgm:presLayoutVars>
      </dgm:prSet>
      <dgm:spPr/>
    </dgm:pt>
    <dgm:pt modelId="{62F350F1-D934-41D1-9DB6-AF30899E255D}" type="pres">
      <dgm:prSet presAssocID="{DDB4B114-9CEE-4098-AFA3-52BBB1F64164}" presName="sibTrans" presStyleCnt="0"/>
      <dgm:spPr/>
    </dgm:pt>
    <dgm:pt modelId="{9B74A1B9-F2B9-4EC9-A700-F65EEC138E95}" type="pres">
      <dgm:prSet presAssocID="{2719C820-1500-4737-A370-D3678FD87962}" presName="node" presStyleLbl="node1" presStyleIdx="7" presStyleCnt="8">
        <dgm:presLayoutVars>
          <dgm:bulletEnabled val="1"/>
        </dgm:presLayoutVars>
      </dgm:prSet>
      <dgm:spPr/>
    </dgm:pt>
  </dgm:ptLst>
  <dgm:cxnLst>
    <dgm:cxn modelId="{28FFAA04-97CA-405E-9A47-21BC6E8373B4}" srcId="{2719C820-1500-4737-A370-D3678FD87962}" destId="{11568A00-2D55-4456-B9A2-3847C5C4A09F}" srcOrd="2" destOrd="0" parTransId="{9FC1A9B7-6136-45ED-8703-501A29051870}" sibTransId="{CF633437-8431-4BCE-9BA2-CC600C7684AD}"/>
    <dgm:cxn modelId="{3580D90B-D71A-4A65-89A6-934FB36DA30A}" type="presOf" srcId="{10851F54-F019-4ADD-9D6A-670ECCB8A5E7}" destId="{D8BB885C-417B-4495-86C8-1F7920D4A26A}" srcOrd="0" destOrd="0" presId="urn:microsoft.com/office/officeart/2005/8/layout/default"/>
    <dgm:cxn modelId="{E4D5932B-558A-4815-A6AF-DCC734F3A98A}" type="presOf" srcId="{11568A00-2D55-4456-B9A2-3847C5C4A09F}" destId="{9B74A1B9-F2B9-4EC9-A700-F65EEC138E95}" srcOrd="0" destOrd="3" presId="urn:microsoft.com/office/officeart/2005/8/layout/default"/>
    <dgm:cxn modelId="{D54D902D-F29E-4526-B2F4-32D99383AF59}" type="presOf" srcId="{06E3A3A4-6DE6-4006-9071-7E9B92A0D7D7}" destId="{B9A351A9-7E9E-4751-8F84-F25B3A46E4C1}" srcOrd="0" destOrd="1" presId="urn:microsoft.com/office/officeart/2005/8/layout/default"/>
    <dgm:cxn modelId="{C3A9412E-92C1-4DD6-AD36-54B57CF86965}" srcId="{10851F54-F019-4ADD-9D6A-670ECCB8A5E7}" destId="{1363639F-26E3-4D72-96A0-387F97A49F25}" srcOrd="3" destOrd="0" parTransId="{7C86EDC6-346F-44AD-A071-E99049CCC6FD}" sibTransId="{A5AFF9C6-D462-45E5-9A60-2C1BB91277AA}"/>
    <dgm:cxn modelId="{7A8EED38-D96C-47E0-ACC7-6A60863C20F9}" srcId="{FBB9CAB9-4319-4899-8F9F-1882F9D2C74D}" destId="{B75AE5BC-278A-46C3-BDFB-84BCC042C76F}" srcOrd="2" destOrd="0" parTransId="{C6BEB4FF-A399-45FE-8578-185F053912F4}" sibTransId="{FB9F4908-DE0E-47F5-BC33-CC94F9E72780}"/>
    <dgm:cxn modelId="{DBC03D3E-5385-4783-95CE-EB0069CB8397}" type="presOf" srcId="{DBCEBD82-E357-48E4-8596-BBB68E239F6D}" destId="{B9A351A9-7E9E-4751-8F84-F25B3A46E4C1}" srcOrd="0" destOrd="2" presId="urn:microsoft.com/office/officeart/2005/8/layout/default"/>
    <dgm:cxn modelId="{4DC3E93F-7ED8-4EB8-861B-1E4B8C06440D}" srcId="{10851F54-F019-4ADD-9D6A-670ECCB8A5E7}" destId="{7A533FAF-F6E8-4863-A690-DA6A649A23F2}" srcOrd="2" destOrd="0" parTransId="{E41CEC4B-7EB2-4868-80E5-4D89B039F9AE}" sibTransId="{35613630-671A-45A4-B859-79EBB527868F}"/>
    <dgm:cxn modelId="{F9EF0E62-632A-4BD8-9E91-682188926232}" srcId="{10851F54-F019-4ADD-9D6A-670ECCB8A5E7}" destId="{917BC460-E8B6-47EF-9C45-4D9FDC6620EE}" srcOrd="5" destOrd="0" parTransId="{C4D1DBA1-C550-4055-BFA6-7CA25CD49254}" sibTransId="{3D03F6A8-E8E3-48C5-9D61-13DF15B1EB58}"/>
    <dgm:cxn modelId="{603D6E42-859D-463A-A55B-84BD8F28C857}" srcId="{FBB9CAB9-4319-4899-8F9F-1882F9D2C74D}" destId="{06E3A3A4-6DE6-4006-9071-7E9B92A0D7D7}" srcOrd="0" destOrd="0" parTransId="{30AB01C0-2DC9-41F2-A5CC-D8B1B03DE6D3}" sibTransId="{29FCF537-1AA4-4176-ADEF-357B16A9B68A}"/>
    <dgm:cxn modelId="{AD1DC544-0F9A-4946-B25B-612093563916}" type="presOf" srcId="{598D913D-1E20-4FFF-9C50-C15846A5E21F}" destId="{9B74A1B9-F2B9-4EC9-A700-F65EEC138E95}" srcOrd="0" destOrd="1" presId="urn:microsoft.com/office/officeart/2005/8/layout/default"/>
    <dgm:cxn modelId="{055F466D-04BC-4468-A139-6CECD963B682}" srcId="{10851F54-F019-4ADD-9D6A-670ECCB8A5E7}" destId="{416D91D4-CF7F-446D-9605-3E0941EDA019}" srcOrd="1" destOrd="0" parTransId="{C42804B5-2812-40ED-B4CF-E297C833F157}" sibTransId="{7BEB6771-42FF-4DDB-A5B8-447AA5A5BD51}"/>
    <dgm:cxn modelId="{3DA56C4E-7E78-443A-8BBC-375E0E6B4F47}" srcId="{2719C820-1500-4737-A370-D3678FD87962}" destId="{2E4CDB04-1987-493D-A6E4-21B9AD38FCA4}" srcOrd="3" destOrd="0" parTransId="{2B0101DF-0BC2-464E-916E-48A4E00DD06E}" sibTransId="{6A446D61-47C1-4F14-ACE4-600B4BB2C463}"/>
    <dgm:cxn modelId="{7B310C84-B24D-4D1E-88EF-37EA6F7E6A50}" type="presOf" srcId="{2655D079-2019-4921-9F2E-81693BDAA760}" destId="{9B74A1B9-F2B9-4EC9-A700-F65EEC138E95}" srcOrd="0" destOrd="2" presId="urn:microsoft.com/office/officeart/2005/8/layout/default"/>
    <dgm:cxn modelId="{7CFC5888-7F65-4679-B340-6A2C4C9873A9}" srcId="{10851F54-F019-4ADD-9D6A-670ECCB8A5E7}" destId="{70996A7F-CFE6-4247-AA1B-C51BCF28C1B3}" srcOrd="4" destOrd="0" parTransId="{ECA34B17-97B0-4176-8ED3-3F1313A80881}" sibTransId="{6281DE29-F4AC-476C-BDB1-38DDDC69F2F7}"/>
    <dgm:cxn modelId="{D751C796-A345-4E8A-8152-1923E7D95AEB}" srcId="{FBB9CAB9-4319-4899-8F9F-1882F9D2C74D}" destId="{DBCEBD82-E357-48E4-8596-BBB68E239F6D}" srcOrd="1" destOrd="0" parTransId="{0DD07251-CCB3-4B2E-97F1-2C33DCE18685}" sibTransId="{DB2918BE-BD1E-4BB8-9A67-FCD0ABA30D34}"/>
    <dgm:cxn modelId="{4DECD09C-EA91-4A0F-9337-2D418CFE4D00}" srcId="{2719C820-1500-4737-A370-D3678FD87962}" destId="{2655D079-2019-4921-9F2E-81693BDAA760}" srcOrd="1" destOrd="0" parTransId="{EB31C831-07C0-4DCC-A2AC-39B14431BA58}" sibTransId="{299151D6-5F28-4066-B0CF-53AC6C3CD629}"/>
    <dgm:cxn modelId="{62B853A9-3AA4-41C5-B489-3F0B49F585C5}" type="presOf" srcId="{B75AE5BC-278A-46C3-BDFB-84BCC042C76F}" destId="{B9A351A9-7E9E-4751-8F84-F25B3A46E4C1}" srcOrd="0" destOrd="3" presId="urn:microsoft.com/office/officeart/2005/8/layout/default"/>
    <dgm:cxn modelId="{1F90E9BC-6A58-4BC0-92ED-0079369C4832}" type="presOf" srcId="{7A533FAF-F6E8-4863-A690-DA6A649A23F2}" destId="{AD33D30D-8445-4ED6-BB59-6E19EE49C97A}" srcOrd="0" destOrd="0" presId="urn:microsoft.com/office/officeart/2005/8/layout/default"/>
    <dgm:cxn modelId="{B1D178BD-8FB7-46B8-B962-CCEDF908B4D1}" type="presOf" srcId="{1363639F-26E3-4D72-96A0-387F97A49F25}" destId="{3353AF83-DEC9-481F-9885-D37D3CFB05AC}" srcOrd="0" destOrd="0" presId="urn:microsoft.com/office/officeart/2005/8/layout/default"/>
    <dgm:cxn modelId="{8ABED9CE-3D5E-4EFE-A4A8-FE76135B037C}" type="presOf" srcId="{416D91D4-CF7F-446D-9605-3E0941EDA019}" destId="{B7EE8F88-7A31-4B81-B458-96FBE341E63C}" srcOrd="0" destOrd="0" presId="urn:microsoft.com/office/officeart/2005/8/layout/default"/>
    <dgm:cxn modelId="{B64A7FD0-F1BF-4210-A1A2-D44DF7BC7D5C}" type="presOf" srcId="{2719C820-1500-4737-A370-D3678FD87962}" destId="{9B74A1B9-F2B9-4EC9-A700-F65EEC138E95}" srcOrd="0" destOrd="0" presId="urn:microsoft.com/office/officeart/2005/8/layout/default"/>
    <dgm:cxn modelId="{AAF861D5-4F90-46CB-8070-F1F77C8FD716}" type="presOf" srcId="{917BC460-E8B6-47EF-9C45-4D9FDC6620EE}" destId="{75E2E181-031A-475F-8D14-DFC22E975598}" srcOrd="0" destOrd="0" presId="urn:microsoft.com/office/officeart/2005/8/layout/default"/>
    <dgm:cxn modelId="{230DE3D6-E38A-4858-AFF6-3F354A0F8283}" srcId="{10851F54-F019-4ADD-9D6A-670ECCB8A5E7}" destId="{3DD527BB-318E-4208-A6A9-1A1125013059}" srcOrd="0" destOrd="0" parTransId="{B79EE051-7834-473C-AF1A-7C1023857F9C}" sibTransId="{4F0F6800-6A1C-4DB9-993E-80363293B74A}"/>
    <dgm:cxn modelId="{C460FBD7-28BE-4F7C-BE03-250F93ED5DDA}" srcId="{10851F54-F019-4ADD-9D6A-670ECCB8A5E7}" destId="{2719C820-1500-4737-A370-D3678FD87962}" srcOrd="7" destOrd="0" parTransId="{6D853884-30AF-4205-A92B-8593600A42D3}" sibTransId="{0B8A8B02-D73B-4BA5-A0C2-1670C7A0BC45}"/>
    <dgm:cxn modelId="{B14469DE-D4CF-4A1F-BBB2-329BE2105101}" type="presOf" srcId="{70996A7F-CFE6-4247-AA1B-C51BCF28C1B3}" destId="{589D3CD1-F3A7-4669-993E-C022A35CE7B1}" srcOrd="0" destOrd="0" presId="urn:microsoft.com/office/officeart/2005/8/layout/default"/>
    <dgm:cxn modelId="{21BCE5E6-062C-4ED4-995A-2FA3E36393F2}" type="presOf" srcId="{3DD527BB-318E-4208-A6A9-1A1125013059}" destId="{3D239225-08BC-4386-BD1B-AEE8679AE57F}" srcOrd="0" destOrd="0" presId="urn:microsoft.com/office/officeart/2005/8/layout/default"/>
    <dgm:cxn modelId="{EDC7C0EE-5086-4B50-95B3-3ED37B22C229}" srcId="{10851F54-F019-4ADD-9D6A-670ECCB8A5E7}" destId="{FBB9CAB9-4319-4899-8F9F-1882F9D2C74D}" srcOrd="6" destOrd="0" parTransId="{681B11AB-8380-46A9-AE91-47579CC1D0A8}" sibTransId="{DDB4B114-9CEE-4098-AFA3-52BBB1F64164}"/>
    <dgm:cxn modelId="{CC283BF2-655A-4C41-AB7D-11ADECE61DD4}" type="presOf" srcId="{FBB9CAB9-4319-4899-8F9F-1882F9D2C74D}" destId="{B9A351A9-7E9E-4751-8F84-F25B3A46E4C1}" srcOrd="0" destOrd="0" presId="urn:microsoft.com/office/officeart/2005/8/layout/default"/>
    <dgm:cxn modelId="{4870AAFA-4793-4198-89A3-3E53FB56D12C}" type="presOf" srcId="{2E4CDB04-1987-493D-A6E4-21B9AD38FCA4}" destId="{9B74A1B9-F2B9-4EC9-A700-F65EEC138E95}" srcOrd="0" destOrd="4" presId="urn:microsoft.com/office/officeart/2005/8/layout/default"/>
    <dgm:cxn modelId="{43BDD4FB-EC9A-4114-9286-0406E47AA57F}" srcId="{2719C820-1500-4737-A370-D3678FD87962}" destId="{598D913D-1E20-4FFF-9C50-C15846A5E21F}" srcOrd="0" destOrd="0" parTransId="{2A2B0F6F-11C3-4C9F-AC3A-94E639273681}" sibTransId="{9137DE50-C007-44BA-963A-E9145285B0B0}"/>
    <dgm:cxn modelId="{A244365F-F58F-44C4-BC45-FA9ED9D326FA}" type="presParOf" srcId="{D8BB885C-417B-4495-86C8-1F7920D4A26A}" destId="{3D239225-08BC-4386-BD1B-AEE8679AE57F}" srcOrd="0" destOrd="0" presId="urn:microsoft.com/office/officeart/2005/8/layout/default"/>
    <dgm:cxn modelId="{CA40D743-2703-4A65-B85E-71D8F96AA6EB}" type="presParOf" srcId="{D8BB885C-417B-4495-86C8-1F7920D4A26A}" destId="{B3E2AE65-FB59-433B-B2BE-6B0FE3D12EBA}" srcOrd="1" destOrd="0" presId="urn:microsoft.com/office/officeart/2005/8/layout/default"/>
    <dgm:cxn modelId="{983708AE-C4DE-46D7-9894-C16459D3A581}" type="presParOf" srcId="{D8BB885C-417B-4495-86C8-1F7920D4A26A}" destId="{B7EE8F88-7A31-4B81-B458-96FBE341E63C}" srcOrd="2" destOrd="0" presId="urn:microsoft.com/office/officeart/2005/8/layout/default"/>
    <dgm:cxn modelId="{9D6511A5-57B0-43C6-AC9E-D2BE5CFCC3BF}" type="presParOf" srcId="{D8BB885C-417B-4495-86C8-1F7920D4A26A}" destId="{0F03CAEC-FDAA-4E2C-B8C1-F89CDEA03C7A}" srcOrd="3" destOrd="0" presId="urn:microsoft.com/office/officeart/2005/8/layout/default"/>
    <dgm:cxn modelId="{5BC1BF29-5412-4811-8C06-05EF361873E9}" type="presParOf" srcId="{D8BB885C-417B-4495-86C8-1F7920D4A26A}" destId="{AD33D30D-8445-4ED6-BB59-6E19EE49C97A}" srcOrd="4" destOrd="0" presId="urn:microsoft.com/office/officeart/2005/8/layout/default"/>
    <dgm:cxn modelId="{9E300454-260B-46D2-8D55-B62C16E0A59E}" type="presParOf" srcId="{D8BB885C-417B-4495-86C8-1F7920D4A26A}" destId="{0E80F4C0-9683-4348-B22D-C3AB36BABCBC}" srcOrd="5" destOrd="0" presId="urn:microsoft.com/office/officeart/2005/8/layout/default"/>
    <dgm:cxn modelId="{A1BE4F98-2A39-4D8E-B2EA-7145D7485089}" type="presParOf" srcId="{D8BB885C-417B-4495-86C8-1F7920D4A26A}" destId="{3353AF83-DEC9-481F-9885-D37D3CFB05AC}" srcOrd="6" destOrd="0" presId="urn:microsoft.com/office/officeart/2005/8/layout/default"/>
    <dgm:cxn modelId="{46D92B7A-B19F-4665-912F-369864B7AB79}" type="presParOf" srcId="{D8BB885C-417B-4495-86C8-1F7920D4A26A}" destId="{A4985835-40F1-4780-A93C-14D8F5BD7691}" srcOrd="7" destOrd="0" presId="urn:microsoft.com/office/officeart/2005/8/layout/default"/>
    <dgm:cxn modelId="{D9A9ABAB-B661-4E46-B769-31B822E80A12}" type="presParOf" srcId="{D8BB885C-417B-4495-86C8-1F7920D4A26A}" destId="{589D3CD1-F3A7-4669-993E-C022A35CE7B1}" srcOrd="8" destOrd="0" presId="urn:microsoft.com/office/officeart/2005/8/layout/default"/>
    <dgm:cxn modelId="{CCA7EA30-3B0C-45F4-8458-ED8570BD6FC4}" type="presParOf" srcId="{D8BB885C-417B-4495-86C8-1F7920D4A26A}" destId="{BFDB461C-408C-489A-A9CC-7A263150CD02}" srcOrd="9" destOrd="0" presId="urn:microsoft.com/office/officeart/2005/8/layout/default"/>
    <dgm:cxn modelId="{A9058088-3EEA-4208-AC20-3025CC8535E8}" type="presParOf" srcId="{D8BB885C-417B-4495-86C8-1F7920D4A26A}" destId="{75E2E181-031A-475F-8D14-DFC22E975598}" srcOrd="10" destOrd="0" presId="urn:microsoft.com/office/officeart/2005/8/layout/default"/>
    <dgm:cxn modelId="{3C606451-7770-47CD-B36E-E3EA13814520}" type="presParOf" srcId="{D8BB885C-417B-4495-86C8-1F7920D4A26A}" destId="{C6680AEE-486B-4FA4-96A8-C54560B462FA}" srcOrd="11" destOrd="0" presId="urn:microsoft.com/office/officeart/2005/8/layout/default"/>
    <dgm:cxn modelId="{7C31F704-DDF5-45E6-B342-2D36735C98CC}" type="presParOf" srcId="{D8BB885C-417B-4495-86C8-1F7920D4A26A}" destId="{B9A351A9-7E9E-4751-8F84-F25B3A46E4C1}" srcOrd="12" destOrd="0" presId="urn:microsoft.com/office/officeart/2005/8/layout/default"/>
    <dgm:cxn modelId="{77C6C543-087D-4C53-9510-762229E79D2A}" type="presParOf" srcId="{D8BB885C-417B-4495-86C8-1F7920D4A26A}" destId="{62F350F1-D934-41D1-9DB6-AF30899E255D}" srcOrd="13" destOrd="0" presId="urn:microsoft.com/office/officeart/2005/8/layout/default"/>
    <dgm:cxn modelId="{F87F94BE-3895-493F-B715-E648DF1DB2A1}" type="presParOf" srcId="{D8BB885C-417B-4495-86C8-1F7920D4A26A}" destId="{9B74A1B9-F2B9-4EC9-A700-F65EEC138E95}"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E055A-74EE-4C5C-B099-CA544B9C19E9}">
      <dsp:nvSpPr>
        <dsp:cNvPr id="0" name=""/>
        <dsp:cNvSpPr/>
      </dsp:nvSpPr>
      <dsp:spPr>
        <a:xfrm>
          <a:off x="2559" y="0"/>
          <a:ext cx="2511359" cy="527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t>ONS forecasts (2025)</a:t>
          </a:r>
        </a:p>
      </dsp:txBody>
      <dsp:txXfrm>
        <a:off x="2559" y="0"/>
        <a:ext cx="2511359" cy="1581626"/>
      </dsp:txXfrm>
    </dsp:sp>
    <dsp:sp modelId="{420552A4-0141-4B27-9319-4EE64BBFA7B6}">
      <dsp:nvSpPr>
        <dsp:cNvPr id="0" name=""/>
        <dsp:cNvSpPr/>
      </dsp:nvSpPr>
      <dsp:spPr>
        <a:xfrm>
          <a:off x="253695" y="1583170"/>
          <a:ext cx="2009087" cy="158960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There is a steady rise in the number of seniors (65+) people.</a:t>
          </a:r>
        </a:p>
      </dsp:txBody>
      <dsp:txXfrm>
        <a:off x="300253" y="1629728"/>
        <a:ext cx="1915971" cy="1496490"/>
      </dsp:txXfrm>
    </dsp:sp>
    <dsp:sp modelId="{C7410847-4F36-440F-B90B-86796D329E77}">
      <dsp:nvSpPr>
        <dsp:cNvPr id="0" name=""/>
        <dsp:cNvSpPr/>
      </dsp:nvSpPr>
      <dsp:spPr>
        <a:xfrm>
          <a:off x="253695" y="3417331"/>
          <a:ext cx="2009087" cy="158960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There is an increasing need for health and social care services.</a:t>
          </a:r>
        </a:p>
      </dsp:txBody>
      <dsp:txXfrm>
        <a:off x="300253" y="3463889"/>
        <a:ext cx="1915971" cy="1496490"/>
      </dsp:txXfrm>
    </dsp:sp>
    <dsp:sp modelId="{2525F1B6-279E-4938-BBED-64C488E04AEF}">
      <dsp:nvSpPr>
        <dsp:cNvPr id="0" name=""/>
        <dsp:cNvSpPr/>
      </dsp:nvSpPr>
      <dsp:spPr>
        <a:xfrm>
          <a:off x="2702270" y="0"/>
          <a:ext cx="2511359" cy="527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t>Common needs of older people</a:t>
          </a:r>
        </a:p>
      </dsp:txBody>
      <dsp:txXfrm>
        <a:off x="2702270" y="0"/>
        <a:ext cx="2511359" cy="1581626"/>
      </dsp:txXfrm>
    </dsp:sp>
    <dsp:sp modelId="{8D001605-AA47-4C8A-93D7-16AB3F553A5E}">
      <dsp:nvSpPr>
        <dsp:cNvPr id="0" name=""/>
        <dsp:cNvSpPr/>
      </dsp:nvSpPr>
      <dsp:spPr>
        <a:xfrm>
          <a:off x="2953406" y="1581754"/>
          <a:ext cx="2009087" cy="76803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Physical health support.</a:t>
          </a:r>
        </a:p>
      </dsp:txBody>
      <dsp:txXfrm>
        <a:off x="2975901" y="1604249"/>
        <a:ext cx="1964097" cy="723040"/>
      </dsp:txXfrm>
    </dsp:sp>
    <dsp:sp modelId="{6387156F-EC98-4DA2-A282-FA49C721B716}">
      <dsp:nvSpPr>
        <dsp:cNvPr id="0" name=""/>
        <dsp:cNvSpPr/>
      </dsp:nvSpPr>
      <dsp:spPr>
        <a:xfrm>
          <a:off x="2953406" y="2467944"/>
          <a:ext cx="2009087" cy="76803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Emotional wellbeing.</a:t>
          </a:r>
        </a:p>
      </dsp:txBody>
      <dsp:txXfrm>
        <a:off x="2975901" y="2490439"/>
        <a:ext cx="1964097" cy="723040"/>
      </dsp:txXfrm>
    </dsp:sp>
    <dsp:sp modelId="{58B5AF06-CD48-4E3E-BDE0-F00B6B4F25CE}">
      <dsp:nvSpPr>
        <dsp:cNvPr id="0" name=""/>
        <dsp:cNvSpPr/>
      </dsp:nvSpPr>
      <dsp:spPr>
        <a:xfrm>
          <a:off x="2953406" y="3354133"/>
          <a:ext cx="2009087" cy="76803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Social connectedness.</a:t>
          </a:r>
        </a:p>
      </dsp:txBody>
      <dsp:txXfrm>
        <a:off x="2975901" y="3376628"/>
        <a:ext cx="1964097" cy="723040"/>
      </dsp:txXfrm>
    </dsp:sp>
    <dsp:sp modelId="{CA9BD159-E413-4F56-AA4C-A0B88155D894}">
      <dsp:nvSpPr>
        <dsp:cNvPr id="0" name=""/>
        <dsp:cNvSpPr/>
      </dsp:nvSpPr>
      <dsp:spPr>
        <a:xfrm>
          <a:off x="2953406" y="4240323"/>
          <a:ext cx="2009087" cy="76803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Psychological and cognitive support.</a:t>
          </a:r>
        </a:p>
      </dsp:txBody>
      <dsp:txXfrm>
        <a:off x="2975901" y="4262818"/>
        <a:ext cx="1964097" cy="723040"/>
      </dsp:txXfrm>
    </dsp:sp>
    <dsp:sp modelId="{5CC89F61-9F33-4451-BC73-36D5FD79BE26}">
      <dsp:nvSpPr>
        <dsp:cNvPr id="0" name=""/>
        <dsp:cNvSpPr/>
      </dsp:nvSpPr>
      <dsp:spPr>
        <a:xfrm>
          <a:off x="5401981" y="0"/>
          <a:ext cx="2511359" cy="527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t>Challenges</a:t>
          </a:r>
        </a:p>
      </dsp:txBody>
      <dsp:txXfrm>
        <a:off x="5401981" y="0"/>
        <a:ext cx="2511359" cy="1581626"/>
      </dsp:txXfrm>
    </dsp:sp>
    <dsp:sp modelId="{E236EB87-117E-4ACC-9750-8554EC3D2DCD}">
      <dsp:nvSpPr>
        <dsp:cNvPr id="0" name=""/>
        <dsp:cNvSpPr/>
      </dsp:nvSpPr>
      <dsp:spPr>
        <a:xfrm>
          <a:off x="5653117" y="1581754"/>
          <a:ext cx="2009087" cy="76803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Long-term conditions.</a:t>
          </a:r>
        </a:p>
      </dsp:txBody>
      <dsp:txXfrm>
        <a:off x="5675612" y="1604249"/>
        <a:ext cx="1964097" cy="723040"/>
      </dsp:txXfrm>
    </dsp:sp>
    <dsp:sp modelId="{27665F3A-3B77-4FA3-85ED-AF6A8A49E292}">
      <dsp:nvSpPr>
        <dsp:cNvPr id="0" name=""/>
        <dsp:cNvSpPr/>
      </dsp:nvSpPr>
      <dsp:spPr>
        <a:xfrm>
          <a:off x="5653117" y="2467944"/>
          <a:ext cx="2009087" cy="76803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Mobility limitations.</a:t>
          </a:r>
        </a:p>
      </dsp:txBody>
      <dsp:txXfrm>
        <a:off x="5675612" y="2490439"/>
        <a:ext cx="1964097" cy="723040"/>
      </dsp:txXfrm>
    </dsp:sp>
    <dsp:sp modelId="{B3CB145C-434F-4309-96FE-A22AEC5F4A44}">
      <dsp:nvSpPr>
        <dsp:cNvPr id="0" name=""/>
        <dsp:cNvSpPr/>
      </dsp:nvSpPr>
      <dsp:spPr>
        <a:xfrm>
          <a:off x="5653117" y="3354133"/>
          <a:ext cx="2009087" cy="76803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Loneliness and isolation.</a:t>
          </a:r>
        </a:p>
      </dsp:txBody>
      <dsp:txXfrm>
        <a:off x="5675612" y="3376628"/>
        <a:ext cx="1964097" cy="723040"/>
      </dsp:txXfrm>
    </dsp:sp>
    <dsp:sp modelId="{839B15D6-AEDB-4ECC-9915-7F7081DC7B00}">
      <dsp:nvSpPr>
        <dsp:cNvPr id="0" name=""/>
        <dsp:cNvSpPr/>
      </dsp:nvSpPr>
      <dsp:spPr>
        <a:xfrm>
          <a:off x="5653117" y="4240323"/>
          <a:ext cx="2009087" cy="76803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Dementia and frailty.</a:t>
          </a:r>
        </a:p>
      </dsp:txBody>
      <dsp:txXfrm>
        <a:off x="5675612" y="4262818"/>
        <a:ext cx="1964097" cy="723040"/>
      </dsp:txXfrm>
    </dsp:sp>
    <dsp:sp modelId="{6E936FCB-1F45-4CD5-B386-01C13B72DED4}">
      <dsp:nvSpPr>
        <dsp:cNvPr id="0" name=""/>
        <dsp:cNvSpPr/>
      </dsp:nvSpPr>
      <dsp:spPr>
        <a:xfrm>
          <a:off x="8101693" y="0"/>
          <a:ext cx="2511359" cy="527208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dirty="0"/>
            <a:t>Effective care requirements</a:t>
          </a:r>
        </a:p>
      </dsp:txBody>
      <dsp:txXfrm>
        <a:off x="8101693" y="0"/>
        <a:ext cx="2511359" cy="1581626"/>
      </dsp:txXfrm>
    </dsp:sp>
    <dsp:sp modelId="{58B3EED2-362C-4018-8DFE-163900B243A6}">
      <dsp:nvSpPr>
        <dsp:cNvPr id="0" name=""/>
        <dsp:cNvSpPr/>
      </dsp:nvSpPr>
      <dsp:spPr>
        <a:xfrm>
          <a:off x="8352829" y="1581754"/>
          <a:ext cx="2009087" cy="76803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Innovation and technology.</a:t>
          </a:r>
        </a:p>
      </dsp:txBody>
      <dsp:txXfrm>
        <a:off x="8375324" y="1604249"/>
        <a:ext cx="1964097" cy="723040"/>
      </dsp:txXfrm>
    </dsp:sp>
    <dsp:sp modelId="{767F72D0-C4D3-4D87-A68D-E0E9A626E84C}">
      <dsp:nvSpPr>
        <dsp:cNvPr id="0" name=""/>
        <dsp:cNvSpPr/>
      </dsp:nvSpPr>
      <dsp:spPr>
        <a:xfrm>
          <a:off x="8352829" y="2467944"/>
          <a:ext cx="2009087" cy="76803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Person-centred approaches.</a:t>
          </a:r>
        </a:p>
      </dsp:txBody>
      <dsp:txXfrm>
        <a:off x="8375324" y="2490439"/>
        <a:ext cx="1964097" cy="723040"/>
      </dsp:txXfrm>
    </dsp:sp>
    <dsp:sp modelId="{A78B42D7-772C-4AD8-B22D-4E22AC87709D}">
      <dsp:nvSpPr>
        <dsp:cNvPr id="0" name=""/>
        <dsp:cNvSpPr/>
      </dsp:nvSpPr>
      <dsp:spPr>
        <a:xfrm>
          <a:off x="8352829" y="3354133"/>
          <a:ext cx="2009087" cy="76803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Strong policy frameworks.</a:t>
          </a:r>
        </a:p>
      </dsp:txBody>
      <dsp:txXfrm>
        <a:off x="8375324" y="3376628"/>
        <a:ext cx="1964097" cy="723040"/>
      </dsp:txXfrm>
    </dsp:sp>
    <dsp:sp modelId="{034DE489-C86D-403B-8333-1C71A7B9554D}">
      <dsp:nvSpPr>
        <dsp:cNvPr id="0" name=""/>
        <dsp:cNvSpPr/>
      </dsp:nvSpPr>
      <dsp:spPr>
        <a:xfrm>
          <a:off x="8352829" y="4240323"/>
          <a:ext cx="2009087" cy="76803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b="1" kern="1200" dirty="0"/>
            <a:t>Services that are empowerment and independence </a:t>
          </a:r>
          <a:r>
            <a:rPr lang="en-US" sz="1500" b="1" kern="1200"/>
            <a:t>focused.</a:t>
          </a:r>
          <a:endParaRPr lang="en-US" sz="1500" b="1" kern="1200" dirty="0"/>
        </a:p>
      </dsp:txBody>
      <dsp:txXfrm>
        <a:off x="8375324" y="4262818"/>
        <a:ext cx="1964097" cy="723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FAA02-29B8-4839-9A19-A90A0CB3BA7B}">
      <dsp:nvSpPr>
        <dsp:cNvPr id="0" name=""/>
        <dsp:cNvSpPr/>
      </dsp:nvSpPr>
      <dsp:spPr>
        <a:xfrm>
          <a:off x="0" y="341844"/>
          <a:ext cx="10613036" cy="990675"/>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3690" tIns="354076" rIns="823690"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dirty="0"/>
            <a:t>Social participation does not diminish, but adds to wellbeing.</a:t>
          </a:r>
        </a:p>
        <a:p>
          <a:pPr marL="171450" lvl="1" indent="-171450" algn="l" defTabSz="755650">
            <a:lnSpc>
              <a:spcPct val="90000"/>
            </a:lnSpc>
            <a:spcBef>
              <a:spcPct val="0"/>
            </a:spcBef>
            <a:spcAft>
              <a:spcPct val="15000"/>
            </a:spcAft>
            <a:buChar char="•"/>
          </a:pPr>
          <a:r>
            <a:rPr lang="en-US" sz="1700" b="1" kern="1200" dirty="0"/>
            <a:t>Promotes active ageing programmes.</a:t>
          </a:r>
        </a:p>
      </dsp:txBody>
      <dsp:txXfrm>
        <a:off x="0" y="341844"/>
        <a:ext cx="10613036" cy="990675"/>
      </dsp:txXfrm>
    </dsp:sp>
    <dsp:sp modelId="{C724D02F-1A05-44D9-8D73-3BD0762DFB2F}">
      <dsp:nvSpPr>
        <dsp:cNvPr id="0" name=""/>
        <dsp:cNvSpPr/>
      </dsp:nvSpPr>
      <dsp:spPr>
        <a:xfrm>
          <a:off x="530651" y="90924"/>
          <a:ext cx="7429125" cy="5018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803" tIns="0" rIns="280803" bIns="0" numCol="1" spcCol="1270" anchor="ctr" anchorCtr="0">
          <a:noAutofit/>
        </a:bodyPr>
        <a:lstStyle/>
        <a:p>
          <a:pPr marL="0" lvl="0" indent="0" algn="l" defTabSz="755650">
            <a:lnSpc>
              <a:spcPct val="90000"/>
            </a:lnSpc>
            <a:spcBef>
              <a:spcPct val="0"/>
            </a:spcBef>
            <a:spcAft>
              <a:spcPct val="35000"/>
            </a:spcAft>
            <a:buNone/>
          </a:pPr>
          <a:r>
            <a:rPr lang="en-US" sz="1700" b="1" kern="1200" dirty="0"/>
            <a:t>Activity Theory (Knapp, 1977)</a:t>
          </a:r>
          <a:endParaRPr lang="en-US" sz="1700" kern="1200" dirty="0"/>
        </a:p>
      </dsp:txBody>
      <dsp:txXfrm>
        <a:off x="555149" y="115422"/>
        <a:ext cx="7380129" cy="452844"/>
      </dsp:txXfrm>
    </dsp:sp>
    <dsp:sp modelId="{67BA8E94-E4B0-40F3-9353-9F7F8995B93C}">
      <dsp:nvSpPr>
        <dsp:cNvPr id="0" name=""/>
        <dsp:cNvSpPr/>
      </dsp:nvSpPr>
      <dsp:spPr>
        <a:xfrm>
          <a:off x="0" y="1675239"/>
          <a:ext cx="10613036" cy="990675"/>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3690" tIns="354076" rIns="823690"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dirty="0"/>
            <a:t>Ageing is the process of a person's gradual disengagement from social roles.</a:t>
          </a:r>
        </a:p>
        <a:p>
          <a:pPr marL="171450" lvl="1" indent="-171450" algn="l" defTabSz="755650">
            <a:lnSpc>
              <a:spcPct val="90000"/>
            </a:lnSpc>
            <a:spcBef>
              <a:spcPct val="0"/>
            </a:spcBef>
            <a:spcAft>
              <a:spcPct val="15000"/>
            </a:spcAft>
            <a:buChar char="•"/>
          </a:pPr>
          <a:r>
            <a:rPr lang="en-US" sz="1700" b="1" kern="1200" dirty="0"/>
            <a:t>Much discussed for its passive ageing.</a:t>
          </a:r>
        </a:p>
      </dsp:txBody>
      <dsp:txXfrm>
        <a:off x="0" y="1675239"/>
        <a:ext cx="10613036" cy="990675"/>
      </dsp:txXfrm>
    </dsp:sp>
    <dsp:sp modelId="{35E8DC95-889F-49FA-B928-976E32C9D5CD}">
      <dsp:nvSpPr>
        <dsp:cNvPr id="0" name=""/>
        <dsp:cNvSpPr/>
      </dsp:nvSpPr>
      <dsp:spPr>
        <a:xfrm>
          <a:off x="530651" y="1424319"/>
          <a:ext cx="7429125" cy="5018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803" tIns="0" rIns="280803" bIns="0" numCol="1" spcCol="1270" anchor="ctr" anchorCtr="0">
          <a:noAutofit/>
        </a:bodyPr>
        <a:lstStyle/>
        <a:p>
          <a:pPr marL="0" lvl="0" indent="0" algn="l" defTabSz="755650">
            <a:lnSpc>
              <a:spcPct val="90000"/>
            </a:lnSpc>
            <a:spcBef>
              <a:spcPct val="0"/>
            </a:spcBef>
            <a:spcAft>
              <a:spcPct val="35000"/>
            </a:spcAft>
            <a:buNone/>
          </a:pPr>
          <a:r>
            <a:rPr lang="en-US" sz="1700" b="1" kern="1200" dirty="0"/>
            <a:t>Disengagement Theory (Cumming et al., 1960)</a:t>
          </a:r>
        </a:p>
      </dsp:txBody>
      <dsp:txXfrm>
        <a:off x="555149" y="1448817"/>
        <a:ext cx="7380129" cy="452844"/>
      </dsp:txXfrm>
    </dsp:sp>
    <dsp:sp modelId="{D600D959-D9CD-4E50-B81F-99D8EDE2F557}">
      <dsp:nvSpPr>
        <dsp:cNvPr id="0" name=""/>
        <dsp:cNvSpPr/>
      </dsp:nvSpPr>
      <dsp:spPr>
        <a:xfrm>
          <a:off x="0" y="3008634"/>
          <a:ext cx="10613036" cy="990675"/>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3690" tIns="354076" rIns="823690"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dirty="0"/>
            <a:t>Individuals maintain lifestyles, values and routines.</a:t>
          </a:r>
        </a:p>
        <a:p>
          <a:pPr marL="171450" lvl="1" indent="-171450" algn="l" defTabSz="755650">
            <a:lnSpc>
              <a:spcPct val="90000"/>
            </a:lnSpc>
            <a:spcBef>
              <a:spcPct val="0"/>
            </a:spcBef>
            <a:spcAft>
              <a:spcPct val="15000"/>
            </a:spcAft>
            <a:buChar char="•"/>
          </a:pPr>
          <a:r>
            <a:rPr lang="en-US" sz="1700" b="1" kern="1200" dirty="0"/>
            <a:t>Supports person-centred care.</a:t>
          </a:r>
        </a:p>
      </dsp:txBody>
      <dsp:txXfrm>
        <a:off x="0" y="3008634"/>
        <a:ext cx="10613036" cy="990675"/>
      </dsp:txXfrm>
    </dsp:sp>
    <dsp:sp modelId="{A4B7996E-0A94-48CD-9FC1-0C3CBF79B2E1}">
      <dsp:nvSpPr>
        <dsp:cNvPr id="0" name=""/>
        <dsp:cNvSpPr/>
      </dsp:nvSpPr>
      <dsp:spPr>
        <a:xfrm>
          <a:off x="530651" y="2757714"/>
          <a:ext cx="7429125"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803" tIns="0" rIns="280803" bIns="0" numCol="1" spcCol="1270" anchor="ctr" anchorCtr="0">
          <a:noAutofit/>
        </a:bodyPr>
        <a:lstStyle/>
        <a:p>
          <a:pPr marL="0" lvl="0" indent="0" algn="l" defTabSz="755650">
            <a:lnSpc>
              <a:spcPct val="90000"/>
            </a:lnSpc>
            <a:spcBef>
              <a:spcPct val="0"/>
            </a:spcBef>
            <a:spcAft>
              <a:spcPct val="35000"/>
            </a:spcAft>
            <a:buNone/>
          </a:pPr>
          <a:r>
            <a:rPr lang="en-US" sz="1700" b="1" kern="1200" dirty="0"/>
            <a:t>Continuity Theory (Atchley, 1989)</a:t>
          </a:r>
        </a:p>
      </dsp:txBody>
      <dsp:txXfrm>
        <a:off x="555149" y="2782212"/>
        <a:ext cx="7380129" cy="452844"/>
      </dsp:txXfrm>
    </dsp:sp>
    <dsp:sp modelId="{52706E1C-3DC4-4019-8DB2-5278658BF1AC}">
      <dsp:nvSpPr>
        <dsp:cNvPr id="0" name=""/>
        <dsp:cNvSpPr/>
      </dsp:nvSpPr>
      <dsp:spPr>
        <a:xfrm>
          <a:off x="0" y="4342029"/>
          <a:ext cx="10613036" cy="990675"/>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3690" tIns="354076" rIns="823690" bIns="120904" numCol="1" spcCol="1270" anchor="t" anchorCtr="0">
          <a:noAutofit/>
        </a:bodyPr>
        <a:lstStyle/>
        <a:p>
          <a:pPr marL="171450" lvl="1" indent="-171450" algn="l" defTabSz="755650">
            <a:lnSpc>
              <a:spcPct val="90000"/>
            </a:lnSpc>
            <a:spcBef>
              <a:spcPct val="0"/>
            </a:spcBef>
            <a:spcAft>
              <a:spcPct val="15000"/>
            </a:spcAft>
            <a:buChar char="•"/>
          </a:pPr>
          <a:r>
            <a:rPr lang="en-US" sz="1700" b="1" kern="1200" dirty="0"/>
            <a:t>Previous experiences have an impact on later-life outcomes.</a:t>
          </a:r>
        </a:p>
        <a:p>
          <a:pPr marL="171450" lvl="1" indent="-171450" algn="l" defTabSz="755650">
            <a:lnSpc>
              <a:spcPct val="90000"/>
            </a:lnSpc>
            <a:spcBef>
              <a:spcPct val="0"/>
            </a:spcBef>
            <a:spcAft>
              <a:spcPct val="15000"/>
            </a:spcAft>
            <a:buChar char="•"/>
          </a:pPr>
          <a:r>
            <a:rPr lang="en-US" sz="1700" b="1" kern="1200" dirty="0"/>
            <a:t>Highlights social and health </a:t>
          </a:r>
          <a:r>
            <a:rPr lang="en-US" sz="1700" b="1" kern="1200"/>
            <a:t>inequalities.</a:t>
          </a:r>
          <a:endParaRPr lang="en-US" sz="1700" b="1" kern="1200" dirty="0"/>
        </a:p>
      </dsp:txBody>
      <dsp:txXfrm>
        <a:off x="0" y="4342029"/>
        <a:ext cx="10613036" cy="990675"/>
      </dsp:txXfrm>
    </dsp:sp>
    <dsp:sp modelId="{50DBFE57-D8B0-4EE9-8EE9-80E62B15D452}">
      <dsp:nvSpPr>
        <dsp:cNvPr id="0" name=""/>
        <dsp:cNvSpPr/>
      </dsp:nvSpPr>
      <dsp:spPr>
        <a:xfrm>
          <a:off x="530651" y="4091109"/>
          <a:ext cx="7429125" cy="5018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803" tIns="0" rIns="280803" bIns="0" numCol="1" spcCol="1270" anchor="ctr" anchorCtr="0">
          <a:noAutofit/>
        </a:bodyPr>
        <a:lstStyle/>
        <a:p>
          <a:pPr marL="0" lvl="0" indent="0" algn="l" defTabSz="755650">
            <a:lnSpc>
              <a:spcPct val="90000"/>
            </a:lnSpc>
            <a:spcBef>
              <a:spcPct val="0"/>
            </a:spcBef>
            <a:spcAft>
              <a:spcPct val="35000"/>
            </a:spcAft>
            <a:buNone/>
          </a:pPr>
          <a:r>
            <a:rPr lang="en-US" sz="1700" b="1" kern="1200" dirty="0"/>
            <a:t>Life Course Theory (Elder, 1975)</a:t>
          </a:r>
        </a:p>
      </dsp:txBody>
      <dsp:txXfrm>
        <a:off x="555149" y="4115607"/>
        <a:ext cx="7380129"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98458-45BE-40FE-84F9-0594585B599F}">
      <dsp:nvSpPr>
        <dsp:cNvPr id="0" name=""/>
        <dsp:cNvSpPr/>
      </dsp:nvSpPr>
      <dsp:spPr>
        <a:xfrm>
          <a:off x="0" y="3124591"/>
          <a:ext cx="11107710" cy="683584"/>
        </a:xfrm>
        <a:prstGeom prst="rec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NHS Long Term Plan (NHS England, 2019)</a:t>
          </a:r>
        </a:p>
      </dsp:txBody>
      <dsp:txXfrm>
        <a:off x="0" y="3124591"/>
        <a:ext cx="11107710" cy="369135"/>
      </dsp:txXfrm>
    </dsp:sp>
    <dsp:sp modelId="{0D7334B7-600E-44D9-9BBA-0698788AF5E4}">
      <dsp:nvSpPr>
        <dsp:cNvPr id="0" name=""/>
        <dsp:cNvSpPr/>
      </dsp:nvSpPr>
      <dsp:spPr>
        <a:xfrm>
          <a:off x="0" y="3480055"/>
          <a:ext cx="5553855" cy="314448"/>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Encourages integrated care.</a:t>
          </a:r>
        </a:p>
      </dsp:txBody>
      <dsp:txXfrm>
        <a:off x="0" y="3480055"/>
        <a:ext cx="5553855" cy="314448"/>
      </dsp:txXfrm>
    </dsp:sp>
    <dsp:sp modelId="{8CEB48AC-476E-426B-A000-01FA1D1DE9BE}">
      <dsp:nvSpPr>
        <dsp:cNvPr id="0" name=""/>
        <dsp:cNvSpPr/>
      </dsp:nvSpPr>
      <dsp:spPr>
        <a:xfrm>
          <a:off x="5553855" y="3480055"/>
          <a:ext cx="5553855" cy="314448"/>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Emphasizes prevention and community support.</a:t>
          </a:r>
        </a:p>
      </dsp:txBody>
      <dsp:txXfrm>
        <a:off x="5553855" y="3480055"/>
        <a:ext cx="5553855" cy="314448"/>
      </dsp:txXfrm>
    </dsp:sp>
    <dsp:sp modelId="{E9B4F891-A54A-4667-B16C-7C3FE8312E5A}">
      <dsp:nvSpPr>
        <dsp:cNvPr id="0" name=""/>
        <dsp:cNvSpPr/>
      </dsp:nvSpPr>
      <dsp:spPr>
        <a:xfrm rot="10800000">
          <a:off x="0" y="2083492"/>
          <a:ext cx="11107710" cy="1051352"/>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Human Rights Act 1998 (GOV.UK, 1998)</a:t>
          </a:r>
        </a:p>
      </dsp:txBody>
      <dsp:txXfrm rot="-10800000">
        <a:off x="0" y="2083492"/>
        <a:ext cx="11107710" cy="369024"/>
      </dsp:txXfrm>
    </dsp:sp>
    <dsp:sp modelId="{EAE92049-B0C2-4F49-AF88-54AC2329884D}">
      <dsp:nvSpPr>
        <dsp:cNvPr id="0" name=""/>
        <dsp:cNvSpPr/>
      </dsp:nvSpPr>
      <dsp:spPr>
        <a:xfrm>
          <a:off x="0" y="2452517"/>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Respects dignity, autonomy and respect.</a:t>
          </a:r>
        </a:p>
      </dsp:txBody>
      <dsp:txXfrm>
        <a:off x="0" y="2452517"/>
        <a:ext cx="5553855" cy="314354"/>
      </dsp:txXfrm>
    </dsp:sp>
    <dsp:sp modelId="{C6150CFA-966D-4195-A12F-2F15C4BBFF41}">
      <dsp:nvSpPr>
        <dsp:cNvPr id="0" name=""/>
        <dsp:cNvSpPr/>
      </dsp:nvSpPr>
      <dsp:spPr>
        <a:xfrm>
          <a:off x="5553855" y="2452517"/>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Supports rights-based care.</a:t>
          </a:r>
        </a:p>
      </dsp:txBody>
      <dsp:txXfrm>
        <a:off x="5553855" y="2452517"/>
        <a:ext cx="5553855" cy="314354"/>
      </dsp:txXfrm>
    </dsp:sp>
    <dsp:sp modelId="{4A24244D-805D-4D73-9718-BE173529F01C}">
      <dsp:nvSpPr>
        <dsp:cNvPr id="0" name=""/>
        <dsp:cNvSpPr/>
      </dsp:nvSpPr>
      <dsp:spPr>
        <a:xfrm rot="10800000">
          <a:off x="0" y="1042393"/>
          <a:ext cx="11107710" cy="1051352"/>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Equality Act 2010 (GOV.UK, 2010)</a:t>
          </a:r>
        </a:p>
      </dsp:txBody>
      <dsp:txXfrm rot="-10800000">
        <a:off x="0" y="1042393"/>
        <a:ext cx="11107710" cy="369024"/>
      </dsp:txXfrm>
    </dsp:sp>
    <dsp:sp modelId="{49747522-ECAB-40A1-B6F2-AF0BD07AAB7B}">
      <dsp:nvSpPr>
        <dsp:cNvPr id="0" name=""/>
        <dsp:cNvSpPr/>
      </dsp:nvSpPr>
      <dsp:spPr>
        <a:xfrm>
          <a:off x="0" y="1411418"/>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Protects against age discrimination.</a:t>
          </a:r>
        </a:p>
      </dsp:txBody>
      <dsp:txXfrm>
        <a:off x="0" y="1411418"/>
        <a:ext cx="5553855" cy="314354"/>
      </dsp:txXfrm>
    </dsp:sp>
    <dsp:sp modelId="{EA3A4F22-58DA-4408-B378-811A4CC959BE}">
      <dsp:nvSpPr>
        <dsp:cNvPr id="0" name=""/>
        <dsp:cNvSpPr/>
      </dsp:nvSpPr>
      <dsp:spPr>
        <a:xfrm>
          <a:off x="5553855" y="1411418"/>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Facilitates equal access to services.</a:t>
          </a:r>
        </a:p>
      </dsp:txBody>
      <dsp:txXfrm>
        <a:off x="5553855" y="1411418"/>
        <a:ext cx="5553855" cy="314354"/>
      </dsp:txXfrm>
    </dsp:sp>
    <dsp:sp modelId="{5AC23C85-57C6-4238-9C43-503C7FDDAC06}">
      <dsp:nvSpPr>
        <dsp:cNvPr id="0" name=""/>
        <dsp:cNvSpPr/>
      </dsp:nvSpPr>
      <dsp:spPr>
        <a:xfrm rot="10800000">
          <a:off x="0" y="1295"/>
          <a:ext cx="11107710" cy="1051352"/>
        </a:xfrm>
        <a:prstGeom prst="upArrowCallout">
          <a:avLst/>
        </a:prstGeom>
        <a:gradFill rotWithShape="0">
          <a:gsLst>
            <a:gs pos="0">
              <a:schemeClr val="lt1">
                <a:hueOff val="0"/>
                <a:satOff val="0"/>
                <a:lumOff val="0"/>
                <a:alphaOff val="0"/>
                <a:tint val="98000"/>
                <a:lumMod val="100000"/>
              </a:schemeClr>
            </a:gs>
            <a:gs pos="100000">
              <a:schemeClr val="lt1">
                <a:hueOff val="0"/>
                <a:satOff val="0"/>
                <a:lumOff val="0"/>
                <a:alphaOff val="0"/>
                <a:shade val="88000"/>
                <a:lumMod val="88000"/>
              </a:schemeClr>
            </a:gs>
          </a:gsLst>
          <a:lin ang="5400000" scaled="1"/>
        </a:gra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t>Care Act 2014 (GOV.UK, 2014)</a:t>
          </a:r>
        </a:p>
      </dsp:txBody>
      <dsp:txXfrm rot="-10800000">
        <a:off x="0" y="1295"/>
        <a:ext cx="11107710" cy="369024"/>
      </dsp:txXfrm>
    </dsp:sp>
    <dsp:sp modelId="{643E22BD-7007-4710-8284-811EF054649B}">
      <dsp:nvSpPr>
        <dsp:cNvPr id="0" name=""/>
        <dsp:cNvSpPr/>
      </dsp:nvSpPr>
      <dsp:spPr>
        <a:xfrm>
          <a:off x="0" y="370319"/>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Supports well-being and self-sufficiency.</a:t>
          </a:r>
        </a:p>
      </dsp:txBody>
      <dsp:txXfrm>
        <a:off x="0" y="370319"/>
        <a:ext cx="5553855" cy="314354"/>
      </dsp:txXfrm>
    </dsp:sp>
    <dsp:sp modelId="{97D2DB77-918B-4A6E-A6BB-691D9BEB72DC}">
      <dsp:nvSpPr>
        <dsp:cNvPr id="0" name=""/>
        <dsp:cNvSpPr/>
      </dsp:nvSpPr>
      <dsp:spPr>
        <a:xfrm>
          <a:off x="5553855" y="370319"/>
          <a:ext cx="5553855" cy="314354"/>
        </a:xfrm>
        <a:prstGeom prst="rect">
          <a:avLst/>
        </a:prstGeom>
        <a:solidFill>
          <a:schemeClr val="lt1">
            <a:alpha val="90000"/>
            <a:tint val="40000"/>
            <a:hueOff val="0"/>
            <a:satOff val="0"/>
            <a:lumOff val="0"/>
            <a:alphaOff val="0"/>
          </a:schemeClr>
        </a:solidFill>
        <a:ln w="9525" cap="rnd" cmpd="sng" algn="ctr">
          <a:solidFill>
            <a:schemeClr val="accent1">
              <a:alpha val="90000"/>
              <a:hueOff val="0"/>
              <a:satOff val="0"/>
              <a:lumOff val="0"/>
              <a:alphaOff val="0"/>
            </a:schemeClr>
          </a:solidFill>
          <a:prstDash val="solid"/>
        </a:ln>
        <a:effectLst>
          <a:outerShdw blurRad="50800" dist="381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Needs evaluation of care and support needs to be done.</a:t>
          </a:r>
        </a:p>
      </dsp:txBody>
      <dsp:txXfrm>
        <a:off x="5553855" y="370319"/>
        <a:ext cx="5553855" cy="3143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C0D03-33B0-4DDE-ABE2-7FCE0C3B80B8}">
      <dsp:nvSpPr>
        <dsp:cNvPr id="0" name=""/>
        <dsp:cNvSpPr/>
      </dsp:nvSpPr>
      <dsp:spPr>
        <a:xfrm>
          <a:off x="458030" y="690"/>
          <a:ext cx="2370151" cy="142209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Service Delivery</a:t>
          </a:r>
        </a:p>
      </dsp:txBody>
      <dsp:txXfrm>
        <a:off x="458030" y="690"/>
        <a:ext cx="2370151" cy="1422090"/>
      </dsp:txXfrm>
    </dsp:sp>
    <dsp:sp modelId="{A62C05C6-BE92-47F3-B217-EDF765880A10}">
      <dsp:nvSpPr>
        <dsp:cNvPr id="0" name=""/>
        <dsp:cNvSpPr/>
      </dsp:nvSpPr>
      <dsp:spPr>
        <a:xfrm>
          <a:off x="3065196" y="690"/>
          <a:ext cx="2370151" cy="142209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Funding Priorities</a:t>
          </a:r>
        </a:p>
      </dsp:txBody>
      <dsp:txXfrm>
        <a:off x="3065196" y="690"/>
        <a:ext cx="2370151" cy="1422090"/>
      </dsp:txXfrm>
    </dsp:sp>
    <dsp:sp modelId="{58575AEF-C175-43CF-A7CC-1BAE6CF2072E}">
      <dsp:nvSpPr>
        <dsp:cNvPr id="0" name=""/>
        <dsp:cNvSpPr/>
      </dsp:nvSpPr>
      <dsp:spPr>
        <a:xfrm>
          <a:off x="5672362" y="690"/>
          <a:ext cx="2370151" cy="142209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Quality of Care</a:t>
          </a:r>
        </a:p>
      </dsp:txBody>
      <dsp:txXfrm>
        <a:off x="5672362" y="690"/>
        <a:ext cx="2370151" cy="1422090"/>
      </dsp:txXfrm>
    </dsp:sp>
    <dsp:sp modelId="{142B1D96-D683-427A-9F91-63D5AF4ECD23}">
      <dsp:nvSpPr>
        <dsp:cNvPr id="0" name=""/>
        <dsp:cNvSpPr/>
      </dsp:nvSpPr>
      <dsp:spPr>
        <a:xfrm>
          <a:off x="8279528" y="690"/>
          <a:ext cx="2370151" cy="142209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Empowerment and Choice</a:t>
          </a:r>
        </a:p>
      </dsp:txBody>
      <dsp:txXfrm>
        <a:off x="8279528" y="690"/>
        <a:ext cx="2370151" cy="14220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08ED5-AA17-4598-9DD3-13E25632F03A}">
      <dsp:nvSpPr>
        <dsp:cNvPr id="0" name=""/>
        <dsp:cNvSpPr/>
      </dsp:nvSpPr>
      <dsp:spPr>
        <a:xfrm>
          <a:off x="4082" y="494651"/>
          <a:ext cx="2454932" cy="648779"/>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0" kern="1200" dirty="0"/>
            <a:t>Key provisions include:</a:t>
          </a:r>
        </a:p>
      </dsp:txBody>
      <dsp:txXfrm>
        <a:off x="4082" y="494651"/>
        <a:ext cx="2454932" cy="648779"/>
      </dsp:txXfrm>
    </dsp:sp>
    <dsp:sp modelId="{A2C1B51A-C022-49C8-BAF2-AB2B462520AA}">
      <dsp:nvSpPr>
        <dsp:cNvPr id="0" name=""/>
        <dsp:cNvSpPr/>
      </dsp:nvSpPr>
      <dsp:spPr>
        <a:xfrm>
          <a:off x="4082" y="1143430"/>
          <a:ext cx="2454932" cy="296459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t>Domiciliary (home) care.</a:t>
          </a:r>
        </a:p>
        <a:p>
          <a:pPr marL="171450" lvl="1" indent="-171450" algn="l" defTabSz="800100">
            <a:lnSpc>
              <a:spcPct val="90000"/>
            </a:lnSpc>
            <a:spcBef>
              <a:spcPct val="0"/>
            </a:spcBef>
            <a:spcAft>
              <a:spcPct val="15000"/>
            </a:spcAft>
            <a:buChar char="•"/>
          </a:pPr>
          <a:r>
            <a:rPr lang="en-US" sz="1800" b="0" kern="1200" dirty="0"/>
            <a:t>Care homes for residents and for the aged.</a:t>
          </a:r>
        </a:p>
        <a:p>
          <a:pPr marL="171450" lvl="1" indent="-171450" algn="l" defTabSz="800100">
            <a:lnSpc>
              <a:spcPct val="90000"/>
            </a:lnSpc>
            <a:spcBef>
              <a:spcPct val="0"/>
            </a:spcBef>
            <a:spcAft>
              <a:spcPct val="15000"/>
            </a:spcAft>
            <a:buChar char="•"/>
          </a:pPr>
          <a:r>
            <a:rPr lang="en-US" sz="1800" b="0" kern="1200" dirty="0"/>
            <a:t>Day care centres.</a:t>
          </a:r>
        </a:p>
        <a:p>
          <a:pPr marL="171450" lvl="1" indent="-171450" algn="l" defTabSz="800100">
            <a:lnSpc>
              <a:spcPct val="90000"/>
            </a:lnSpc>
            <a:spcBef>
              <a:spcPct val="0"/>
            </a:spcBef>
            <a:spcAft>
              <a:spcPct val="15000"/>
            </a:spcAft>
            <a:buChar char="•"/>
          </a:pPr>
          <a:r>
            <a:rPr lang="en-US" sz="1800" b="0" kern="1200" dirty="0"/>
            <a:t>Community healthcare services.</a:t>
          </a:r>
        </a:p>
        <a:p>
          <a:pPr marL="171450" lvl="1" indent="-171450" algn="l" defTabSz="800100">
            <a:lnSpc>
              <a:spcPct val="90000"/>
            </a:lnSpc>
            <a:spcBef>
              <a:spcPct val="0"/>
            </a:spcBef>
            <a:spcAft>
              <a:spcPct val="15000"/>
            </a:spcAft>
            <a:buChar char="•"/>
          </a:pPr>
          <a:r>
            <a:rPr lang="en-US" sz="1800" b="0" kern="1200" dirty="0"/>
            <a:t>Hospice and Palli Karma.</a:t>
          </a:r>
        </a:p>
      </dsp:txBody>
      <dsp:txXfrm>
        <a:off x="4082" y="1143430"/>
        <a:ext cx="2454932" cy="2964599"/>
      </dsp:txXfrm>
    </dsp:sp>
    <dsp:sp modelId="{8A11D91B-F5A6-4D16-85EC-9790F464B595}">
      <dsp:nvSpPr>
        <dsp:cNvPr id="0" name=""/>
        <dsp:cNvSpPr/>
      </dsp:nvSpPr>
      <dsp:spPr>
        <a:xfrm>
          <a:off x="2802706" y="494651"/>
          <a:ext cx="2454932" cy="648779"/>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0" kern="1200" dirty="0"/>
            <a:t>Services aim to:</a:t>
          </a:r>
        </a:p>
      </dsp:txBody>
      <dsp:txXfrm>
        <a:off x="2802706" y="494651"/>
        <a:ext cx="2454932" cy="648779"/>
      </dsp:txXfrm>
    </dsp:sp>
    <dsp:sp modelId="{706344DF-1322-496A-9C3C-28176217D60C}">
      <dsp:nvSpPr>
        <dsp:cNvPr id="0" name=""/>
        <dsp:cNvSpPr/>
      </dsp:nvSpPr>
      <dsp:spPr>
        <a:xfrm>
          <a:off x="2802706" y="1143430"/>
          <a:ext cx="2454932" cy="296459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t>Maintain independence.</a:t>
          </a:r>
        </a:p>
        <a:p>
          <a:pPr marL="171450" lvl="1" indent="-171450" algn="l" defTabSz="800100">
            <a:lnSpc>
              <a:spcPct val="90000"/>
            </a:lnSpc>
            <a:spcBef>
              <a:spcPct val="0"/>
            </a:spcBef>
            <a:spcAft>
              <a:spcPct val="15000"/>
            </a:spcAft>
            <a:buChar char="•"/>
          </a:pPr>
          <a:r>
            <a:rPr lang="en-US" sz="1800" b="0" kern="1200" dirty="0"/>
            <a:t>Support wellbeing.</a:t>
          </a:r>
        </a:p>
        <a:p>
          <a:pPr marL="171450" lvl="1" indent="-171450" algn="l" defTabSz="800100">
            <a:lnSpc>
              <a:spcPct val="90000"/>
            </a:lnSpc>
            <a:spcBef>
              <a:spcPct val="0"/>
            </a:spcBef>
            <a:spcAft>
              <a:spcPct val="15000"/>
            </a:spcAft>
            <a:buChar char="•"/>
          </a:pPr>
          <a:r>
            <a:rPr lang="en-US" sz="1800" b="0" kern="1200" dirty="0"/>
            <a:t>Prevent hospital admissions.</a:t>
          </a:r>
        </a:p>
        <a:p>
          <a:pPr marL="171450" lvl="1" indent="-171450" algn="l" defTabSz="800100">
            <a:lnSpc>
              <a:spcPct val="90000"/>
            </a:lnSpc>
            <a:spcBef>
              <a:spcPct val="0"/>
            </a:spcBef>
            <a:spcAft>
              <a:spcPct val="15000"/>
            </a:spcAft>
            <a:buChar char="•"/>
          </a:pPr>
          <a:r>
            <a:rPr lang="en-US" sz="1800" b="0" kern="1200" dirty="0"/>
            <a:t>Enhance Quality of Life.</a:t>
          </a:r>
        </a:p>
      </dsp:txBody>
      <dsp:txXfrm>
        <a:off x="2802706" y="1143430"/>
        <a:ext cx="2454932" cy="2964599"/>
      </dsp:txXfrm>
    </dsp:sp>
    <dsp:sp modelId="{F06071D3-26E0-4398-91CC-882D863F5735}">
      <dsp:nvSpPr>
        <dsp:cNvPr id="0" name=""/>
        <dsp:cNvSpPr/>
      </dsp:nvSpPr>
      <dsp:spPr>
        <a:xfrm>
          <a:off x="5601329" y="494651"/>
          <a:ext cx="2454932" cy="648779"/>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0" kern="1200" dirty="0"/>
            <a:t>The growth in demand is due to:</a:t>
          </a:r>
        </a:p>
      </dsp:txBody>
      <dsp:txXfrm>
        <a:off x="5601329" y="494651"/>
        <a:ext cx="2454932" cy="648779"/>
      </dsp:txXfrm>
    </dsp:sp>
    <dsp:sp modelId="{19C616D2-8834-4638-AD90-2C7F7D4D0B38}">
      <dsp:nvSpPr>
        <dsp:cNvPr id="0" name=""/>
        <dsp:cNvSpPr/>
      </dsp:nvSpPr>
      <dsp:spPr>
        <a:xfrm>
          <a:off x="5601329" y="1143430"/>
          <a:ext cx="2454932" cy="296459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t>Population ageing.</a:t>
          </a:r>
        </a:p>
        <a:p>
          <a:pPr marL="171450" lvl="1" indent="-171450" algn="l" defTabSz="800100">
            <a:lnSpc>
              <a:spcPct val="90000"/>
            </a:lnSpc>
            <a:spcBef>
              <a:spcPct val="0"/>
            </a:spcBef>
            <a:spcAft>
              <a:spcPct val="15000"/>
            </a:spcAft>
            <a:buChar char="•"/>
          </a:pPr>
          <a:r>
            <a:rPr lang="en-US" sz="1800" b="0" kern="1200" dirty="0"/>
            <a:t>Longer life expectancy.</a:t>
          </a:r>
        </a:p>
        <a:p>
          <a:pPr marL="171450" lvl="1" indent="-171450" algn="l" defTabSz="800100">
            <a:lnSpc>
              <a:spcPct val="90000"/>
            </a:lnSpc>
            <a:spcBef>
              <a:spcPct val="0"/>
            </a:spcBef>
            <a:spcAft>
              <a:spcPct val="15000"/>
            </a:spcAft>
            <a:buChar char="•"/>
          </a:pPr>
          <a:r>
            <a:rPr lang="en-US" sz="1800" b="0" kern="1200" dirty="0"/>
            <a:t>Long-term conditions/dementia growth.</a:t>
          </a:r>
        </a:p>
      </dsp:txBody>
      <dsp:txXfrm>
        <a:off x="5601329" y="1143430"/>
        <a:ext cx="2454932" cy="2964599"/>
      </dsp:txXfrm>
    </dsp:sp>
    <dsp:sp modelId="{A114E67C-D0DB-4355-8A38-E2106EADC4FC}">
      <dsp:nvSpPr>
        <dsp:cNvPr id="0" name=""/>
        <dsp:cNvSpPr/>
      </dsp:nvSpPr>
      <dsp:spPr>
        <a:xfrm>
          <a:off x="8399952" y="494651"/>
          <a:ext cx="2454932" cy="648779"/>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0" kern="1200" dirty="0"/>
            <a:t>Challenges include:</a:t>
          </a:r>
        </a:p>
      </dsp:txBody>
      <dsp:txXfrm>
        <a:off x="8399952" y="494651"/>
        <a:ext cx="2454932" cy="648779"/>
      </dsp:txXfrm>
    </dsp:sp>
    <dsp:sp modelId="{90DB9076-BE1A-4E89-BFB1-88B9E7435458}">
      <dsp:nvSpPr>
        <dsp:cNvPr id="0" name=""/>
        <dsp:cNvSpPr/>
      </dsp:nvSpPr>
      <dsp:spPr>
        <a:xfrm>
          <a:off x="8399952" y="1143430"/>
          <a:ext cx="2454932" cy="296459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t>Workforce shortages.</a:t>
          </a:r>
        </a:p>
        <a:p>
          <a:pPr marL="171450" lvl="1" indent="-171450" algn="l" defTabSz="800100">
            <a:lnSpc>
              <a:spcPct val="90000"/>
            </a:lnSpc>
            <a:spcBef>
              <a:spcPct val="0"/>
            </a:spcBef>
            <a:spcAft>
              <a:spcPct val="15000"/>
            </a:spcAft>
            <a:buChar char="•"/>
          </a:pPr>
          <a:r>
            <a:rPr lang="en-US" sz="1800" b="0" kern="1200" dirty="0"/>
            <a:t>Funding pressures.</a:t>
          </a:r>
        </a:p>
        <a:p>
          <a:pPr marL="171450" lvl="1" indent="-171450" algn="l" defTabSz="800100">
            <a:lnSpc>
              <a:spcPct val="90000"/>
            </a:lnSpc>
            <a:spcBef>
              <a:spcPct val="0"/>
            </a:spcBef>
            <a:spcAft>
              <a:spcPct val="15000"/>
            </a:spcAft>
            <a:buChar char="•"/>
          </a:pPr>
          <a:r>
            <a:rPr lang="en-US" sz="1800" b="0" kern="1200" dirty="0"/>
            <a:t>Regional inequalities.</a:t>
          </a:r>
        </a:p>
        <a:p>
          <a:pPr marL="171450" lvl="1" indent="-171450" algn="l" defTabSz="800100">
            <a:lnSpc>
              <a:spcPct val="90000"/>
            </a:lnSpc>
            <a:spcBef>
              <a:spcPct val="0"/>
            </a:spcBef>
            <a:spcAft>
              <a:spcPct val="15000"/>
            </a:spcAft>
            <a:buChar char="•"/>
          </a:pPr>
          <a:r>
            <a:rPr lang="en-US" sz="1800" b="0" kern="1200" dirty="0"/>
            <a:t>Rising service </a:t>
          </a:r>
          <a:r>
            <a:rPr lang="en-US" sz="1800" b="0" kern="1200"/>
            <a:t>demand.</a:t>
          </a:r>
          <a:endParaRPr lang="en-US" sz="1800" b="0" kern="1200" dirty="0"/>
        </a:p>
      </dsp:txBody>
      <dsp:txXfrm>
        <a:off x="8399952" y="1143430"/>
        <a:ext cx="2454932" cy="29645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ADB4A-0FDA-4EEA-8395-AC1F36E917CC}">
      <dsp:nvSpPr>
        <dsp:cNvPr id="0" name=""/>
        <dsp:cNvSpPr/>
      </dsp:nvSpPr>
      <dsp:spPr>
        <a:xfrm>
          <a:off x="0" y="326455"/>
          <a:ext cx="5797550" cy="1422225"/>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437388"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Personal care.</a:t>
          </a:r>
        </a:p>
        <a:p>
          <a:pPr marL="114300" lvl="1" indent="-114300" algn="l" defTabSz="622300">
            <a:lnSpc>
              <a:spcPct val="90000"/>
            </a:lnSpc>
            <a:spcBef>
              <a:spcPct val="0"/>
            </a:spcBef>
            <a:spcAft>
              <a:spcPct val="15000"/>
            </a:spcAft>
            <a:buChar char="•"/>
          </a:pPr>
          <a:r>
            <a:rPr lang="en-US" sz="1400" b="1" kern="1200" dirty="0"/>
            <a:t>Medication support.</a:t>
          </a:r>
        </a:p>
        <a:p>
          <a:pPr marL="114300" lvl="1" indent="-114300" algn="l" defTabSz="622300">
            <a:lnSpc>
              <a:spcPct val="90000"/>
            </a:lnSpc>
            <a:spcBef>
              <a:spcPct val="0"/>
            </a:spcBef>
            <a:spcAft>
              <a:spcPct val="15000"/>
            </a:spcAft>
            <a:buChar char="•"/>
          </a:pPr>
          <a:r>
            <a:rPr lang="en-US" sz="1400" b="1" kern="1200" dirty="0"/>
            <a:t>Meal preparation.</a:t>
          </a:r>
        </a:p>
        <a:p>
          <a:pPr marL="114300" lvl="1" indent="-114300" algn="l" defTabSz="622300">
            <a:lnSpc>
              <a:spcPct val="90000"/>
            </a:lnSpc>
            <a:spcBef>
              <a:spcPct val="0"/>
            </a:spcBef>
            <a:spcAft>
              <a:spcPct val="15000"/>
            </a:spcAft>
            <a:buChar char="•"/>
          </a:pPr>
          <a:r>
            <a:rPr lang="en-US" sz="1400" b="1" kern="1200" dirty="0"/>
            <a:t>Help in carrying out activities of daily living.</a:t>
          </a:r>
        </a:p>
      </dsp:txBody>
      <dsp:txXfrm>
        <a:off x="0" y="326455"/>
        <a:ext cx="5797550" cy="1422225"/>
      </dsp:txXfrm>
    </dsp:sp>
    <dsp:sp modelId="{B20AAAF4-64DC-4E9C-9151-B89D5C4882BD}">
      <dsp:nvSpPr>
        <dsp:cNvPr id="0" name=""/>
        <dsp:cNvSpPr/>
      </dsp:nvSpPr>
      <dsp:spPr>
        <a:xfrm>
          <a:off x="289877" y="16495"/>
          <a:ext cx="4058285" cy="61992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Services include</a:t>
          </a:r>
        </a:p>
      </dsp:txBody>
      <dsp:txXfrm>
        <a:off x="320139" y="46757"/>
        <a:ext cx="3997761" cy="559396"/>
      </dsp:txXfrm>
    </dsp:sp>
    <dsp:sp modelId="{9D5F3B42-9A25-4C0C-8249-1FAAB7520D9D}">
      <dsp:nvSpPr>
        <dsp:cNvPr id="0" name=""/>
        <dsp:cNvSpPr/>
      </dsp:nvSpPr>
      <dsp:spPr>
        <a:xfrm>
          <a:off x="0" y="2172040"/>
          <a:ext cx="5797550" cy="1422225"/>
        </a:xfrm>
        <a:prstGeom prst="rect">
          <a:avLst/>
        </a:prstGeom>
        <a:solidFill>
          <a:schemeClr val="lt1">
            <a:alpha val="90000"/>
            <a:hueOff val="0"/>
            <a:satOff val="0"/>
            <a:lumOff val="0"/>
            <a:alphaOff val="0"/>
          </a:schemeClr>
        </a:solidFill>
        <a:ln w="19050" cap="rnd" cmpd="sng" algn="ctr">
          <a:solidFill>
            <a:schemeClr val="accent4">
              <a:hueOff val="-1357050"/>
              <a:satOff val="13656"/>
              <a:lumOff val="7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437388"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Encourages self-reliance and self-sufficiency.</a:t>
          </a:r>
        </a:p>
        <a:p>
          <a:pPr marL="114300" lvl="1" indent="-114300" algn="l" defTabSz="622300">
            <a:lnSpc>
              <a:spcPct val="90000"/>
            </a:lnSpc>
            <a:spcBef>
              <a:spcPct val="0"/>
            </a:spcBef>
            <a:spcAft>
              <a:spcPct val="15000"/>
            </a:spcAft>
            <a:buChar char="•"/>
          </a:pPr>
          <a:r>
            <a:rPr lang="en-US" sz="1400" b="1" kern="1200" dirty="0"/>
            <a:t>Facilitates ageing in place.</a:t>
          </a:r>
        </a:p>
        <a:p>
          <a:pPr marL="114300" lvl="1" indent="-114300" algn="l" defTabSz="622300">
            <a:lnSpc>
              <a:spcPct val="90000"/>
            </a:lnSpc>
            <a:spcBef>
              <a:spcPct val="0"/>
            </a:spcBef>
            <a:spcAft>
              <a:spcPct val="15000"/>
            </a:spcAft>
            <a:buChar char="•"/>
          </a:pPr>
          <a:r>
            <a:rPr lang="en-US" sz="1400" b="1" kern="1200" dirty="0"/>
            <a:t>In line with the principles of Continuity Theory.</a:t>
          </a:r>
        </a:p>
        <a:p>
          <a:pPr marL="114300" lvl="1" indent="-114300" algn="l" defTabSz="622300">
            <a:lnSpc>
              <a:spcPct val="90000"/>
            </a:lnSpc>
            <a:spcBef>
              <a:spcPct val="0"/>
            </a:spcBef>
            <a:spcAft>
              <a:spcPct val="15000"/>
            </a:spcAft>
            <a:buChar char="•"/>
          </a:pPr>
          <a:r>
            <a:rPr lang="en-US" sz="1400" b="1" kern="1200" dirty="0"/>
            <a:t>Very popular among elderly.</a:t>
          </a:r>
        </a:p>
      </dsp:txBody>
      <dsp:txXfrm>
        <a:off x="0" y="2172040"/>
        <a:ext cx="5797550" cy="1422225"/>
      </dsp:txXfrm>
    </dsp:sp>
    <dsp:sp modelId="{1D8E588E-6523-4A00-9FCD-2EBF2A879679}">
      <dsp:nvSpPr>
        <dsp:cNvPr id="0" name=""/>
        <dsp:cNvSpPr/>
      </dsp:nvSpPr>
      <dsp:spPr>
        <a:xfrm>
          <a:off x="289877" y="1862080"/>
          <a:ext cx="4058285" cy="619920"/>
        </a:xfrm>
        <a:prstGeom prst="roundRect">
          <a:avLst/>
        </a:prstGeom>
        <a:solidFill>
          <a:schemeClr val="accent4">
            <a:hueOff val="-1357050"/>
            <a:satOff val="13656"/>
            <a:lumOff val="78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Strengths (</a:t>
          </a:r>
          <a:r>
            <a:rPr lang="en-US" sz="1400" b="1" kern="1200" dirty="0" err="1"/>
            <a:t>Vadean</a:t>
          </a:r>
          <a:r>
            <a:rPr lang="en-US" sz="1400" b="1" kern="1200" dirty="0"/>
            <a:t> et al., 2026)</a:t>
          </a:r>
        </a:p>
      </dsp:txBody>
      <dsp:txXfrm>
        <a:off x="320139" y="1892342"/>
        <a:ext cx="3997761" cy="559396"/>
      </dsp:txXfrm>
    </dsp:sp>
    <dsp:sp modelId="{A937DE2D-3718-41BF-B93E-9792900E4847}">
      <dsp:nvSpPr>
        <dsp:cNvPr id="0" name=""/>
        <dsp:cNvSpPr/>
      </dsp:nvSpPr>
      <dsp:spPr>
        <a:xfrm>
          <a:off x="0" y="4017625"/>
          <a:ext cx="5797550" cy="1620675"/>
        </a:xfrm>
        <a:prstGeom prst="rect">
          <a:avLst/>
        </a:prstGeom>
        <a:solidFill>
          <a:schemeClr val="lt1">
            <a:alpha val="90000"/>
            <a:hueOff val="0"/>
            <a:satOff val="0"/>
            <a:lumOff val="0"/>
            <a:alphaOff val="0"/>
          </a:schemeClr>
        </a:solidFill>
        <a:ln w="19050" cap="rnd" cmpd="sng" algn="ctr">
          <a:solidFill>
            <a:schemeClr val="accent4">
              <a:hueOff val="-2714099"/>
              <a:satOff val="27312"/>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437388"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Quality and continuity is impacted by workforce shortages.</a:t>
          </a:r>
        </a:p>
        <a:p>
          <a:pPr marL="114300" lvl="1" indent="-114300" algn="l" defTabSz="622300">
            <a:lnSpc>
              <a:spcPct val="90000"/>
            </a:lnSpc>
            <a:spcBef>
              <a:spcPct val="0"/>
            </a:spcBef>
            <a:spcAft>
              <a:spcPct val="15000"/>
            </a:spcAft>
            <a:buChar char="•"/>
          </a:pPr>
          <a:r>
            <a:rPr lang="en-US" sz="1400" b="1" kern="1200" dirty="0"/>
            <a:t>The limited visit time may result in less personalised care.</a:t>
          </a:r>
        </a:p>
        <a:p>
          <a:pPr marL="114300" lvl="1" indent="-114300" algn="l" defTabSz="622300">
            <a:lnSpc>
              <a:spcPct val="90000"/>
            </a:lnSpc>
            <a:spcBef>
              <a:spcPct val="0"/>
            </a:spcBef>
            <a:spcAft>
              <a:spcPct val="15000"/>
            </a:spcAft>
            <a:buChar char="•"/>
          </a:pPr>
          <a:r>
            <a:rPr lang="en-US" sz="1400" b="1" kern="1200" dirty="0"/>
            <a:t>Social isolation can still happen even with the support.</a:t>
          </a:r>
        </a:p>
        <a:p>
          <a:pPr marL="114300" lvl="1" indent="-114300" algn="l" defTabSz="622300">
            <a:lnSpc>
              <a:spcPct val="90000"/>
            </a:lnSpc>
            <a:spcBef>
              <a:spcPct val="0"/>
            </a:spcBef>
            <a:spcAft>
              <a:spcPct val="15000"/>
            </a:spcAft>
            <a:buChar char="•"/>
          </a:pPr>
          <a:r>
            <a:rPr lang="en-US" sz="1400" b="1" kern="1200" dirty="0"/>
            <a:t>An ageing population puts extra pressure on those who provide and local authorities.</a:t>
          </a:r>
        </a:p>
      </dsp:txBody>
      <dsp:txXfrm>
        <a:off x="0" y="4017625"/>
        <a:ext cx="5797550" cy="1620675"/>
      </dsp:txXfrm>
    </dsp:sp>
    <dsp:sp modelId="{595D0CC5-AC63-4377-8AE4-332B5B44E1EA}">
      <dsp:nvSpPr>
        <dsp:cNvPr id="0" name=""/>
        <dsp:cNvSpPr/>
      </dsp:nvSpPr>
      <dsp:spPr>
        <a:xfrm>
          <a:off x="289877" y="3707665"/>
          <a:ext cx="4058285" cy="619920"/>
        </a:xfrm>
        <a:prstGeom prst="roundRect">
          <a:avLst/>
        </a:prstGeom>
        <a:solidFill>
          <a:schemeClr val="accent4">
            <a:hueOff val="-2714099"/>
            <a:satOff val="27312"/>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Limitations (</a:t>
          </a:r>
          <a:r>
            <a:rPr lang="en-US" sz="1400" b="1" kern="1200" dirty="0" err="1"/>
            <a:t>Lourida</a:t>
          </a:r>
          <a:r>
            <a:rPr lang="en-US" sz="1400" b="1" kern="1200" dirty="0"/>
            <a:t> et al., 2026)</a:t>
          </a:r>
        </a:p>
      </dsp:txBody>
      <dsp:txXfrm>
        <a:off x="320139" y="3737927"/>
        <a:ext cx="3997761" cy="5593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ADB4A-0FDA-4EEA-8395-AC1F36E917CC}">
      <dsp:nvSpPr>
        <dsp:cNvPr id="0" name=""/>
        <dsp:cNvSpPr/>
      </dsp:nvSpPr>
      <dsp:spPr>
        <a:xfrm>
          <a:off x="0" y="280712"/>
          <a:ext cx="5797550" cy="133875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354076"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Complex care needs.</a:t>
          </a:r>
        </a:p>
        <a:p>
          <a:pPr marL="114300" lvl="1" indent="-114300" algn="l" defTabSz="622300">
            <a:lnSpc>
              <a:spcPct val="90000"/>
            </a:lnSpc>
            <a:spcBef>
              <a:spcPct val="0"/>
            </a:spcBef>
            <a:spcAft>
              <a:spcPct val="15000"/>
            </a:spcAft>
            <a:buChar char="•"/>
          </a:pPr>
          <a:r>
            <a:rPr lang="en-US" sz="1400" b="1" kern="1200" dirty="0"/>
            <a:t>Frailty.</a:t>
          </a:r>
        </a:p>
        <a:p>
          <a:pPr marL="114300" lvl="1" indent="-114300" algn="l" defTabSz="622300">
            <a:lnSpc>
              <a:spcPct val="90000"/>
            </a:lnSpc>
            <a:spcBef>
              <a:spcPct val="0"/>
            </a:spcBef>
            <a:spcAft>
              <a:spcPct val="15000"/>
            </a:spcAft>
            <a:buChar char="•"/>
          </a:pPr>
          <a:r>
            <a:rPr lang="en-US" sz="1400" b="1" kern="1200" dirty="0"/>
            <a:t>Dementia.</a:t>
          </a:r>
        </a:p>
        <a:p>
          <a:pPr marL="114300" lvl="1" indent="-114300" algn="l" defTabSz="622300">
            <a:lnSpc>
              <a:spcPct val="90000"/>
            </a:lnSpc>
            <a:spcBef>
              <a:spcPct val="0"/>
            </a:spcBef>
            <a:spcAft>
              <a:spcPct val="15000"/>
            </a:spcAft>
            <a:buChar char="•"/>
          </a:pPr>
          <a:r>
            <a:rPr lang="en-US" sz="1400" b="1" kern="1200" dirty="0"/>
            <a:t>Limited family support.</a:t>
          </a:r>
        </a:p>
      </dsp:txBody>
      <dsp:txXfrm>
        <a:off x="0" y="280712"/>
        <a:ext cx="5797550" cy="1338750"/>
      </dsp:txXfrm>
    </dsp:sp>
    <dsp:sp modelId="{B20AAAF4-64DC-4E9C-9151-B89D5C4882BD}">
      <dsp:nvSpPr>
        <dsp:cNvPr id="0" name=""/>
        <dsp:cNvSpPr/>
      </dsp:nvSpPr>
      <dsp:spPr>
        <a:xfrm>
          <a:off x="289877" y="29792"/>
          <a:ext cx="4058285"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Appropriate for older people with</a:t>
          </a:r>
        </a:p>
      </dsp:txBody>
      <dsp:txXfrm>
        <a:off x="314375" y="54290"/>
        <a:ext cx="4009289" cy="452844"/>
      </dsp:txXfrm>
    </dsp:sp>
    <dsp:sp modelId="{47B964E0-8DC9-4AA8-9D1C-44049E30E887}">
      <dsp:nvSpPr>
        <dsp:cNvPr id="0" name=""/>
        <dsp:cNvSpPr/>
      </dsp:nvSpPr>
      <dsp:spPr>
        <a:xfrm>
          <a:off x="0" y="1962183"/>
          <a:ext cx="5797550" cy="1338750"/>
        </a:xfrm>
        <a:prstGeom prst="rect">
          <a:avLst/>
        </a:prstGeom>
        <a:solidFill>
          <a:schemeClr val="lt1">
            <a:alpha val="90000"/>
            <a:hueOff val="0"/>
            <a:satOff val="0"/>
            <a:lumOff val="0"/>
            <a:alphaOff val="0"/>
          </a:schemeClr>
        </a:solidFill>
        <a:ln w="19050" cap="rnd" cmpd="sng" algn="ctr">
          <a:solidFill>
            <a:schemeClr val="accent4">
              <a:hueOff val="-1357050"/>
              <a:satOff val="13656"/>
              <a:lumOff val="7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354076"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Continuous care and monitoring.</a:t>
          </a:r>
        </a:p>
        <a:p>
          <a:pPr marL="114300" lvl="1" indent="-114300" algn="l" defTabSz="622300">
            <a:lnSpc>
              <a:spcPct val="90000"/>
            </a:lnSpc>
            <a:spcBef>
              <a:spcPct val="0"/>
            </a:spcBef>
            <a:spcAft>
              <a:spcPct val="15000"/>
            </a:spcAft>
            <a:buChar char="•"/>
          </a:pPr>
          <a:r>
            <a:rPr lang="en-US" sz="1400" b="1" kern="1200" dirty="0"/>
            <a:t>Availability of trained personnel.</a:t>
          </a:r>
        </a:p>
        <a:p>
          <a:pPr marL="114300" lvl="1" indent="-114300" algn="l" defTabSz="622300">
            <a:lnSpc>
              <a:spcPct val="90000"/>
            </a:lnSpc>
            <a:spcBef>
              <a:spcPct val="0"/>
            </a:spcBef>
            <a:spcAft>
              <a:spcPct val="15000"/>
            </a:spcAft>
            <a:buChar char="•"/>
          </a:pPr>
          <a:r>
            <a:rPr lang="en-US" sz="1400" b="1" kern="1200" dirty="0"/>
            <a:t>Opportunities for social interaction opportunities.</a:t>
          </a:r>
        </a:p>
        <a:p>
          <a:pPr marL="114300" lvl="1" indent="-114300" algn="l" defTabSz="622300">
            <a:lnSpc>
              <a:spcPct val="90000"/>
            </a:lnSpc>
            <a:spcBef>
              <a:spcPct val="0"/>
            </a:spcBef>
            <a:spcAft>
              <a:spcPct val="15000"/>
            </a:spcAft>
            <a:buChar char="•"/>
          </a:pPr>
          <a:r>
            <a:rPr lang="en-US" sz="1400" b="1" kern="1200" dirty="0"/>
            <a:t>Improved Safety and security.</a:t>
          </a:r>
        </a:p>
      </dsp:txBody>
      <dsp:txXfrm>
        <a:off x="0" y="1962183"/>
        <a:ext cx="5797550" cy="1338750"/>
      </dsp:txXfrm>
    </dsp:sp>
    <dsp:sp modelId="{BD8D61F9-B4C0-4440-AA3B-18502727F09D}">
      <dsp:nvSpPr>
        <dsp:cNvPr id="0" name=""/>
        <dsp:cNvSpPr/>
      </dsp:nvSpPr>
      <dsp:spPr>
        <a:xfrm>
          <a:off x="289877" y="1711262"/>
          <a:ext cx="4058285" cy="501840"/>
        </a:xfrm>
        <a:prstGeom prst="roundRect">
          <a:avLst/>
        </a:prstGeom>
        <a:solidFill>
          <a:schemeClr val="accent4">
            <a:hueOff val="-1357050"/>
            <a:satOff val="13656"/>
            <a:lumOff val="78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Strengths (Gil-Lacruz et al., 2026)</a:t>
          </a:r>
        </a:p>
      </dsp:txBody>
      <dsp:txXfrm>
        <a:off x="314375" y="1735760"/>
        <a:ext cx="4009289" cy="452844"/>
      </dsp:txXfrm>
    </dsp:sp>
    <dsp:sp modelId="{BF14803E-9C9C-4F4E-898F-8419519F5F12}">
      <dsp:nvSpPr>
        <dsp:cNvPr id="0" name=""/>
        <dsp:cNvSpPr/>
      </dsp:nvSpPr>
      <dsp:spPr>
        <a:xfrm>
          <a:off x="0" y="3643653"/>
          <a:ext cx="5797550" cy="1981350"/>
        </a:xfrm>
        <a:prstGeom prst="rect">
          <a:avLst/>
        </a:prstGeom>
        <a:solidFill>
          <a:schemeClr val="lt1">
            <a:alpha val="90000"/>
            <a:hueOff val="0"/>
            <a:satOff val="0"/>
            <a:lumOff val="0"/>
            <a:alphaOff val="0"/>
          </a:schemeClr>
        </a:solidFill>
        <a:ln w="19050" cap="rnd" cmpd="sng" algn="ctr">
          <a:solidFill>
            <a:schemeClr val="accent4">
              <a:hueOff val="-2714099"/>
              <a:satOff val="27312"/>
              <a:lumOff val="15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9954" tIns="354076" rIns="449954" bIns="99568"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t>Loss of independence and individuality.</a:t>
          </a:r>
        </a:p>
        <a:p>
          <a:pPr marL="114300" lvl="1" indent="-114300" algn="l" defTabSz="622300">
            <a:lnSpc>
              <a:spcPct val="90000"/>
            </a:lnSpc>
            <a:spcBef>
              <a:spcPct val="0"/>
            </a:spcBef>
            <a:spcAft>
              <a:spcPct val="15000"/>
            </a:spcAft>
            <a:buChar char="•"/>
          </a:pPr>
          <a:r>
            <a:rPr lang="en-US" sz="1400" b="1" kern="1200" dirty="0"/>
            <a:t>The institutional environment can have a negative impact on wellbeing.</a:t>
          </a:r>
        </a:p>
        <a:p>
          <a:pPr marL="114300" lvl="1" indent="-114300" algn="l" defTabSz="622300">
            <a:lnSpc>
              <a:spcPct val="90000"/>
            </a:lnSpc>
            <a:spcBef>
              <a:spcPct val="0"/>
            </a:spcBef>
            <a:spcAft>
              <a:spcPct val="15000"/>
            </a:spcAft>
            <a:buChar char="•"/>
          </a:pPr>
          <a:r>
            <a:rPr lang="en-US" sz="1400" b="1" kern="1200" dirty="0"/>
            <a:t>Differences in quality of care among providers.</a:t>
          </a:r>
        </a:p>
        <a:p>
          <a:pPr marL="114300" lvl="1" indent="-114300" algn="l" defTabSz="622300">
            <a:lnSpc>
              <a:spcPct val="90000"/>
            </a:lnSpc>
            <a:spcBef>
              <a:spcPct val="0"/>
            </a:spcBef>
            <a:spcAft>
              <a:spcPct val="15000"/>
            </a:spcAft>
            <a:buChar char="•"/>
          </a:pPr>
          <a:r>
            <a:rPr lang="en-US" sz="1400" b="1" kern="1200" dirty="0"/>
            <a:t>Costs and the need for funding.</a:t>
          </a:r>
        </a:p>
        <a:p>
          <a:pPr marL="114300" lvl="1" indent="-114300" algn="l" defTabSz="622300">
            <a:lnSpc>
              <a:spcPct val="90000"/>
            </a:lnSpc>
            <a:spcBef>
              <a:spcPct val="0"/>
            </a:spcBef>
            <a:spcAft>
              <a:spcPct val="15000"/>
            </a:spcAft>
            <a:buChar char="•"/>
          </a:pPr>
          <a:r>
            <a:rPr lang="en-US" sz="1400" b="1" kern="1200" dirty="0"/>
            <a:t>As more older people are around, there is more demand for residential care.</a:t>
          </a:r>
        </a:p>
      </dsp:txBody>
      <dsp:txXfrm>
        <a:off x="0" y="3643653"/>
        <a:ext cx="5797550" cy="1981350"/>
      </dsp:txXfrm>
    </dsp:sp>
    <dsp:sp modelId="{89292260-AFE5-42B1-B867-FAD200545608}">
      <dsp:nvSpPr>
        <dsp:cNvPr id="0" name=""/>
        <dsp:cNvSpPr/>
      </dsp:nvSpPr>
      <dsp:spPr>
        <a:xfrm>
          <a:off x="289877" y="3392733"/>
          <a:ext cx="4058285" cy="501840"/>
        </a:xfrm>
        <a:prstGeom prst="roundRect">
          <a:avLst/>
        </a:prstGeom>
        <a:solidFill>
          <a:schemeClr val="accent4">
            <a:hueOff val="-2714099"/>
            <a:satOff val="27312"/>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3394" tIns="0" rIns="153394" bIns="0" numCol="1" spcCol="1270" anchor="ctr" anchorCtr="0">
          <a:noAutofit/>
        </a:bodyPr>
        <a:lstStyle/>
        <a:p>
          <a:pPr marL="0" lvl="0" indent="0" algn="l" defTabSz="622300">
            <a:lnSpc>
              <a:spcPct val="90000"/>
            </a:lnSpc>
            <a:spcBef>
              <a:spcPct val="0"/>
            </a:spcBef>
            <a:spcAft>
              <a:spcPct val="35000"/>
            </a:spcAft>
            <a:buNone/>
          </a:pPr>
          <a:r>
            <a:rPr lang="en-US" sz="1400" b="1" kern="1200" dirty="0"/>
            <a:t>Limitations (Boucaud-</a:t>
          </a:r>
          <a:r>
            <a:rPr lang="en-US" sz="1400" b="1" kern="1200" dirty="0" err="1"/>
            <a:t>Maitre</a:t>
          </a:r>
          <a:r>
            <a:rPr lang="en-US" sz="1400" b="1" kern="1200" dirty="0"/>
            <a:t> et al., 2023)</a:t>
          </a:r>
        </a:p>
      </dsp:txBody>
      <dsp:txXfrm>
        <a:off x="314375" y="3417231"/>
        <a:ext cx="4009289" cy="4528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58B5F-049E-481D-979E-66F453650276}">
      <dsp:nvSpPr>
        <dsp:cNvPr id="0" name=""/>
        <dsp:cNvSpPr/>
      </dsp:nvSpPr>
      <dsp:spPr>
        <a:xfrm>
          <a:off x="5040" y="870196"/>
          <a:ext cx="5237094" cy="2021518"/>
        </a:xfrm>
        <a:prstGeom prst="chevron">
          <a:avLst>
            <a:gd name="adj" fmla="val 4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76201-BFE1-412E-A99B-A477B6B2588E}">
      <dsp:nvSpPr>
        <dsp:cNvPr id="0" name=""/>
        <dsp:cNvSpPr/>
      </dsp:nvSpPr>
      <dsp:spPr>
        <a:xfrm>
          <a:off x="1401598" y="1206799"/>
          <a:ext cx="4422435" cy="2359071"/>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US" sz="2000" b="1" kern="1200" dirty="0"/>
            <a:t>Key innovations include</a:t>
          </a:r>
        </a:p>
        <a:p>
          <a:pPr marL="114300" lvl="1" indent="-114300" algn="l" defTabSz="622300">
            <a:lnSpc>
              <a:spcPct val="90000"/>
            </a:lnSpc>
            <a:spcBef>
              <a:spcPct val="0"/>
            </a:spcBef>
            <a:spcAft>
              <a:spcPct val="15000"/>
            </a:spcAft>
            <a:buChar char="•"/>
          </a:pPr>
          <a:r>
            <a:rPr lang="en-US" sz="1400" b="1" kern="1200" dirty="0"/>
            <a:t>Telehealth and virtual consultations.</a:t>
          </a:r>
        </a:p>
        <a:p>
          <a:pPr marL="114300" lvl="1" indent="-114300" algn="l" defTabSz="622300">
            <a:lnSpc>
              <a:spcPct val="90000"/>
            </a:lnSpc>
            <a:spcBef>
              <a:spcPct val="0"/>
            </a:spcBef>
            <a:spcAft>
              <a:spcPct val="15000"/>
            </a:spcAft>
            <a:buChar char="•"/>
          </a:pPr>
          <a:r>
            <a:rPr lang="en-US" sz="1400" b="1" kern="1200" dirty="0"/>
            <a:t>Health monitoring devices that are not located on the premises.</a:t>
          </a:r>
        </a:p>
        <a:p>
          <a:pPr marL="114300" lvl="1" indent="-114300" algn="l" defTabSz="622300">
            <a:lnSpc>
              <a:spcPct val="90000"/>
            </a:lnSpc>
            <a:spcBef>
              <a:spcPct val="0"/>
            </a:spcBef>
            <a:spcAft>
              <a:spcPct val="15000"/>
            </a:spcAft>
            <a:buChar char="•"/>
          </a:pPr>
          <a:r>
            <a:rPr lang="en-US" sz="1400" b="1" kern="1200" dirty="0"/>
            <a:t>Smart home technologies.</a:t>
          </a:r>
        </a:p>
        <a:p>
          <a:pPr marL="114300" lvl="1" indent="-114300" algn="l" defTabSz="622300">
            <a:lnSpc>
              <a:spcPct val="90000"/>
            </a:lnSpc>
            <a:spcBef>
              <a:spcPct val="0"/>
            </a:spcBef>
            <a:spcAft>
              <a:spcPct val="15000"/>
            </a:spcAft>
            <a:buChar char="•"/>
          </a:pPr>
          <a:r>
            <a:rPr lang="en-US" sz="1400" b="1" kern="1200" dirty="0"/>
            <a:t>Medication reminder systems.</a:t>
          </a:r>
        </a:p>
        <a:p>
          <a:pPr marL="114300" lvl="1" indent="-114300" algn="l" defTabSz="622300">
            <a:lnSpc>
              <a:spcPct val="90000"/>
            </a:lnSpc>
            <a:spcBef>
              <a:spcPct val="0"/>
            </a:spcBef>
            <a:spcAft>
              <a:spcPct val="15000"/>
            </a:spcAft>
            <a:buChar char="•"/>
          </a:pPr>
          <a:r>
            <a:rPr lang="en-US" sz="1400" b="1" kern="1200" dirty="0"/>
            <a:t>GPS tracking solution for people with dementia.</a:t>
          </a:r>
        </a:p>
        <a:p>
          <a:pPr marL="114300" lvl="1" indent="-114300" algn="l" defTabSz="622300">
            <a:lnSpc>
              <a:spcPct val="90000"/>
            </a:lnSpc>
            <a:spcBef>
              <a:spcPct val="0"/>
            </a:spcBef>
            <a:spcAft>
              <a:spcPct val="15000"/>
            </a:spcAft>
            <a:buChar char="•"/>
          </a:pPr>
          <a:r>
            <a:rPr lang="en-US" sz="1400" b="1" kern="1200" dirty="0"/>
            <a:t>Mobile health applications.</a:t>
          </a:r>
        </a:p>
      </dsp:txBody>
      <dsp:txXfrm>
        <a:off x="1470693" y="1275894"/>
        <a:ext cx="4284245" cy="2220881"/>
      </dsp:txXfrm>
    </dsp:sp>
    <dsp:sp modelId="{BBA8FAB2-C1A7-472C-A5AB-A9691001C306}">
      <dsp:nvSpPr>
        <dsp:cNvPr id="0" name=""/>
        <dsp:cNvSpPr/>
      </dsp:nvSpPr>
      <dsp:spPr>
        <a:xfrm>
          <a:off x="5986965" y="863055"/>
          <a:ext cx="5237094" cy="2021518"/>
        </a:xfrm>
        <a:prstGeom prst="chevron">
          <a:avLst>
            <a:gd name="adj" fmla="val 4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95A065-DEC3-4538-B3B6-38C52DA68076}">
      <dsp:nvSpPr>
        <dsp:cNvPr id="0" name=""/>
        <dsp:cNvSpPr/>
      </dsp:nvSpPr>
      <dsp:spPr>
        <a:xfrm>
          <a:off x="7383524" y="1185376"/>
          <a:ext cx="4422435" cy="2387635"/>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l" defTabSz="1022350">
            <a:lnSpc>
              <a:spcPct val="90000"/>
            </a:lnSpc>
            <a:spcBef>
              <a:spcPct val="0"/>
            </a:spcBef>
            <a:spcAft>
              <a:spcPct val="35000"/>
            </a:spcAft>
            <a:buNone/>
          </a:pPr>
          <a:r>
            <a:rPr lang="en-US" sz="2300" b="1" kern="1200" dirty="0"/>
            <a:t>Benefits</a:t>
          </a:r>
        </a:p>
        <a:p>
          <a:pPr marL="114300" lvl="1" indent="-114300" algn="l" defTabSz="622300">
            <a:lnSpc>
              <a:spcPct val="90000"/>
            </a:lnSpc>
            <a:spcBef>
              <a:spcPct val="0"/>
            </a:spcBef>
            <a:spcAft>
              <a:spcPct val="15000"/>
            </a:spcAft>
            <a:buChar char="•"/>
          </a:pPr>
          <a:r>
            <a:rPr lang="en-US" sz="1400" b="1" kern="1200" dirty="0"/>
            <a:t>Supports independent living.</a:t>
          </a:r>
        </a:p>
        <a:p>
          <a:pPr marL="114300" lvl="1" indent="-114300" algn="l" defTabSz="622300">
            <a:lnSpc>
              <a:spcPct val="90000"/>
            </a:lnSpc>
            <a:spcBef>
              <a:spcPct val="0"/>
            </a:spcBef>
            <a:spcAft>
              <a:spcPct val="15000"/>
            </a:spcAft>
            <a:buChar char="•"/>
          </a:pPr>
          <a:r>
            <a:rPr lang="en-US" sz="1400" b="1" kern="1200" dirty="0"/>
            <a:t>Enhances access to health care.</a:t>
          </a:r>
        </a:p>
        <a:p>
          <a:pPr marL="114300" lvl="1" indent="-114300" algn="l" defTabSz="622300">
            <a:lnSpc>
              <a:spcPct val="90000"/>
            </a:lnSpc>
            <a:spcBef>
              <a:spcPct val="0"/>
            </a:spcBef>
            <a:spcAft>
              <a:spcPct val="15000"/>
            </a:spcAft>
            <a:buChar char="•"/>
          </a:pPr>
          <a:r>
            <a:rPr lang="en-US" sz="1400" b="1" kern="1200" dirty="0"/>
            <a:t>Improves security and surveillance.</a:t>
          </a:r>
        </a:p>
        <a:p>
          <a:pPr marL="114300" lvl="1" indent="-114300" algn="l" defTabSz="622300">
            <a:lnSpc>
              <a:spcPct val="90000"/>
            </a:lnSpc>
            <a:spcBef>
              <a:spcPct val="0"/>
            </a:spcBef>
            <a:spcAft>
              <a:spcPct val="15000"/>
            </a:spcAft>
            <a:buChar char="•"/>
          </a:pPr>
          <a:r>
            <a:rPr lang="en-US" sz="1400" b="1" kern="1200" dirty="0"/>
            <a:t>Helps to avoid unnecessary hospital admissions.</a:t>
          </a:r>
        </a:p>
      </dsp:txBody>
      <dsp:txXfrm>
        <a:off x="7453455" y="1255307"/>
        <a:ext cx="4282573" cy="22477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58B5F-049E-481D-979E-66F453650276}">
      <dsp:nvSpPr>
        <dsp:cNvPr id="0" name=""/>
        <dsp:cNvSpPr/>
      </dsp:nvSpPr>
      <dsp:spPr>
        <a:xfrm>
          <a:off x="5040" y="954585"/>
          <a:ext cx="5237094" cy="2021518"/>
        </a:xfrm>
        <a:prstGeom prst="chevron">
          <a:avLst>
            <a:gd name="adj" fmla="val 4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76201-BFE1-412E-A99B-A477B6B2588E}">
      <dsp:nvSpPr>
        <dsp:cNvPr id="0" name=""/>
        <dsp:cNvSpPr/>
      </dsp:nvSpPr>
      <dsp:spPr>
        <a:xfrm>
          <a:off x="1401598" y="1459964"/>
          <a:ext cx="4422435" cy="2021518"/>
        </a:xfrm>
        <a:prstGeom prst="roundRect">
          <a:avLst>
            <a:gd name="adj" fmla="val 10000"/>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l" defTabSz="800100">
            <a:lnSpc>
              <a:spcPct val="90000"/>
            </a:lnSpc>
            <a:spcBef>
              <a:spcPct val="0"/>
            </a:spcBef>
            <a:spcAft>
              <a:spcPct val="35000"/>
            </a:spcAft>
            <a:buNone/>
          </a:pPr>
          <a:r>
            <a:rPr lang="en-US" sz="1800" b="1" kern="1200" dirty="0"/>
            <a:t>Advantages</a:t>
          </a:r>
        </a:p>
        <a:p>
          <a:pPr marL="114300" lvl="1" indent="-114300" algn="l" defTabSz="622300">
            <a:lnSpc>
              <a:spcPct val="90000"/>
            </a:lnSpc>
            <a:spcBef>
              <a:spcPct val="0"/>
            </a:spcBef>
            <a:spcAft>
              <a:spcPct val="15000"/>
            </a:spcAft>
            <a:buChar char="•"/>
          </a:pPr>
          <a:r>
            <a:rPr lang="en-US" sz="1400" b="1" kern="1200" dirty="0"/>
            <a:t>Increased independence and self-control.</a:t>
          </a:r>
        </a:p>
        <a:p>
          <a:pPr marL="114300" lvl="1" indent="-114300" algn="l" defTabSz="622300">
            <a:lnSpc>
              <a:spcPct val="90000"/>
            </a:lnSpc>
            <a:spcBef>
              <a:spcPct val="0"/>
            </a:spcBef>
            <a:spcAft>
              <a:spcPct val="15000"/>
            </a:spcAft>
            <a:buChar char="•"/>
          </a:pPr>
          <a:r>
            <a:rPr lang="en-US" sz="1400" b="1" kern="1200" dirty="0"/>
            <a:t>Health problem detection at an early stage.</a:t>
          </a:r>
        </a:p>
        <a:p>
          <a:pPr marL="114300" lvl="1" indent="-114300" algn="l" defTabSz="622300">
            <a:lnSpc>
              <a:spcPct val="90000"/>
            </a:lnSpc>
            <a:spcBef>
              <a:spcPct val="0"/>
            </a:spcBef>
            <a:spcAft>
              <a:spcPct val="15000"/>
            </a:spcAft>
            <a:buChar char="•"/>
          </a:pPr>
          <a:r>
            <a:rPr lang="en-US" sz="1400" b="1" kern="1200" dirty="0"/>
            <a:t>Better interaction with doctors and other health care providers.</a:t>
          </a:r>
        </a:p>
        <a:p>
          <a:pPr marL="114300" lvl="1" indent="-114300" algn="l" defTabSz="622300">
            <a:lnSpc>
              <a:spcPct val="90000"/>
            </a:lnSpc>
            <a:spcBef>
              <a:spcPct val="0"/>
            </a:spcBef>
            <a:spcAft>
              <a:spcPct val="15000"/>
            </a:spcAft>
            <a:buChar char="•"/>
          </a:pPr>
          <a:r>
            <a:rPr lang="en-US" sz="1400" b="1" kern="1200" dirty="0"/>
            <a:t>Improved safety and quality of life.</a:t>
          </a:r>
        </a:p>
      </dsp:txBody>
      <dsp:txXfrm>
        <a:off x="1460806" y="1519172"/>
        <a:ext cx="4304019" cy="1903102"/>
      </dsp:txXfrm>
    </dsp:sp>
    <dsp:sp modelId="{0E73A648-1B24-42B4-8706-B5F1B2AC0B2F}">
      <dsp:nvSpPr>
        <dsp:cNvPr id="0" name=""/>
        <dsp:cNvSpPr/>
      </dsp:nvSpPr>
      <dsp:spPr>
        <a:xfrm>
          <a:off x="5986965" y="954585"/>
          <a:ext cx="5237094" cy="2021518"/>
        </a:xfrm>
        <a:prstGeom prst="chevron">
          <a:avLst>
            <a:gd name="adj" fmla="val 4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7727CD-8275-4539-A763-F259E456E2B8}">
      <dsp:nvSpPr>
        <dsp:cNvPr id="0" name=""/>
        <dsp:cNvSpPr/>
      </dsp:nvSpPr>
      <dsp:spPr>
        <a:xfrm>
          <a:off x="7383524" y="1459964"/>
          <a:ext cx="4422435" cy="2021518"/>
        </a:xfrm>
        <a:prstGeom prst="roundRect">
          <a:avLst>
            <a:gd name="adj" fmla="val 10000"/>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l" defTabSz="800100">
            <a:lnSpc>
              <a:spcPct val="90000"/>
            </a:lnSpc>
            <a:spcBef>
              <a:spcPct val="0"/>
            </a:spcBef>
            <a:spcAft>
              <a:spcPct val="35000"/>
            </a:spcAft>
            <a:buNone/>
          </a:pPr>
          <a:r>
            <a:rPr lang="en-US" sz="1800" b="1" kern="1200" dirty="0"/>
            <a:t>Challenges</a:t>
          </a:r>
        </a:p>
        <a:p>
          <a:pPr marL="114300" lvl="1" indent="-114300" algn="l" defTabSz="622300">
            <a:lnSpc>
              <a:spcPct val="90000"/>
            </a:lnSpc>
            <a:spcBef>
              <a:spcPct val="0"/>
            </a:spcBef>
            <a:spcAft>
              <a:spcPct val="15000"/>
            </a:spcAft>
            <a:buChar char="•"/>
          </a:pPr>
          <a:r>
            <a:rPr lang="en-US" sz="1400" b="1" kern="1200" dirty="0"/>
            <a:t>Digital Inequality for older people.</a:t>
          </a:r>
        </a:p>
        <a:p>
          <a:pPr marL="114300" lvl="1" indent="-114300" algn="l" defTabSz="622300">
            <a:lnSpc>
              <a:spcPct val="90000"/>
            </a:lnSpc>
            <a:spcBef>
              <a:spcPct val="0"/>
            </a:spcBef>
            <a:spcAft>
              <a:spcPct val="15000"/>
            </a:spcAft>
            <a:buChar char="•"/>
          </a:pPr>
          <a:r>
            <a:rPr lang="en-US" sz="1400" b="1" kern="1200" dirty="0"/>
            <a:t>Limited knowledge and confidence with digital skills.</a:t>
          </a:r>
        </a:p>
        <a:p>
          <a:pPr marL="114300" lvl="1" indent="-114300" algn="l" defTabSz="622300">
            <a:lnSpc>
              <a:spcPct val="90000"/>
            </a:lnSpc>
            <a:spcBef>
              <a:spcPct val="0"/>
            </a:spcBef>
            <a:spcAft>
              <a:spcPct val="15000"/>
            </a:spcAft>
            <a:buChar char="•"/>
          </a:pPr>
          <a:r>
            <a:rPr lang="en-US" sz="1400" b="1" kern="1200" dirty="0"/>
            <a:t>Costs for implementation and ongoing maintenance.</a:t>
          </a:r>
        </a:p>
        <a:p>
          <a:pPr marL="114300" lvl="1" indent="-114300" algn="l" defTabSz="622300">
            <a:lnSpc>
              <a:spcPct val="90000"/>
            </a:lnSpc>
            <a:spcBef>
              <a:spcPct val="0"/>
            </a:spcBef>
            <a:spcAft>
              <a:spcPct val="15000"/>
            </a:spcAft>
            <a:buChar char="•"/>
          </a:pPr>
          <a:r>
            <a:rPr lang="en-US" sz="1400" b="1" kern="1200" dirty="0"/>
            <a:t>Data security and privacy issues.</a:t>
          </a:r>
        </a:p>
        <a:p>
          <a:pPr marL="114300" lvl="1" indent="-114300" algn="l" defTabSz="622300">
            <a:lnSpc>
              <a:spcPct val="90000"/>
            </a:lnSpc>
            <a:spcBef>
              <a:spcPct val="0"/>
            </a:spcBef>
            <a:spcAft>
              <a:spcPct val="15000"/>
            </a:spcAft>
            <a:buChar char="•"/>
          </a:pPr>
          <a:r>
            <a:rPr lang="en-US" sz="1400" b="1" kern="1200" dirty="0"/>
            <a:t>Problems of ethics in surveillance and autonomy.</a:t>
          </a:r>
        </a:p>
      </dsp:txBody>
      <dsp:txXfrm>
        <a:off x="7442732" y="1519172"/>
        <a:ext cx="4304019" cy="1903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87ED7-DCCA-491A-AEFC-C453369EDC37}">
      <dsp:nvSpPr>
        <dsp:cNvPr id="0" name=""/>
        <dsp:cNvSpPr/>
      </dsp:nvSpPr>
      <dsp:spPr>
        <a:xfrm>
          <a:off x="0" y="418387"/>
          <a:ext cx="2726247"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kern="1200" dirty="0"/>
            <a:t>Technologies used</a:t>
          </a:r>
        </a:p>
      </dsp:txBody>
      <dsp:txXfrm>
        <a:off x="0" y="418387"/>
        <a:ext cx="2726247" cy="415800"/>
      </dsp:txXfrm>
    </dsp:sp>
    <dsp:sp modelId="{3420A7A7-9255-49ED-81E7-4DA3CAF3826E}">
      <dsp:nvSpPr>
        <dsp:cNvPr id="0" name=""/>
        <dsp:cNvSpPr/>
      </dsp:nvSpPr>
      <dsp:spPr>
        <a:xfrm>
          <a:off x="2726247" y="54562"/>
          <a:ext cx="545249" cy="1143450"/>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D907D89-AF56-438B-9C4E-E42A2EF7E98D}">
      <dsp:nvSpPr>
        <dsp:cNvPr id="0" name=""/>
        <dsp:cNvSpPr/>
      </dsp:nvSpPr>
      <dsp:spPr>
        <a:xfrm>
          <a:off x="3489596" y="54562"/>
          <a:ext cx="7415393" cy="114345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Telehealth consultations.</a:t>
          </a:r>
        </a:p>
        <a:p>
          <a:pPr marL="228600" lvl="1" indent="-228600" algn="l" defTabSz="933450">
            <a:lnSpc>
              <a:spcPct val="90000"/>
            </a:lnSpc>
            <a:spcBef>
              <a:spcPct val="0"/>
            </a:spcBef>
            <a:spcAft>
              <a:spcPct val="15000"/>
            </a:spcAft>
            <a:buChar char="•"/>
          </a:pPr>
          <a:r>
            <a:rPr lang="en-US" sz="2100" kern="1200" dirty="0"/>
            <a:t>Remote monitoring devices.</a:t>
          </a:r>
        </a:p>
        <a:p>
          <a:pPr marL="228600" lvl="1" indent="-228600" algn="l" defTabSz="933450">
            <a:lnSpc>
              <a:spcPct val="90000"/>
            </a:lnSpc>
            <a:spcBef>
              <a:spcPct val="0"/>
            </a:spcBef>
            <a:spcAft>
              <a:spcPct val="15000"/>
            </a:spcAft>
            <a:buChar char="•"/>
          </a:pPr>
          <a:r>
            <a:rPr lang="en-US" sz="2100" kern="1200" dirty="0"/>
            <a:t>Digital health platforms.</a:t>
          </a:r>
        </a:p>
      </dsp:txBody>
      <dsp:txXfrm>
        <a:off x="3489596" y="54562"/>
        <a:ext cx="7415393" cy="1143450"/>
      </dsp:txXfrm>
    </dsp:sp>
    <dsp:sp modelId="{21E9474E-A1D2-4F10-9A7C-8C478D831519}">
      <dsp:nvSpPr>
        <dsp:cNvPr id="0" name=""/>
        <dsp:cNvSpPr/>
      </dsp:nvSpPr>
      <dsp:spPr>
        <a:xfrm>
          <a:off x="0" y="1806356"/>
          <a:ext cx="2726247"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kern="1200" dirty="0"/>
            <a:t>Outcomes reported</a:t>
          </a:r>
        </a:p>
      </dsp:txBody>
      <dsp:txXfrm>
        <a:off x="0" y="1806356"/>
        <a:ext cx="2726247" cy="415800"/>
      </dsp:txXfrm>
    </dsp:sp>
    <dsp:sp modelId="{091E500E-B315-4AFC-AFBD-D3783F8F6C66}">
      <dsp:nvSpPr>
        <dsp:cNvPr id="0" name=""/>
        <dsp:cNvSpPr/>
      </dsp:nvSpPr>
      <dsp:spPr>
        <a:xfrm>
          <a:off x="2726247" y="1273612"/>
          <a:ext cx="545249" cy="1481287"/>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B0B318-68DA-4852-84B4-400B81D0859C}">
      <dsp:nvSpPr>
        <dsp:cNvPr id="0" name=""/>
        <dsp:cNvSpPr/>
      </dsp:nvSpPr>
      <dsp:spPr>
        <a:xfrm>
          <a:off x="3489596" y="1273612"/>
          <a:ext cx="7415393" cy="1481287"/>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Reduced hospital admissions.</a:t>
          </a:r>
        </a:p>
        <a:p>
          <a:pPr marL="228600" lvl="1" indent="-228600" algn="l" defTabSz="933450">
            <a:lnSpc>
              <a:spcPct val="90000"/>
            </a:lnSpc>
            <a:spcBef>
              <a:spcPct val="0"/>
            </a:spcBef>
            <a:spcAft>
              <a:spcPct val="15000"/>
            </a:spcAft>
            <a:buChar char="•"/>
          </a:pPr>
          <a:r>
            <a:rPr lang="en-US" sz="2100" kern="1200" dirty="0"/>
            <a:t>More early intervention and treatment.</a:t>
          </a:r>
        </a:p>
        <a:p>
          <a:pPr marL="228600" lvl="1" indent="-228600" algn="l" defTabSz="933450">
            <a:lnSpc>
              <a:spcPct val="90000"/>
            </a:lnSpc>
            <a:spcBef>
              <a:spcPct val="0"/>
            </a:spcBef>
            <a:spcAft>
              <a:spcPct val="15000"/>
            </a:spcAft>
            <a:buChar char="•"/>
          </a:pPr>
          <a:r>
            <a:rPr lang="en-US" sz="2100" kern="1200" dirty="0"/>
            <a:t>Increase access to health services.</a:t>
          </a:r>
        </a:p>
        <a:p>
          <a:pPr marL="228600" lvl="1" indent="-228600" algn="l" defTabSz="933450">
            <a:lnSpc>
              <a:spcPct val="90000"/>
            </a:lnSpc>
            <a:spcBef>
              <a:spcPct val="0"/>
            </a:spcBef>
            <a:spcAft>
              <a:spcPct val="15000"/>
            </a:spcAft>
            <a:buChar char="•"/>
          </a:pPr>
          <a:r>
            <a:rPr lang="en-US" sz="2100" kern="1200" dirty="0"/>
            <a:t>Increased independence and self-management.</a:t>
          </a:r>
        </a:p>
      </dsp:txBody>
      <dsp:txXfrm>
        <a:off x="3489596" y="1273612"/>
        <a:ext cx="7415393" cy="1481287"/>
      </dsp:txXfrm>
    </dsp:sp>
    <dsp:sp modelId="{8A31DD98-A5A3-460B-9DAB-A746A0A97A36}">
      <dsp:nvSpPr>
        <dsp:cNvPr id="0" name=""/>
        <dsp:cNvSpPr/>
      </dsp:nvSpPr>
      <dsp:spPr>
        <a:xfrm>
          <a:off x="0" y="3168337"/>
          <a:ext cx="2726247"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kern="1200" dirty="0"/>
            <a:t>Links to theory</a:t>
          </a:r>
        </a:p>
      </dsp:txBody>
      <dsp:txXfrm>
        <a:off x="0" y="3168337"/>
        <a:ext cx="2726247" cy="415800"/>
      </dsp:txXfrm>
    </dsp:sp>
    <dsp:sp modelId="{45D19889-3C21-494C-B5B9-D66935E85EB2}">
      <dsp:nvSpPr>
        <dsp:cNvPr id="0" name=""/>
        <dsp:cNvSpPr/>
      </dsp:nvSpPr>
      <dsp:spPr>
        <a:xfrm>
          <a:off x="2726247" y="2830500"/>
          <a:ext cx="545249" cy="1091475"/>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336D27-FA5C-40B9-8DD2-F77041750E46}">
      <dsp:nvSpPr>
        <dsp:cNvPr id="0" name=""/>
        <dsp:cNvSpPr/>
      </dsp:nvSpPr>
      <dsp:spPr>
        <a:xfrm>
          <a:off x="3489596" y="2830500"/>
          <a:ext cx="7415393" cy="1091475"/>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Activity Theory – Encourages active involvement in health management.</a:t>
          </a:r>
        </a:p>
        <a:p>
          <a:pPr marL="228600" lvl="1" indent="-228600" algn="l" defTabSz="933450">
            <a:lnSpc>
              <a:spcPct val="90000"/>
            </a:lnSpc>
            <a:spcBef>
              <a:spcPct val="0"/>
            </a:spcBef>
            <a:spcAft>
              <a:spcPct val="15000"/>
            </a:spcAft>
            <a:buChar char="•"/>
          </a:pPr>
          <a:r>
            <a:rPr lang="en-US" sz="2100" kern="1200" dirty="0"/>
            <a:t>Continuity Theory – Allows for ageing in familiar environment.</a:t>
          </a:r>
        </a:p>
      </dsp:txBody>
      <dsp:txXfrm>
        <a:off x="3489596" y="2830500"/>
        <a:ext cx="7415393" cy="1091475"/>
      </dsp:txXfrm>
    </dsp:sp>
    <dsp:sp modelId="{AF948178-ED04-4303-9BFF-60ACD9F2571A}">
      <dsp:nvSpPr>
        <dsp:cNvPr id="0" name=""/>
        <dsp:cNvSpPr/>
      </dsp:nvSpPr>
      <dsp:spPr>
        <a:xfrm>
          <a:off x="0" y="4192481"/>
          <a:ext cx="2728912"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kern="1200" dirty="0"/>
            <a:t>Links to policy</a:t>
          </a:r>
        </a:p>
      </dsp:txBody>
      <dsp:txXfrm>
        <a:off x="0" y="4192481"/>
        <a:ext cx="2728912" cy="415800"/>
      </dsp:txXfrm>
    </dsp:sp>
    <dsp:sp modelId="{16875BD3-F0F1-4087-A74A-C4185DAD5051}">
      <dsp:nvSpPr>
        <dsp:cNvPr id="0" name=""/>
        <dsp:cNvSpPr/>
      </dsp:nvSpPr>
      <dsp:spPr>
        <a:xfrm>
          <a:off x="2728912" y="3997575"/>
          <a:ext cx="545782" cy="805612"/>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E1BCCF-153E-4863-8A1C-8C049DBF818B}">
      <dsp:nvSpPr>
        <dsp:cNvPr id="0" name=""/>
        <dsp:cNvSpPr/>
      </dsp:nvSpPr>
      <dsp:spPr>
        <a:xfrm>
          <a:off x="3493007" y="3997575"/>
          <a:ext cx="7422642" cy="805612"/>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t>NHS Long Term Plan.</a:t>
          </a:r>
        </a:p>
        <a:p>
          <a:pPr marL="228600" lvl="1" indent="-228600" algn="l" defTabSz="933450">
            <a:lnSpc>
              <a:spcPct val="90000"/>
            </a:lnSpc>
            <a:spcBef>
              <a:spcPct val="0"/>
            </a:spcBef>
            <a:spcAft>
              <a:spcPct val="15000"/>
            </a:spcAft>
            <a:buChar char="•"/>
          </a:pPr>
          <a:r>
            <a:rPr lang="en-US" sz="2100" kern="1200" dirty="0"/>
            <a:t>Care Act 2014.</a:t>
          </a:r>
        </a:p>
      </dsp:txBody>
      <dsp:txXfrm>
        <a:off x="3493007" y="3997575"/>
        <a:ext cx="7422642" cy="80561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87ED7-DCCA-491A-AEFC-C453369EDC37}">
      <dsp:nvSpPr>
        <dsp:cNvPr id="0" name=""/>
        <dsp:cNvSpPr/>
      </dsp:nvSpPr>
      <dsp:spPr>
        <a:xfrm>
          <a:off x="0" y="514125"/>
          <a:ext cx="2726247"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kern="1200" dirty="0"/>
            <a:t>Key approaches</a:t>
          </a:r>
        </a:p>
      </dsp:txBody>
      <dsp:txXfrm>
        <a:off x="0" y="514125"/>
        <a:ext cx="2726247" cy="396000"/>
      </dsp:txXfrm>
    </dsp:sp>
    <dsp:sp modelId="{3420A7A7-9255-49ED-81E7-4DA3CAF3826E}">
      <dsp:nvSpPr>
        <dsp:cNvPr id="0" name=""/>
        <dsp:cNvSpPr/>
      </dsp:nvSpPr>
      <dsp:spPr>
        <a:xfrm>
          <a:off x="2726247" y="6750"/>
          <a:ext cx="545249" cy="1410750"/>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5E053AD-999A-4536-95B6-104E548B7299}">
      <dsp:nvSpPr>
        <dsp:cNvPr id="0" name=""/>
        <dsp:cNvSpPr/>
      </dsp:nvSpPr>
      <dsp:spPr>
        <a:xfrm>
          <a:off x="3489596" y="6750"/>
          <a:ext cx="7415393" cy="141075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Individualised care plans.</a:t>
          </a:r>
        </a:p>
        <a:p>
          <a:pPr marL="228600" lvl="1" indent="-228600" algn="l" defTabSz="889000">
            <a:lnSpc>
              <a:spcPct val="90000"/>
            </a:lnSpc>
            <a:spcBef>
              <a:spcPct val="0"/>
            </a:spcBef>
            <a:spcAft>
              <a:spcPct val="15000"/>
            </a:spcAft>
            <a:buChar char="•"/>
          </a:pPr>
          <a:r>
            <a:rPr lang="en-US" sz="2000" kern="1200" dirty="0"/>
            <a:t>Meaningful daily activities.</a:t>
          </a:r>
        </a:p>
        <a:p>
          <a:pPr marL="228600" lvl="1" indent="-228600" algn="l" defTabSz="889000">
            <a:lnSpc>
              <a:spcPct val="90000"/>
            </a:lnSpc>
            <a:spcBef>
              <a:spcPct val="0"/>
            </a:spcBef>
            <a:spcAft>
              <a:spcPct val="15000"/>
            </a:spcAft>
            <a:buChar char="•"/>
          </a:pPr>
          <a:r>
            <a:rPr lang="en-US" sz="2000" kern="1200" dirty="0"/>
            <a:t>Involving the family in decision making.</a:t>
          </a:r>
        </a:p>
        <a:p>
          <a:pPr marL="228600" lvl="1" indent="-228600" algn="l" defTabSz="889000">
            <a:lnSpc>
              <a:spcPct val="90000"/>
            </a:lnSpc>
            <a:spcBef>
              <a:spcPct val="0"/>
            </a:spcBef>
            <a:spcAft>
              <a:spcPct val="15000"/>
            </a:spcAft>
            <a:buChar char="•"/>
          </a:pPr>
          <a:r>
            <a:rPr lang="en-US" sz="2000" kern="1200" dirty="0"/>
            <a:t>Home-like living environments.</a:t>
          </a:r>
        </a:p>
      </dsp:txBody>
      <dsp:txXfrm>
        <a:off x="3489596" y="6750"/>
        <a:ext cx="7415393" cy="1410750"/>
      </dsp:txXfrm>
    </dsp:sp>
    <dsp:sp modelId="{BC936A07-D33C-4712-95A4-52233C1961BA}">
      <dsp:nvSpPr>
        <dsp:cNvPr id="0" name=""/>
        <dsp:cNvSpPr/>
      </dsp:nvSpPr>
      <dsp:spPr>
        <a:xfrm>
          <a:off x="0" y="1996875"/>
          <a:ext cx="2726247"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kern="1200" dirty="0"/>
            <a:t>Positive outcomes</a:t>
          </a:r>
        </a:p>
      </dsp:txBody>
      <dsp:txXfrm>
        <a:off x="0" y="1996875"/>
        <a:ext cx="2726247" cy="396000"/>
      </dsp:txXfrm>
    </dsp:sp>
    <dsp:sp modelId="{8ADCA930-1A22-42DB-8C4B-CAB2C3473655}">
      <dsp:nvSpPr>
        <dsp:cNvPr id="0" name=""/>
        <dsp:cNvSpPr/>
      </dsp:nvSpPr>
      <dsp:spPr>
        <a:xfrm>
          <a:off x="2726247" y="1489500"/>
          <a:ext cx="545249" cy="1410750"/>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F37B43-9456-4956-BBAC-F09421FAA027}">
      <dsp:nvSpPr>
        <dsp:cNvPr id="0" name=""/>
        <dsp:cNvSpPr/>
      </dsp:nvSpPr>
      <dsp:spPr>
        <a:xfrm>
          <a:off x="3489596" y="1489500"/>
          <a:ext cx="7415393" cy="141075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Improved quality of life.</a:t>
          </a:r>
        </a:p>
        <a:p>
          <a:pPr marL="228600" lvl="1" indent="-228600" algn="l" defTabSz="889000">
            <a:lnSpc>
              <a:spcPct val="90000"/>
            </a:lnSpc>
            <a:spcBef>
              <a:spcPct val="0"/>
            </a:spcBef>
            <a:spcAft>
              <a:spcPct val="15000"/>
            </a:spcAft>
            <a:buChar char="•"/>
          </a:pPr>
          <a:r>
            <a:rPr lang="en-US" sz="2000" kern="1200" dirty="0"/>
            <a:t>Higher degree of dignity and autonomy.</a:t>
          </a:r>
        </a:p>
        <a:p>
          <a:pPr marL="228600" lvl="1" indent="-228600" algn="l" defTabSz="889000">
            <a:lnSpc>
              <a:spcPct val="90000"/>
            </a:lnSpc>
            <a:spcBef>
              <a:spcPct val="0"/>
            </a:spcBef>
            <a:spcAft>
              <a:spcPct val="15000"/>
            </a:spcAft>
            <a:buChar char="•"/>
          </a:pPr>
          <a:r>
            <a:rPr lang="en-US" sz="2000" kern="1200" dirty="0"/>
            <a:t>Enhanced staff–resident relationships.</a:t>
          </a:r>
        </a:p>
        <a:p>
          <a:pPr marL="228600" lvl="1" indent="-228600" algn="l" defTabSz="889000">
            <a:lnSpc>
              <a:spcPct val="90000"/>
            </a:lnSpc>
            <a:spcBef>
              <a:spcPct val="0"/>
            </a:spcBef>
            <a:spcAft>
              <a:spcPct val="15000"/>
            </a:spcAft>
            <a:buChar char="•"/>
          </a:pPr>
          <a:r>
            <a:rPr lang="en-US" sz="2000" kern="1200" dirty="0"/>
            <a:t>Reduced behavioural distress.</a:t>
          </a:r>
        </a:p>
      </dsp:txBody>
      <dsp:txXfrm>
        <a:off x="3489596" y="1489500"/>
        <a:ext cx="7415393" cy="1410750"/>
      </dsp:txXfrm>
    </dsp:sp>
    <dsp:sp modelId="{D2C796C0-AB35-483A-ACBD-9CC085C6FE25}">
      <dsp:nvSpPr>
        <dsp:cNvPr id="0" name=""/>
        <dsp:cNvSpPr/>
      </dsp:nvSpPr>
      <dsp:spPr>
        <a:xfrm>
          <a:off x="0" y="3294000"/>
          <a:ext cx="2726247"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kern="1200" dirty="0"/>
            <a:t>Links to theory</a:t>
          </a:r>
        </a:p>
      </dsp:txBody>
      <dsp:txXfrm>
        <a:off x="0" y="3294000"/>
        <a:ext cx="2726247" cy="396000"/>
      </dsp:txXfrm>
    </dsp:sp>
    <dsp:sp modelId="{8DAB03BB-B46B-40C5-A9DC-6C69D4029ECA}">
      <dsp:nvSpPr>
        <dsp:cNvPr id="0" name=""/>
        <dsp:cNvSpPr/>
      </dsp:nvSpPr>
      <dsp:spPr>
        <a:xfrm>
          <a:off x="2726247" y="2972250"/>
          <a:ext cx="545249" cy="1039500"/>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78CC93-F702-4E88-A23A-2F9F6465C9F8}">
      <dsp:nvSpPr>
        <dsp:cNvPr id="0" name=""/>
        <dsp:cNvSpPr/>
      </dsp:nvSpPr>
      <dsp:spPr>
        <a:xfrm>
          <a:off x="3489596" y="2972250"/>
          <a:ext cx="7415393" cy="103950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Continuity Theory – keeping things the same and following the same routine.</a:t>
          </a:r>
        </a:p>
        <a:p>
          <a:pPr marL="228600" lvl="1" indent="-228600" algn="l" defTabSz="889000">
            <a:lnSpc>
              <a:spcPct val="90000"/>
            </a:lnSpc>
            <a:spcBef>
              <a:spcPct val="0"/>
            </a:spcBef>
            <a:spcAft>
              <a:spcPct val="15000"/>
            </a:spcAft>
            <a:buChar char="•"/>
          </a:pPr>
          <a:r>
            <a:rPr lang="en-US" sz="2000" kern="1200" dirty="0"/>
            <a:t>Life Course Theory – recognises the importance of personal history.</a:t>
          </a:r>
        </a:p>
      </dsp:txBody>
      <dsp:txXfrm>
        <a:off x="3489596" y="2972250"/>
        <a:ext cx="7415393" cy="1039500"/>
      </dsp:txXfrm>
    </dsp:sp>
    <dsp:sp modelId="{D23FFF72-9379-4457-9B68-B6BA2BCF3FF0}">
      <dsp:nvSpPr>
        <dsp:cNvPr id="0" name=""/>
        <dsp:cNvSpPr/>
      </dsp:nvSpPr>
      <dsp:spPr>
        <a:xfrm>
          <a:off x="0" y="4269375"/>
          <a:ext cx="2728912" cy="3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kern="1200" dirty="0"/>
            <a:t>Links to policy</a:t>
          </a:r>
        </a:p>
      </dsp:txBody>
      <dsp:txXfrm>
        <a:off x="0" y="4269375"/>
        <a:ext cx="2728912" cy="396000"/>
      </dsp:txXfrm>
    </dsp:sp>
    <dsp:sp modelId="{A7068619-E044-48E5-B05C-9447FB4E9AF8}">
      <dsp:nvSpPr>
        <dsp:cNvPr id="0" name=""/>
        <dsp:cNvSpPr/>
      </dsp:nvSpPr>
      <dsp:spPr>
        <a:xfrm>
          <a:off x="2728912" y="4083750"/>
          <a:ext cx="545782" cy="767250"/>
        </a:xfrm>
        <a:prstGeom prst="leftBrace">
          <a:avLst>
            <a:gd name="adj1" fmla="val 35000"/>
            <a:gd name="adj2" fmla="val 50000"/>
          </a:avLst>
        </a:prstGeom>
        <a:noFill/>
        <a:ln w="19050"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A11D9B-CE40-4FB3-BA88-1784B9FD723D}">
      <dsp:nvSpPr>
        <dsp:cNvPr id="0" name=""/>
        <dsp:cNvSpPr/>
      </dsp:nvSpPr>
      <dsp:spPr>
        <a:xfrm>
          <a:off x="3493007" y="4083750"/>
          <a:ext cx="7422642" cy="767250"/>
        </a:xfrm>
        <a:prstGeom prst="rect">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Care Act 2014.</a:t>
          </a:r>
        </a:p>
        <a:p>
          <a:pPr marL="228600" lvl="1" indent="-228600" algn="l" defTabSz="889000">
            <a:lnSpc>
              <a:spcPct val="90000"/>
            </a:lnSpc>
            <a:spcBef>
              <a:spcPct val="0"/>
            </a:spcBef>
            <a:spcAft>
              <a:spcPct val="15000"/>
            </a:spcAft>
            <a:buChar char="•"/>
          </a:pPr>
          <a:r>
            <a:rPr lang="en-US" sz="2000" kern="1200" dirty="0"/>
            <a:t>Human Rights Act 1998.</a:t>
          </a:r>
        </a:p>
      </dsp:txBody>
      <dsp:txXfrm>
        <a:off x="3493007" y="4083750"/>
        <a:ext cx="7422642" cy="7672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D7B0E-681E-42E2-A1E2-796D19F4AF25}">
      <dsp:nvSpPr>
        <dsp:cNvPr id="0" name=""/>
        <dsp:cNvSpPr/>
      </dsp:nvSpPr>
      <dsp:spPr>
        <a:xfrm>
          <a:off x="0" y="6907"/>
          <a:ext cx="11558588" cy="43348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Expand funding for community based and preventative services.</a:t>
          </a:r>
        </a:p>
      </dsp:txBody>
      <dsp:txXfrm>
        <a:off x="21161" y="28068"/>
        <a:ext cx="11516266" cy="391163"/>
      </dsp:txXfrm>
    </dsp:sp>
    <dsp:sp modelId="{A9E26260-A021-4228-9422-78BD9EB24F46}">
      <dsp:nvSpPr>
        <dsp:cNvPr id="0" name=""/>
        <dsp:cNvSpPr/>
      </dsp:nvSpPr>
      <dsp:spPr>
        <a:xfrm>
          <a:off x="0" y="495112"/>
          <a:ext cx="11558588" cy="433485"/>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Increase digital literacy program for seniors.</a:t>
          </a:r>
        </a:p>
      </dsp:txBody>
      <dsp:txXfrm>
        <a:off x="21161" y="516273"/>
        <a:ext cx="11516266" cy="391163"/>
      </dsp:txXfrm>
    </dsp:sp>
    <dsp:sp modelId="{7F96AAA1-FC7E-418E-A018-B732C185339A}">
      <dsp:nvSpPr>
        <dsp:cNvPr id="0" name=""/>
        <dsp:cNvSpPr/>
      </dsp:nvSpPr>
      <dsp:spPr>
        <a:xfrm>
          <a:off x="0" y="983317"/>
          <a:ext cx="11558588" cy="433485"/>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Enhance recruitment, retention and training capabilities of the workforce.</a:t>
          </a:r>
        </a:p>
      </dsp:txBody>
      <dsp:txXfrm>
        <a:off x="21161" y="1004478"/>
        <a:ext cx="11516266" cy="391163"/>
      </dsp:txXfrm>
    </dsp:sp>
    <dsp:sp modelId="{6E837B6B-C759-4521-B1F4-48F0D4AD1DD9}">
      <dsp:nvSpPr>
        <dsp:cNvPr id="0" name=""/>
        <dsp:cNvSpPr/>
      </dsp:nvSpPr>
      <dsp:spPr>
        <a:xfrm>
          <a:off x="0" y="1471522"/>
          <a:ext cx="11558588" cy="43348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Increase the linkage of health and social care services.</a:t>
          </a:r>
        </a:p>
      </dsp:txBody>
      <dsp:txXfrm>
        <a:off x="21161" y="1492683"/>
        <a:ext cx="11516266" cy="391163"/>
      </dsp:txXfrm>
    </dsp:sp>
    <dsp:sp modelId="{28F83BFF-B5D8-4263-80E2-791DFCCACA6C}">
      <dsp:nvSpPr>
        <dsp:cNvPr id="0" name=""/>
        <dsp:cNvSpPr/>
      </dsp:nvSpPr>
      <dsp:spPr>
        <a:xfrm>
          <a:off x="0" y="1959727"/>
          <a:ext cx="11558588" cy="433485"/>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Expand availability of cheap assistive technologies.</a:t>
          </a:r>
        </a:p>
      </dsp:txBody>
      <dsp:txXfrm>
        <a:off x="21161" y="1980888"/>
        <a:ext cx="11516266" cy="391163"/>
      </dsp:txXfrm>
    </dsp:sp>
    <dsp:sp modelId="{41E538A3-16E0-4D1C-BBCB-85FE302F4699}">
      <dsp:nvSpPr>
        <dsp:cNvPr id="0" name=""/>
        <dsp:cNvSpPr/>
      </dsp:nvSpPr>
      <dsp:spPr>
        <a:xfrm>
          <a:off x="0" y="2447932"/>
          <a:ext cx="11558588" cy="43348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Implement person centred working in all settings.</a:t>
          </a:r>
        </a:p>
      </dsp:txBody>
      <dsp:txXfrm>
        <a:off x="21161" y="2469093"/>
        <a:ext cx="11516266" cy="391163"/>
      </dsp:txXfrm>
    </dsp:sp>
    <dsp:sp modelId="{DE48BA77-B713-4B3D-A487-A015DF28C12C}">
      <dsp:nvSpPr>
        <dsp:cNvPr id="0" name=""/>
        <dsp:cNvSpPr/>
      </dsp:nvSpPr>
      <dsp:spPr>
        <a:xfrm>
          <a:off x="0" y="2936137"/>
          <a:ext cx="11558588" cy="433485"/>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Theory-based recommendations:</a:t>
          </a:r>
        </a:p>
      </dsp:txBody>
      <dsp:txXfrm>
        <a:off x="21161" y="2957298"/>
        <a:ext cx="11516266" cy="391163"/>
      </dsp:txXfrm>
    </dsp:sp>
    <dsp:sp modelId="{CB479E40-EEC3-40EC-8290-EE4AB5F64089}">
      <dsp:nvSpPr>
        <dsp:cNvPr id="0" name=""/>
        <dsp:cNvSpPr/>
      </dsp:nvSpPr>
      <dsp:spPr>
        <a:xfrm>
          <a:off x="0" y="3369622"/>
          <a:ext cx="11558588"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6985"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Activity Theory: it is a theory that supports social participation initiatives.</a:t>
          </a:r>
        </a:p>
        <a:p>
          <a:pPr marL="114300" lvl="1" indent="-114300" algn="l" defTabSz="622300">
            <a:lnSpc>
              <a:spcPct val="90000"/>
            </a:lnSpc>
            <a:spcBef>
              <a:spcPct val="0"/>
            </a:spcBef>
            <a:spcAft>
              <a:spcPct val="20000"/>
            </a:spcAft>
            <a:buChar char="•"/>
          </a:pPr>
          <a:r>
            <a:rPr lang="en-US" sz="1400" kern="1200" dirty="0"/>
            <a:t>Continuity Theory is helpful in ageing in place.</a:t>
          </a:r>
        </a:p>
      </dsp:txBody>
      <dsp:txXfrm>
        <a:off x="0" y="3369622"/>
        <a:ext cx="11558588" cy="471960"/>
      </dsp:txXfrm>
    </dsp:sp>
    <dsp:sp modelId="{40FB118B-CB91-4391-8873-38769607DC8E}">
      <dsp:nvSpPr>
        <dsp:cNvPr id="0" name=""/>
        <dsp:cNvSpPr/>
      </dsp:nvSpPr>
      <dsp:spPr>
        <a:xfrm>
          <a:off x="0" y="3841582"/>
          <a:ext cx="11558588" cy="433485"/>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Policy implications:</a:t>
          </a:r>
        </a:p>
      </dsp:txBody>
      <dsp:txXfrm>
        <a:off x="21161" y="3862743"/>
        <a:ext cx="11516266" cy="391163"/>
      </dsp:txXfrm>
    </dsp:sp>
    <dsp:sp modelId="{C5B761D6-7D0A-4838-887C-33D9A40341C7}">
      <dsp:nvSpPr>
        <dsp:cNvPr id="0" name=""/>
        <dsp:cNvSpPr/>
      </dsp:nvSpPr>
      <dsp:spPr>
        <a:xfrm>
          <a:off x="0" y="4275067"/>
          <a:ext cx="11558588"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6985"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Increase in social care budgets.</a:t>
          </a:r>
        </a:p>
        <a:p>
          <a:pPr marL="114300" lvl="1" indent="-114300" algn="l" defTabSz="622300">
            <a:lnSpc>
              <a:spcPct val="90000"/>
            </a:lnSpc>
            <a:spcBef>
              <a:spcPct val="0"/>
            </a:spcBef>
            <a:spcAft>
              <a:spcPct val="20000"/>
            </a:spcAft>
            <a:buChar char="•"/>
          </a:pPr>
          <a:r>
            <a:rPr lang="en-US" sz="1400" kern="1200" dirty="0"/>
            <a:t>Improved Digital Inclusion.</a:t>
          </a:r>
        </a:p>
      </dsp:txBody>
      <dsp:txXfrm>
        <a:off x="0" y="4275067"/>
        <a:ext cx="11558588" cy="471960"/>
      </dsp:txXfrm>
    </dsp:sp>
    <dsp:sp modelId="{6A4A4DBD-000B-4EA0-8235-9CDC172A7241}">
      <dsp:nvSpPr>
        <dsp:cNvPr id="0" name=""/>
        <dsp:cNvSpPr/>
      </dsp:nvSpPr>
      <dsp:spPr>
        <a:xfrm>
          <a:off x="0" y="4747027"/>
          <a:ext cx="11558588" cy="43348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Potential barriers:</a:t>
          </a:r>
        </a:p>
      </dsp:txBody>
      <dsp:txXfrm>
        <a:off x="21161" y="4768188"/>
        <a:ext cx="11516266" cy="391163"/>
      </dsp:txXfrm>
    </dsp:sp>
    <dsp:sp modelId="{DB52F48A-11C8-41D5-B4A4-5AB67596A1EB}">
      <dsp:nvSpPr>
        <dsp:cNvPr id="0" name=""/>
        <dsp:cNvSpPr/>
      </dsp:nvSpPr>
      <dsp:spPr>
        <a:xfrm>
          <a:off x="0" y="5180512"/>
          <a:ext cx="11558588"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6985"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Financial constraints.</a:t>
          </a:r>
        </a:p>
        <a:p>
          <a:pPr marL="114300" lvl="1" indent="-114300" algn="l" defTabSz="622300">
            <a:lnSpc>
              <a:spcPct val="90000"/>
            </a:lnSpc>
            <a:spcBef>
              <a:spcPct val="0"/>
            </a:spcBef>
            <a:spcAft>
              <a:spcPct val="20000"/>
            </a:spcAft>
            <a:buChar char="•"/>
          </a:pPr>
          <a:r>
            <a:rPr lang="en-US" sz="1400" kern="1200" dirty="0"/>
            <a:t>Workforce shortages.</a:t>
          </a:r>
        </a:p>
        <a:p>
          <a:pPr marL="114300" lvl="1" indent="-114300" algn="l" defTabSz="622300">
            <a:lnSpc>
              <a:spcPct val="90000"/>
            </a:lnSpc>
            <a:spcBef>
              <a:spcPct val="0"/>
            </a:spcBef>
            <a:spcAft>
              <a:spcPct val="20000"/>
            </a:spcAft>
            <a:buChar char="•"/>
          </a:pPr>
          <a:r>
            <a:rPr lang="en-US" sz="1400" kern="1200" dirty="0"/>
            <a:t>Technology adoption challenges.</a:t>
          </a:r>
        </a:p>
      </dsp:txBody>
      <dsp:txXfrm>
        <a:off x="0" y="5180512"/>
        <a:ext cx="11558588" cy="72760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39225-08BC-4386-BD1B-AEE8679AE57F}">
      <dsp:nvSpPr>
        <dsp:cNvPr id="0" name=""/>
        <dsp:cNvSpPr/>
      </dsp:nvSpPr>
      <dsp:spPr>
        <a:xfrm>
          <a:off x="1049751" y="5120"/>
          <a:ext cx="2902385" cy="17414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Older People have a variety of physical, emotional, social and psychological needs.</a:t>
          </a:r>
        </a:p>
      </dsp:txBody>
      <dsp:txXfrm>
        <a:off x="1049751" y="5120"/>
        <a:ext cx="2902385" cy="1741431"/>
      </dsp:txXfrm>
    </dsp:sp>
    <dsp:sp modelId="{B7EE8F88-7A31-4B81-B458-96FBE341E63C}">
      <dsp:nvSpPr>
        <dsp:cNvPr id="0" name=""/>
        <dsp:cNvSpPr/>
      </dsp:nvSpPr>
      <dsp:spPr>
        <a:xfrm>
          <a:off x="4242375" y="5120"/>
          <a:ext cx="2902385" cy="174143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Services are key supports in the UK but are under growing pressure.</a:t>
          </a:r>
        </a:p>
      </dsp:txBody>
      <dsp:txXfrm>
        <a:off x="4242375" y="5120"/>
        <a:ext cx="2902385" cy="1741431"/>
      </dsp:txXfrm>
    </dsp:sp>
    <dsp:sp modelId="{AD33D30D-8445-4ED6-BB59-6E19EE49C97A}">
      <dsp:nvSpPr>
        <dsp:cNvPr id="0" name=""/>
        <dsp:cNvSpPr/>
      </dsp:nvSpPr>
      <dsp:spPr>
        <a:xfrm>
          <a:off x="7434999" y="5120"/>
          <a:ext cx="2902385" cy="174143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There are pros and cons to both types of care – domiciliary and residential.</a:t>
          </a:r>
        </a:p>
      </dsp:txBody>
      <dsp:txXfrm>
        <a:off x="7434999" y="5120"/>
        <a:ext cx="2902385" cy="1741431"/>
      </dsp:txXfrm>
    </dsp:sp>
    <dsp:sp modelId="{3353AF83-DEC9-481F-9885-D37D3CFB05AC}">
      <dsp:nvSpPr>
        <dsp:cNvPr id="0" name=""/>
        <dsp:cNvSpPr/>
      </dsp:nvSpPr>
      <dsp:spPr>
        <a:xfrm>
          <a:off x="1049751" y="2036790"/>
          <a:ext cx="2902385" cy="174143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Ageing theories can be useful to understanding needs and effective care interventions.</a:t>
          </a:r>
        </a:p>
      </dsp:txBody>
      <dsp:txXfrm>
        <a:off x="1049751" y="2036790"/>
        <a:ext cx="2902385" cy="1741431"/>
      </dsp:txXfrm>
    </dsp:sp>
    <dsp:sp modelId="{589D3CD1-F3A7-4669-993E-C022A35CE7B1}">
      <dsp:nvSpPr>
        <dsp:cNvPr id="0" name=""/>
        <dsp:cNvSpPr/>
      </dsp:nvSpPr>
      <dsp:spPr>
        <a:xfrm>
          <a:off x="4242375" y="2036790"/>
          <a:ext cx="2902385" cy="174143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Policies and legislation safeguard rights and encourage person centred care.</a:t>
          </a:r>
        </a:p>
      </dsp:txBody>
      <dsp:txXfrm>
        <a:off x="4242375" y="2036790"/>
        <a:ext cx="2902385" cy="1741431"/>
      </dsp:txXfrm>
    </dsp:sp>
    <dsp:sp modelId="{75E2E181-031A-475F-8D14-DFC22E975598}">
      <dsp:nvSpPr>
        <dsp:cNvPr id="0" name=""/>
        <dsp:cNvSpPr/>
      </dsp:nvSpPr>
      <dsp:spPr>
        <a:xfrm>
          <a:off x="7434999" y="2036790"/>
          <a:ext cx="2902385" cy="17414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Technological innovations can enhance independence, safety and wellbeing.</a:t>
          </a:r>
        </a:p>
      </dsp:txBody>
      <dsp:txXfrm>
        <a:off x="7434999" y="2036790"/>
        <a:ext cx="2902385" cy="1741431"/>
      </dsp:txXfrm>
    </dsp:sp>
    <dsp:sp modelId="{B9A351A9-7E9E-4751-8F84-F25B3A46E4C1}">
      <dsp:nvSpPr>
        <dsp:cNvPr id="0" name=""/>
        <dsp:cNvSpPr/>
      </dsp:nvSpPr>
      <dsp:spPr>
        <a:xfrm>
          <a:off x="2646063" y="4068460"/>
          <a:ext cx="2902385" cy="174143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Challenges include:</a:t>
          </a:r>
        </a:p>
        <a:p>
          <a:pPr marL="114300" lvl="1" indent="-114300" algn="l" defTabSz="666750">
            <a:lnSpc>
              <a:spcPct val="90000"/>
            </a:lnSpc>
            <a:spcBef>
              <a:spcPct val="0"/>
            </a:spcBef>
            <a:spcAft>
              <a:spcPct val="15000"/>
            </a:spcAft>
            <a:buChar char="•"/>
          </a:pPr>
          <a:r>
            <a:rPr lang="en-US" sz="1500" kern="1200" dirty="0"/>
            <a:t>Funding pressures.</a:t>
          </a:r>
        </a:p>
        <a:p>
          <a:pPr marL="114300" lvl="1" indent="-114300" algn="l" defTabSz="666750">
            <a:lnSpc>
              <a:spcPct val="90000"/>
            </a:lnSpc>
            <a:spcBef>
              <a:spcPct val="0"/>
            </a:spcBef>
            <a:spcAft>
              <a:spcPct val="15000"/>
            </a:spcAft>
            <a:buChar char="•"/>
          </a:pPr>
          <a:r>
            <a:rPr lang="en-US" sz="1500" kern="1200" dirty="0"/>
            <a:t>Workforce shortages.</a:t>
          </a:r>
        </a:p>
        <a:p>
          <a:pPr marL="114300" lvl="1" indent="-114300" algn="l" defTabSz="666750">
            <a:lnSpc>
              <a:spcPct val="90000"/>
            </a:lnSpc>
            <a:spcBef>
              <a:spcPct val="0"/>
            </a:spcBef>
            <a:spcAft>
              <a:spcPct val="15000"/>
            </a:spcAft>
            <a:buChar char="•"/>
          </a:pPr>
          <a:r>
            <a:rPr lang="en-US" sz="1500" kern="1200" dirty="0"/>
            <a:t>Digital exclusion.</a:t>
          </a:r>
        </a:p>
      </dsp:txBody>
      <dsp:txXfrm>
        <a:off x="2646063" y="4068460"/>
        <a:ext cx="2902385" cy="1741431"/>
      </dsp:txXfrm>
    </dsp:sp>
    <dsp:sp modelId="{9B74A1B9-F2B9-4EC9-A700-F65EEC138E95}">
      <dsp:nvSpPr>
        <dsp:cNvPr id="0" name=""/>
        <dsp:cNvSpPr/>
      </dsp:nvSpPr>
      <dsp:spPr>
        <a:xfrm>
          <a:off x="5838687" y="4068460"/>
          <a:ext cx="2902385" cy="174143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Future models of care should embrace:</a:t>
          </a:r>
        </a:p>
        <a:p>
          <a:pPr marL="114300" lvl="1" indent="-114300" algn="l" defTabSz="666750">
            <a:lnSpc>
              <a:spcPct val="90000"/>
            </a:lnSpc>
            <a:spcBef>
              <a:spcPct val="0"/>
            </a:spcBef>
            <a:spcAft>
              <a:spcPct val="15000"/>
            </a:spcAft>
            <a:buChar char="•"/>
          </a:pPr>
          <a:r>
            <a:rPr lang="en-US" sz="1500" kern="1200" dirty="0"/>
            <a:t>Theory-informed practice.</a:t>
          </a:r>
        </a:p>
        <a:p>
          <a:pPr marL="114300" lvl="1" indent="-114300" algn="l" defTabSz="666750">
            <a:lnSpc>
              <a:spcPct val="90000"/>
            </a:lnSpc>
            <a:spcBef>
              <a:spcPct val="0"/>
            </a:spcBef>
            <a:spcAft>
              <a:spcPct val="15000"/>
            </a:spcAft>
            <a:buChar char="•"/>
          </a:pPr>
          <a:r>
            <a:rPr lang="en-US" sz="1500" kern="1200" dirty="0"/>
            <a:t>Strong policy support.</a:t>
          </a:r>
        </a:p>
        <a:p>
          <a:pPr marL="114300" lvl="1" indent="-114300" algn="l" defTabSz="666750">
            <a:lnSpc>
              <a:spcPct val="90000"/>
            </a:lnSpc>
            <a:spcBef>
              <a:spcPct val="0"/>
            </a:spcBef>
            <a:spcAft>
              <a:spcPct val="15000"/>
            </a:spcAft>
            <a:buChar char="•"/>
          </a:pPr>
          <a:r>
            <a:rPr lang="en-US" sz="1500" kern="1200" dirty="0"/>
            <a:t>Technological innovation.</a:t>
          </a:r>
        </a:p>
        <a:p>
          <a:pPr marL="114300" lvl="1" indent="-114300" algn="l" defTabSz="666750">
            <a:lnSpc>
              <a:spcPct val="90000"/>
            </a:lnSpc>
            <a:spcBef>
              <a:spcPct val="0"/>
            </a:spcBef>
            <a:spcAft>
              <a:spcPct val="15000"/>
            </a:spcAft>
            <a:buChar char="•"/>
          </a:pPr>
          <a:r>
            <a:rPr lang="en-US" sz="1500" kern="1200" dirty="0"/>
            <a:t>Person-centred </a:t>
          </a:r>
          <a:r>
            <a:rPr lang="en-US" sz="1500" kern="1200"/>
            <a:t>approaches.</a:t>
          </a:r>
          <a:endParaRPr lang="en-US" sz="1500" kern="1200" dirty="0"/>
        </a:p>
      </dsp:txBody>
      <dsp:txXfrm>
        <a:off x="5838687" y="4068460"/>
        <a:ext cx="2902385" cy="174143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F68FA-A846-43D2-9EAC-2B914092D43D}" type="datetimeFigureOut">
              <a:rPr lang="en-US" smtClean="0"/>
              <a:t>6/25/2026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B6107-7DD7-4158-8271-6B0BABB13DA6}" type="slidenum">
              <a:rPr lang="en-US" smtClean="0"/>
              <a:t>‹#›</a:t>
            </a:fld>
            <a:endParaRPr lang="en-US"/>
          </a:p>
        </p:txBody>
      </p:sp>
    </p:spTree>
    <p:extLst>
      <p:ext uri="{BB962C8B-B14F-4D97-AF65-F5344CB8AC3E}">
        <p14:creationId xmlns:p14="http://schemas.microsoft.com/office/powerpoint/2010/main" val="719359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This presentation explores the UK's care, empowerment and support needs of older people. Health and social care systems are having to cope with the complex needs of an ageing population, as life expectancy continues to rise. Biological, psychological and social views of ageing can be understood. Physical changes associated with ageing can be explained by biological theories like genetic programming and wear and tear. Current care services will be critically evaluated, key ageing theories discussed, existing policies and legislation reviewed, and technological innovations that support independence discussed. Finally, suggestions for improving the quality of service, empowerment and wellbeing of older people will be offered.</a:t>
            </a:r>
            <a:endParaRPr lang="en-US" dirty="0"/>
          </a:p>
        </p:txBody>
      </p:sp>
      <p:sp>
        <p:nvSpPr>
          <p:cNvPr id="4" name="Slide Number Placeholder 3"/>
          <p:cNvSpPr>
            <a:spLocks noGrp="1"/>
          </p:cNvSpPr>
          <p:nvPr>
            <p:ph type="sldNum" sz="quarter" idx="5"/>
          </p:nvPr>
        </p:nvSpPr>
        <p:spPr/>
        <p:txBody>
          <a:bodyPr/>
          <a:lstStyle/>
          <a:p>
            <a:fld id="{AC2B6107-7DD7-4158-8271-6B0BABB13DA6}" type="slidenum">
              <a:rPr lang="en-US" smtClean="0"/>
              <a:t>2</a:t>
            </a:fld>
            <a:endParaRPr lang="en-US"/>
          </a:p>
        </p:txBody>
      </p:sp>
    </p:spTree>
    <p:extLst>
      <p:ext uri="{BB962C8B-B14F-4D97-AF65-F5344CB8AC3E}">
        <p14:creationId xmlns:p14="http://schemas.microsoft.com/office/powerpoint/2010/main" val="830507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2E54D-4CA9-8CDD-5EF2-E1A987387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61BF76-9495-8C82-28E7-F339CF4437C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9FAF345-3455-CBD2-5767-1B045412AE69}"/>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An ageing population is amongst the most important challenges to health and social care in the UK. The number of older people, especially those over 85, is steadily growing, as shown by ONS data. Many older people continue to be active and independent, but for others physical, emotional and social problems are complex. Loneliness, reduced mobility, cognitive decline and long-term conditions may impact on quality of life and their need for support. Such demographic shifts put a strain on healthcare resources and social care provision. Hence, policy makers and practitioners need to be innovative, sustainable and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in their approaches, with a view to promoting independence, wellbeing and social inclusion.</a:t>
            </a:r>
            <a:endParaRPr lang="en-US" dirty="0"/>
          </a:p>
        </p:txBody>
      </p:sp>
      <p:sp>
        <p:nvSpPr>
          <p:cNvPr id="4" name="Slide Number Placeholder 3">
            <a:extLst>
              <a:ext uri="{FF2B5EF4-FFF2-40B4-BE49-F238E27FC236}">
                <a16:creationId xmlns:a16="http://schemas.microsoft.com/office/drawing/2014/main" id="{A40A048C-6D6E-2035-2CA0-92B2CDF71669}"/>
              </a:ext>
            </a:extLst>
          </p:cNvPr>
          <p:cNvSpPr>
            <a:spLocks noGrp="1"/>
          </p:cNvSpPr>
          <p:nvPr>
            <p:ph type="sldNum" sz="quarter" idx="5"/>
          </p:nvPr>
        </p:nvSpPr>
        <p:spPr/>
        <p:txBody>
          <a:bodyPr/>
          <a:lstStyle/>
          <a:p>
            <a:fld id="{AC2B6107-7DD7-4158-8271-6B0BABB13DA6}" type="slidenum">
              <a:rPr lang="en-US" smtClean="0"/>
              <a:t>3</a:t>
            </a:fld>
            <a:endParaRPr lang="en-US"/>
          </a:p>
        </p:txBody>
      </p:sp>
    </p:spTree>
    <p:extLst>
      <p:ext uri="{BB962C8B-B14F-4D97-AF65-F5344CB8AC3E}">
        <p14:creationId xmlns:p14="http://schemas.microsoft.com/office/powerpoint/2010/main" val="2640686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40CB0-84CF-ACB4-3620-3C8E1BA3F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AD74C-3319-4202-E8D4-03CE50B979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BD00900-0A50-8FBB-CE1F-772450DE0EB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Theoretical frameworks offer valuable perspectives in regards to care practices and understanding ageing. According to Activity Theory, social engagement helps to promote physical and mental wellbeing. However, Disengagement Theory suggests that disengaging from society is a normal part of the ageing process, which has been attacked as reinforcing stereotypes of the elderly. Continuity theory is about the need to maintain familiar routines and identities, as this helps in person </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approaches. Life Course Theory acknowledges that experiences across the lifespan have an impact on health and wellbeing later in life. These theories combined provide practitioners with an understanding to assess care services and plan interventions to support autonomy, participation and quality of life.</a:t>
            </a:r>
            <a:endParaRPr lang="en-US" dirty="0"/>
          </a:p>
        </p:txBody>
      </p:sp>
      <p:sp>
        <p:nvSpPr>
          <p:cNvPr id="4" name="Slide Number Placeholder 3">
            <a:extLst>
              <a:ext uri="{FF2B5EF4-FFF2-40B4-BE49-F238E27FC236}">
                <a16:creationId xmlns:a16="http://schemas.microsoft.com/office/drawing/2014/main" id="{57474740-D97D-AFFF-EF44-388A157D85F6}"/>
              </a:ext>
            </a:extLst>
          </p:cNvPr>
          <p:cNvSpPr>
            <a:spLocks noGrp="1"/>
          </p:cNvSpPr>
          <p:nvPr>
            <p:ph type="sldNum" sz="quarter" idx="5"/>
          </p:nvPr>
        </p:nvSpPr>
        <p:spPr/>
        <p:txBody>
          <a:bodyPr/>
          <a:lstStyle/>
          <a:p>
            <a:fld id="{AC2B6107-7DD7-4158-8271-6B0BABB13DA6}" type="slidenum">
              <a:rPr lang="en-US" smtClean="0"/>
              <a:t>4</a:t>
            </a:fld>
            <a:endParaRPr lang="en-US"/>
          </a:p>
        </p:txBody>
      </p:sp>
    </p:spTree>
    <p:extLst>
      <p:ext uri="{BB962C8B-B14F-4D97-AF65-F5344CB8AC3E}">
        <p14:creationId xmlns:p14="http://schemas.microsoft.com/office/powerpoint/2010/main" val="100033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58FB4-8AA4-6B4A-B8B6-A6F722777D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EF902C-00A0-8A26-1AB7-59948FE7F2D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EBF6F74-AA40-B229-13A4-B7BC17943430}"/>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Health and social care practice in the UK is based upon policy and legislation. The Care Act 2014 focuses on wellbeing and prevention and person </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support, for local authorities to assess and respond to eligible care needs. Older adults are covered by the Equality Act 2010 which covers age discrimination and also ensuring fair access to services. Dignity, autonomy and respect underpin the principles of care and are reinforced by the Human Rights Act 1998. This NHS Long Term Plan promotes integrated and preventative methods for delivering care. These are frameworks that enable empowerment and independence but can be impacted by funding and staffing limitations.</a:t>
            </a:r>
            <a:endParaRPr lang="en-US" dirty="0"/>
          </a:p>
        </p:txBody>
      </p:sp>
      <p:sp>
        <p:nvSpPr>
          <p:cNvPr id="4" name="Slide Number Placeholder 3">
            <a:extLst>
              <a:ext uri="{FF2B5EF4-FFF2-40B4-BE49-F238E27FC236}">
                <a16:creationId xmlns:a16="http://schemas.microsoft.com/office/drawing/2014/main" id="{053E93C9-F50A-344C-7871-1FE04CE7131B}"/>
              </a:ext>
            </a:extLst>
          </p:cNvPr>
          <p:cNvSpPr>
            <a:spLocks noGrp="1"/>
          </p:cNvSpPr>
          <p:nvPr>
            <p:ph type="sldNum" sz="quarter" idx="5"/>
          </p:nvPr>
        </p:nvSpPr>
        <p:spPr/>
        <p:txBody>
          <a:bodyPr/>
          <a:lstStyle/>
          <a:p>
            <a:fld id="{AC2B6107-7DD7-4158-8271-6B0BABB13DA6}" type="slidenum">
              <a:rPr lang="en-US" smtClean="0"/>
              <a:t>5</a:t>
            </a:fld>
            <a:endParaRPr lang="en-US"/>
          </a:p>
        </p:txBody>
      </p:sp>
    </p:spTree>
    <p:extLst>
      <p:ext uri="{BB962C8B-B14F-4D97-AF65-F5344CB8AC3E}">
        <p14:creationId xmlns:p14="http://schemas.microsoft.com/office/powerpoint/2010/main" val="619019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40CB0-84CF-ACB4-3620-3C8E1BA3F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AD74C-3319-4202-E8D4-03CE50B9791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BD00900-0A50-8FBB-CE1F-772450DE0EB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UK provides a range of services to cater for older adults' needs. These services are: Home based support, Residential care, Community services and Specialist end of life care. They are mainly focused on enabling older people to live independently and enjoy the best quality of life possible. But, these services are under growing strain as a result of demographic change. There has been an increased need due to an ageing population with high rates of chronic illnesses and dementia. While many services produce good results, ongoing issues of staff shortage, financial restrictions and varying levels of access to services in different areas remain and impact on the effectiveness and sustainability of care provision.</a:t>
            </a:r>
            <a:endParaRPr lang="en-US" dirty="0"/>
          </a:p>
        </p:txBody>
      </p:sp>
      <p:sp>
        <p:nvSpPr>
          <p:cNvPr id="4" name="Slide Number Placeholder 3">
            <a:extLst>
              <a:ext uri="{FF2B5EF4-FFF2-40B4-BE49-F238E27FC236}">
                <a16:creationId xmlns:a16="http://schemas.microsoft.com/office/drawing/2014/main" id="{57474740-D97D-AFFF-EF44-388A157D85F6}"/>
              </a:ext>
            </a:extLst>
          </p:cNvPr>
          <p:cNvSpPr>
            <a:spLocks noGrp="1"/>
          </p:cNvSpPr>
          <p:nvPr>
            <p:ph type="sldNum" sz="quarter" idx="5"/>
          </p:nvPr>
        </p:nvSpPr>
        <p:spPr/>
        <p:txBody>
          <a:bodyPr/>
          <a:lstStyle/>
          <a:p>
            <a:fld id="{AC2B6107-7DD7-4158-8271-6B0BABB13DA6}" type="slidenum">
              <a:rPr lang="en-US" smtClean="0"/>
              <a:t>6</a:t>
            </a:fld>
            <a:endParaRPr lang="en-US"/>
          </a:p>
        </p:txBody>
      </p:sp>
    </p:spTree>
    <p:extLst>
      <p:ext uri="{BB962C8B-B14F-4D97-AF65-F5344CB8AC3E}">
        <p14:creationId xmlns:p14="http://schemas.microsoft.com/office/powerpoint/2010/main" val="1000332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08DFE-1BA9-EC50-CB88-89BCF464A3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0DD7FD-DA32-3506-ED46-CFCA8725A19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0C7610-978A-FB5A-C524-E5F647EF54A8}"/>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Domiciliary care is clearly acknowledged as a key way in which older people are able to stay in their own homes and have the right kind of care. This is in line with Continuity Theory that talks about continuity of life and lifestyles. Studies have shown that a preference for home care over institutional care is often the choice of many older people as it allows them to maintain their independence and dignity. But staffing shortages, high staff turnover and restricted funding can all be factors that impact the effectiveness of domiciliary care. Brief care visits can be primarily directed toward physical care and not toward emotional or social support. Additionally, home care alone might not be sufficient to reduce loneliness and social isolation and thus there is a need for integrated community support services.</a:t>
            </a:r>
            <a:endParaRPr lang="en-US" dirty="0"/>
          </a:p>
        </p:txBody>
      </p:sp>
      <p:sp>
        <p:nvSpPr>
          <p:cNvPr id="4" name="Slide Number Placeholder 3">
            <a:extLst>
              <a:ext uri="{FF2B5EF4-FFF2-40B4-BE49-F238E27FC236}">
                <a16:creationId xmlns:a16="http://schemas.microsoft.com/office/drawing/2014/main" id="{B0BBB3A4-2D0D-7040-D93D-F134F90A7473}"/>
              </a:ext>
            </a:extLst>
          </p:cNvPr>
          <p:cNvSpPr>
            <a:spLocks noGrp="1"/>
          </p:cNvSpPr>
          <p:nvPr>
            <p:ph type="sldNum" sz="quarter" idx="5"/>
          </p:nvPr>
        </p:nvSpPr>
        <p:spPr/>
        <p:txBody>
          <a:bodyPr/>
          <a:lstStyle/>
          <a:p>
            <a:fld id="{AC2B6107-7DD7-4158-8271-6B0BABB13DA6}" type="slidenum">
              <a:rPr lang="en-US" smtClean="0"/>
              <a:t>7</a:t>
            </a:fld>
            <a:endParaRPr lang="en-US"/>
          </a:p>
        </p:txBody>
      </p:sp>
    </p:spTree>
    <p:extLst>
      <p:ext uri="{BB962C8B-B14F-4D97-AF65-F5344CB8AC3E}">
        <p14:creationId xmlns:p14="http://schemas.microsoft.com/office/powerpoint/2010/main" val="419781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24766-CDAB-B8D0-1165-784CC8C633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57C54E-2E31-97A3-D755-9EE71FA50E0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886855-CBAE-8AFC-9B2C-81AEA9ACDA5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Residential care homes are very important in providing support to people in their later life who have high levels of physical, cognitive or social care needs. They can give you care at any time of day or night and help to lower risks of being alone. Activity Theory principles may also be applied in opportunities for social engagement which can help to maintain wellbeing. But critics believe that institutional environments can diminish autonomy and decision making. There is some variation in the quality of care given by providers and sometimes issues with staffing levels and compliance. Also, with an increasing demand due to population ageing, the capacity of care homes and funding are under pressure. Future models should focus on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and/or increase the role of the resident in decision making.</a:t>
            </a:r>
            <a:endParaRPr lang="en-US" dirty="0"/>
          </a:p>
        </p:txBody>
      </p:sp>
      <p:sp>
        <p:nvSpPr>
          <p:cNvPr id="4" name="Slide Number Placeholder 3">
            <a:extLst>
              <a:ext uri="{FF2B5EF4-FFF2-40B4-BE49-F238E27FC236}">
                <a16:creationId xmlns:a16="http://schemas.microsoft.com/office/drawing/2014/main" id="{07F97E0D-64A7-E550-2DDA-1EAB7E4BCA11}"/>
              </a:ext>
            </a:extLst>
          </p:cNvPr>
          <p:cNvSpPr>
            <a:spLocks noGrp="1"/>
          </p:cNvSpPr>
          <p:nvPr>
            <p:ph type="sldNum" sz="quarter" idx="5"/>
          </p:nvPr>
        </p:nvSpPr>
        <p:spPr/>
        <p:txBody>
          <a:bodyPr/>
          <a:lstStyle/>
          <a:p>
            <a:fld id="{AC2B6107-7DD7-4158-8271-6B0BABB13DA6}" type="slidenum">
              <a:rPr lang="en-US" smtClean="0"/>
              <a:t>8</a:t>
            </a:fld>
            <a:endParaRPr lang="en-US"/>
          </a:p>
        </p:txBody>
      </p:sp>
    </p:spTree>
    <p:extLst>
      <p:ext uri="{BB962C8B-B14F-4D97-AF65-F5344CB8AC3E}">
        <p14:creationId xmlns:p14="http://schemas.microsoft.com/office/powerpoint/2010/main" val="2357644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9A69F-38EE-9CA4-0A16-164A9DFB12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BCEF5-A5A2-4D6A-1440-4C725AD830F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0B26637-E9A5-6C0F-C877-6585CD300945}"/>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The nature of care to the elderly is changing due to technological innovation. Using telehealth can reduce the need for travelers to visit their healthcare providers for treatment, making it more convenient. Smart home technologies can be used to track environmental hazards and notify carers of emergencies, and wearable technologies can be used to track real time health status. GPS can be useful for people with dementia as it can improve their safety and ease the mind of their carers. Such innovations enable independence and can alleviate the strain on health care services. With the ageing population growing, technology is expected to become a growing factor to enable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preventative and effective models of care.</a:t>
            </a:r>
            <a:endParaRPr lang="en-US" dirty="0"/>
          </a:p>
        </p:txBody>
      </p:sp>
      <p:sp>
        <p:nvSpPr>
          <p:cNvPr id="4" name="Slide Number Placeholder 3">
            <a:extLst>
              <a:ext uri="{FF2B5EF4-FFF2-40B4-BE49-F238E27FC236}">
                <a16:creationId xmlns:a16="http://schemas.microsoft.com/office/drawing/2014/main" id="{4D9F03C3-C954-09DF-F15B-1B1718CC3056}"/>
              </a:ext>
            </a:extLst>
          </p:cNvPr>
          <p:cNvSpPr>
            <a:spLocks noGrp="1"/>
          </p:cNvSpPr>
          <p:nvPr>
            <p:ph type="sldNum" sz="quarter" idx="5"/>
          </p:nvPr>
        </p:nvSpPr>
        <p:spPr/>
        <p:txBody>
          <a:bodyPr/>
          <a:lstStyle/>
          <a:p>
            <a:fld id="{AC2B6107-7DD7-4158-8271-6B0BABB13DA6}" type="slidenum">
              <a:rPr lang="en-US" smtClean="0"/>
              <a:t>9</a:t>
            </a:fld>
            <a:endParaRPr lang="en-US"/>
          </a:p>
        </p:txBody>
      </p:sp>
    </p:spTree>
    <p:extLst>
      <p:ext uri="{BB962C8B-B14F-4D97-AF65-F5344CB8AC3E}">
        <p14:creationId xmlns:p14="http://schemas.microsoft.com/office/powerpoint/2010/main" val="1200404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78915-3B02-F91A-EA1D-CCD4B32028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106A2-7288-854D-B960-1F565523E7F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CF2922F-B4FF-1275-179D-43E0681BA5EF}"/>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Technological innovations provide significant advantages, but also come with their set of challenges. Digital exclusion is a major issue, including for older adults who have low levels of digital skills, cognitive difficulties or limited access to digital technologies. Financial obstacles also can pose a barrier to widespread use, particularly in </a:t>
            </a:r>
            <a:r>
              <a:rPr lang="en-US" sz="1200" b="0" i="0" kern="1200" dirty="0" err="1">
                <a:solidFill>
                  <a:schemeClr val="tx1"/>
                </a:solidFill>
                <a:effectLst/>
                <a:latin typeface="+mn-lt"/>
                <a:ea typeface="+mn-ea"/>
                <a:cs typeface="+mn-cs"/>
              </a:rPr>
              <a:t>underresourced</a:t>
            </a:r>
            <a:r>
              <a:rPr lang="en-US" sz="1200" b="0" i="0" kern="1200" dirty="0">
                <a:solidFill>
                  <a:schemeClr val="tx1"/>
                </a:solidFill>
                <a:effectLst/>
                <a:latin typeface="+mn-lt"/>
                <a:ea typeface="+mn-ea"/>
                <a:cs typeface="+mn-cs"/>
              </a:rPr>
              <a:t> care settings. Additionally, technologies to monitor and/or survey create ethical issues with privacy, consent and autonomy. Technologies can make things more efficient and safer, but can't entirely substitute the emotional support, empathy and human interaction supplied by caregivers. Thus, the implementation process should be balanced which includes technological advancements,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and staff training.</a:t>
            </a:r>
            <a:endParaRPr lang="en-US" dirty="0"/>
          </a:p>
        </p:txBody>
      </p:sp>
      <p:sp>
        <p:nvSpPr>
          <p:cNvPr id="4" name="Slide Number Placeholder 3">
            <a:extLst>
              <a:ext uri="{FF2B5EF4-FFF2-40B4-BE49-F238E27FC236}">
                <a16:creationId xmlns:a16="http://schemas.microsoft.com/office/drawing/2014/main" id="{4BBC27D6-38AA-0B19-2E0C-0A16B67A4936}"/>
              </a:ext>
            </a:extLst>
          </p:cNvPr>
          <p:cNvSpPr>
            <a:spLocks noGrp="1"/>
          </p:cNvSpPr>
          <p:nvPr>
            <p:ph type="sldNum" sz="quarter" idx="5"/>
          </p:nvPr>
        </p:nvSpPr>
        <p:spPr/>
        <p:txBody>
          <a:bodyPr/>
          <a:lstStyle/>
          <a:p>
            <a:fld id="{AC2B6107-7DD7-4158-8271-6B0BABB13DA6}" type="slidenum">
              <a:rPr lang="en-US" smtClean="0"/>
              <a:t>10</a:t>
            </a:fld>
            <a:endParaRPr lang="en-US"/>
          </a:p>
        </p:txBody>
      </p:sp>
    </p:spTree>
    <p:extLst>
      <p:ext uri="{BB962C8B-B14F-4D97-AF65-F5344CB8AC3E}">
        <p14:creationId xmlns:p14="http://schemas.microsoft.com/office/powerpoint/2010/main" val="6317712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E53B4-E02A-0B7D-76A4-2AE0E0DC0F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879AF-D8A8-CE2F-DC0E-C5697B84136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C1F9A76-CE51-81E5-0FF2-F4559926175E}"/>
              </a:ext>
            </a:extLst>
          </p:cNvPr>
          <p:cNvSpPr>
            <a:spLocks noGrp="1"/>
          </p:cNvSpPr>
          <p:nvPr>
            <p:ph type="body" idx="1"/>
          </p:nvPr>
        </p:nvSpPr>
        <p:spPr/>
        <p:txBody>
          <a:bodyPr/>
          <a:lstStyle/>
          <a:p>
            <a:pPr algn="just"/>
            <a:r>
              <a:rPr lang="en-US" dirty="0"/>
              <a:t>Technology enabled care includes the NHS Virtual Wards </a:t>
            </a:r>
            <a:r>
              <a:rPr lang="en-US" dirty="0" err="1"/>
              <a:t>programme</a:t>
            </a:r>
            <a:r>
              <a:rPr lang="en-US" dirty="0"/>
              <a:t>, which enables people to manage a chronic condition at home through treatment and monitoring. Digital devices are used by patients to send health information to healthcare providers, decreasing the need for hospital costs and enabling early action when health declines. This practice resonates with the Continuity Theory as the person is cared for in a familiar setting. It also mirrors Activity Theory in the sense that it promotes active involvement of older people in how they manage their health. The campaign is part of the NHS Long Term Plan to provide more integrated, preventative and community-based care. But challenges are digital literacy and access to technology.</a:t>
            </a:r>
          </a:p>
        </p:txBody>
      </p:sp>
      <p:sp>
        <p:nvSpPr>
          <p:cNvPr id="4" name="Slide Number Placeholder 3">
            <a:extLst>
              <a:ext uri="{FF2B5EF4-FFF2-40B4-BE49-F238E27FC236}">
                <a16:creationId xmlns:a16="http://schemas.microsoft.com/office/drawing/2014/main" id="{6280195B-9A8E-D638-DD2A-34058B522F51}"/>
              </a:ext>
            </a:extLst>
          </p:cNvPr>
          <p:cNvSpPr>
            <a:spLocks noGrp="1"/>
          </p:cNvSpPr>
          <p:nvPr>
            <p:ph type="sldNum" sz="quarter" idx="5"/>
          </p:nvPr>
        </p:nvSpPr>
        <p:spPr/>
        <p:txBody>
          <a:bodyPr/>
          <a:lstStyle/>
          <a:p>
            <a:fld id="{AC2B6107-7DD7-4158-8271-6B0BABB13DA6}" type="slidenum">
              <a:rPr lang="en-US" smtClean="0"/>
              <a:t>11</a:t>
            </a:fld>
            <a:endParaRPr lang="en-US"/>
          </a:p>
        </p:txBody>
      </p:sp>
    </p:spTree>
    <p:extLst>
      <p:ext uri="{BB962C8B-B14F-4D97-AF65-F5344CB8AC3E}">
        <p14:creationId xmlns:p14="http://schemas.microsoft.com/office/powerpoint/2010/main" val="2738296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B90E3-39D2-2A51-415C-496A0E4ED5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7B3822-0DF2-C0F0-1C70-0297174F2DB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A110810-3218-C5B7-00F2-298E882C0174}"/>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This case study looks at the model of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dementia care at The Lodge at Broadmead. The </a:t>
            </a:r>
            <a:r>
              <a:rPr lang="en-US" sz="1200" b="0" i="0" kern="1200" dirty="0" err="1">
                <a:solidFill>
                  <a:schemeClr val="tx1"/>
                </a:solidFill>
                <a:effectLst/>
                <a:latin typeface="+mn-lt"/>
                <a:ea typeface="+mn-ea"/>
                <a:cs typeface="+mn-cs"/>
              </a:rPr>
              <a:t>programme</a:t>
            </a:r>
            <a:r>
              <a:rPr lang="en-US" sz="1200" b="0" i="0" kern="1200" dirty="0">
                <a:solidFill>
                  <a:schemeClr val="tx1"/>
                </a:solidFill>
                <a:effectLst/>
                <a:latin typeface="+mn-lt"/>
                <a:ea typeface="+mn-ea"/>
                <a:cs typeface="+mn-cs"/>
              </a:rPr>
              <a:t> was based on grasping individual residents' life stories, likes and dislikes and unique personalities, and providing them with customized care as per their needs. Staff wanted to provide for residents' autonomy, dignity and meaningful engagement rather than just seeing them as patients. The approach is based on Continuity Theory whereby familiar routines and experiences are kept, maintaining a sense of self. It resonates with Life Course Theory also, as past experiences are valued as contributing to wellbeing. Results showed that there was an improvement in resident satisfaction and quality of care, but considerable staff training and organizational commitment was necessary for implementation.</a:t>
            </a:r>
            <a:endParaRPr lang="en-US" dirty="0"/>
          </a:p>
        </p:txBody>
      </p:sp>
      <p:sp>
        <p:nvSpPr>
          <p:cNvPr id="4" name="Slide Number Placeholder 3">
            <a:extLst>
              <a:ext uri="{FF2B5EF4-FFF2-40B4-BE49-F238E27FC236}">
                <a16:creationId xmlns:a16="http://schemas.microsoft.com/office/drawing/2014/main" id="{E6048606-9C07-70BD-D756-BC661CEDB00D}"/>
              </a:ext>
            </a:extLst>
          </p:cNvPr>
          <p:cNvSpPr>
            <a:spLocks noGrp="1"/>
          </p:cNvSpPr>
          <p:nvPr>
            <p:ph type="sldNum" sz="quarter" idx="5"/>
          </p:nvPr>
        </p:nvSpPr>
        <p:spPr/>
        <p:txBody>
          <a:bodyPr/>
          <a:lstStyle/>
          <a:p>
            <a:fld id="{AC2B6107-7DD7-4158-8271-6B0BABB13DA6}" type="slidenum">
              <a:rPr lang="en-US" smtClean="0"/>
              <a:t>12</a:t>
            </a:fld>
            <a:endParaRPr lang="en-US"/>
          </a:p>
        </p:txBody>
      </p:sp>
    </p:spTree>
    <p:extLst>
      <p:ext uri="{BB962C8B-B14F-4D97-AF65-F5344CB8AC3E}">
        <p14:creationId xmlns:p14="http://schemas.microsoft.com/office/powerpoint/2010/main" val="3902994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BCA5C-08E0-C58F-69FF-CE864F5EE8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C5E2C9-3BB7-6CC3-210C-012D46004E4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BA886D5E-09CD-731D-8295-A2CE77E98252}"/>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There are a number of areas that would benefit from improvements in order to improve the care and support of older people in the UK. More funds should be allocated to prevention- and community-based services to decrease the burden on hospitals and residential care facilities. Digital literacy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should be expanded to help reduce digital exclusion and maximize the benefits of technological innovations. Staffing is also critical; staffing levels continue to impact on quality of service. Activity Theory provides a foundation for advocacy for social engagement, and Continuity Theory provides a theoretical basis for policies allowing people to stay in their familiar environments. But funding constraints and a shortage of people and a reluctance to change may restrict implementation. To address these challenges, collaborative planning and targeted investment is necessary.</a:t>
            </a:r>
            <a:endParaRPr lang="en-US" dirty="0"/>
          </a:p>
        </p:txBody>
      </p:sp>
      <p:sp>
        <p:nvSpPr>
          <p:cNvPr id="4" name="Slide Number Placeholder 3">
            <a:extLst>
              <a:ext uri="{FF2B5EF4-FFF2-40B4-BE49-F238E27FC236}">
                <a16:creationId xmlns:a16="http://schemas.microsoft.com/office/drawing/2014/main" id="{9BDD1C92-7125-5D05-ABD7-70F5861070E2}"/>
              </a:ext>
            </a:extLst>
          </p:cNvPr>
          <p:cNvSpPr>
            <a:spLocks noGrp="1"/>
          </p:cNvSpPr>
          <p:nvPr>
            <p:ph type="sldNum" sz="quarter" idx="5"/>
          </p:nvPr>
        </p:nvSpPr>
        <p:spPr/>
        <p:txBody>
          <a:bodyPr/>
          <a:lstStyle/>
          <a:p>
            <a:fld id="{AC2B6107-7DD7-4158-8271-6B0BABB13DA6}" type="slidenum">
              <a:rPr lang="en-US" smtClean="0"/>
              <a:t>13</a:t>
            </a:fld>
            <a:endParaRPr lang="en-US"/>
          </a:p>
        </p:txBody>
      </p:sp>
    </p:spTree>
    <p:extLst>
      <p:ext uri="{BB962C8B-B14F-4D97-AF65-F5344CB8AC3E}">
        <p14:creationId xmlns:p14="http://schemas.microsoft.com/office/powerpoint/2010/main" val="2535828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C0EF6-F1C9-7655-0B7F-CE6102C196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F3919F-9FBA-6D56-6D9A-B8563797953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25DC7B-1DF9-39B2-DC03-C77D20E1BCCE}"/>
              </a:ext>
            </a:extLst>
          </p:cNvPr>
          <p:cNvSpPr>
            <a:spLocks noGrp="1"/>
          </p:cNvSpPr>
          <p:nvPr>
            <p:ph type="body" idx="1"/>
          </p:nvPr>
        </p:nvSpPr>
        <p:spPr/>
        <p:txBody>
          <a:bodyPr/>
          <a:lstStyle/>
          <a:p>
            <a:pPr algn="just"/>
            <a:r>
              <a:rPr lang="en-US" sz="1200" b="0" i="0" kern="1200" dirty="0">
                <a:solidFill>
                  <a:schemeClr val="tx1"/>
                </a:solidFill>
                <a:effectLst/>
                <a:latin typeface="+mn-lt"/>
                <a:ea typeface="+mn-ea"/>
                <a:cs typeface="+mn-cs"/>
              </a:rPr>
              <a:t>To conclude, effective older persons' support should be based on the understanding of the diverse and evolving needs of older persons. Demographic changes still put a strain on health and social care systems, but the current care system in the UK offers valuable support. Theories of ageing can be useful for practitioners in their approach to working with individuals and groups in a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way, and legislation can act as a guide for rights and for promoting wellbeing. There are opportunities and benefits from technological innovations to improve independence and quality of life; however, some issues with digital exclusion exist. Moving forward, research, policy, and technology can be utilized to develop sustainable, equitable and empowering care systems for older people.</a:t>
            </a:r>
            <a:endParaRPr lang="en-US" dirty="0"/>
          </a:p>
        </p:txBody>
      </p:sp>
      <p:sp>
        <p:nvSpPr>
          <p:cNvPr id="4" name="Slide Number Placeholder 3">
            <a:extLst>
              <a:ext uri="{FF2B5EF4-FFF2-40B4-BE49-F238E27FC236}">
                <a16:creationId xmlns:a16="http://schemas.microsoft.com/office/drawing/2014/main" id="{30282058-FBAF-8BC2-F4E8-008906BA15CC}"/>
              </a:ext>
            </a:extLst>
          </p:cNvPr>
          <p:cNvSpPr>
            <a:spLocks noGrp="1"/>
          </p:cNvSpPr>
          <p:nvPr>
            <p:ph type="sldNum" sz="quarter" idx="5"/>
          </p:nvPr>
        </p:nvSpPr>
        <p:spPr/>
        <p:txBody>
          <a:bodyPr/>
          <a:lstStyle/>
          <a:p>
            <a:fld id="{AC2B6107-7DD7-4158-8271-6B0BABB13DA6}" type="slidenum">
              <a:rPr lang="en-US" smtClean="0"/>
              <a:t>14</a:t>
            </a:fld>
            <a:endParaRPr lang="en-US"/>
          </a:p>
        </p:txBody>
      </p:sp>
    </p:spTree>
    <p:extLst>
      <p:ext uri="{BB962C8B-B14F-4D97-AF65-F5344CB8AC3E}">
        <p14:creationId xmlns:p14="http://schemas.microsoft.com/office/powerpoint/2010/main" val="1994132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923F103-BC34-4FE4-A40E-EDDEECFDA5D0}" type="datetimeFigureOut">
              <a:rPr lang="en-US" smtClean="0"/>
              <a:pPr/>
              <a:t>6/25/2026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529290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9501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85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7858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6/25/2026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465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6/25/2026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432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C8D7E02-BCB8-4D50-A234-369438C08659}" type="datetimeFigureOut">
              <a:rPr lang="en-US" smtClean="0"/>
              <a:t>6/25/2026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086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16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0772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70742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81795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83721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132473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60322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6006404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1397162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6/25/2026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159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E451C3-0FF4-47C4-B829-773ADF60F88C}" type="datetimeFigureOut">
              <a:rPr lang="en-US" smtClean="0"/>
              <a:t>6/25/2026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1802633"/>
      </p:ext>
    </p:extLst>
  </p:cSld>
  <p:clrMap bg1="dk1" tx1="lt1" bg2="dk2" tx2="lt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 id="2147483914" r:id="rId13"/>
    <p:sldLayoutId id="2147483915" r:id="rId14"/>
    <p:sldLayoutId id="2147483916" r:id="rId15"/>
    <p:sldLayoutId id="2147483917" r:id="rId16"/>
    <p:sldLayoutId id="2147483918"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1869948"/>
          </a:xfrm>
        </p:spPr>
        <p:txBody>
          <a:bodyPr>
            <a:normAutofit fontScale="90000"/>
          </a:bodyPr>
          <a:lstStyle/>
          <a:p>
            <a:pPr algn="ctr"/>
            <a:r>
              <a:rPr lang="en-GB" sz="7200" dirty="0"/>
              <a:t>Component 1 – Individual presentation</a:t>
            </a:r>
            <a:endParaRPr lang="en-US" dirty="0"/>
          </a:p>
        </p:txBody>
      </p:sp>
      <p:sp>
        <p:nvSpPr>
          <p:cNvPr id="3" name="Subtitle 2"/>
          <p:cNvSpPr>
            <a:spLocks noGrp="1"/>
          </p:cNvSpPr>
          <p:nvPr>
            <p:ph type="subTitle" idx="1"/>
          </p:nvPr>
        </p:nvSpPr>
        <p:spPr>
          <a:xfrm>
            <a:off x="1261872" y="3286125"/>
            <a:ext cx="9418320" cy="3206115"/>
          </a:xfrm>
        </p:spPr>
        <p:txBody>
          <a:bodyPr>
            <a:normAutofit/>
          </a:bodyPr>
          <a:lstStyle/>
          <a:p>
            <a:pPr algn="ctr"/>
            <a:r>
              <a:rPr lang="en-US" sz="2800"/>
              <a:t>Student Name: AMAL GHADHBAN</a:t>
            </a:r>
            <a:endParaRPr lang="en-US" sz="2800" dirty="0"/>
          </a:p>
          <a:p>
            <a:pPr algn="ctr"/>
            <a:r>
              <a:rPr lang="en-US" sz="2800"/>
              <a:t>Student ID:  2241718</a:t>
            </a:r>
            <a:endParaRPr lang="en-US" sz="2800">
              <a:ea typeface="Calibri"/>
              <a:cs typeface="Calibri"/>
            </a:endParaRPr>
          </a:p>
          <a:p>
            <a:pPr algn="ctr"/>
            <a:r>
              <a:rPr lang="en-US" sz="2800" dirty="0"/>
              <a:t>BMHP6027 - Empowering the Older Person</a:t>
            </a:r>
          </a:p>
          <a:p>
            <a:pPr algn="ctr"/>
            <a:r>
              <a:rPr lang="en-US" sz="2800"/>
              <a:t>Presentation date: 26/06/2026</a:t>
            </a:r>
            <a:endParaRPr lang="en-US" sz="2800">
              <a:ea typeface="Calibri"/>
              <a:cs typeface="Calibri"/>
            </a:endParaRPr>
          </a:p>
        </p:txBody>
      </p:sp>
      <p:pic>
        <p:nvPicPr>
          <p:cNvPr id="5" name="Glenavon Road">
            <a:hlinkClick r:id="" action="ppaction://media"/>
            <a:extLst>
              <a:ext uri="{FF2B5EF4-FFF2-40B4-BE49-F238E27FC236}">
                <a16:creationId xmlns:a16="http://schemas.microsoft.com/office/drawing/2014/main" id="{1141C7FC-93E9-1F8B-9D48-1B97EB076B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2496" y="173530"/>
            <a:ext cx="730250" cy="730250"/>
          </a:xfrm>
          <a:prstGeom prst="rect">
            <a:avLst/>
          </a:prstGeom>
        </p:spPr>
      </p:pic>
    </p:spTree>
    <p:extLst>
      <p:ext uri="{BB962C8B-B14F-4D97-AF65-F5344CB8AC3E}">
        <p14:creationId xmlns:p14="http://schemas.microsoft.com/office/powerpoint/2010/main" val="12950256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300039" y="900111"/>
            <a:ext cx="6915150" cy="5600701"/>
          </a:xfrm>
        </p:spPr>
        <p:txBody>
          <a:bodyPr numCol="1" spcCol="274320" anchor="ctr">
            <a:normAutofit fontScale="85000" lnSpcReduction="20000"/>
          </a:bodyPr>
          <a:lstStyle/>
          <a:p>
            <a:pPr algn="just">
              <a:lnSpc>
                <a:spcPct val="110000"/>
              </a:lnSpc>
            </a:pPr>
            <a:r>
              <a:rPr lang="en-US" sz="2000" dirty="0">
                <a:latin typeface="Arial" panose="020B0604020202020204" pitchFamily="34" charset="0"/>
                <a:cs typeface="Arial" panose="020B0604020202020204" pitchFamily="34" charset="0"/>
              </a:rPr>
              <a:t>The UK and the world are facing a significant challenge from population ageing (Abdi et al., 2019).</a:t>
            </a:r>
          </a:p>
          <a:p>
            <a:pPr algn="just">
              <a:lnSpc>
                <a:spcPct val="110000"/>
              </a:lnSpc>
            </a:pPr>
            <a:r>
              <a:rPr lang="en-US" sz="2000" dirty="0">
                <a:latin typeface="Arial" panose="020B0604020202020204" pitchFamily="34" charset="0"/>
                <a:cs typeface="Arial" panose="020B0604020202020204" pitchFamily="34" charset="0"/>
              </a:rPr>
              <a:t>Ageing is a process of the changes that occur with biological, psychological and social life in later years.</a:t>
            </a:r>
          </a:p>
          <a:p>
            <a:pPr algn="just">
              <a:lnSpc>
                <a:spcPct val="110000"/>
              </a:lnSpc>
            </a:pPr>
            <a:r>
              <a:rPr lang="en-US" sz="2000" dirty="0">
                <a:latin typeface="Arial" panose="020B0604020202020204" pitchFamily="34" charset="0"/>
                <a:cs typeface="Arial" panose="020B0604020202020204" pitchFamily="34" charset="0"/>
              </a:rPr>
              <a:t>Biological theories (Bottomley and Lewis, 2024) include:</a:t>
            </a:r>
          </a:p>
          <a:p>
            <a:pPr lvl="1" algn="just">
              <a:lnSpc>
                <a:spcPct val="110000"/>
              </a:lnSpc>
            </a:pPr>
            <a:r>
              <a:rPr lang="en-US" sz="1800" dirty="0">
                <a:latin typeface="Arial" panose="020B0604020202020204" pitchFamily="34" charset="0"/>
                <a:cs typeface="Arial" panose="020B0604020202020204" pitchFamily="34" charset="0"/>
              </a:rPr>
              <a:t>Genetic/Programmed Theory – ageing is genetically determined.</a:t>
            </a:r>
          </a:p>
          <a:p>
            <a:pPr lvl="1" algn="just">
              <a:lnSpc>
                <a:spcPct val="110000"/>
              </a:lnSpc>
            </a:pPr>
            <a:r>
              <a:rPr lang="en-US" sz="1800" dirty="0">
                <a:latin typeface="Arial" panose="020B0604020202020204" pitchFamily="34" charset="0"/>
                <a:cs typeface="Arial" panose="020B0604020202020204" pitchFamily="34" charset="0"/>
              </a:rPr>
              <a:t>Wear-and-Tear Theory – body systems break down due to wear and tear.</a:t>
            </a:r>
          </a:p>
          <a:p>
            <a:pPr algn="just">
              <a:lnSpc>
                <a:spcPct val="110000"/>
              </a:lnSpc>
            </a:pPr>
            <a:r>
              <a:rPr lang="en-US" sz="2000" dirty="0">
                <a:latin typeface="Arial" panose="020B0604020202020204" pitchFamily="34" charset="0"/>
                <a:cs typeface="Arial" panose="020B0604020202020204" pitchFamily="34" charset="0"/>
              </a:rPr>
              <a:t>There is a wide range of care, support and empowerment needs in older adults.</a:t>
            </a:r>
          </a:p>
          <a:p>
            <a:pPr algn="just">
              <a:lnSpc>
                <a:spcPct val="110000"/>
              </a:lnSpc>
            </a:pPr>
            <a:r>
              <a:rPr lang="en-US" sz="2000" dirty="0">
                <a:latin typeface="Arial" panose="020B0604020202020204" pitchFamily="34" charset="0"/>
                <a:cs typeface="Arial" panose="020B0604020202020204" pitchFamily="34" charset="0"/>
              </a:rPr>
              <a:t>This presentation will assess:</a:t>
            </a:r>
          </a:p>
          <a:p>
            <a:pPr lvl="1" algn="just">
              <a:lnSpc>
                <a:spcPct val="110000"/>
              </a:lnSpc>
            </a:pPr>
            <a:r>
              <a:rPr lang="en-US" sz="1800" dirty="0">
                <a:latin typeface="Arial" panose="020B0604020202020204" pitchFamily="34" charset="0"/>
                <a:cs typeface="Arial" panose="020B0604020202020204" pitchFamily="34" charset="0"/>
              </a:rPr>
              <a:t>Care and support needs of older people.</a:t>
            </a:r>
          </a:p>
          <a:p>
            <a:pPr lvl="1" algn="just">
              <a:lnSpc>
                <a:spcPct val="110000"/>
              </a:lnSpc>
            </a:pPr>
            <a:r>
              <a:rPr lang="en-US" sz="1800" dirty="0">
                <a:latin typeface="Arial" panose="020B0604020202020204" pitchFamily="34" charset="0"/>
                <a:cs typeface="Arial" panose="020B0604020202020204" pitchFamily="34" charset="0"/>
              </a:rPr>
              <a:t>Theories of ageing.</a:t>
            </a:r>
          </a:p>
          <a:p>
            <a:pPr lvl="1" algn="just">
              <a:lnSpc>
                <a:spcPct val="110000"/>
              </a:lnSpc>
            </a:pPr>
            <a:r>
              <a:rPr lang="en-US" sz="1800" dirty="0">
                <a:latin typeface="Arial" panose="020B0604020202020204" pitchFamily="34" charset="0"/>
                <a:cs typeface="Arial" panose="020B0604020202020204" pitchFamily="34" charset="0"/>
              </a:rPr>
              <a:t>UK policies and legislation:</a:t>
            </a:r>
          </a:p>
          <a:p>
            <a:pPr lvl="1" algn="just">
              <a:lnSpc>
                <a:spcPct val="110000"/>
              </a:lnSpc>
            </a:pPr>
            <a:r>
              <a:rPr lang="en-US" sz="1800" dirty="0">
                <a:latin typeface="Arial" panose="020B0604020202020204" pitchFamily="34" charset="0"/>
                <a:cs typeface="Arial" panose="020B0604020202020204" pitchFamily="34" charset="0"/>
              </a:rPr>
              <a:t>Existing care needs and services.</a:t>
            </a:r>
          </a:p>
          <a:p>
            <a:pPr lvl="1" algn="just">
              <a:lnSpc>
                <a:spcPct val="110000"/>
              </a:lnSpc>
            </a:pPr>
            <a:r>
              <a:rPr lang="en-US" sz="1800" dirty="0">
                <a:latin typeface="Arial" panose="020B0604020202020204" pitchFamily="34" charset="0"/>
                <a:cs typeface="Arial" panose="020B0604020202020204" pitchFamily="34" charset="0"/>
              </a:rPr>
              <a:t>Technological innovations.</a:t>
            </a:r>
          </a:p>
          <a:p>
            <a:pPr lvl="1" algn="just">
              <a:lnSpc>
                <a:spcPct val="110000"/>
              </a:lnSpc>
            </a:pPr>
            <a:r>
              <a:rPr lang="en-US" sz="1800" dirty="0">
                <a:latin typeface="Arial" panose="020B0604020202020204" pitchFamily="34" charset="0"/>
                <a:cs typeface="Arial" panose="020B0604020202020204" pitchFamily="34" charset="0"/>
              </a:rPr>
              <a:t>Suggestions for enhanced independence, wellbeing and quality of life.</a:t>
            </a:r>
          </a:p>
        </p:txBody>
      </p:sp>
      <p:pic>
        <p:nvPicPr>
          <p:cNvPr id="6" name="Picture 5">
            <a:extLst>
              <a:ext uri="{FF2B5EF4-FFF2-40B4-BE49-F238E27FC236}">
                <a16:creationId xmlns:a16="http://schemas.microsoft.com/office/drawing/2014/main" id="{9F80326E-29C8-5D3F-9439-605B6FB50434}"/>
              </a:ext>
            </a:extLst>
          </p:cNvPr>
          <p:cNvPicPr>
            <a:picLocks noChangeAspect="1"/>
          </p:cNvPicPr>
          <p:nvPr/>
        </p:nvPicPr>
        <p:blipFill>
          <a:blip r:embed="rId3"/>
          <a:stretch>
            <a:fillRect/>
          </a:stretch>
        </p:blipFill>
        <p:spPr>
          <a:xfrm>
            <a:off x="7215188" y="1066801"/>
            <a:ext cx="4834141" cy="5348288"/>
          </a:xfrm>
          <a:prstGeom prst="rect">
            <a:avLst/>
          </a:prstGeom>
        </p:spPr>
      </p:pic>
    </p:spTree>
    <p:extLst>
      <p:ext uri="{BB962C8B-B14F-4D97-AF65-F5344CB8AC3E}">
        <p14:creationId xmlns:p14="http://schemas.microsoft.com/office/powerpoint/2010/main" val="3565382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C8AE0-0E8D-3747-9861-2AFBC66EC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4C972D-0441-6701-A027-AC20200D0D3E}"/>
              </a:ext>
            </a:extLst>
          </p:cNvPr>
          <p:cNvSpPr>
            <a:spLocks noGrp="1"/>
          </p:cNvSpPr>
          <p:nvPr>
            <p:ph type="title"/>
          </p:nvPr>
        </p:nvSpPr>
        <p:spPr>
          <a:xfrm>
            <a:off x="0" y="0"/>
            <a:ext cx="12191999" cy="677863"/>
          </a:xfrm>
        </p:spPr>
        <p:txBody>
          <a:bodyPr>
            <a:noAutofit/>
          </a:bodyPr>
          <a:lstStyle/>
          <a:p>
            <a:pPr algn="ctr"/>
            <a:r>
              <a:rPr lang="en-US" sz="2400" b="1" dirty="0"/>
              <a:t>The ageing population: setting the scene</a:t>
            </a:r>
          </a:p>
        </p:txBody>
      </p:sp>
      <p:graphicFrame>
        <p:nvGraphicFramePr>
          <p:cNvPr id="4" name="Diagram 3">
            <a:extLst>
              <a:ext uri="{FF2B5EF4-FFF2-40B4-BE49-F238E27FC236}">
                <a16:creationId xmlns:a16="http://schemas.microsoft.com/office/drawing/2014/main" id="{D0ECA09B-2F07-A8AD-263E-389CE29ADB4C}"/>
              </a:ext>
            </a:extLst>
          </p:cNvPr>
          <p:cNvGraphicFramePr/>
          <p:nvPr>
            <p:extLst>
              <p:ext uri="{D42A27DB-BD31-4B8C-83A1-F6EECF244321}">
                <p14:modId xmlns:p14="http://schemas.microsoft.com/office/powerpoint/2010/main" val="3656520552"/>
              </p:ext>
            </p:extLst>
          </p:nvPr>
        </p:nvGraphicFramePr>
        <p:xfrm>
          <a:off x="788193" y="1271588"/>
          <a:ext cx="10615612" cy="5272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2B0A29B-D66A-055F-C941-12F8C4A5CCB3}"/>
              </a:ext>
            </a:extLst>
          </p:cNvPr>
          <p:cNvSpPr txBox="1"/>
          <p:nvPr/>
        </p:nvSpPr>
        <p:spPr>
          <a:xfrm>
            <a:off x="2259805" y="655638"/>
            <a:ext cx="7672387" cy="461665"/>
          </a:xfrm>
          <a:prstGeom prst="rect">
            <a:avLst/>
          </a:prstGeom>
          <a:solidFill>
            <a:schemeClr val="accent6">
              <a:lumMod val="50000"/>
            </a:schemeClr>
          </a:solidFill>
          <a:ln>
            <a:solidFill>
              <a:schemeClr val="accent1"/>
            </a:solidFill>
          </a:ln>
        </p:spPr>
        <p:txBody>
          <a:bodyPr wrap="square" rtlCol="0">
            <a:spAutoFit/>
          </a:bodyPr>
          <a:lstStyle/>
          <a:p>
            <a:r>
              <a:rPr lang="en-US" sz="2400" dirty="0"/>
              <a:t>“The UK population is rapidly ageing (Kingston et al., 2018).”</a:t>
            </a:r>
          </a:p>
        </p:txBody>
      </p:sp>
    </p:spTree>
    <p:extLst>
      <p:ext uri="{BB962C8B-B14F-4D97-AF65-F5344CB8AC3E}">
        <p14:creationId xmlns:p14="http://schemas.microsoft.com/office/powerpoint/2010/main" val="2398635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081A-CCC0-342F-2665-8E22AEF2F8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B380C-FA9A-E5AB-43BE-8AE515E5D1DE}"/>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Theoretical frameworks</a:t>
            </a:r>
          </a:p>
        </p:txBody>
      </p:sp>
      <p:graphicFrame>
        <p:nvGraphicFramePr>
          <p:cNvPr id="3" name="Diagram 2">
            <a:extLst>
              <a:ext uri="{FF2B5EF4-FFF2-40B4-BE49-F238E27FC236}">
                <a16:creationId xmlns:a16="http://schemas.microsoft.com/office/drawing/2014/main" id="{F0E0E684-3F2C-5BAD-7B96-31A723E05E4B}"/>
              </a:ext>
            </a:extLst>
          </p:cNvPr>
          <p:cNvGraphicFramePr/>
          <p:nvPr>
            <p:extLst>
              <p:ext uri="{D42A27DB-BD31-4B8C-83A1-F6EECF244321}">
                <p14:modId xmlns:p14="http://schemas.microsoft.com/office/powerpoint/2010/main" val="1206119875"/>
              </p:ext>
            </p:extLst>
          </p:nvPr>
        </p:nvGraphicFramePr>
        <p:xfrm>
          <a:off x="809469" y="1034320"/>
          <a:ext cx="10613036" cy="5423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299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348C5-1280-1C36-DEF4-BAC861EED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DC3AD0-3273-F299-AFAD-9EE3A31E2916}"/>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Policy and legislation</a:t>
            </a:r>
          </a:p>
        </p:txBody>
      </p:sp>
      <p:graphicFrame>
        <p:nvGraphicFramePr>
          <p:cNvPr id="3" name="Diagram 2">
            <a:extLst>
              <a:ext uri="{FF2B5EF4-FFF2-40B4-BE49-F238E27FC236}">
                <a16:creationId xmlns:a16="http://schemas.microsoft.com/office/drawing/2014/main" id="{873D9FCC-1DDD-2540-6FC9-509A3FB20194}"/>
              </a:ext>
            </a:extLst>
          </p:cNvPr>
          <p:cNvGraphicFramePr/>
          <p:nvPr>
            <p:extLst>
              <p:ext uri="{D42A27DB-BD31-4B8C-83A1-F6EECF244321}">
                <p14:modId xmlns:p14="http://schemas.microsoft.com/office/powerpoint/2010/main" val="4235375792"/>
              </p:ext>
            </p:extLst>
          </p:nvPr>
        </p:nvGraphicFramePr>
        <p:xfrm>
          <a:off x="509667" y="719667"/>
          <a:ext cx="11107710" cy="3809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60CBC81-FD3C-865E-B9A5-552E8495ABC6}"/>
              </a:ext>
            </a:extLst>
          </p:cNvPr>
          <p:cNvSpPr txBox="1"/>
          <p:nvPr/>
        </p:nvSpPr>
        <p:spPr>
          <a:xfrm>
            <a:off x="514344" y="4714861"/>
            <a:ext cx="3143250" cy="371475"/>
          </a:xfrm>
          <a:prstGeom prst="rect">
            <a:avLst/>
          </a:prstGeom>
          <a:solidFill>
            <a:schemeClr val="accent6">
              <a:lumMod val="50000"/>
            </a:schemeClr>
          </a:solidFill>
          <a:ln>
            <a:solidFill>
              <a:schemeClr val="accent1"/>
            </a:solidFill>
          </a:ln>
        </p:spPr>
        <p:txBody>
          <a:bodyPr wrap="square" rtlCol="0">
            <a:spAutoFit/>
          </a:bodyPr>
          <a:lstStyle/>
          <a:p>
            <a:r>
              <a:rPr lang="en-US" dirty="0"/>
              <a:t>Policies Influence:</a:t>
            </a:r>
          </a:p>
        </p:txBody>
      </p:sp>
      <p:graphicFrame>
        <p:nvGraphicFramePr>
          <p:cNvPr id="5" name="Diagram 4">
            <a:extLst>
              <a:ext uri="{FF2B5EF4-FFF2-40B4-BE49-F238E27FC236}">
                <a16:creationId xmlns:a16="http://schemas.microsoft.com/office/drawing/2014/main" id="{D74CC366-4279-3F1D-52FD-69232CE1DACE}"/>
              </a:ext>
            </a:extLst>
          </p:cNvPr>
          <p:cNvGraphicFramePr/>
          <p:nvPr>
            <p:extLst>
              <p:ext uri="{D42A27DB-BD31-4B8C-83A1-F6EECF244321}">
                <p14:modId xmlns:p14="http://schemas.microsoft.com/office/powerpoint/2010/main" val="2639485643"/>
              </p:ext>
            </p:extLst>
          </p:nvPr>
        </p:nvGraphicFramePr>
        <p:xfrm>
          <a:off x="509667" y="5257757"/>
          <a:ext cx="11107710" cy="14234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0092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081A-CCC0-342F-2665-8E22AEF2F8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B380C-FA9A-E5AB-43BE-8AE515E5D1DE}"/>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Overview of Current Care Services for Older People in the UK</a:t>
            </a:r>
          </a:p>
        </p:txBody>
      </p:sp>
      <p:graphicFrame>
        <p:nvGraphicFramePr>
          <p:cNvPr id="3" name="Diagram 2">
            <a:extLst>
              <a:ext uri="{FF2B5EF4-FFF2-40B4-BE49-F238E27FC236}">
                <a16:creationId xmlns:a16="http://schemas.microsoft.com/office/drawing/2014/main" id="{3C84EA3E-F862-7A71-3FD0-FD5F96A00BE0}"/>
              </a:ext>
            </a:extLst>
          </p:cNvPr>
          <p:cNvGraphicFramePr/>
          <p:nvPr>
            <p:extLst>
              <p:ext uri="{D42A27DB-BD31-4B8C-83A1-F6EECF244321}">
                <p14:modId xmlns:p14="http://schemas.microsoft.com/office/powerpoint/2010/main" val="934800805"/>
              </p:ext>
            </p:extLst>
          </p:nvPr>
        </p:nvGraphicFramePr>
        <p:xfrm>
          <a:off x="689549" y="1843088"/>
          <a:ext cx="10858968" cy="4602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4DC2084-1A86-15F4-B89F-AAAD925D7FBB}"/>
              </a:ext>
            </a:extLst>
          </p:cNvPr>
          <p:cNvSpPr txBox="1"/>
          <p:nvPr/>
        </p:nvSpPr>
        <p:spPr>
          <a:xfrm>
            <a:off x="931067" y="1029643"/>
            <a:ext cx="10329863" cy="830997"/>
          </a:xfrm>
          <a:prstGeom prst="rect">
            <a:avLst/>
          </a:prstGeom>
          <a:solidFill>
            <a:schemeClr val="accent6">
              <a:lumMod val="50000"/>
            </a:schemeClr>
          </a:solidFill>
          <a:ln>
            <a:solidFill>
              <a:schemeClr val="accent1"/>
            </a:solidFill>
          </a:ln>
        </p:spPr>
        <p:txBody>
          <a:bodyPr wrap="square" rtlCol="0">
            <a:spAutoFit/>
          </a:bodyPr>
          <a:lstStyle/>
          <a:p>
            <a:pPr algn="ctr"/>
            <a:r>
              <a:rPr lang="en-US" sz="2400" dirty="0"/>
              <a:t>In the UK older people make use of a variety of health and social care provision (NHS England, 2019).</a:t>
            </a:r>
          </a:p>
        </p:txBody>
      </p:sp>
    </p:spTree>
    <p:extLst>
      <p:ext uri="{BB962C8B-B14F-4D97-AF65-F5344CB8AC3E}">
        <p14:creationId xmlns:p14="http://schemas.microsoft.com/office/powerpoint/2010/main" val="1571591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CFED3-E8BB-8913-81B2-8B7F8BB0F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11FD43-3041-48C7-252A-5F14C986C169}"/>
              </a:ext>
            </a:extLst>
          </p:cNvPr>
          <p:cNvSpPr>
            <a:spLocks noGrp="1"/>
          </p:cNvSpPr>
          <p:nvPr>
            <p:ph type="title"/>
          </p:nvPr>
        </p:nvSpPr>
        <p:spPr>
          <a:xfrm>
            <a:off x="0" y="0"/>
            <a:ext cx="12191999" cy="677863"/>
          </a:xfrm>
        </p:spPr>
        <p:txBody>
          <a:bodyPr>
            <a:noAutofit/>
          </a:bodyPr>
          <a:lstStyle/>
          <a:p>
            <a:pPr algn="ctr"/>
            <a:r>
              <a:rPr lang="en-US" sz="2400" dirty="0">
                <a:latin typeface="Arial" panose="020B0604020202020204" pitchFamily="34" charset="0"/>
                <a:cs typeface="Arial" panose="020B0604020202020204" pitchFamily="34" charset="0"/>
              </a:rPr>
              <a:t>Critical Evaluation of Domiciliary (Home) Care</a:t>
            </a:r>
            <a:endParaRPr lang="en-US" sz="2400" b="1"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6883E1B6-1173-ABCB-C328-DE9C6CEED746}"/>
              </a:ext>
            </a:extLst>
          </p:cNvPr>
          <p:cNvGraphicFramePr/>
          <p:nvPr>
            <p:extLst>
              <p:ext uri="{D42A27DB-BD31-4B8C-83A1-F6EECF244321}">
                <p14:modId xmlns:p14="http://schemas.microsoft.com/office/powerpoint/2010/main" val="3075187520"/>
              </p:ext>
            </p:extLst>
          </p:nvPr>
        </p:nvGraphicFramePr>
        <p:xfrm>
          <a:off x="617538" y="928687"/>
          <a:ext cx="5797550" cy="5654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E30D60A-1B45-8537-4280-AAAB2AF853C0}"/>
              </a:ext>
            </a:extLst>
          </p:cNvPr>
          <p:cNvPicPr>
            <a:picLocks noChangeAspect="1"/>
          </p:cNvPicPr>
          <p:nvPr/>
        </p:nvPicPr>
        <p:blipFill>
          <a:blip r:embed="rId8"/>
          <a:stretch>
            <a:fillRect/>
          </a:stretch>
        </p:blipFill>
        <p:spPr>
          <a:xfrm>
            <a:off x="6686549" y="928686"/>
            <a:ext cx="5229225" cy="5654797"/>
          </a:xfrm>
          <a:prstGeom prst="rect">
            <a:avLst/>
          </a:prstGeom>
        </p:spPr>
      </p:pic>
    </p:spTree>
    <p:extLst>
      <p:ext uri="{BB962C8B-B14F-4D97-AF65-F5344CB8AC3E}">
        <p14:creationId xmlns:p14="http://schemas.microsoft.com/office/powerpoint/2010/main" val="2748727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0A3E3-E420-F0ED-3863-8BE4ECB0F6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76C9EE-C9FC-4CC7-2F9F-C83D287A6B6B}"/>
              </a:ext>
            </a:extLst>
          </p:cNvPr>
          <p:cNvSpPr>
            <a:spLocks noGrp="1"/>
          </p:cNvSpPr>
          <p:nvPr>
            <p:ph type="title"/>
          </p:nvPr>
        </p:nvSpPr>
        <p:spPr>
          <a:xfrm>
            <a:off x="0" y="0"/>
            <a:ext cx="12191999" cy="677863"/>
          </a:xfrm>
        </p:spPr>
        <p:txBody>
          <a:bodyPr>
            <a:noAutofit/>
          </a:bodyPr>
          <a:lstStyle/>
          <a:p>
            <a:pPr algn="ctr"/>
            <a:r>
              <a:rPr lang="en-US" sz="2400" dirty="0">
                <a:latin typeface="Arial" panose="020B0604020202020204" pitchFamily="34" charset="0"/>
                <a:cs typeface="Arial" panose="020B0604020202020204" pitchFamily="34" charset="0"/>
              </a:rPr>
              <a:t>Critical Evaluation of Residential Care Homes</a:t>
            </a:r>
            <a:endParaRPr lang="en-US" sz="2400" b="1"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A01ADA73-68D1-76D6-1AF8-EC9D4CAE64C4}"/>
              </a:ext>
            </a:extLst>
          </p:cNvPr>
          <p:cNvGraphicFramePr/>
          <p:nvPr>
            <p:extLst>
              <p:ext uri="{D42A27DB-BD31-4B8C-83A1-F6EECF244321}">
                <p14:modId xmlns:p14="http://schemas.microsoft.com/office/powerpoint/2010/main" val="141722880"/>
              </p:ext>
            </p:extLst>
          </p:nvPr>
        </p:nvGraphicFramePr>
        <p:xfrm>
          <a:off x="617538" y="928687"/>
          <a:ext cx="5797550" cy="5654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B7CF197-A920-ECD4-A406-4AD06FC487A6}"/>
              </a:ext>
            </a:extLst>
          </p:cNvPr>
          <p:cNvPicPr>
            <a:picLocks noChangeAspect="1"/>
          </p:cNvPicPr>
          <p:nvPr/>
        </p:nvPicPr>
        <p:blipFill>
          <a:blip r:embed="rId8"/>
          <a:stretch>
            <a:fillRect/>
          </a:stretch>
        </p:blipFill>
        <p:spPr>
          <a:xfrm>
            <a:off x="6800850" y="928687"/>
            <a:ext cx="4773612" cy="5654796"/>
          </a:xfrm>
          <a:prstGeom prst="rect">
            <a:avLst/>
          </a:prstGeom>
          <a:blipFill>
            <a:blip r:embed="rId9"/>
            <a:tile tx="0" ty="0" sx="100000" sy="100000" flip="none" algn="tl"/>
          </a:blipFill>
        </p:spPr>
      </p:pic>
    </p:spTree>
    <p:extLst>
      <p:ext uri="{BB962C8B-B14F-4D97-AF65-F5344CB8AC3E}">
        <p14:creationId xmlns:p14="http://schemas.microsoft.com/office/powerpoint/2010/main" val="2739947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FCB5B-78BD-6A70-C707-BD35EA3AFB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444FF-99A5-76B6-C3E0-8B6361A7A5BD}"/>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Technological Innovations in Elderly Care</a:t>
            </a:r>
          </a:p>
        </p:txBody>
      </p:sp>
      <p:graphicFrame>
        <p:nvGraphicFramePr>
          <p:cNvPr id="5" name="Content Placeholder 4">
            <a:extLst>
              <a:ext uri="{FF2B5EF4-FFF2-40B4-BE49-F238E27FC236}">
                <a16:creationId xmlns:a16="http://schemas.microsoft.com/office/drawing/2014/main" id="{CEEECCC6-E231-8CE1-8BDA-16EAFEE117B8}"/>
              </a:ext>
            </a:extLst>
          </p:cNvPr>
          <p:cNvGraphicFramePr>
            <a:graphicFrameLocks noGrp="1"/>
          </p:cNvGraphicFramePr>
          <p:nvPr>
            <p:ph idx="1"/>
            <p:extLst>
              <p:ext uri="{D42A27DB-BD31-4B8C-83A1-F6EECF244321}">
                <p14:modId xmlns:p14="http://schemas.microsoft.com/office/powerpoint/2010/main" val="311654931"/>
              </p:ext>
            </p:extLst>
          </p:nvPr>
        </p:nvGraphicFramePr>
        <p:xfrm>
          <a:off x="171450" y="2279057"/>
          <a:ext cx="11811000" cy="4436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9F04CCE-6055-C955-B273-FEEF4C3747D4}"/>
              </a:ext>
            </a:extLst>
          </p:cNvPr>
          <p:cNvSpPr txBox="1"/>
          <p:nvPr/>
        </p:nvSpPr>
        <p:spPr>
          <a:xfrm>
            <a:off x="1485900" y="1306523"/>
            <a:ext cx="9172576" cy="923330"/>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US" dirty="0"/>
              <a:t>The use of technology is also becoming a major contributor to older people's support.</a:t>
            </a:r>
          </a:p>
          <a:p>
            <a:pPr marL="285750" indent="-285750">
              <a:buFont typeface="Arial" panose="020B0604020202020204" pitchFamily="34" charset="0"/>
              <a:buChar char="•"/>
            </a:pPr>
            <a:r>
              <a:rPr lang="en-US" dirty="0"/>
              <a:t>Contributes to the government's aims of preventative and integrated working.</a:t>
            </a:r>
          </a:p>
          <a:p>
            <a:pPr marL="285750" indent="-285750">
              <a:buFont typeface="Arial" panose="020B0604020202020204" pitchFamily="34" charset="0"/>
              <a:buChar char="•"/>
            </a:pPr>
            <a:r>
              <a:rPr lang="en-US" dirty="0"/>
              <a:t>Demand for services is increasing with age - and so is technology (</a:t>
            </a:r>
            <a:r>
              <a:rPr lang="en-US" dirty="0" err="1"/>
              <a:t>Yunara</a:t>
            </a:r>
            <a:r>
              <a:rPr lang="en-US" dirty="0"/>
              <a:t> and Efendi, 2023).</a:t>
            </a:r>
          </a:p>
        </p:txBody>
      </p:sp>
    </p:spTree>
    <p:extLst>
      <p:ext uri="{BB962C8B-B14F-4D97-AF65-F5344CB8AC3E}">
        <p14:creationId xmlns:p14="http://schemas.microsoft.com/office/powerpoint/2010/main" val="1854969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2D651-36F2-3737-540C-EC4D09B89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D3E1F-6FD3-87AF-0F7D-434AF3DCDCCF}"/>
              </a:ext>
            </a:extLst>
          </p:cNvPr>
          <p:cNvSpPr>
            <a:spLocks noGrp="1"/>
          </p:cNvSpPr>
          <p:nvPr>
            <p:ph type="title"/>
          </p:nvPr>
        </p:nvSpPr>
        <p:spPr>
          <a:xfrm>
            <a:off x="0" y="0"/>
            <a:ext cx="12191999" cy="677863"/>
          </a:xfrm>
        </p:spPr>
        <p:txBody>
          <a:bodyPr>
            <a:noAutofit/>
          </a:bodyPr>
          <a:lstStyle/>
          <a:p>
            <a:pPr algn="ctr"/>
            <a:r>
              <a:rPr lang="en-US" sz="2400" b="1" dirty="0">
                <a:latin typeface="Arial" panose="020B0604020202020204" pitchFamily="34" charset="0"/>
                <a:cs typeface="Arial" panose="020B0604020202020204" pitchFamily="34" charset="0"/>
              </a:rPr>
              <a:t>Critical Evaluation of Technological Innovations</a:t>
            </a:r>
          </a:p>
        </p:txBody>
      </p:sp>
      <p:graphicFrame>
        <p:nvGraphicFramePr>
          <p:cNvPr id="5" name="Content Placeholder 4">
            <a:extLst>
              <a:ext uri="{FF2B5EF4-FFF2-40B4-BE49-F238E27FC236}">
                <a16:creationId xmlns:a16="http://schemas.microsoft.com/office/drawing/2014/main" id="{1F5CF811-B453-F97C-032F-774C225BDE13}"/>
              </a:ext>
            </a:extLst>
          </p:cNvPr>
          <p:cNvGraphicFramePr>
            <a:graphicFrameLocks noGrp="1"/>
          </p:cNvGraphicFramePr>
          <p:nvPr>
            <p:ph idx="1"/>
            <p:extLst>
              <p:ext uri="{D42A27DB-BD31-4B8C-83A1-F6EECF244321}">
                <p14:modId xmlns:p14="http://schemas.microsoft.com/office/powerpoint/2010/main" val="2755700446"/>
              </p:ext>
            </p:extLst>
          </p:nvPr>
        </p:nvGraphicFramePr>
        <p:xfrm>
          <a:off x="171450" y="2279057"/>
          <a:ext cx="11811000" cy="4436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3767F05-0ACC-4C82-FF43-185B30349EE6}"/>
              </a:ext>
            </a:extLst>
          </p:cNvPr>
          <p:cNvSpPr txBox="1"/>
          <p:nvPr/>
        </p:nvSpPr>
        <p:spPr>
          <a:xfrm>
            <a:off x="1485900" y="1306523"/>
            <a:ext cx="9172576" cy="923330"/>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Arial" panose="020B0604020202020204" pitchFamily="34" charset="0"/>
              <a:buChar char="•"/>
            </a:pPr>
            <a:r>
              <a:rPr lang="en-US" dirty="0"/>
              <a:t>There are great opportunities with technologies to enhance the elderly care.</a:t>
            </a:r>
          </a:p>
          <a:p>
            <a:pPr marL="285750" indent="-285750">
              <a:buFont typeface="Arial" panose="020B0604020202020204" pitchFamily="34" charset="0"/>
              <a:buChar char="•"/>
            </a:pPr>
            <a:r>
              <a:rPr lang="en-US" dirty="0"/>
              <a:t>Technology should not be used to replace human interaction and person </a:t>
            </a:r>
            <a:r>
              <a:rPr lang="en-US" dirty="0" err="1"/>
              <a:t>centred</a:t>
            </a:r>
            <a:r>
              <a:rPr lang="en-US" dirty="0"/>
              <a:t>-ness (Wang et al., 2025).</a:t>
            </a:r>
          </a:p>
        </p:txBody>
      </p:sp>
    </p:spTree>
    <p:extLst>
      <p:ext uri="{BB962C8B-B14F-4D97-AF65-F5344CB8AC3E}">
        <p14:creationId xmlns:p14="http://schemas.microsoft.com/office/powerpoint/2010/main" val="163702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B9B0B-0D9C-1E12-7294-7FED13E4CF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5AA605-C09E-9615-55F6-8011BFDF68A3}"/>
              </a:ext>
            </a:extLst>
          </p:cNvPr>
          <p:cNvSpPr>
            <a:spLocks noGrp="1"/>
          </p:cNvSpPr>
          <p:nvPr>
            <p:ph type="title"/>
          </p:nvPr>
        </p:nvSpPr>
        <p:spPr>
          <a:xfrm>
            <a:off x="0" y="0"/>
            <a:ext cx="12191999" cy="568643"/>
          </a:xfrm>
        </p:spPr>
        <p:txBody>
          <a:bodyPr>
            <a:noAutofit/>
          </a:bodyPr>
          <a:lstStyle/>
          <a:p>
            <a:pPr algn="ctr"/>
            <a:r>
              <a:rPr lang="en-US" sz="2000" b="1" dirty="0">
                <a:latin typeface="Arial" panose="020B0604020202020204" pitchFamily="34" charset="0"/>
                <a:cs typeface="Arial" panose="020B0604020202020204" pitchFamily="34" charset="0"/>
              </a:rPr>
              <a:t>Case Study 1 – Using telehealth to optimize healthy independent living for older adults: A feasibility study (Bakas et al. 2018).</a:t>
            </a:r>
          </a:p>
        </p:txBody>
      </p:sp>
      <p:graphicFrame>
        <p:nvGraphicFramePr>
          <p:cNvPr id="7" name="Content Placeholder 6">
            <a:extLst>
              <a:ext uri="{FF2B5EF4-FFF2-40B4-BE49-F238E27FC236}">
                <a16:creationId xmlns:a16="http://schemas.microsoft.com/office/drawing/2014/main" id="{29C5202E-FD12-8C18-A79C-768B80D01ACB}"/>
              </a:ext>
            </a:extLst>
          </p:cNvPr>
          <p:cNvGraphicFramePr>
            <a:graphicFrameLocks noGrp="1"/>
          </p:cNvGraphicFramePr>
          <p:nvPr>
            <p:ph idx="1"/>
            <p:extLst>
              <p:ext uri="{D42A27DB-BD31-4B8C-83A1-F6EECF244321}">
                <p14:modId xmlns:p14="http://schemas.microsoft.com/office/powerpoint/2010/main" val="2634198780"/>
              </p:ext>
            </p:extLst>
          </p:nvPr>
        </p:nvGraphicFramePr>
        <p:xfrm>
          <a:off x="685800" y="1600201"/>
          <a:ext cx="10915650" cy="485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3AABA08-850D-A507-941E-1D6DEA2C901B}"/>
              </a:ext>
            </a:extLst>
          </p:cNvPr>
          <p:cNvSpPr txBox="1"/>
          <p:nvPr/>
        </p:nvSpPr>
        <p:spPr>
          <a:xfrm>
            <a:off x="2671762" y="627996"/>
            <a:ext cx="6943725" cy="707886"/>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Wingdings" panose="05000000000000000000" pitchFamily="2" charset="2"/>
              <a:buChar char="ü"/>
            </a:pPr>
            <a:r>
              <a:rPr lang="en-US" sz="2000" dirty="0"/>
              <a:t>NHS Virtual Wards and Remote Monitoring </a:t>
            </a:r>
            <a:r>
              <a:rPr lang="en-US" sz="2000" dirty="0" err="1"/>
              <a:t>Programmes</a:t>
            </a:r>
            <a:r>
              <a:rPr lang="en-US" sz="2000" dirty="0"/>
              <a:t>.</a:t>
            </a:r>
          </a:p>
          <a:p>
            <a:pPr marL="285750" indent="-285750">
              <a:buFont typeface="Wingdings" panose="05000000000000000000" pitchFamily="2" charset="2"/>
              <a:buChar char="ü"/>
            </a:pPr>
            <a:r>
              <a:rPr lang="en-US" sz="2000" dirty="0"/>
              <a:t>Assists older persons with chronic conditions at home.</a:t>
            </a:r>
          </a:p>
        </p:txBody>
      </p:sp>
    </p:spTree>
    <p:extLst>
      <p:ext uri="{BB962C8B-B14F-4D97-AF65-F5344CB8AC3E}">
        <p14:creationId xmlns:p14="http://schemas.microsoft.com/office/powerpoint/2010/main" val="224331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91497-1436-A88D-3557-EDB2F4B167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D2044-3427-D5B3-5879-948FA07EA321}"/>
              </a:ext>
            </a:extLst>
          </p:cNvPr>
          <p:cNvSpPr>
            <a:spLocks noGrp="1"/>
          </p:cNvSpPr>
          <p:nvPr>
            <p:ph type="title"/>
          </p:nvPr>
        </p:nvSpPr>
        <p:spPr>
          <a:xfrm>
            <a:off x="0" y="0"/>
            <a:ext cx="12191999" cy="568643"/>
          </a:xfrm>
        </p:spPr>
        <p:txBody>
          <a:bodyPr>
            <a:noAutofit/>
          </a:bodyPr>
          <a:lstStyle/>
          <a:p>
            <a:pPr algn="ctr"/>
            <a:r>
              <a:rPr lang="en-US" sz="2000" b="1" dirty="0">
                <a:latin typeface="Arial" panose="020B0604020202020204" pitchFamily="34" charset="0"/>
                <a:cs typeface="Arial" panose="020B0604020202020204" pitchFamily="34" charset="0"/>
              </a:rPr>
              <a:t>Case Study 2 – Person-Centered Care in Persons Living with Dementia: a Systematic Review and Meta-analysis (Lee et al., 2020)</a:t>
            </a:r>
          </a:p>
        </p:txBody>
      </p:sp>
      <p:graphicFrame>
        <p:nvGraphicFramePr>
          <p:cNvPr id="7" name="Content Placeholder 6">
            <a:extLst>
              <a:ext uri="{FF2B5EF4-FFF2-40B4-BE49-F238E27FC236}">
                <a16:creationId xmlns:a16="http://schemas.microsoft.com/office/drawing/2014/main" id="{E8AA1B8F-77BE-06AC-C2E3-827272A3062A}"/>
              </a:ext>
            </a:extLst>
          </p:cNvPr>
          <p:cNvGraphicFramePr>
            <a:graphicFrameLocks noGrp="1"/>
          </p:cNvGraphicFramePr>
          <p:nvPr>
            <p:ph idx="1"/>
            <p:extLst>
              <p:ext uri="{D42A27DB-BD31-4B8C-83A1-F6EECF244321}">
                <p14:modId xmlns:p14="http://schemas.microsoft.com/office/powerpoint/2010/main" val="2896151663"/>
              </p:ext>
            </p:extLst>
          </p:nvPr>
        </p:nvGraphicFramePr>
        <p:xfrm>
          <a:off x="685800" y="1600201"/>
          <a:ext cx="10915650" cy="485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E3FB55D-78A9-6270-FD2B-C8FDDF8DAC32}"/>
              </a:ext>
            </a:extLst>
          </p:cNvPr>
          <p:cNvSpPr txBox="1"/>
          <p:nvPr/>
        </p:nvSpPr>
        <p:spPr>
          <a:xfrm>
            <a:off x="2307431" y="656184"/>
            <a:ext cx="7672388" cy="707886"/>
          </a:xfrm>
          <a:prstGeom prst="rect">
            <a:avLst/>
          </a:prstGeom>
          <a:solidFill>
            <a:schemeClr val="accent6">
              <a:lumMod val="50000"/>
            </a:schemeClr>
          </a:solidFill>
          <a:ln>
            <a:solidFill>
              <a:schemeClr val="accent1"/>
            </a:solidFill>
          </a:ln>
        </p:spPr>
        <p:txBody>
          <a:bodyPr wrap="square" rtlCol="0">
            <a:spAutoFit/>
          </a:bodyPr>
          <a:lstStyle/>
          <a:p>
            <a:pPr marL="285750" indent="-285750">
              <a:buFont typeface="Wingdings" panose="05000000000000000000" pitchFamily="2" charset="2"/>
              <a:buChar char="ü"/>
            </a:pPr>
            <a:r>
              <a:rPr lang="en-US" sz="2000" dirty="0"/>
              <a:t>The Lodge at Broadmead Dementia Care </a:t>
            </a:r>
            <a:r>
              <a:rPr lang="en-US" sz="2000" dirty="0" err="1"/>
              <a:t>Programme</a:t>
            </a:r>
            <a:r>
              <a:rPr lang="en-US" sz="2000" dirty="0"/>
              <a:t> is a case study.</a:t>
            </a:r>
          </a:p>
          <a:p>
            <a:pPr marL="285750" indent="-285750">
              <a:buFont typeface="Wingdings" panose="05000000000000000000" pitchFamily="2" charset="2"/>
              <a:buChar char="ü"/>
            </a:pPr>
            <a:r>
              <a:rPr lang="en-US" sz="2000" dirty="0" err="1"/>
              <a:t>Emphasising</a:t>
            </a:r>
            <a:r>
              <a:rPr lang="en-US" sz="2000" dirty="0"/>
              <a:t> person </a:t>
            </a:r>
            <a:r>
              <a:rPr lang="en-US" sz="2000" dirty="0" err="1"/>
              <a:t>centred</a:t>
            </a:r>
            <a:r>
              <a:rPr lang="en-US" sz="2000" dirty="0"/>
              <a:t> dementia care.</a:t>
            </a:r>
          </a:p>
        </p:txBody>
      </p:sp>
    </p:spTree>
    <p:extLst>
      <p:ext uri="{BB962C8B-B14F-4D97-AF65-F5344CB8AC3E}">
        <p14:creationId xmlns:p14="http://schemas.microsoft.com/office/powerpoint/2010/main" val="78433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E66D7-E4B5-F4E0-A1C7-2DBA2D33C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1AE5B-F804-D10A-E24B-44FC8333F884}"/>
              </a:ext>
            </a:extLst>
          </p:cNvPr>
          <p:cNvSpPr>
            <a:spLocks noGrp="1"/>
          </p:cNvSpPr>
          <p:nvPr>
            <p:ph type="title"/>
          </p:nvPr>
        </p:nvSpPr>
        <p:spPr>
          <a:xfrm>
            <a:off x="0" y="0"/>
            <a:ext cx="12191999" cy="568643"/>
          </a:xfrm>
        </p:spPr>
        <p:txBody>
          <a:bodyPr>
            <a:noAutofit/>
          </a:bodyPr>
          <a:lstStyle/>
          <a:p>
            <a:pPr algn="ctr"/>
            <a:r>
              <a:rPr lang="en-US" sz="2400" b="1" dirty="0">
                <a:latin typeface="Arial" panose="020B0604020202020204" pitchFamily="34" charset="0"/>
                <a:cs typeface="Arial" panose="020B0604020202020204" pitchFamily="34" charset="0"/>
              </a:rPr>
              <a:t>Recommendations For Improvements</a:t>
            </a:r>
          </a:p>
        </p:txBody>
      </p:sp>
      <p:graphicFrame>
        <p:nvGraphicFramePr>
          <p:cNvPr id="9" name="Content Placeholder 8">
            <a:extLst>
              <a:ext uri="{FF2B5EF4-FFF2-40B4-BE49-F238E27FC236}">
                <a16:creationId xmlns:a16="http://schemas.microsoft.com/office/drawing/2014/main" id="{CCBC2713-1116-C05A-7045-99BFD1F0B885}"/>
              </a:ext>
            </a:extLst>
          </p:cNvPr>
          <p:cNvGraphicFramePr>
            <a:graphicFrameLocks noGrp="1"/>
          </p:cNvGraphicFramePr>
          <p:nvPr>
            <p:ph idx="1"/>
            <p:extLst>
              <p:ext uri="{D42A27DB-BD31-4B8C-83A1-F6EECF244321}">
                <p14:modId xmlns:p14="http://schemas.microsoft.com/office/powerpoint/2010/main" val="3316537369"/>
              </p:ext>
            </p:extLst>
          </p:nvPr>
        </p:nvGraphicFramePr>
        <p:xfrm>
          <a:off x="314325" y="742950"/>
          <a:ext cx="11558588" cy="5915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110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B2CAB-9F58-F47C-1D14-F27CAD1299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A04F-E100-6AC0-A0B8-0FD2B8F796AD}"/>
              </a:ext>
            </a:extLst>
          </p:cNvPr>
          <p:cNvSpPr>
            <a:spLocks noGrp="1"/>
          </p:cNvSpPr>
          <p:nvPr>
            <p:ph type="title"/>
          </p:nvPr>
        </p:nvSpPr>
        <p:spPr>
          <a:xfrm>
            <a:off x="0" y="0"/>
            <a:ext cx="12191999" cy="568643"/>
          </a:xfrm>
        </p:spPr>
        <p:txBody>
          <a:bodyPr>
            <a:noAutofit/>
          </a:bodyPr>
          <a:lstStyle/>
          <a:p>
            <a:pPr algn="ctr"/>
            <a:r>
              <a:rPr lang="en-US" sz="2400" b="1" dirty="0"/>
              <a:t>Conclusion</a:t>
            </a:r>
          </a:p>
        </p:txBody>
      </p:sp>
      <p:graphicFrame>
        <p:nvGraphicFramePr>
          <p:cNvPr id="9" name="Content Placeholder 8">
            <a:extLst>
              <a:ext uri="{FF2B5EF4-FFF2-40B4-BE49-F238E27FC236}">
                <a16:creationId xmlns:a16="http://schemas.microsoft.com/office/drawing/2014/main" id="{C358862F-D499-D2B7-D8A7-D6EB5F5FA517}"/>
              </a:ext>
            </a:extLst>
          </p:cNvPr>
          <p:cNvGraphicFramePr>
            <a:graphicFrameLocks noGrp="1"/>
          </p:cNvGraphicFramePr>
          <p:nvPr>
            <p:ph idx="1"/>
            <p:extLst>
              <p:ext uri="{D42A27DB-BD31-4B8C-83A1-F6EECF244321}">
                <p14:modId xmlns:p14="http://schemas.microsoft.com/office/powerpoint/2010/main" val="1981630102"/>
              </p:ext>
            </p:extLst>
          </p:nvPr>
        </p:nvGraphicFramePr>
        <p:xfrm>
          <a:off x="385762" y="742949"/>
          <a:ext cx="11387137" cy="5815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4166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134" y="78581"/>
            <a:ext cx="9692640" cy="478632"/>
          </a:xfrm>
        </p:spPr>
        <p:txBody>
          <a:bodyPr>
            <a:noAutofit/>
          </a:bodyPr>
          <a:lstStyle/>
          <a:p>
            <a:pPr algn="ctr"/>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42900" y="671514"/>
            <a:ext cx="11525250" cy="6107905"/>
          </a:xfrm>
        </p:spPr>
        <p:txBody>
          <a:bodyPr>
            <a:normAutofit fontScale="92500" lnSpcReduction="10000"/>
          </a:bodyPr>
          <a:lstStyle/>
          <a:p>
            <a:r>
              <a:rPr lang="en-US" dirty="0"/>
              <a:t>Abdi, S., Spann, A., </a:t>
            </a:r>
            <a:r>
              <a:rPr lang="en-US" dirty="0" err="1"/>
              <a:t>Borilovic</a:t>
            </a:r>
            <a:r>
              <a:rPr lang="en-US" dirty="0"/>
              <a:t>, J., de Witte, L. and Hawley, M., 2019. Understanding the care and support needs of older people: a scoping review and </a:t>
            </a:r>
            <a:r>
              <a:rPr lang="en-US" dirty="0" err="1"/>
              <a:t>categorisation</a:t>
            </a:r>
            <a:r>
              <a:rPr lang="en-US" dirty="0"/>
              <a:t> using the WHO international classification of functioning, disability and health framework (ICF). </a:t>
            </a:r>
            <a:r>
              <a:rPr lang="en-US" i="1" dirty="0"/>
              <a:t>BMC geriatrics</a:t>
            </a:r>
            <a:r>
              <a:rPr lang="en-US" dirty="0"/>
              <a:t>, </a:t>
            </a:r>
            <a:r>
              <a:rPr lang="en-US" i="1" dirty="0"/>
              <a:t>19</a:t>
            </a:r>
            <a:r>
              <a:rPr lang="en-US" dirty="0"/>
              <a:t>(1), p.195.</a:t>
            </a:r>
          </a:p>
          <a:p>
            <a:r>
              <a:rPr lang="en-US" dirty="0"/>
              <a:t>Atchley, R.C., 1989. A continuity theory of normal aging. </a:t>
            </a:r>
            <a:r>
              <a:rPr lang="en-US" i="1" dirty="0"/>
              <a:t>The gerontologist</a:t>
            </a:r>
            <a:r>
              <a:rPr lang="en-US" dirty="0"/>
              <a:t>, </a:t>
            </a:r>
            <a:r>
              <a:rPr lang="en-US" i="1" dirty="0"/>
              <a:t>29</a:t>
            </a:r>
            <a:r>
              <a:rPr lang="en-US" dirty="0"/>
              <a:t>(2), pp.183-190.</a:t>
            </a:r>
          </a:p>
          <a:p>
            <a:r>
              <a:rPr lang="en-US" dirty="0"/>
              <a:t>Bakas, T., Sampsel, D., Israel, J., </a:t>
            </a:r>
            <a:r>
              <a:rPr lang="en-US" dirty="0" err="1"/>
              <a:t>Chamnikar</a:t>
            </a:r>
            <a:r>
              <a:rPr lang="en-US" dirty="0"/>
              <a:t>, A., </a:t>
            </a:r>
            <a:r>
              <a:rPr lang="en-US" dirty="0" err="1"/>
              <a:t>Bodnarik</a:t>
            </a:r>
            <a:r>
              <a:rPr lang="en-US" dirty="0"/>
              <a:t>, B., Clark, J.G., Ulrich, M.G. and </a:t>
            </a:r>
            <a:r>
              <a:rPr lang="en-US" dirty="0" err="1"/>
              <a:t>Vanderelst</a:t>
            </a:r>
            <a:r>
              <a:rPr lang="en-US" dirty="0"/>
              <a:t>, D., 2018. Using telehealth to optimize healthy independent living for older adults: A feasibility study. </a:t>
            </a:r>
            <a:r>
              <a:rPr lang="en-US" i="1" dirty="0"/>
              <a:t>Geriatric Nursing</a:t>
            </a:r>
            <a:r>
              <a:rPr lang="en-US" dirty="0"/>
              <a:t>, 39(5), pp.566–573.</a:t>
            </a:r>
          </a:p>
          <a:p>
            <a:r>
              <a:rPr lang="en-US" dirty="0"/>
              <a:t>Bottomley, J. and Lewis, C., 2024. </a:t>
            </a:r>
            <a:r>
              <a:rPr lang="en-US" i="1" dirty="0"/>
              <a:t>A clinical approach to geriatric rehabilitation</a:t>
            </a:r>
            <a:r>
              <a:rPr lang="en-US" dirty="0"/>
              <a:t>. Taylor &amp; Francis.</a:t>
            </a:r>
          </a:p>
          <a:p>
            <a:r>
              <a:rPr lang="en-US" dirty="0"/>
              <a:t>Boucaud-</a:t>
            </a:r>
            <a:r>
              <a:rPr lang="en-US" dirty="0" err="1"/>
              <a:t>Maitre</a:t>
            </a:r>
            <a:r>
              <a:rPr lang="en-US" dirty="0"/>
              <a:t>, D., </a:t>
            </a:r>
            <a:r>
              <a:rPr lang="en-US" dirty="0" err="1"/>
              <a:t>Letenneur</a:t>
            </a:r>
            <a:r>
              <a:rPr lang="en-US" dirty="0"/>
              <a:t>, L., Drame, M., Taube-</a:t>
            </a:r>
            <a:r>
              <a:rPr lang="en-US" dirty="0" err="1"/>
              <a:t>Teguo</a:t>
            </a:r>
            <a:r>
              <a:rPr lang="en-US" dirty="0"/>
              <a:t>, N., </a:t>
            </a:r>
            <a:r>
              <a:rPr lang="en-US" dirty="0" err="1"/>
              <a:t>Dartigues</a:t>
            </a:r>
            <a:r>
              <a:rPr lang="en-US" dirty="0"/>
              <a:t>, J.F., Amieva, H. and </a:t>
            </a:r>
            <a:r>
              <a:rPr lang="en-US" dirty="0" err="1"/>
              <a:t>Tabue-Teguo</a:t>
            </a:r>
            <a:r>
              <a:rPr lang="en-US" dirty="0"/>
              <a:t>, M., 2023. Comparison of mortality and hospitalizations of older adults living in residential care facilities versus nursing homes or the community. A systematic review. </a:t>
            </a:r>
            <a:r>
              <a:rPr lang="en-US" i="1" dirty="0" err="1"/>
              <a:t>PLoS</a:t>
            </a:r>
            <a:r>
              <a:rPr lang="en-US" i="1" dirty="0"/>
              <a:t> One</a:t>
            </a:r>
            <a:r>
              <a:rPr lang="en-US" dirty="0"/>
              <a:t>, </a:t>
            </a:r>
            <a:r>
              <a:rPr lang="en-US" i="1" dirty="0"/>
              <a:t>18</a:t>
            </a:r>
            <a:r>
              <a:rPr lang="en-US" dirty="0"/>
              <a:t>(5), p.e0286527.</a:t>
            </a:r>
          </a:p>
          <a:p>
            <a:r>
              <a:rPr lang="en-US" dirty="0"/>
              <a:t>Cumming, E., Dean, L.R., Newell, D.S. and McCaffrey, I., 1960. Disengagement--a tentative theory of aging. </a:t>
            </a:r>
            <a:r>
              <a:rPr lang="en-US" i="1" dirty="0"/>
              <a:t>Sociometry</a:t>
            </a:r>
            <a:r>
              <a:rPr lang="en-US" dirty="0"/>
              <a:t>, pp.23-35.</a:t>
            </a:r>
          </a:p>
          <a:p>
            <a:r>
              <a:rPr lang="en-US" dirty="0"/>
              <a:t>Elder, G.H., 1975. Age differentiation and the life course. </a:t>
            </a:r>
            <a:r>
              <a:rPr lang="en-US" i="1" dirty="0"/>
              <a:t>Annual review of sociology</a:t>
            </a:r>
            <a:r>
              <a:rPr lang="en-US" dirty="0"/>
              <a:t>, </a:t>
            </a:r>
            <a:r>
              <a:rPr lang="en-US" i="1" dirty="0"/>
              <a:t>1</a:t>
            </a:r>
            <a:r>
              <a:rPr lang="en-US" dirty="0"/>
              <a:t>, pp.165-190.</a:t>
            </a:r>
          </a:p>
          <a:p>
            <a:r>
              <a:rPr lang="en-US" dirty="0"/>
              <a:t>Gil-Lacruz, M., </a:t>
            </a:r>
            <a:r>
              <a:rPr lang="en-US" dirty="0" err="1"/>
              <a:t>Leché</a:t>
            </a:r>
            <a:r>
              <a:rPr lang="en-US" dirty="0"/>
              <a:t>-Martín, E.A., Henning, M.A. and Gil-Lacruz, A.I., 2026. Older adults’ perspectives on their residential care homes: a case study. </a:t>
            </a:r>
            <a:r>
              <a:rPr lang="en-US" i="1" dirty="0"/>
              <a:t>Frontiers in Public Health</a:t>
            </a:r>
            <a:r>
              <a:rPr lang="en-US" dirty="0"/>
              <a:t>, </a:t>
            </a:r>
            <a:r>
              <a:rPr lang="en-US" i="1" dirty="0"/>
              <a:t>14</a:t>
            </a:r>
            <a:r>
              <a:rPr lang="en-US" dirty="0"/>
              <a:t>, p.1698646.</a:t>
            </a:r>
          </a:p>
          <a:p>
            <a:r>
              <a:rPr lang="en-US" dirty="0"/>
              <a:t>GOV.UK. 1998. </a:t>
            </a:r>
            <a:r>
              <a:rPr lang="en-US" i="1" dirty="0"/>
              <a:t>Human Rights Act 1998</a:t>
            </a:r>
            <a:r>
              <a:rPr lang="en-US" dirty="0"/>
              <a:t>. [online] Legislation.gov.uk. Available at: https://www.legislation.gov.uk/ukpga/1998/42/contents.</a:t>
            </a:r>
          </a:p>
          <a:p>
            <a:r>
              <a:rPr lang="en-US" dirty="0"/>
              <a:t>GOV.UK. 2010. </a:t>
            </a:r>
            <a:r>
              <a:rPr lang="en-US" i="1" dirty="0"/>
              <a:t>Equality Act 2010</a:t>
            </a:r>
            <a:r>
              <a:rPr lang="en-US" dirty="0"/>
              <a:t>. [online] Legislation.gov.uk. Available at: https://www.legislation.gov.uk/ukpga/2010/15/contents.</a:t>
            </a:r>
          </a:p>
        </p:txBody>
      </p:sp>
    </p:spTree>
    <p:extLst>
      <p:ext uri="{BB962C8B-B14F-4D97-AF65-F5344CB8AC3E}">
        <p14:creationId xmlns:p14="http://schemas.microsoft.com/office/powerpoint/2010/main" val="166537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A4C4B-6369-AFA2-C232-06D2957285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724AAA-DB3A-5E1F-B466-981552C06A28}"/>
              </a:ext>
            </a:extLst>
          </p:cNvPr>
          <p:cNvSpPr>
            <a:spLocks noGrp="1"/>
          </p:cNvSpPr>
          <p:nvPr>
            <p:ph type="title"/>
          </p:nvPr>
        </p:nvSpPr>
        <p:spPr>
          <a:xfrm>
            <a:off x="1076134" y="78581"/>
            <a:ext cx="9692640" cy="478632"/>
          </a:xfrm>
        </p:spPr>
        <p:txBody>
          <a:bodyPr>
            <a:noAutofit/>
          </a:bodyPr>
          <a:lstStyle/>
          <a:p>
            <a:pPr algn="ctr"/>
            <a:r>
              <a:rPr lang="en-US"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F346D52-DC35-82CE-7F8B-99D1D5BA3597}"/>
              </a:ext>
            </a:extLst>
          </p:cNvPr>
          <p:cNvSpPr>
            <a:spLocks noGrp="1"/>
          </p:cNvSpPr>
          <p:nvPr>
            <p:ph idx="1"/>
          </p:nvPr>
        </p:nvSpPr>
        <p:spPr>
          <a:xfrm>
            <a:off x="342900" y="671514"/>
            <a:ext cx="11525250" cy="6107905"/>
          </a:xfrm>
        </p:spPr>
        <p:txBody>
          <a:bodyPr>
            <a:normAutofit fontScale="92500" lnSpcReduction="20000"/>
          </a:bodyPr>
          <a:lstStyle/>
          <a:p>
            <a:r>
              <a:rPr lang="en-US" dirty="0"/>
              <a:t>GOV.UK. 2014. </a:t>
            </a:r>
            <a:r>
              <a:rPr lang="en-US" i="1" dirty="0"/>
              <a:t>Care Act 2014</a:t>
            </a:r>
            <a:r>
              <a:rPr lang="en-US" dirty="0"/>
              <a:t>. [online] Legislation.gov.uk. Available at: https://www.legislation.gov.uk/ukpga/2014/23/contents.</a:t>
            </a:r>
          </a:p>
          <a:p>
            <a:r>
              <a:rPr lang="en-US" dirty="0"/>
              <a:t>Kingston, A., Comas-Herrera, A. and Jagger, C., 2018. Forecasting the care needs of the older population in England over the next 20 years: estimates from the Population Ageing and Care Simulation (</a:t>
            </a:r>
            <a:r>
              <a:rPr lang="en-US" dirty="0" err="1"/>
              <a:t>PACSim</a:t>
            </a:r>
            <a:r>
              <a:rPr lang="en-US" dirty="0"/>
              <a:t>) modelling study. </a:t>
            </a:r>
            <a:r>
              <a:rPr lang="en-US" i="1" dirty="0"/>
              <a:t>The Lancet Public Health</a:t>
            </a:r>
            <a:r>
              <a:rPr lang="en-US" dirty="0"/>
              <a:t>, </a:t>
            </a:r>
            <a:r>
              <a:rPr lang="en-US" i="1" dirty="0"/>
              <a:t>3</a:t>
            </a:r>
            <a:r>
              <a:rPr lang="en-US" dirty="0"/>
              <a:t>(9), pp.e447-e455.</a:t>
            </a:r>
          </a:p>
          <a:p>
            <a:r>
              <a:rPr lang="en-US" dirty="0"/>
              <a:t>Knapp, M.R., 1977. The activity theory of aging an examination in the English context. </a:t>
            </a:r>
            <a:r>
              <a:rPr lang="en-US" i="1" dirty="0"/>
              <a:t>The Gerontologist</a:t>
            </a:r>
            <a:r>
              <a:rPr lang="en-US" dirty="0"/>
              <a:t>, </a:t>
            </a:r>
            <a:r>
              <a:rPr lang="en-US" i="1" dirty="0"/>
              <a:t>17</a:t>
            </a:r>
            <a:r>
              <a:rPr lang="en-US" dirty="0"/>
              <a:t>(6), pp.553-559.</a:t>
            </a:r>
          </a:p>
          <a:p>
            <a:r>
              <a:rPr lang="en-US" dirty="0"/>
              <a:t>Lee, K.H., Lee, J.Y. and Kim, B., 2020. Person-Centered Care in Persons Living with Dementia: a Systematic Review and Meta-analysis. </a:t>
            </a:r>
            <a:r>
              <a:rPr lang="en-US" i="1" dirty="0"/>
              <a:t>The Gerontologist</a:t>
            </a:r>
            <a:r>
              <a:rPr lang="en-US" dirty="0"/>
              <a:t>, 62(4), pp.253–264. </a:t>
            </a:r>
          </a:p>
          <a:p>
            <a:r>
              <a:rPr lang="en-US" dirty="0" err="1"/>
              <a:t>Lourida</a:t>
            </a:r>
            <a:r>
              <a:rPr lang="en-US" dirty="0"/>
              <a:t>, I., Grey, E., Breheny, K., </a:t>
            </a:r>
            <a:r>
              <a:rPr lang="en-US" dirty="0" err="1"/>
              <a:t>Mikelyte</a:t>
            </a:r>
            <a:r>
              <a:rPr lang="en-US" dirty="0"/>
              <a:t>, R. and Poyner, C., 2026. Domiciliary care for people living with dementia: a systematic review of stakeholder perspectives.</a:t>
            </a:r>
          </a:p>
          <a:p>
            <a:r>
              <a:rPr lang="en-US" dirty="0"/>
              <a:t>NHS England. 2019. </a:t>
            </a:r>
            <a:r>
              <a:rPr lang="en-US" i="1" dirty="0"/>
              <a:t>NHS Long Term Plan</a:t>
            </a:r>
            <a:r>
              <a:rPr lang="en-US" dirty="0"/>
              <a:t>. [online] NHS England. Available at: https://www.longtermplan.nhs.uk/.</a:t>
            </a:r>
          </a:p>
          <a:p>
            <a:r>
              <a:rPr lang="en-US" dirty="0"/>
              <a:t>ONS, 2025. </a:t>
            </a:r>
            <a:r>
              <a:rPr lang="en-US" i="1" dirty="0"/>
              <a:t>National Population Projections: 2022-Based</a:t>
            </a:r>
            <a:r>
              <a:rPr lang="en-US" dirty="0"/>
              <a:t>. [online] Ons.gov.uk. Available at: https://www.ons.gov.uk/peoplepopulationandcommunity/populationandmigration/populationprojections/bulletins/nationalpopulationprojections/2022based.</a:t>
            </a:r>
          </a:p>
          <a:p>
            <a:r>
              <a:rPr lang="en-US" dirty="0" err="1"/>
              <a:t>Vadean</a:t>
            </a:r>
            <a:r>
              <a:rPr lang="en-US" dirty="0"/>
              <a:t>, F., </a:t>
            </a:r>
            <a:r>
              <a:rPr lang="en-US" dirty="0" err="1"/>
              <a:t>Mamolis</a:t>
            </a:r>
            <a:r>
              <a:rPr lang="en-US" dirty="0"/>
              <a:t>, G., Rand, S., </a:t>
            </a:r>
            <a:r>
              <a:rPr lang="en-US" dirty="0" err="1"/>
              <a:t>Gousia</a:t>
            </a:r>
            <a:r>
              <a:rPr lang="en-US" dirty="0"/>
              <a:t>, K., Teo, H., Birch, S., Alvarez Nishio, A., Towers, A.M., Allan, S., Darton, R. and Gregory, F., 2026. The benefits and costs of domiciliary care: a study protocol for evaluating the cost-effectiveness of domiciliary care in England. </a:t>
            </a:r>
            <a:r>
              <a:rPr lang="en-US" i="1" dirty="0"/>
              <a:t>BMJ open</a:t>
            </a:r>
            <a:r>
              <a:rPr lang="en-US" dirty="0"/>
              <a:t>, </a:t>
            </a:r>
            <a:r>
              <a:rPr lang="en-US" i="1" dirty="0"/>
              <a:t>16</a:t>
            </a:r>
            <a:r>
              <a:rPr lang="en-US" dirty="0"/>
              <a:t>(6), p.e117555.</a:t>
            </a:r>
          </a:p>
          <a:p>
            <a:r>
              <a:rPr lang="en-US" dirty="0"/>
              <a:t>Wang, Y., Shao, Z., Tian, Z. and Chen, J., 2025, July. Advancements and innovation trends of information technology empowering elderly care community services based on </a:t>
            </a:r>
            <a:r>
              <a:rPr lang="en-US" dirty="0" err="1"/>
              <a:t>CiteSpace</a:t>
            </a:r>
            <a:r>
              <a:rPr lang="en-US" dirty="0"/>
              <a:t> and </a:t>
            </a:r>
            <a:r>
              <a:rPr lang="en-US" dirty="0" err="1"/>
              <a:t>VOSViewer</a:t>
            </a:r>
            <a:r>
              <a:rPr lang="en-US" dirty="0"/>
              <a:t>. In </a:t>
            </a:r>
            <a:r>
              <a:rPr lang="en-US" i="1" dirty="0"/>
              <a:t>Healthcare</a:t>
            </a:r>
            <a:r>
              <a:rPr lang="en-US" dirty="0"/>
              <a:t> (Vol. 13, No. 13, p. 1628). MDPI.</a:t>
            </a:r>
          </a:p>
          <a:p>
            <a:r>
              <a:rPr lang="en-US" dirty="0" err="1"/>
              <a:t>Yunara</a:t>
            </a:r>
            <a:r>
              <a:rPr lang="en-US" dirty="0"/>
              <a:t>, Y. and Efendi, F., 2023. Technology-and non-technology-based primary healthcare innovations for the elderly: A systematic review. </a:t>
            </a:r>
            <a:r>
              <a:rPr lang="en-US" i="1" dirty="0" err="1"/>
              <a:t>Enfermería</a:t>
            </a:r>
            <a:r>
              <a:rPr lang="en-US" i="1" dirty="0"/>
              <a:t> </a:t>
            </a:r>
            <a:r>
              <a:rPr lang="en-US" i="1" dirty="0" err="1"/>
              <a:t>clínica</a:t>
            </a:r>
            <a:r>
              <a:rPr lang="en-US" dirty="0"/>
              <a:t>, </a:t>
            </a:r>
            <a:r>
              <a:rPr lang="en-US" i="1" dirty="0"/>
              <a:t>33</a:t>
            </a:r>
            <a:r>
              <a:rPr lang="en-US" dirty="0"/>
              <a:t>, pp.S60-S65.</a:t>
            </a:r>
          </a:p>
        </p:txBody>
      </p:sp>
    </p:spTree>
    <p:extLst>
      <p:ext uri="{BB962C8B-B14F-4D97-AF65-F5344CB8AC3E}">
        <p14:creationId xmlns:p14="http://schemas.microsoft.com/office/powerpoint/2010/main" val="3044039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2783</TotalTime>
  <Words>4043</Words>
  <Application>Microsoft Office PowerPoint</Application>
  <PresentationFormat>Widescreen</PresentationFormat>
  <Paragraphs>274</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Celestial</vt:lpstr>
      <vt:lpstr>Component 1 – Individual presentation</vt:lpstr>
      <vt:lpstr>introduction</vt:lpstr>
      <vt:lpstr>The ageing population: setting the scene</vt:lpstr>
      <vt:lpstr>Theoretical frameworks</vt:lpstr>
      <vt:lpstr>Policy and legislation</vt:lpstr>
      <vt:lpstr>Overview of Current Care Services for Older People in the UK</vt:lpstr>
      <vt:lpstr>Critical Evaluation of Domiciliary (Home) Care</vt:lpstr>
      <vt:lpstr>Critical Evaluation of Residential Care Homes</vt:lpstr>
      <vt:lpstr>Technological Innovations in Elderly Care</vt:lpstr>
      <vt:lpstr>Critical Evaluation of Technological Innovations</vt:lpstr>
      <vt:lpstr>Case Study 1 – Using telehealth to optimize healthy independent living for older adults: A feasibility study (Bakas et al. 2018).</vt:lpstr>
      <vt:lpstr>Case Study 2 – Person-Centered Care in Persons Living with Dementia: a Systematic Review and Meta-analysis (Lee et al., 2020)</vt:lpstr>
      <vt:lpstr>Recommendations For Improvements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Costa Coffee</dc:title>
  <dc:creator>ADEEL</dc:creator>
  <cp:lastModifiedBy>MUHAMMAD IRFAN</cp:lastModifiedBy>
  <cp:revision>123</cp:revision>
  <dcterms:created xsi:type="dcterms:W3CDTF">2024-01-09T23:40:03Z</dcterms:created>
  <dcterms:modified xsi:type="dcterms:W3CDTF">2026-06-25T23:57:06Z</dcterms:modified>
</cp:coreProperties>
</file>