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60" r:id="rId4"/>
  </p:sldMasterIdLst>
  <p:notesMasterIdLst>
    <p:notesMasterId r:id="rId16"/>
  </p:notesMasterIdLst>
  <p:handoutMasterIdLst>
    <p:handoutMasterId r:id="rId17"/>
  </p:handoutMasterIdLst>
  <p:sldIdLst>
    <p:sldId id="267" r:id="rId5"/>
    <p:sldId id="268" r:id="rId6"/>
    <p:sldId id="269" r:id="rId7"/>
    <p:sldId id="279" r:id="rId8"/>
    <p:sldId id="280" r:id="rId9"/>
    <p:sldId id="271" r:id="rId10"/>
    <p:sldId id="262" r:id="rId11"/>
    <p:sldId id="275" r:id="rId12"/>
    <p:sldId id="272" r:id="rId13"/>
    <p:sldId id="274" r:id="rId14"/>
    <p:sldId id="27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33E57"/>
    <a:srgbClr val="184259"/>
    <a:srgbClr val="9C4E4E"/>
    <a:srgbClr val="700000"/>
    <a:srgbClr val="5E2001"/>
    <a:srgbClr val="800000"/>
  </p:clrMru>
  <p:extLst>
    <p:ext uri="{E76CE94A-603C-4142-B9EB-6D1370010A27}">
      <p14:discardImageEditData xmlns:p14="http://schemas.microsoft.com/office/powerpoint/2010/main" val="0"/>
    </p:ext>
    <p:ext uri="{D31A062A-798A-4329-ABDD-BBA856620510}">
      <p14:defaultImageDpi xmlns:p14="http://schemas.microsoft.com/office/powerpoint/2010/main" val="96"/>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F5AB1C69-6EDB-4FF4-983F-18BD219EF32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52" autoAdjust="0"/>
  </p:normalViewPr>
  <p:slideViewPr>
    <p:cSldViewPr snapToGrid="0">
      <p:cViewPr varScale="1">
        <p:scale>
          <a:sx n="61" d="100"/>
          <a:sy n="61" d="100"/>
        </p:scale>
        <p:origin x="844" y="48"/>
      </p:cViewPr>
      <p:guideLst/>
    </p:cSldViewPr>
  </p:slideViewPr>
  <p:notesTextViewPr>
    <p:cViewPr>
      <p:scale>
        <a:sx n="1" d="1"/>
        <a:sy n="1" d="1"/>
      </p:scale>
      <p:origin x="0" y="0"/>
    </p:cViewPr>
  </p:notesTextViewPr>
  <p:notesViewPr>
    <p:cSldViewPr snapToGrid="0">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2BF7510-B9ED-40E0-8274-4F64AD62B83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95E24B0-B97F-4932-93CD-4307D6181DC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C0AA17F-CB06-445B-ACD3-321E84E51A80}" type="datetimeFigureOut">
              <a:rPr lang="en-US" smtClean="0"/>
              <a:t>3/19/2023</a:t>
            </a:fld>
            <a:endParaRPr lang="en-US" dirty="0"/>
          </a:p>
        </p:txBody>
      </p:sp>
      <p:sp>
        <p:nvSpPr>
          <p:cNvPr id="4" name="Footer Placeholder 3">
            <a:extLst>
              <a:ext uri="{FF2B5EF4-FFF2-40B4-BE49-F238E27FC236}">
                <a16:creationId xmlns:a16="http://schemas.microsoft.com/office/drawing/2014/main" id="{7FC3A0DF-A8A7-4EF4-96E5-757FFFC2A93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22BEC987-E8F6-4FD2-BFB2-04815BD1D2F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C078EF9-7F2B-4B20-A25C-9E80C16977B9}" type="slidenum">
              <a:rPr lang="en-US" smtClean="0"/>
              <a:t>‹#›</a:t>
            </a:fld>
            <a:endParaRPr lang="en-US" dirty="0"/>
          </a:p>
        </p:txBody>
      </p:sp>
    </p:spTree>
    <p:extLst>
      <p:ext uri="{BB962C8B-B14F-4D97-AF65-F5344CB8AC3E}">
        <p14:creationId xmlns:p14="http://schemas.microsoft.com/office/powerpoint/2010/main" val="2500114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6141C0-BF72-4A20-AFA7-D05563D549B7}" type="datetimeFigureOut">
              <a:rPr lang="en-US" smtClean="0"/>
              <a:t>3/19/2023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AAF9CF-D1E5-49FD-94F7-B246BB67E246}" type="slidenum">
              <a:rPr lang="en-US" smtClean="0"/>
              <a:t>‹#›</a:t>
            </a:fld>
            <a:endParaRPr lang="en-US" dirty="0"/>
          </a:p>
        </p:txBody>
      </p:sp>
    </p:spTree>
    <p:extLst>
      <p:ext uri="{BB962C8B-B14F-4D97-AF65-F5344CB8AC3E}">
        <p14:creationId xmlns:p14="http://schemas.microsoft.com/office/powerpoint/2010/main" val="16292858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obj" preserve="1">
  <p:cSld name="Title and Content">
    <p:bg bwMode="blackGray">
      <p:bgPr>
        <a:gradFill flip="none" rotWithShape="1">
          <a:gsLst>
            <a:gs pos="0">
              <a:schemeClr val="accent3">
                <a:lumMod val="89000"/>
              </a:schemeClr>
            </a:gs>
            <a:gs pos="23000">
              <a:schemeClr val="accent3">
                <a:lumMod val="89000"/>
              </a:schemeClr>
            </a:gs>
            <a:gs pos="69000">
              <a:schemeClr val="accent3">
                <a:lumMod val="75000"/>
              </a:schemeClr>
            </a:gs>
            <a:gs pos="97000">
              <a:schemeClr val="accent3">
                <a:lumMod val="50000"/>
              </a:schemeClr>
            </a:gs>
          </a:gsLst>
          <a:path path="circle">
            <a:fillToRect l="50000" t="50000" r="50000" b="50000"/>
          </a:path>
          <a:tileRect/>
        </a:gradFill>
        <a:effectLst/>
      </p:bgPr>
    </p:bg>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0"/>
            <a:ext cx="10840914" cy="1260000"/>
          </a:xfrm>
        </p:spPr>
        <p:txBody>
          <a:bodyPr anchor="ctr" anchorCtr="0">
            <a:normAutofit/>
          </a:bodyPr>
          <a:lstStyle>
            <a:lvl1pPr>
              <a:defRPr sz="3000"/>
            </a:lvl1pPr>
          </a:lstStyle>
          <a:p>
            <a:r>
              <a:rPr lang="en-US" noProof="0"/>
              <a:t>Click to edit Master title style</a:t>
            </a:r>
          </a:p>
        </p:txBody>
      </p:sp>
      <p:sp>
        <p:nvSpPr>
          <p:cNvPr id="3" name="Content Placeholder 2"/>
          <p:cNvSpPr>
            <a:spLocks noGrp="1"/>
          </p:cNvSpPr>
          <p:nvPr>
            <p:ph idx="1"/>
          </p:nvPr>
        </p:nvSpPr>
        <p:spPr>
          <a:xfrm>
            <a:off x="685801" y="1869601"/>
            <a:ext cx="10840914" cy="3921600"/>
          </a:xfrm>
        </p:spPr>
        <p:txBody>
          <a:bodyPr anchor="t" anchorCtr="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10"/>
          </p:nvPr>
        </p:nvSpPr>
        <p:spPr/>
        <p:txBody>
          <a:bodyPr/>
          <a:lstStyle/>
          <a:p>
            <a:fld id="{984B7D2A-0DF8-424B-9572-B79AEBB2D9DC}" type="datetimeFigureOut">
              <a:rPr lang="en-US" noProof="0" smtClean="0"/>
              <a:t>3/19/2023</a:t>
            </a:fld>
            <a:endParaRPr lang="en-US" noProof="0" dirty="0"/>
          </a:p>
        </p:txBody>
      </p:sp>
      <p:sp>
        <p:nvSpPr>
          <p:cNvPr id="5" name="Footer Placeholder 4"/>
          <p:cNvSpPr>
            <a:spLocks noGrp="1"/>
          </p:cNvSpPr>
          <p:nvPr>
            <p:ph type="ftr" sz="quarter" idx="11"/>
          </p:nvPr>
        </p:nvSpPr>
        <p:spPr/>
        <p:txBody>
          <a:bodyPr/>
          <a:lstStyle/>
          <a:p>
            <a:r>
              <a:rPr lang="en-US" noProof="0" dirty="0"/>
              <a:t>Add a Footer</a:t>
            </a:r>
          </a:p>
        </p:txBody>
      </p:sp>
      <p:sp>
        <p:nvSpPr>
          <p:cNvPr id="6" name="Slide Number Placeholder 5"/>
          <p:cNvSpPr>
            <a:spLocks noGrp="1"/>
          </p:cNvSpPr>
          <p:nvPr>
            <p:ph type="sldNum" sz="quarter" idx="12"/>
          </p:nvPr>
        </p:nvSpPr>
        <p:spPr/>
        <p:txBody>
          <a:bodyPr/>
          <a:lstStyle/>
          <a:p>
            <a:fld id="{5D99DD2A-B520-4620-9B43-64B657BA2D42}" type="slidenum">
              <a:rPr lang="en-US" noProof="0" smtClean="0"/>
              <a:t>‹#›</a:t>
            </a:fld>
            <a:endParaRPr lang="en-US" noProof="0" dirty="0"/>
          </a:p>
        </p:txBody>
      </p:sp>
      <p:cxnSp>
        <p:nvCxnSpPr>
          <p:cNvPr id="8" name="Straight Connector 7">
            <a:extLst>
              <a:ext uri="{FF2B5EF4-FFF2-40B4-BE49-F238E27FC236}">
                <a16:creationId xmlns:a16="http://schemas.microsoft.com/office/drawing/2014/main" id="{328F7C25-BFB6-430F-87B6-7D0D2C7493D6}"/>
              </a:ext>
              <a:ext uri="{C183D7F6-B498-43B3-948B-1728B52AA6E4}">
                <adec:decorative xmlns:adec="http://schemas.microsoft.com/office/drawing/2017/decorative" val="1"/>
              </a:ext>
            </a:extLst>
          </p:cNvPr>
          <p:cNvCxnSpPr>
            <a:cxnSpLocks/>
          </p:cNvCxnSpPr>
          <p:nvPr userDrawn="1"/>
        </p:nvCxnSpPr>
        <p:spPr>
          <a:xfrm rot="16200000">
            <a:off x="-185517" y="1223433"/>
            <a:ext cx="504000" cy="0"/>
          </a:xfrm>
          <a:prstGeom prst="line">
            <a:avLst/>
          </a:prstGeom>
          <a:ln w="127000" cap="sq">
            <a:solidFill>
              <a:schemeClr val="accent3"/>
            </a:solidFill>
            <a:miter lim="800000"/>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36102627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bg bwMode="blackGray">
      <p:bgPr>
        <a:gradFill flip="none" rotWithShape="1">
          <a:gsLst>
            <a:gs pos="0">
              <a:schemeClr val="accent3">
                <a:lumMod val="89000"/>
              </a:schemeClr>
            </a:gs>
            <a:gs pos="23000">
              <a:schemeClr val="accent3">
                <a:lumMod val="89000"/>
              </a:schemeClr>
            </a:gs>
            <a:gs pos="69000">
              <a:schemeClr val="accent3">
                <a:lumMod val="75000"/>
              </a:schemeClr>
            </a:gs>
            <a:gs pos="97000">
              <a:schemeClr val="accent3">
                <a:lumMod val="50000"/>
              </a:schemeClr>
            </a:gs>
          </a:gsLst>
          <a:path path="circle">
            <a:fillToRect l="50000" t="50000" r="50000" b="50000"/>
          </a:path>
          <a:tileRect/>
        </a:gradFill>
        <a:effectLst/>
      </p:bgPr>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75" y="1786"/>
            <a:ext cx="12188825" cy="6856214"/>
          </a:xfrm>
          <a:prstGeom prst="rect">
            <a:avLst/>
          </a:prstGeom>
        </p:spPr>
      </p:pic>
      <p:sp>
        <p:nvSpPr>
          <p:cNvPr id="2" name="Title 1"/>
          <p:cNvSpPr>
            <a:spLocks noGrp="1"/>
          </p:cNvSpPr>
          <p:nvPr>
            <p:ph type="ctrTitle"/>
          </p:nvPr>
        </p:nvSpPr>
        <p:spPr>
          <a:xfrm>
            <a:off x="2476500" y="2716272"/>
            <a:ext cx="8683625" cy="2421464"/>
          </a:xfrm>
        </p:spPr>
        <p:txBody>
          <a:bodyPr anchor="b">
            <a:normAutofit/>
          </a:bodyPr>
          <a:lstStyle>
            <a:lvl1pPr algn="r">
              <a:defRPr sz="4800">
                <a:effectLst/>
              </a:defRPr>
            </a:lvl1pPr>
          </a:lstStyle>
          <a:p>
            <a:r>
              <a:rPr lang="en-US" noProof="0"/>
              <a:t>Click to edit Master title style</a:t>
            </a:r>
          </a:p>
        </p:txBody>
      </p:sp>
      <p:sp>
        <p:nvSpPr>
          <p:cNvPr id="3" name="Subtitle 2"/>
          <p:cNvSpPr>
            <a:spLocks noGrp="1"/>
          </p:cNvSpPr>
          <p:nvPr>
            <p:ph type="subTitle" idx="1"/>
          </p:nvPr>
        </p:nvSpPr>
        <p:spPr>
          <a:xfrm>
            <a:off x="2476500" y="5137736"/>
            <a:ext cx="8683625" cy="732840"/>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noProof="0"/>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984B7D2A-0DF8-424B-9572-B79AEBB2D9DC}" type="datetimeFigureOut">
              <a:rPr lang="en-US" noProof="0" smtClean="0"/>
              <a:t>3/19/2023</a:t>
            </a:fld>
            <a:endParaRPr lang="en-US" noProof="0" dirty="0"/>
          </a:p>
        </p:txBody>
      </p:sp>
      <p:sp>
        <p:nvSpPr>
          <p:cNvPr id="5" name="Footer Placeholder 4"/>
          <p:cNvSpPr>
            <a:spLocks noGrp="1"/>
          </p:cNvSpPr>
          <p:nvPr>
            <p:ph type="ftr" sz="quarter" idx="11"/>
          </p:nvPr>
        </p:nvSpPr>
        <p:spPr>
          <a:xfrm>
            <a:off x="3962399" y="5870575"/>
            <a:ext cx="4893958" cy="377825"/>
          </a:xfrm>
        </p:spPr>
        <p:txBody>
          <a:bodyPr/>
          <a:lstStyle/>
          <a:p>
            <a:r>
              <a:rPr lang="en-US" noProof="0" dirty="0"/>
              <a:t>Add a Footer</a:t>
            </a:r>
          </a:p>
        </p:txBody>
      </p:sp>
      <p:sp>
        <p:nvSpPr>
          <p:cNvPr id="6" name="Slide Number Placeholder 5"/>
          <p:cNvSpPr>
            <a:spLocks noGrp="1"/>
          </p:cNvSpPr>
          <p:nvPr>
            <p:ph type="sldNum" sz="quarter" idx="12"/>
          </p:nvPr>
        </p:nvSpPr>
        <p:spPr>
          <a:xfrm>
            <a:off x="10608958" y="5870575"/>
            <a:ext cx="551167" cy="377825"/>
          </a:xfrm>
        </p:spPr>
        <p:txBody>
          <a:bodyPr/>
          <a:lstStyle/>
          <a:p>
            <a:fld id="{5D99DD2A-B520-4620-9B43-64B657BA2D42}" type="slidenum">
              <a:rPr lang="en-US" noProof="0" smtClean="0"/>
              <a:t>‹#›</a:t>
            </a:fld>
            <a:endParaRPr lang="en-US" noProof="0" dirty="0"/>
          </a:p>
        </p:txBody>
      </p:sp>
    </p:spTree>
    <p:extLst>
      <p:ext uri="{BB962C8B-B14F-4D97-AF65-F5344CB8AC3E}">
        <p14:creationId xmlns:p14="http://schemas.microsoft.com/office/powerpoint/2010/main" val="4062937115"/>
      </p:ext>
    </p:extLst>
  </p:cSld>
  <p:clrMapOvr>
    <a:overrideClrMapping bg1="dk1" tx1="lt1" bg2="dk2" tx2="lt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0" y="0"/>
            <a:ext cx="12188825" cy="6856214"/>
          </a:xfrm>
          <a:prstGeom prst="rect">
            <a:avLst/>
          </a:prstGeom>
        </p:spPr>
      </p:pic>
      <p:sp>
        <p:nvSpPr>
          <p:cNvPr id="2" name="Title 1"/>
          <p:cNvSpPr>
            <a:spLocks noGrp="1"/>
          </p:cNvSpPr>
          <p:nvPr>
            <p:ph type="title"/>
          </p:nvPr>
        </p:nvSpPr>
        <p:spPr>
          <a:xfrm>
            <a:off x="552450" y="1874308"/>
            <a:ext cx="3814235" cy="1260000"/>
          </a:xfrm>
        </p:spPr>
        <p:txBody>
          <a:bodyPr anchor="ctr" anchorCtr="0">
            <a:noAutofit/>
          </a:bodyPr>
          <a:lstStyle>
            <a:lvl1pPr algn="r">
              <a:defRPr sz="3000" b="0"/>
            </a:lvl1pPr>
          </a:lstStyle>
          <a:p>
            <a:r>
              <a:rPr lang="en-US" noProof="0"/>
              <a:t>Click to edit Master title style</a:t>
            </a:r>
          </a:p>
        </p:txBody>
      </p:sp>
      <p:sp>
        <p:nvSpPr>
          <p:cNvPr id="3" name="Content Placeholder 2"/>
          <p:cNvSpPr>
            <a:spLocks noGrp="1"/>
          </p:cNvSpPr>
          <p:nvPr>
            <p:ph idx="1"/>
          </p:nvPr>
        </p:nvSpPr>
        <p:spPr>
          <a:xfrm>
            <a:off x="4648200" y="0"/>
            <a:ext cx="7543800" cy="6856214"/>
          </a:xfrm>
        </p:spPr>
        <p:txBody>
          <a:bodyPr anchor="ctr">
            <a:norm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ext Placeholder 3"/>
          <p:cNvSpPr>
            <a:spLocks noGrp="1"/>
          </p:cNvSpPr>
          <p:nvPr>
            <p:ph type="body" sz="half" idx="2"/>
          </p:nvPr>
        </p:nvSpPr>
        <p:spPr>
          <a:xfrm>
            <a:off x="552450" y="3134308"/>
            <a:ext cx="3814235" cy="2016600"/>
          </a:xfrm>
        </p:spPr>
        <p:txBody>
          <a:bodyPr anchor="t">
            <a:normAutofit/>
          </a:bodyPr>
          <a:lstStyle>
            <a:lvl1pPr marL="0" indent="0" algn="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Edit Master text styles</a:t>
            </a:r>
          </a:p>
        </p:txBody>
      </p:sp>
      <p:sp>
        <p:nvSpPr>
          <p:cNvPr id="5" name="Date Placeholder 4"/>
          <p:cNvSpPr>
            <a:spLocks noGrp="1"/>
          </p:cNvSpPr>
          <p:nvPr>
            <p:ph type="dt" sz="half" idx="10"/>
          </p:nvPr>
        </p:nvSpPr>
        <p:spPr/>
        <p:txBody>
          <a:bodyPr/>
          <a:lstStyle/>
          <a:p>
            <a:fld id="{984B7D2A-0DF8-424B-9572-B79AEBB2D9DC}" type="datetimeFigureOut">
              <a:rPr lang="en-US" noProof="0" smtClean="0"/>
              <a:t>3/19/2023</a:t>
            </a:fld>
            <a:endParaRPr lang="en-US" noProof="0" dirty="0"/>
          </a:p>
        </p:txBody>
      </p:sp>
      <p:sp>
        <p:nvSpPr>
          <p:cNvPr id="6" name="Footer Placeholder 5"/>
          <p:cNvSpPr>
            <a:spLocks noGrp="1"/>
          </p:cNvSpPr>
          <p:nvPr>
            <p:ph type="ftr" sz="quarter" idx="11"/>
          </p:nvPr>
        </p:nvSpPr>
        <p:spPr/>
        <p:txBody>
          <a:bodyPr/>
          <a:lstStyle/>
          <a:p>
            <a:r>
              <a:rPr lang="en-US" noProof="0" dirty="0"/>
              <a:t>Add a Footer</a:t>
            </a:r>
          </a:p>
        </p:txBody>
      </p:sp>
      <p:sp>
        <p:nvSpPr>
          <p:cNvPr id="7" name="Slide Number Placeholder 6"/>
          <p:cNvSpPr>
            <a:spLocks noGrp="1"/>
          </p:cNvSpPr>
          <p:nvPr>
            <p:ph type="sldNum" sz="quarter" idx="12"/>
          </p:nvPr>
        </p:nvSpPr>
        <p:spPr/>
        <p:txBody>
          <a:bodyPr/>
          <a:lstStyle/>
          <a:p>
            <a:fld id="{5D99DD2A-B520-4620-9B43-64B657BA2D42}" type="slidenum">
              <a:rPr lang="en-US" noProof="0" smtClean="0"/>
              <a:t>‹#›</a:t>
            </a:fld>
            <a:endParaRPr lang="en-US" noProof="0" dirty="0"/>
          </a:p>
        </p:txBody>
      </p:sp>
    </p:spTree>
    <p:extLst>
      <p:ext uri="{BB962C8B-B14F-4D97-AF65-F5344CB8AC3E}">
        <p14:creationId xmlns:p14="http://schemas.microsoft.com/office/powerpoint/2010/main" val="20063388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Description and Conent">
    <p:spTree>
      <p:nvGrpSpPr>
        <p:cNvPr id="1" name=""/>
        <p:cNvGrpSpPr/>
        <p:nvPr/>
      </p:nvGrpSpPr>
      <p:grpSpPr>
        <a:xfrm>
          <a:off x="0" y="0"/>
          <a:ext cx="0" cy="0"/>
          <a:chOff x="0" y="0"/>
          <a:chExt cx="0" cy="0"/>
        </a:xfrm>
      </p:grpSpPr>
      <p:pic>
        <p:nvPicPr>
          <p:cNvPr id="11" name="Picture 10" descr="Celestia-R1---OverlayContentHD.png">
            <a:extLst>
              <a:ext uri="{FF2B5EF4-FFF2-40B4-BE49-F238E27FC236}">
                <a16:creationId xmlns:a16="http://schemas.microsoft.com/office/drawing/2014/main" id="{A1E35E73-B2F7-41DF-AAD2-58E6BE2710D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840914" cy="1260000"/>
          </a:xfrm>
        </p:spPr>
        <p:txBody>
          <a:bodyPr anchor="ctr" anchorCtr="0">
            <a:normAutofit/>
          </a:bodyPr>
          <a:lstStyle>
            <a:lvl1pPr>
              <a:defRPr sz="3000"/>
            </a:lvl1pPr>
          </a:lstStyle>
          <a:p>
            <a:r>
              <a:rPr lang="en-US" noProof="0"/>
              <a:t>Click to edit Master title style</a:t>
            </a:r>
          </a:p>
        </p:txBody>
      </p:sp>
      <p:sp>
        <p:nvSpPr>
          <p:cNvPr id="3" name="Text Placeholder 2"/>
          <p:cNvSpPr>
            <a:spLocks noGrp="1"/>
          </p:cNvSpPr>
          <p:nvPr>
            <p:ph type="body" idx="1"/>
          </p:nvPr>
        </p:nvSpPr>
        <p:spPr>
          <a:xfrm>
            <a:off x="685799" y="1881824"/>
            <a:ext cx="10840914" cy="1032826"/>
          </a:xfrm>
        </p:spPr>
        <p:txBody>
          <a:bodyPr anchor="t" anchorCtr="0">
            <a:noAutofit/>
          </a:bodyPr>
          <a:lstStyle>
            <a:lvl1pPr marL="0" indent="0">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7" name="Date Placeholder 6"/>
          <p:cNvSpPr>
            <a:spLocks noGrp="1"/>
          </p:cNvSpPr>
          <p:nvPr>
            <p:ph type="dt" sz="half" idx="10"/>
          </p:nvPr>
        </p:nvSpPr>
        <p:spPr/>
        <p:txBody>
          <a:bodyPr/>
          <a:lstStyle/>
          <a:p>
            <a:fld id="{984B7D2A-0DF8-424B-9572-B79AEBB2D9DC}" type="datetimeFigureOut">
              <a:rPr lang="en-US" noProof="0" smtClean="0"/>
              <a:t>3/19/2023</a:t>
            </a:fld>
            <a:endParaRPr lang="en-US" noProof="0" dirty="0"/>
          </a:p>
        </p:txBody>
      </p:sp>
      <p:sp>
        <p:nvSpPr>
          <p:cNvPr id="8" name="Footer Placeholder 7"/>
          <p:cNvSpPr>
            <a:spLocks noGrp="1"/>
          </p:cNvSpPr>
          <p:nvPr>
            <p:ph type="ftr" sz="quarter" idx="11"/>
          </p:nvPr>
        </p:nvSpPr>
        <p:spPr/>
        <p:txBody>
          <a:bodyPr/>
          <a:lstStyle/>
          <a:p>
            <a:r>
              <a:rPr lang="en-US" noProof="0" dirty="0"/>
              <a:t>Add a Footer</a:t>
            </a:r>
          </a:p>
        </p:txBody>
      </p:sp>
      <p:sp>
        <p:nvSpPr>
          <p:cNvPr id="6" name="Text Placeholder 5">
            <a:extLst>
              <a:ext uri="{FF2B5EF4-FFF2-40B4-BE49-F238E27FC236}">
                <a16:creationId xmlns:a16="http://schemas.microsoft.com/office/drawing/2014/main" id="{B47DAE59-9D63-4159-8F3E-560C31F19A89}"/>
              </a:ext>
            </a:extLst>
          </p:cNvPr>
          <p:cNvSpPr>
            <a:spLocks noGrp="1"/>
          </p:cNvSpPr>
          <p:nvPr>
            <p:ph type="body" sz="quarter" idx="14"/>
          </p:nvPr>
        </p:nvSpPr>
        <p:spPr>
          <a:xfrm>
            <a:off x="1216192" y="3837470"/>
            <a:ext cx="1310050" cy="959003"/>
          </a:xfrm>
        </p:spPr>
        <p:txBody>
          <a:bodyPr>
            <a:noAutofit/>
          </a:bodyPr>
          <a:lstStyle>
            <a:lvl1pPr marL="0" indent="0" algn="ctr">
              <a:buNone/>
              <a:defRPr sz="1200"/>
            </a:lvl1pPr>
            <a:lvl3pPr algn="ctr">
              <a:defRPr sz="1200"/>
            </a:lvl3pPr>
            <a:lvl5pPr marL="1828800" indent="0">
              <a:buNone/>
              <a:defRPr/>
            </a:lvl5pPr>
          </a:lstStyle>
          <a:p>
            <a:pPr lvl="0"/>
            <a:r>
              <a:rPr lang="en-US" noProof="0"/>
              <a:t>Edit Master text styles</a:t>
            </a:r>
          </a:p>
        </p:txBody>
      </p:sp>
      <p:sp>
        <p:nvSpPr>
          <p:cNvPr id="9" name="Slide Number Placeholder 8"/>
          <p:cNvSpPr>
            <a:spLocks noGrp="1"/>
          </p:cNvSpPr>
          <p:nvPr>
            <p:ph type="sldNum" sz="quarter" idx="12"/>
          </p:nvPr>
        </p:nvSpPr>
        <p:spPr/>
        <p:txBody>
          <a:bodyPr/>
          <a:lstStyle/>
          <a:p>
            <a:fld id="{5D99DD2A-B520-4620-9B43-64B657BA2D42}" type="slidenum">
              <a:rPr lang="en-US" noProof="0" smtClean="0"/>
              <a:t>‹#›</a:t>
            </a:fld>
            <a:endParaRPr lang="en-US" noProof="0" dirty="0"/>
          </a:p>
        </p:txBody>
      </p:sp>
      <p:sp>
        <p:nvSpPr>
          <p:cNvPr id="12" name="Text Placeholder 2">
            <a:extLst>
              <a:ext uri="{FF2B5EF4-FFF2-40B4-BE49-F238E27FC236}">
                <a16:creationId xmlns:a16="http://schemas.microsoft.com/office/drawing/2014/main" id="{4249143D-80A5-4E4C-BBFD-F253500CE226}"/>
              </a:ext>
            </a:extLst>
          </p:cNvPr>
          <p:cNvSpPr>
            <a:spLocks noGrp="1"/>
          </p:cNvSpPr>
          <p:nvPr>
            <p:ph type="body" idx="13"/>
          </p:nvPr>
        </p:nvSpPr>
        <p:spPr>
          <a:xfrm>
            <a:off x="685799" y="2914650"/>
            <a:ext cx="10840914" cy="502126"/>
          </a:xfrm>
        </p:spPr>
        <p:txBody>
          <a:bodyPr anchor="ctr" anchorCtr="0">
            <a:noAutofit/>
          </a:bodyPr>
          <a:lstStyle>
            <a:lvl1pPr marL="0" indent="0" algn="ctr">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20" name="Text Placeholder 5">
            <a:extLst>
              <a:ext uri="{FF2B5EF4-FFF2-40B4-BE49-F238E27FC236}">
                <a16:creationId xmlns:a16="http://schemas.microsoft.com/office/drawing/2014/main" id="{B06123F0-984B-4EF8-9945-3621C401B7AD}"/>
              </a:ext>
            </a:extLst>
          </p:cNvPr>
          <p:cNvSpPr>
            <a:spLocks noGrp="1"/>
          </p:cNvSpPr>
          <p:nvPr>
            <p:ph type="body" sz="quarter" idx="17"/>
          </p:nvPr>
        </p:nvSpPr>
        <p:spPr>
          <a:xfrm>
            <a:off x="7465366" y="3837470"/>
            <a:ext cx="1310050" cy="959003"/>
          </a:xfrm>
        </p:spPr>
        <p:txBody>
          <a:bodyPr>
            <a:noAutofit/>
          </a:bodyPr>
          <a:lstStyle>
            <a:lvl1pPr marL="0" indent="0" algn="ctr">
              <a:buNone/>
              <a:defRPr sz="1200"/>
            </a:lvl1pPr>
            <a:lvl3pPr algn="ctr">
              <a:defRPr sz="1200"/>
            </a:lvl3pPr>
            <a:lvl5pPr marL="1828800" indent="0">
              <a:buNone/>
              <a:defRPr/>
            </a:lvl5pPr>
          </a:lstStyle>
          <a:p>
            <a:pPr lvl="0"/>
            <a:r>
              <a:rPr lang="en-US" noProof="0"/>
              <a:t>Edit Master text styles</a:t>
            </a:r>
          </a:p>
        </p:txBody>
      </p:sp>
      <p:sp>
        <p:nvSpPr>
          <p:cNvPr id="21" name="Text Placeholder 5">
            <a:extLst>
              <a:ext uri="{FF2B5EF4-FFF2-40B4-BE49-F238E27FC236}">
                <a16:creationId xmlns:a16="http://schemas.microsoft.com/office/drawing/2014/main" id="{A669C074-A9BE-4B07-ACEE-3B34AAC8B9E7}"/>
              </a:ext>
            </a:extLst>
          </p:cNvPr>
          <p:cNvSpPr>
            <a:spLocks noGrp="1"/>
          </p:cNvSpPr>
          <p:nvPr>
            <p:ph type="body" sz="quarter" idx="18"/>
          </p:nvPr>
        </p:nvSpPr>
        <p:spPr>
          <a:xfrm>
            <a:off x="9548424" y="3837470"/>
            <a:ext cx="1310050" cy="959003"/>
          </a:xfrm>
        </p:spPr>
        <p:txBody>
          <a:bodyPr>
            <a:noAutofit/>
          </a:bodyPr>
          <a:lstStyle>
            <a:lvl1pPr marL="0" indent="0" algn="ctr">
              <a:buNone/>
              <a:defRPr sz="1200"/>
            </a:lvl1pPr>
            <a:lvl3pPr algn="ctr">
              <a:defRPr sz="1200"/>
            </a:lvl3pPr>
            <a:lvl5pPr marL="1828800" indent="0">
              <a:buNone/>
              <a:defRPr/>
            </a:lvl5pPr>
          </a:lstStyle>
          <a:p>
            <a:pPr lvl="0"/>
            <a:r>
              <a:rPr lang="en-US" noProof="0"/>
              <a:t>Edit Master text styles</a:t>
            </a:r>
          </a:p>
        </p:txBody>
      </p:sp>
      <p:sp>
        <p:nvSpPr>
          <p:cNvPr id="19" name="Text Placeholder 5">
            <a:extLst>
              <a:ext uri="{FF2B5EF4-FFF2-40B4-BE49-F238E27FC236}">
                <a16:creationId xmlns:a16="http://schemas.microsoft.com/office/drawing/2014/main" id="{84A40D78-D6DD-41A7-A132-9D48DF8649A9}"/>
              </a:ext>
            </a:extLst>
          </p:cNvPr>
          <p:cNvSpPr>
            <a:spLocks noGrp="1"/>
          </p:cNvSpPr>
          <p:nvPr>
            <p:ph type="body" sz="quarter" idx="16"/>
          </p:nvPr>
        </p:nvSpPr>
        <p:spPr>
          <a:xfrm>
            <a:off x="5382308" y="3837470"/>
            <a:ext cx="1310050" cy="959003"/>
          </a:xfrm>
        </p:spPr>
        <p:txBody>
          <a:bodyPr>
            <a:noAutofit/>
          </a:bodyPr>
          <a:lstStyle>
            <a:lvl1pPr marL="0" indent="0" algn="ctr">
              <a:buNone/>
              <a:defRPr sz="1200"/>
            </a:lvl1pPr>
            <a:lvl3pPr algn="ctr">
              <a:defRPr sz="1200"/>
            </a:lvl3pPr>
            <a:lvl5pPr marL="1828800" indent="0">
              <a:buNone/>
              <a:defRPr/>
            </a:lvl5pPr>
          </a:lstStyle>
          <a:p>
            <a:pPr lvl="0"/>
            <a:r>
              <a:rPr lang="en-US" noProof="0"/>
              <a:t>Edit Master text styles</a:t>
            </a:r>
          </a:p>
        </p:txBody>
      </p:sp>
      <p:sp>
        <p:nvSpPr>
          <p:cNvPr id="18" name="Text Placeholder 5">
            <a:extLst>
              <a:ext uri="{FF2B5EF4-FFF2-40B4-BE49-F238E27FC236}">
                <a16:creationId xmlns:a16="http://schemas.microsoft.com/office/drawing/2014/main" id="{4A9CFAA7-850F-4C92-A9BE-56452E5CA04D}"/>
              </a:ext>
            </a:extLst>
          </p:cNvPr>
          <p:cNvSpPr>
            <a:spLocks noGrp="1"/>
          </p:cNvSpPr>
          <p:nvPr>
            <p:ph type="body" sz="quarter" idx="15"/>
          </p:nvPr>
        </p:nvSpPr>
        <p:spPr>
          <a:xfrm>
            <a:off x="3299250" y="3837470"/>
            <a:ext cx="1310050" cy="959003"/>
          </a:xfrm>
        </p:spPr>
        <p:txBody>
          <a:bodyPr>
            <a:noAutofit/>
          </a:bodyPr>
          <a:lstStyle>
            <a:lvl1pPr marL="0" indent="0" algn="ctr">
              <a:buNone/>
              <a:defRPr sz="1200"/>
            </a:lvl1pPr>
            <a:lvl3pPr algn="ctr">
              <a:defRPr sz="1200"/>
            </a:lvl3pPr>
            <a:lvl5pPr marL="1828800" indent="0">
              <a:buNone/>
              <a:defRPr/>
            </a:lvl5pPr>
          </a:lstStyle>
          <a:p>
            <a:pPr lvl="0"/>
            <a:r>
              <a:rPr lang="en-US" noProof="0"/>
              <a:t>Edit Master text styles</a:t>
            </a:r>
          </a:p>
        </p:txBody>
      </p:sp>
      <p:cxnSp>
        <p:nvCxnSpPr>
          <p:cNvPr id="14" name="Straight Connector 13">
            <a:extLst>
              <a:ext uri="{FF2B5EF4-FFF2-40B4-BE49-F238E27FC236}">
                <a16:creationId xmlns:a16="http://schemas.microsoft.com/office/drawing/2014/main" id="{CC5A0CF1-9FE7-4149-97DC-5221639144C8}"/>
              </a:ext>
              <a:ext uri="{C183D7F6-B498-43B3-948B-1728B52AA6E4}">
                <adec:decorative xmlns:adec="http://schemas.microsoft.com/office/drawing/2017/decorative" val="1"/>
              </a:ext>
            </a:extLst>
          </p:cNvPr>
          <p:cNvCxnSpPr>
            <a:cxnSpLocks/>
          </p:cNvCxnSpPr>
          <p:nvPr userDrawn="1"/>
        </p:nvCxnSpPr>
        <p:spPr>
          <a:xfrm rot="16200000">
            <a:off x="-185517" y="1242483"/>
            <a:ext cx="504000" cy="0"/>
          </a:xfrm>
          <a:prstGeom prst="line">
            <a:avLst/>
          </a:prstGeom>
          <a:ln w="127000" cap="sq">
            <a:solidFill>
              <a:schemeClr val="accent3"/>
            </a:solidFill>
            <a:miter lim="800000"/>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33936392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0" y="0"/>
            <a:ext cx="12188825" cy="6856214"/>
          </a:xfrm>
          <a:prstGeom prst="rect">
            <a:avLst/>
          </a:prstGeom>
        </p:spPr>
      </p:pic>
      <p:sp>
        <p:nvSpPr>
          <p:cNvPr id="2" name="Title 1"/>
          <p:cNvSpPr>
            <a:spLocks noGrp="1"/>
          </p:cNvSpPr>
          <p:nvPr>
            <p:ph type="title"/>
          </p:nvPr>
        </p:nvSpPr>
        <p:spPr>
          <a:xfrm>
            <a:off x="1457326" y="995967"/>
            <a:ext cx="6238874" cy="1260000"/>
          </a:xfrm>
        </p:spPr>
        <p:txBody>
          <a:bodyPr anchor="ctr" anchorCtr="0">
            <a:noAutofit/>
          </a:bodyPr>
          <a:lstStyle>
            <a:lvl1pPr algn="r">
              <a:defRPr sz="3000" b="0"/>
            </a:lvl1pPr>
          </a:lstStyle>
          <a:p>
            <a:r>
              <a:rPr lang="en-US" noProof="0"/>
              <a:t>Click to edit Master title style</a:t>
            </a:r>
          </a:p>
        </p:txBody>
      </p:sp>
      <p:sp>
        <p:nvSpPr>
          <p:cNvPr id="14" name="Picture Placeholder 2"/>
          <p:cNvSpPr>
            <a:spLocks noGrp="1" noChangeAspect="1"/>
          </p:cNvSpPr>
          <p:nvPr>
            <p:ph type="pic" idx="1"/>
          </p:nvPr>
        </p:nvSpPr>
        <p:spPr bwMode="blackGray">
          <a:xfrm>
            <a:off x="8014200" y="995968"/>
            <a:ext cx="3492000" cy="4866064"/>
          </a:xfrm>
          <a:prstGeom prst="roundRect">
            <a:avLst>
              <a:gd name="adj" fmla="val 2371"/>
            </a:avLst>
          </a:prstGeom>
          <a:solidFill>
            <a:schemeClr val="bg2">
              <a:lumMod val="75000"/>
              <a:lumOff val="25000"/>
            </a:schemeClr>
          </a:solidFill>
          <a:ln w="28575" cap="sq" cmpd="sng">
            <a:solidFill>
              <a:schemeClr val="accent3">
                <a:lumMod val="50000"/>
              </a:schemeClr>
            </a:solidFill>
            <a:miter lim="800000"/>
          </a:ln>
          <a:effectLst>
            <a:outerShdw blurRad="63500" sx="102000" sy="102000" algn="ctr" rotWithShape="0">
              <a:prstClr val="black">
                <a:alpha val="40000"/>
              </a:prst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noProof="0"/>
              <a:t>Click icon to add picture</a:t>
            </a:r>
            <a:endParaRPr lang="en-US" noProof="0" dirty="0"/>
          </a:p>
        </p:txBody>
      </p:sp>
      <p:sp>
        <p:nvSpPr>
          <p:cNvPr id="4" name="Text Placeholder 3"/>
          <p:cNvSpPr>
            <a:spLocks noGrp="1"/>
          </p:cNvSpPr>
          <p:nvPr>
            <p:ph type="body" sz="half" idx="2"/>
          </p:nvPr>
        </p:nvSpPr>
        <p:spPr>
          <a:xfrm>
            <a:off x="1085849" y="2255967"/>
            <a:ext cx="6610351" cy="3476618"/>
          </a:xfrm>
        </p:spPr>
        <p:txBody>
          <a:bodyPr anchor="t">
            <a:normAutofit/>
          </a:bodyPr>
          <a:lstStyle>
            <a:lvl1pPr marL="0" indent="0" algn="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Edit Master text styles</a:t>
            </a:r>
          </a:p>
        </p:txBody>
      </p:sp>
      <p:sp>
        <p:nvSpPr>
          <p:cNvPr id="5" name="Date Placeholder 4"/>
          <p:cNvSpPr>
            <a:spLocks noGrp="1"/>
          </p:cNvSpPr>
          <p:nvPr>
            <p:ph type="dt" sz="half" idx="10"/>
          </p:nvPr>
        </p:nvSpPr>
        <p:spPr/>
        <p:txBody>
          <a:bodyPr/>
          <a:lstStyle/>
          <a:p>
            <a:fld id="{984B7D2A-0DF8-424B-9572-B79AEBB2D9DC}" type="datetimeFigureOut">
              <a:rPr lang="en-US" noProof="0" smtClean="0"/>
              <a:t>3/19/2023</a:t>
            </a:fld>
            <a:endParaRPr lang="en-US" noProof="0" dirty="0"/>
          </a:p>
        </p:txBody>
      </p:sp>
      <p:sp>
        <p:nvSpPr>
          <p:cNvPr id="6" name="Footer Placeholder 5"/>
          <p:cNvSpPr>
            <a:spLocks noGrp="1"/>
          </p:cNvSpPr>
          <p:nvPr>
            <p:ph type="ftr" sz="quarter" idx="11"/>
          </p:nvPr>
        </p:nvSpPr>
        <p:spPr/>
        <p:txBody>
          <a:bodyPr/>
          <a:lstStyle/>
          <a:p>
            <a:r>
              <a:rPr lang="en-US" noProof="0" dirty="0"/>
              <a:t>Add a Footer</a:t>
            </a:r>
          </a:p>
        </p:txBody>
      </p:sp>
      <p:sp>
        <p:nvSpPr>
          <p:cNvPr id="7" name="Slide Number Placeholder 6"/>
          <p:cNvSpPr>
            <a:spLocks noGrp="1"/>
          </p:cNvSpPr>
          <p:nvPr>
            <p:ph type="sldNum" sz="quarter" idx="12"/>
          </p:nvPr>
        </p:nvSpPr>
        <p:spPr/>
        <p:txBody>
          <a:bodyPr/>
          <a:lstStyle/>
          <a:p>
            <a:fld id="{5D99DD2A-B520-4620-9B43-64B657BA2D42}" type="slidenum">
              <a:rPr lang="en-US" noProof="0" smtClean="0"/>
              <a:t>‹#›</a:t>
            </a:fld>
            <a:endParaRPr lang="en-US" noProof="0" dirty="0"/>
          </a:p>
        </p:txBody>
      </p:sp>
    </p:spTree>
    <p:extLst>
      <p:ext uri="{BB962C8B-B14F-4D97-AF65-F5344CB8AC3E}">
        <p14:creationId xmlns:p14="http://schemas.microsoft.com/office/powerpoint/2010/main" val="39693825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Picture Righ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0" y="0"/>
            <a:ext cx="12188825" cy="6856214"/>
          </a:xfrm>
          <a:prstGeom prst="rect">
            <a:avLst/>
          </a:prstGeom>
        </p:spPr>
      </p:pic>
      <p:sp>
        <p:nvSpPr>
          <p:cNvPr id="2" name="Title 1"/>
          <p:cNvSpPr>
            <a:spLocks noGrp="1"/>
          </p:cNvSpPr>
          <p:nvPr>
            <p:ph type="title"/>
          </p:nvPr>
        </p:nvSpPr>
        <p:spPr>
          <a:xfrm>
            <a:off x="6657974" y="995968"/>
            <a:ext cx="4848225" cy="1260000"/>
          </a:xfrm>
        </p:spPr>
        <p:txBody>
          <a:bodyPr anchor="ctr" anchorCtr="0">
            <a:normAutofit/>
          </a:bodyPr>
          <a:lstStyle>
            <a:lvl1pPr algn="l">
              <a:defRPr sz="3000" b="0"/>
            </a:lvl1pPr>
          </a:lstStyle>
          <a:p>
            <a:r>
              <a:rPr lang="en-US" noProof="0"/>
              <a:t>Click to edit Master title style</a:t>
            </a:r>
          </a:p>
        </p:txBody>
      </p:sp>
      <p:sp>
        <p:nvSpPr>
          <p:cNvPr id="14" name="Picture Placeholder 2"/>
          <p:cNvSpPr>
            <a:spLocks noGrp="1" noChangeAspect="1"/>
          </p:cNvSpPr>
          <p:nvPr>
            <p:ph type="pic" idx="1"/>
          </p:nvPr>
        </p:nvSpPr>
        <p:spPr bwMode="blackGray">
          <a:xfrm>
            <a:off x="727574" y="914400"/>
            <a:ext cx="5749425" cy="4818185"/>
          </a:xfrm>
          <a:prstGeom prst="roundRect">
            <a:avLst>
              <a:gd name="adj" fmla="val 2371"/>
            </a:avLst>
          </a:prstGeom>
          <a:solidFill>
            <a:schemeClr val="bg2">
              <a:lumMod val="75000"/>
              <a:lumOff val="25000"/>
            </a:schemeClr>
          </a:solidFill>
          <a:ln w="28575" cap="sq" cmpd="sng">
            <a:solidFill>
              <a:schemeClr val="accent3">
                <a:lumMod val="50000"/>
              </a:schemeClr>
            </a:solidFill>
            <a:miter lim="800000"/>
          </a:ln>
          <a:effectLst>
            <a:outerShdw blurRad="63500" sx="102000" sy="102000" algn="ctr" rotWithShape="0">
              <a:prstClr val="black">
                <a:alpha val="40000"/>
              </a:prst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noProof="0"/>
              <a:t>Click icon to add picture</a:t>
            </a:r>
            <a:endParaRPr lang="en-US" noProof="0" dirty="0"/>
          </a:p>
        </p:txBody>
      </p:sp>
      <p:sp>
        <p:nvSpPr>
          <p:cNvPr id="4" name="Text Placeholder 3"/>
          <p:cNvSpPr>
            <a:spLocks noGrp="1"/>
          </p:cNvSpPr>
          <p:nvPr>
            <p:ph type="body" sz="half" idx="2"/>
          </p:nvPr>
        </p:nvSpPr>
        <p:spPr>
          <a:xfrm>
            <a:off x="6657974" y="2255968"/>
            <a:ext cx="4848225" cy="3476617"/>
          </a:xfrm>
        </p:spPr>
        <p:txBody>
          <a:bodyPr anchor="t">
            <a:normAutofit/>
          </a:bodyPr>
          <a:lstStyle>
            <a:lvl1pPr marL="0" indent="0" algn="l">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Edit Master text styles</a:t>
            </a:r>
          </a:p>
        </p:txBody>
      </p:sp>
      <p:sp>
        <p:nvSpPr>
          <p:cNvPr id="5" name="Date Placeholder 4"/>
          <p:cNvSpPr>
            <a:spLocks noGrp="1"/>
          </p:cNvSpPr>
          <p:nvPr>
            <p:ph type="dt" sz="half" idx="10"/>
          </p:nvPr>
        </p:nvSpPr>
        <p:spPr/>
        <p:txBody>
          <a:bodyPr/>
          <a:lstStyle/>
          <a:p>
            <a:fld id="{984B7D2A-0DF8-424B-9572-B79AEBB2D9DC}" type="datetimeFigureOut">
              <a:rPr lang="en-US" noProof="0" smtClean="0"/>
              <a:t>3/19/2023</a:t>
            </a:fld>
            <a:endParaRPr lang="en-US" noProof="0" dirty="0"/>
          </a:p>
        </p:txBody>
      </p:sp>
      <p:sp>
        <p:nvSpPr>
          <p:cNvPr id="6" name="Footer Placeholder 5"/>
          <p:cNvSpPr>
            <a:spLocks noGrp="1"/>
          </p:cNvSpPr>
          <p:nvPr>
            <p:ph type="ftr" sz="quarter" idx="11"/>
          </p:nvPr>
        </p:nvSpPr>
        <p:spPr/>
        <p:txBody>
          <a:bodyPr/>
          <a:lstStyle/>
          <a:p>
            <a:r>
              <a:rPr lang="en-US" noProof="0" dirty="0"/>
              <a:t>Add a Footer</a:t>
            </a:r>
          </a:p>
        </p:txBody>
      </p:sp>
      <p:sp>
        <p:nvSpPr>
          <p:cNvPr id="7" name="Slide Number Placeholder 6"/>
          <p:cNvSpPr>
            <a:spLocks noGrp="1"/>
          </p:cNvSpPr>
          <p:nvPr>
            <p:ph type="sldNum" sz="quarter" idx="12"/>
          </p:nvPr>
        </p:nvSpPr>
        <p:spPr/>
        <p:txBody>
          <a:bodyPr/>
          <a:lstStyle/>
          <a:p>
            <a:fld id="{5D99DD2A-B520-4620-9B43-64B657BA2D42}" type="slidenum">
              <a:rPr lang="en-US" noProof="0" smtClean="0"/>
              <a:t>‹#›</a:t>
            </a:fld>
            <a:endParaRPr lang="en-US" noProof="0" dirty="0"/>
          </a:p>
        </p:txBody>
      </p:sp>
    </p:spTree>
    <p:extLst>
      <p:ext uri="{BB962C8B-B14F-4D97-AF65-F5344CB8AC3E}">
        <p14:creationId xmlns:p14="http://schemas.microsoft.com/office/powerpoint/2010/main" val="38329592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bwMode="white">
          <a:xfrm>
            <a:off x="10571243"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noProof="0" dirty="0">
                <a:solidFill>
                  <a:schemeClr val="tx1"/>
                </a:solidFill>
                <a:effectLst/>
              </a:rPr>
              <a:t>”</a:t>
            </a:r>
          </a:p>
        </p:txBody>
      </p:sp>
      <p:sp>
        <p:nvSpPr>
          <p:cNvPr id="11" name="TextBox 10"/>
          <p:cNvSpPr txBox="1"/>
          <p:nvPr/>
        </p:nvSpPr>
        <p:spPr bwMode="white">
          <a:xfrm>
            <a:off x="100262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noProof="0" dirty="0">
                <a:solidFill>
                  <a:schemeClr val="tx1"/>
                </a:solidFill>
                <a:effectLst/>
              </a:rPr>
              <a:t>“</a:t>
            </a:r>
          </a:p>
        </p:txBody>
      </p:sp>
      <p:sp>
        <p:nvSpPr>
          <p:cNvPr id="2" name="Title 1"/>
          <p:cNvSpPr>
            <a:spLocks noGrp="1"/>
          </p:cNvSpPr>
          <p:nvPr>
            <p:ph type="title" hasCustomPrompt="1"/>
          </p:nvPr>
        </p:nvSpPr>
        <p:spPr>
          <a:xfrm>
            <a:off x="1320801" y="609601"/>
            <a:ext cx="9550399" cy="2743199"/>
          </a:xfrm>
        </p:spPr>
        <p:txBody>
          <a:bodyPr anchor="ctr">
            <a:normAutofit/>
          </a:bodyPr>
          <a:lstStyle>
            <a:lvl1pPr algn="ctr">
              <a:defRPr sz="3000" b="0" i="1" cap="none">
                <a:solidFill>
                  <a:schemeClr val="tx1"/>
                </a:solidFill>
              </a:defRPr>
            </a:lvl1pPr>
          </a:lstStyle>
          <a:p>
            <a:r>
              <a:rPr lang="en-US" noProof="0"/>
              <a:t>CLICK TO EDIT MASTER TITLE STYLE</a:t>
            </a:r>
          </a:p>
        </p:txBody>
      </p:sp>
      <p:sp>
        <p:nvSpPr>
          <p:cNvPr id="10" name="Text Placeholder 9"/>
          <p:cNvSpPr>
            <a:spLocks noGrp="1"/>
          </p:cNvSpPr>
          <p:nvPr>
            <p:ph type="body" sz="quarter" idx="13"/>
          </p:nvPr>
        </p:nvSpPr>
        <p:spPr>
          <a:xfrm>
            <a:off x="1426408" y="3352800"/>
            <a:ext cx="9339184" cy="381000"/>
          </a:xfrm>
        </p:spPr>
        <p:txBody>
          <a:bodyPr anchor="ctr">
            <a:normAutofit/>
          </a:bodyPr>
          <a:lstStyle>
            <a:lvl1pPr marL="0" indent="0" algn="r">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noProof="0"/>
              <a:t>Edit Master text styles</a:t>
            </a:r>
          </a:p>
        </p:txBody>
      </p:sp>
      <p:sp>
        <p:nvSpPr>
          <p:cNvPr id="7" name="Rectangle: Rounded Corners 6">
            <a:extLst>
              <a:ext uri="{FF2B5EF4-FFF2-40B4-BE49-F238E27FC236}">
                <a16:creationId xmlns:a16="http://schemas.microsoft.com/office/drawing/2014/main" id="{1AD7857E-8E0E-4AC1-ABDC-E42462C788DE}"/>
              </a:ext>
            </a:extLst>
          </p:cNvPr>
          <p:cNvSpPr/>
          <p:nvPr userDrawn="1"/>
        </p:nvSpPr>
        <p:spPr>
          <a:xfrm>
            <a:off x="1750844" y="3962401"/>
            <a:ext cx="8690313" cy="1908173"/>
          </a:xfrm>
          <a:prstGeom prst="roundRect">
            <a:avLst>
              <a:gd name="adj" fmla="val 6552"/>
            </a:avLst>
          </a:prstGeom>
          <a:solidFill>
            <a:schemeClr val="accent3">
              <a:alpha val="7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Text Placeholder 2"/>
          <p:cNvSpPr>
            <a:spLocks noGrp="1"/>
          </p:cNvSpPr>
          <p:nvPr>
            <p:ph type="body" idx="1"/>
          </p:nvPr>
        </p:nvSpPr>
        <p:spPr>
          <a:xfrm>
            <a:off x="1857375" y="4021138"/>
            <a:ext cx="8486775" cy="1760537"/>
          </a:xfrm>
        </p:spPr>
        <p:txBody>
          <a:bodyPr anchor="ctr">
            <a:normAutofit/>
          </a:bodyPr>
          <a:lstStyle>
            <a:lvl1pPr marL="0" indent="0" algn="ct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Edit Master text styles</a:t>
            </a:r>
          </a:p>
        </p:txBody>
      </p:sp>
      <p:sp>
        <p:nvSpPr>
          <p:cNvPr id="4" name="Date Placeholder 3"/>
          <p:cNvSpPr>
            <a:spLocks noGrp="1"/>
          </p:cNvSpPr>
          <p:nvPr>
            <p:ph type="dt" sz="half" idx="10"/>
          </p:nvPr>
        </p:nvSpPr>
        <p:spPr/>
        <p:txBody>
          <a:bodyPr/>
          <a:lstStyle/>
          <a:p>
            <a:fld id="{984B7D2A-0DF8-424B-9572-B79AEBB2D9DC}" type="datetimeFigureOut">
              <a:rPr lang="en-US" noProof="0" smtClean="0"/>
              <a:t>3/19/2023</a:t>
            </a:fld>
            <a:endParaRPr lang="en-US" noProof="0"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5D99DD2A-B520-4620-9B43-64B657BA2D42}" type="slidenum">
              <a:rPr lang="en-US" noProof="0" smtClean="0"/>
              <a:t>‹#›</a:t>
            </a:fld>
            <a:endParaRPr lang="en-US" noProof="0" dirty="0"/>
          </a:p>
        </p:txBody>
      </p:sp>
    </p:spTree>
    <p:extLst>
      <p:ext uri="{BB962C8B-B14F-4D97-AF65-F5344CB8AC3E}">
        <p14:creationId xmlns:p14="http://schemas.microsoft.com/office/powerpoint/2010/main" val="11534094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1" name="Picture 10" descr="Celestia-R1---OverlayContentHD.png">
            <a:extLst>
              <a:ext uri="{FF2B5EF4-FFF2-40B4-BE49-F238E27FC236}">
                <a16:creationId xmlns:a16="http://schemas.microsoft.com/office/drawing/2014/main" id="{A1E35E73-B2F7-41DF-AAD2-58E6BE2710D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599"/>
            <a:ext cx="10840914" cy="1260000"/>
          </a:xfrm>
        </p:spPr>
        <p:txBody>
          <a:bodyPr>
            <a:normAutofit/>
          </a:bodyPr>
          <a:lstStyle>
            <a:lvl1pPr>
              <a:defRPr sz="3000"/>
            </a:lvl1pPr>
          </a:lstStyle>
          <a:p>
            <a:r>
              <a:rPr lang="en-US" noProof="0"/>
              <a:t>Click to edit Master title style</a:t>
            </a:r>
          </a:p>
        </p:txBody>
      </p:sp>
      <p:sp>
        <p:nvSpPr>
          <p:cNvPr id="3" name="Text Placeholder 2"/>
          <p:cNvSpPr>
            <a:spLocks noGrp="1"/>
          </p:cNvSpPr>
          <p:nvPr>
            <p:ph type="body" idx="1"/>
          </p:nvPr>
        </p:nvSpPr>
        <p:spPr>
          <a:xfrm>
            <a:off x="685799" y="1869599"/>
            <a:ext cx="5202071" cy="916228"/>
          </a:xfrm>
        </p:spPr>
        <p:txBody>
          <a:bodyPr anchor="ctr" anchorCtr="0">
            <a:noAutofit/>
          </a:bodyPr>
          <a:lstStyle>
            <a:lvl1pPr marL="0" indent="0" algn="ctr">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4" name="Content Placeholder 3"/>
          <p:cNvSpPr>
            <a:spLocks noGrp="1"/>
          </p:cNvSpPr>
          <p:nvPr>
            <p:ph sz="half" idx="2"/>
          </p:nvPr>
        </p:nvSpPr>
        <p:spPr>
          <a:xfrm>
            <a:off x="685800" y="2870201"/>
            <a:ext cx="5202071" cy="2916000"/>
          </a:xfrm>
          <a:prstGeom prst="roundRect">
            <a:avLst>
              <a:gd name="adj" fmla="val 2496"/>
            </a:avLst>
          </a:prstGeom>
          <a:ln w="28575">
            <a:solidFill>
              <a:schemeClr val="accent3">
                <a:lumMod val="50000"/>
              </a:schemeClr>
            </a:solidFill>
          </a:ln>
          <a:effectLst>
            <a:outerShdw blurRad="63500" sx="102000" sy="102000" algn="ctr" rotWithShape="0">
              <a:prstClr val="black">
                <a:alpha val="40000"/>
              </a:prstClr>
            </a:outerShdw>
          </a:effectLst>
        </p:spPr>
        <p:txBody>
          <a:bodyPr anchor="t">
            <a:norm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p:cNvSpPr>
            <a:spLocks noGrp="1"/>
          </p:cNvSpPr>
          <p:nvPr>
            <p:ph type="body" sz="quarter" idx="3"/>
          </p:nvPr>
        </p:nvSpPr>
        <p:spPr>
          <a:xfrm>
            <a:off x="6298270" y="1869599"/>
            <a:ext cx="5228444" cy="916228"/>
          </a:xfrm>
        </p:spPr>
        <p:txBody>
          <a:bodyPr anchor="ctr" anchorCtr="0">
            <a:noAutofit/>
          </a:bodyPr>
          <a:lstStyle>
            <a:lvl1pPr marL="0" indent="0" algn="ctr">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6" name="Content Placeholder 5"/>
          <p:cNvSpPr>
            <a:spLocks noGrp="1"/>
          </p:cNvSpPr>
          <p:nvPr>
            <p:ph sz="quarter" idx="4"/>
          </p:nvPr>
        </p:nvSpPr>
        <p:spPr>
          <a:xfrm>
            <a:off x="6298270" y="2870201"/>
            <a:ext cx="5202071" cy="2916000"/>
          </a:xfrm>
          <a:prstGeom prst="roundRect">
            <a:avLst>
              <a:gd name="adj" fmla="val 2798"/>
            </a:avLst>
          </a:prstGeom>
          <a:ln w="28575">
            <a:solidFill>
              <a:schemeClr val="accent3">
                <a:lumMod val="50000"/>
              </a:schemeClr>
            </a:solidFill>
          </a:ln>
          <a:effectLst>
            <a:outerShdw blurRad="63500" sx="102000" sy="102000" algn="ctr" rotWithShape="0">
              <a:prstClr val="black">
                <a:alpha val="40000"/>
              </a:prstClr>
            </a:outerShdw>
          </a:effectLst>
        </p:spPr>
        <p:txBody>
          <a:bodyPr anchor="t">
            <a:norm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p:cNvSpPr>
            <a:spLocks noGrp="1"/>
          </p:cNvSpPr>
          <p:nvPr>
            <p:ph type="dt" sz="half" idx="10"/>
          </p:nvPr>
        </p:nvSpPr>
        <p:spPr/>
        <p:txBody>
          <a:bodyPr/>
          <a:lstStyle/>
          <a:p>
            <a:fld id="{984B7D2A-0DF8-424B-9572-B79AEBB2D9DC}" type="datetimeFigureOut">
              <a:rPr lang="en-US" noProof="0" smtClean="0"/>
              <a:t>3/19/2023</a:t>
            </a:fld>
            <a:endParaRPr lang="en-US" noProof="0" dirty="0"/>
          </a:p>
        </p:txBody>
      </p:sp>
      <p:sp>
        <p:nvSpPr>
          <p:cNvPr id="8" name="Footer Placeholder 7"/>
          <p:cNvSpPr>
            <a:spLocks noGrp="1"/>
          </p:cNvSpPr>
          <p:nvPr>
            <p:ph type="ftr" sz="quarter" idx="11"/>
          </p:nvPr>
        </p:nvSpPr>
        <p:spPr/>
        <p:txBody>
          <a:bodyPr/>
          <a:lstStyle/>
          <a:p>
            <a:r>
              <a:rPr lang="en-US" noProof="0" dirty="0"/>
              <a:t>Add a Footer</a:t>
            </a:r>
          </a:p>
        </p:txBody>
      </p:sp>
      <p:sp>
        <p:nvSpPr>
          <p:cNvPr id="9" name="Slide Number Placeholder 8"/>
          <p:cNvSpPr>
            <a:spLocks noGrp="1"/>
          </p:cNvSpPr>
          <p:nvPr>
            <p:ph type="sldNum" sz="quarter" idx="12"/>
          </p:nvPr>
        </p:nvSpPr>
        <p:spPr/>
        <p:txBody>
          <a:bodyPr/>
          <a:lstStyle/>
          <a:p>
            <a:fld id="{5D99DD2A-B520-4620-9B43-64B657BA2D42}" type="slidenum">
              <a:rPr lang="en-US" noProof="0" smtClean="0"/>
              <a:t>‹#›</a:t>
            </a:fld>
            <a:endParaRPr lang="en-US" noProof="0" dirty="0"/>
          </a:p>
        </p:txBody>
      </p:sp>
      <p:cxnSp>
        <p:nvCxnSpPr>
          <p:cNvPr id="12" name="Straight Connector 11">
            <a:extLst>
              <a:ext uri="{FF2B5EF4-FFF2-40B4-BE49-F238E27FC236}">
                <a16:creationId xmlns:a16="http://schemas.microsoft.com/office/drawing/2014/main" id="{8031B0A9-3E16-4C5B-A6CE-045BCB91A008}"/>
              </a:ext>
              <a:ext uri="{C183D7F6-B498-43B3-948B-1728B52AA6E4}">
                <adec:decorative xmlns:adec="http://schemas.microsoft.com/office/drawing/2017/decorative" val="1"/>
              </a:ext>
            </a:extLst>
          </p:cNvPr>
          <p:cNvCxnSpPr>
            <a:cxnSpLocks/>
          </p:cNvCxnSpPr>
          <p:nvPr userDrawn="1"/>
        </p:nvCxnSpPr>
        <p:spPr>
          <a:xfrm flipV="1">
            <a:off x="57150" y="939761"/>
            <a:ext cx="3666" cy="491143"/>
          </a:xfrm>
          <a:prstGeom prst="line">
            <a:avLst/>
          </a:prstGeom>
          <a:ln w="127000" cap="sq">
            <a:solidFill>
              <a:schemeClr val="accent3"/>
            </a:solidFill>
            <a:miter lim="800000"/>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38669611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0"/>
            <a:ext cx="10840914" cy="1260000"/>
          </a:xfrm>
        </p:spPr>
        <p:txBody>
          <a:bodyPr>
            <a:normAutofit/>
          </a:bodyPr>
          <a:lstStyle>
            <a:lvl1pPr>
              <a:defRPr sz="3000"/>
            </a:lvl1pPr>
          </a:lstStyle>
          <a:p>
            <a:r>
              <a:rPr lang="en-US" noProof="0"/>
              <a:t>Click to edit Master title style</a:t>
            </a:r>
          </a:p>
        </p:txBody>
      </p:sp>
      <p:sp>
        <p:nvSpPr>
          <p:cNvPr id="9" name="Rectangle: Rounded Corners 8">
            <a:extLst>
              <a:ext uri="{FF2B5EF4-FFF2-40B4-BE49-F238E27FC236}">
                <a16:creationId xmlns:a16="http://schemas.microsoft.com/office/drawing/2014/main" id="{E44449DE-635B-4B23-9B8B-C95A5B8764DB}"/>
              </a:ext>
            </a:extLst>
          </p:cNvPr>
          <p:cNvSpPr/>
          <p:nvPr userDrawn="1"/>
        </p:nvSpPr>
        <p:spPr>
          <a:xfrm>
            <a:off x="663356" y="1790228"/>
            <a:ext cx="10863358" cy="4080348"/>
          </a:xfrm>
          <a:prstGeom prst="roundRect">
            <a:avLst>
              <a:gd name="adj" fmla="val 2634"/>
            </a:avLst>
          </a:prstGeom>
          <a:solidFill>
            <a:schemeClr val="accent3">
              <a:alpha val="7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Content Placeholder 2"/>
          <p:cNvSpPr>
            <a:spLocks noGrp="1"/>
          </p:cNvSpPr>
          <p:nvPr>
            <p:ph sz="half" idx="1"/>
          </p:nvPr>
        </p:nvSpPr>
        <p:spPr>
          <a:xfrm>
            <a:off x="685802" y="1869600"/>
            <a:ext cx="5040000" cy="3921601"/>
          </a:xfrm>
          <a:prstGeom prst="roundRect">
            <a:avLst>
              <a:gd name="adj" fmla="val 1970"/>
            </a:avLst>
          </a:prstGeom>
          <a:ln w="28575">
            <a:noFill/>
          </a:ln>
          <a:effectLst/>
        </p:spPr>
        <p:txBody>
          <a:bodyPr anchor="t" anchorCtr="0">
            <a:norm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Content Placeholder 3"/>
          <p:cNvSpPr>
            <a:spLocks noGrp="1"/>
          </p:cNvSpPr>
          <p:nvPr>
            <p:ph sz="half" idx="2"/>
          </p:nvPr>
        </p:nvSpPr>
        <p:spPr>
          <a:xfrm>
            <a:off x="6488644" y="1869601"/>
            <a:ext cx="5040000" cy="3921600"/>
          </a:xfrm>
          <a:prstGeom prst="roundRect">
            <a:avLst>
              <a:gd name="adj" fmla="val 2211"/>
            </a:avLst>
          </a:prstGeom>
          <a:ln w="28575">
            <a:noFill/>
          </a:ln>
          <a:effectLst/>
        </p:spPr>
        <p:txBody>
          <a:bodyPr anchor="t" anchorCtr="0">
            <a:norm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Date Placeholder 4"/>
          <p:cNvSpPr>
            <a:spLocks noGrp="1"/>
          </p:cNvSpPr>
          <p:nvPr>
            <p:ph type="dt" sz="half" idx="10"/>
          </p:nvPr>
        </p:nvSpPr>
        <p:spPr/>
        <p:txBody>
          <a:bodyPr/>
          <a:lstStyle/>
          <a:p>
            <a:fld id="{984B7D2A-0DF8-424B-9572-B79AEBB2D9DC}" type="datetimeFigureOut">
              <a:rPr lang="en-US" noProof="0" smtClean="0"/>
              <a:t>3/19/2023</a:t>
            </a:fld>
            <a:endParaRPr lang="en-US" noProof="0" dirty="0"/>
          </a:p>
        </p:txBody>
      </p:sp>
      <p:sp>
        <p:nvSpPr>
          <p:cNvPr id="6" name="Footer Placeholder 5"/>
          <p:cNvSpPr>
            <a:spLocks noGrp="1"/>
          </p:cNvSpPr>
          <p:nvPr>
            <p:ph type="ftr" sz="quarter" idx="11"/>
          </p:nvPr>
        </p:nvSpPr>
        <p:spPr/>
        <p:txBody>
          <a:bodyPr/>
          <a:lstStyle/>
          <a:p>
            <a:r>
              <a:rPr lang="en-US" noProof="0" dirty="0"/>
              <a:t>Add a Footer</a:t>
            </a:r>
          </a:p>
        </p:txBody>
      </p:sp>
      <p:sp>
        <p:nvSpPr>
          <p:cNvPr id="7" name="Slide Number Placeholder 6"/>
          <p:cNvSpPr>
            <a:spLocks noGrp="1"/>
          </p:cNvSpPr>
          <p:nvPr>
            <p:ph type="sldNum" sz="quarter" idx="12"/>
          </p:nvPr>
        </p:nvSpPr>
        <p:spPr/>
        <p:txBody>
          <a:bodyPr/>
          <a:lstStyle/>
          <a:p>
            <a:fld id="{5D99DD2A-B520-4620-9B43-64B657BA2D42}" type="slidenum">
              <a:rPr lang="en-US" noProof="0" smtClean="0"/>
              <a:t>‹#›</a:t>
            </a:fld>
            <a:endParaRPr lang="en-US" noProof="0" dirty="0"/>
          </a:p>
        </p:txBody>
      </p:sp>
      <p:cxnSp>
        <p:nvCxnSpPr>
          <p:cNvPr id="10" name="Straight Connector 9">
            <a:extLst>
              <a:ext uri="{FF2B5EF4-FFF2-40B4-BE49-F238E27FC236}">
                <a16:creationId xmlns:a16="http://schemas.microsoft.com/office/drawing/2014/main" id="{E8539E0A-8009-4A6E-A7A1-5AEFA52206C3}"/>
              </a:ext>
              <a:ext uri="{C183D7F6-B498-43B3-948B-1728B52AA6E4}">
                <adec:decorative xmlns:adec="http://schemas.microsoft.com/office/drawing/2017/decorative" val="1"/>
              </a:ext>
            </a:extLst>
          </p:cNvPr>
          <p:cNvCxnSpPr>
            <a:cxnSpLocks/>
          </p:cNvCxnSpPr>
          <p:nvPr userDrawn="1"/>
        </p:nvCxnSpPr>
        <p:spPr>
          <a:xfrm flipV="1">
            <a:off x="57150" y="996911"/>
            <a:ext cx="3666" cy="491143"/>
          </a:xfrm>
          <a:prstGeom prst="line">
            <a:avLst/>
          </a:prstGeom>
          <a:ln w="127000" cap="sq">
            <a:solidFill>
              <a:schemeClr val="accent3"/>
            </a:solidFill>
            <a:miter lim="800000"/>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1623527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hasCustomPrompt="1"/>
          </p:nvPr>
        </p:nvSpPr>
        <p:spPr>
          <a:xfrm>
            <a:off x="685801" y="609601"/>
            <a:ext cx="10840913" cy="3124199"/>
          </a:xfrm>
        </p:spPr>
        <p:txBody>
          <a:bodyPr anchor="ctr">
            <a:normAutofit/>
          </a:bodyPr>
          <a:lstStyle>
            <a:lvl1pPr algn="l">
              <a:defRPr sz="3000" b="0" cap="none"/>
            </a:lvl1pPr>
          </a:lstStyle>
          <a:p>
            <a:r>
              <a:rPr lang="en-US" noProof="0"/>
              <a:t>CLICK TO EDIT MASTER TITLE STYLE</a:t>
            </a:r>
          </a:p>
        </p:txBody>
      </p:sp>
      <p:sp>
        <p:nvSpPr>
          <p:cNvPr id="3" name="Text Placeholder 2"/>
          <p:cNvSpPr>
            <a:spLocks noGrp="1"/>
          </p:cNvSpPr>
          <p:nvPr>
            <p:ph type="body" idx="1"/>
          </p:nvPr>
        </p:nvSpPr>
        <p:spPr>
          <a:xfrm>
            <a:off x="685800" y="3733800"/>
            <a:ext cx="10840914" cy="2057400"/>
          </a:xfrm>
        </p:spPr>
        <p:txBody>
          <a:bodyPr anchor="ctr">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Edit Master text styles</a:t>
            </a:r>
          </a:p>
        </p:txBody>
      </p:sp>
      <p:sp>
        <p:nvSpPr>
          <p:cNvPr id="4" name="Date Placeholder 3"/>
          <p:cNvSpPr>
            <a:spLocks noGrp="1"/>
          </p:cNvSpPr>
          <p:nvPr>
            <p:ph type="dt" sz="half" idx="10"/>
          </p:nvPr>
        </p:nvSpPr>
        <p:spPr/>
        <p:txBody>
          <a:bodyPr/>
          <a:lstStyle/>
          <a:p>
            <a:fld id="{984B7D2A-0DF8-424B-9572-B79AEBB2D9DC}" type="datetimeFigureOut">
              <a:rPr lang="en-US" noProof="0" smtClean="0"/>
              <a:t>3/19/2023</a:t>
            </a:fld>
            <a:endParaRPr lang="en-US" noProof="0" dirty="0"/>
          </a:p>
        </p:txBody>
      </p:sp>
      <p:sp>
        <p:nvSpPr>
          <p:cNvPr id="5" name="Footer Placeholder 4"/>
          <p:cNvSpPr>
            <a:spLocks noGrp="1"/>
          </p:cNvSpPr>
          <p:nvPr>
            <p:ph type="ftr" sz="quarter" idx="11"/>
          </p:nvPr>
        </p:nvSpPr>
        <p:spPr/>
        <p:txBody>
          <a:bodyPr/>
          <a:lstStyle/>
          <a:p>
            <a:r>
              <a:rPr lang="en-US" noProof="0" dirty="0"/>
              <a:t>Add a Footer</a:t>
            </a:r>
          </a:p>
        </p:txBody>
      </p:sp>
      <p:sp>
        <p:nvSpPr>
          <p:cNvPr id="6" name="Slide Number Placeholder 5"/>
          <p:cNvSpPr>
            <a:spLocks noGrp="1"/>
          </p:cNvSpPr>
          <p:nvPr>
            <p:ph type="sldNum" sz="quarter" idx="12"/>
          </p:nvPr>
        </p:nvSpPr>
        <p:spPr/>
        <p:txBody>
          <a:bodyPr/>
          <a:lstStyle/>
          <a:p>
            <a:fld id="{5D99DD2A-B520-4620-9B43-64B657BA2D42}" type="slidenum">
              <a:rPr lang="en-US" noProof="0" smtClean="0"/>
              <a:t>‹#›</a:t>
            </a:fld>
            <a:endParaRPr lang="en-US" noProof="0" dirty="0"/>
          </a:p>
        </p:txBody>
      </p:sp>
    </p:spTree>
    <p:extLst>
      <p:ext uri="{BB962C8B-B14F-4D97-AF65-F5344CB8AC3E}">
        <p14:creationId xmlns:p14="http://schemas.microsoft.com/office/powerpoint/2010/main" val="3833263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0"/>
            <a:ext cx="10840914" cy="1260000"/>
          </a:xfrm>
        </p:spPr>
        <p:txBody>
          <a:bodyPr>
            <a:normAutofit/>
          </a:bodyPr>
          <a:lstStyle>
            <a:lvl1pPr>
              <a:defRPr sz="3000"/>
            </a:lvl1pPr>
          </a:lstStyle>
          <a:p>
            <a:r>
              <a:rPr lang="en-US" noProof="0"/>
              <a:t>Click to edit Master title style</a:t>
            </a:r>
          </a:p>
        </p:txBody>
      </p:sp>
      <p:sp>
        <p:nvSpPr>
          <p:cNvPr id="3" name="Date Placeholder 2"/>
          <p:cNvSpPr>
            <a:spLocks noGrp="1"/>
          </p:cNvSpPr>
          <p:nvPr>
            <p:ph type="dt" sz="half" idx="10"/>
          </p:nvPr>
        </p:nvSpPr>
        <p:spPr/>
        <p:txBody>
          <a:bodyPr/>
          <a:lstStyle/>
          <a:p>
            <a:fld id="{984B7D2A-0DF8-424B-9572-B79AEBB2D9DC}" type="datetimeFigureOut">
              <a:rPr lang="en-US" noProof="0" smtClean="0"/>
              <a:t>3/19/2023</a:t>
            </a:fld>
            <a:endParaRPr lang="en-US" noProof="0" dirty="0"/>
          </a:p>
        </p:txBody>
      </p:sp>
      <p:sp>
        <p:nvSpPr>
          <p:cNvPr id="4" name="Footer Placeholder 3"/>
          <p:cNvSpPr>
            <a:spLocks noGrp="1"/>
          </p:cNvSpPr>
          <p:nvPr>
            <p:ph type="ftr" sz="quarter" idx="11"/>
          </p:nvPr>
        </p:nvSpPr>
        <p:spPr/>
        <p:txBody>
          <a:bodyPr/>
          <a:lstStyle/>
          <a:p>
            <a:r>
              <a:rPr lang="en-US" noProof="0" dirty="0"/>
              <a:t>Add a Footer</a:t>
            </a:r>
          </a:p>
        </p:txBody>
      </p:sp>
      <p:sp>
        <p:nvSpPr>
          <p:cNvPr id="5" name="Slide Number Placeholder 4"/>
          <p:cNvSpPr>
            <a:spLocks noGrp="1"/>
          </p:cNvSpPr>
          <p:nvPr>
            <p:ph type="sldNum" sz="quarter" idx="12"/>
          </p:nvPr>
        </p:nvSpPr>
        <p:spPr/>
        <p:txBody>
          <a:bodyPr/>
          <a:lstStyle/>
          <a:p>
            <a:fld id="{5D99DD2A-B520-4620-9B43-64B657BA2D42}" type="slidenum">
              <a:rPr lang="en-US" noProof="0" smtClean="0"/>
              <a:t>‹#›</a:t>
            </a:fld>
            <a:endParaRPr lang="en-US" noProof="0" dirty="0"/>
          </a:p>
        </p:txBody>
      </p:sp>
    </p:spTree>
    <p:extLst>
      <p:ext uri="{BB962C8B-B14F-4D97-AF65-F5344CB8AC3E}">
        <p14:creationId xmlns:p14="http://schemas.microsoft.com/office/powerpoint/2010/main" val="15106499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984B7D2A-0DF8-424B-9572-B79AEBB2D9DC}" type="datetimeFigureOut">
              <a:rPr lang="en-US" noProof="0" smtClean="0"/>
              <a:t>3/19/2023</a:t>
            </a:fld>
            <a:endParaRPr lang="en-US" noProof="0" dirty="0"/>
          </a:p>
        </p:txBody>
      </p:sp>
      <p:sp>
        <p:nvSpPr>
          <p:cNvPr id="3" name="Footer Placeholder 2"/>
          <p:cNvSpPr>
            <a:spLocks noGrp="1"/>
          </p:cNvSpPr>
          <p:nvPr>
            <p:ph type="ftr" sz="quarter" idx="11"/>
          </p:nvPr>
        </p:nvSpPr>
        <p:spPr/>
        <p:txBody>
          <a:bodyPr/>
          <a:lstStyle/>
          <a:p>
            <a:r>
              <a:rPr lang="en-US" noProof="0" dirty="0"/>
              <a:t>Add a Footer</a:t>
            </a:r>
          </a:p>
        </p:txBody>
      </p:sp>
      <p:sp>
        <p:nvSpPr>
          <p:cNvPr id="4" name="Slide Number Placeholder 3"/>
          <p:cNvSpPr>
            <a:spLocks noGrp="1"/>
          </p:cNvSpPr>
          <p:nvPr>
            <p:ph type="sldNum" sz="quarter" idx="12"/>
          </p:nvPr>
        </p:nvSpPr>
        <p:spPr/>
        <p:txBody>
          <a:bodyPr/>
          <a:lstStyle/>
          <a:p>
            <a:fld id="{5D99DD2A-B520-4620-9B43-64B657BA2D42}" type="slidenum">
              <a:rPr lang="en-US" noProof="0" smtClean="0"/>
              <a:t>‹#›</a:t>
            </a:fld>
            <a:endParaRPr lang="en-US" noProof="0" dirty="0"/>
          </a:p>
        </p:txBody>
      </p:sp>
    </p:spTree>
    <p:extLst>
      <p:ext uri="{BB962C8B-B14F-4D97-AF65-F5344CB8AC3E}">
        <p14:creationId xmlns:p14="http://schemas.microsoft.com/office/powerpoint/2010/main" val="24537065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blackGray">
      <p:bgPr>
        <a:gradFill flip="none" rotWithShape="1">
          <a:gsLst>
            <a:gs pos="0">
              <a:schemeClr val="accent3">
                <a:lumMod val="89000"/>
              </a:schemeClr>
            </a:gs>
            <a:gs pos="23000">
              <a:schemeClr val="accent3">
                <a:lumMod val="89000"/>
              </a:schemeClr>
            </a:gs>
            <a:gs pos="69000">
              <a:schemeClr val="accent3">
                <a:lumMod val="75000"/>
              </a:schemeClr>
            </a:gs>
            <a:gs pos="97000">
              <a:schemeClr val="accent3">
                <a:lumMod val="5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white">
          <a:xfrm>
            <a:off x="685801" y="609600"/>
            <a:ext cx="10840914" cy="1456267"/>
          </a:xfrm>
          <a:prstGeom prst="rect">
            <a:avLst/>
          </a:prstGeom>
          <a:effectLst/>
        </p:spPr>
        <p:txBody>
          <a:bodyPr vert="horz" lIns="91440" tIns="45720" rIns="91440" bIns="45720" rtlCol="0" anchor="ctr">
            <a:normAutofit/>
          </a:bodyPr>
          <a:lstStyle/>
          <a:p>
            <a:r>
              <a:rPr lang="en-US" noProof="0"/>
              <a:t>Click to edit Master title style</a:t>
            </a:r>
          </a:p>
        </p:txBody>
      </p:sp>
      <p:sp>
        <p:nvSpPr>
          <p:cNvPr id="3" name="Text Placeholder 2"/>
          <p:cNvSpPr>
            <a:spLocks noGrp="1"/>
          </p:cNvSpPr>
          <p:nvPr>
            <p:ph type="body" idx="1"/>
          </p:nvPr>
        </p:nvSpPr>
        <p:spPr bwMode="white">
          <a:xfrm>
            <a:off x="685801" y="2142067"/>
            <a:ext cx="10840914" cy="3649133"/>
          </a:xfrm>
          <a:prstGeom prst="rect">
            <a:avLst/>
          </a:prstGeom>
        </p:spPr>
        <p:txBody>
          <a:bodyPr vert="horz" lIns="91440" tIns="45720" rIns="91440" bIns="45720" rtlCol="0" anchor="ctr">
            <a:norm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84B7D2A-0DF8-424B-9572-B79AEBB2D9DC}" type="datetimeFigureOut">
              <a:rPr lang="en-US" noProof="0" smtClean="0"/>
              <a:t>3/19/2023</a:t>
            </a:fld>
            <a:endParaRPr lang="en-US" noProof="0"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r>
              <a:rPr lang="en-US" noProof="0" dirty="0"/>
              <a:t>Add a Footer</a:t>
            </a:r>
          </a:p>
        </p:txBody>
      </p:sp>
      <p:sp>
        <p:nvSpPr>
          <p:cNvPr id="6" name="Slide Number Placeholder 5"/>
          <p:cNvSpPr>
            <a:spLocks noGrp="1"/>
          </p:cNvSpPr>
          <p:nvPr>
            <p:ph type="sldNum" sz="quarter" idx="4"/>
          </p:nvPr>
        </p:nvSpPr>
        <p:spPr>
          <a:xfrm>
            <a:off x="10266059" y="5870575"/>
            <a:ext cx="1260655"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D99DD2A-B520-4620-9B43-64B657BA2D42}" type="slidenum">
              <a:rPr lang="en-US" noProof="0" smtClean="0"/>
              <a:t>‹#›</a:t>
            </a:fld>
            <a:endParaRPr lang="en-US" noProof="0" dirty="0"/>
          </a:p>
        </p:txBody>
      </p:sp>
    </p:spTree>
    <p:extLst>
      <p:ext uri="{BB962C8B-B14F-4D97-AF65-F5344CB8AC3E}">
        <p14:creationId xmlns:p14="http://schemas.microsoft.com/office/powerpoint/2010/main" val="3009069978"/>
      </p:ext>
    </p:extLst>
  </p:cSld>
  <p:clrMap bg1="dk1" tx1="lt1" bg2="dk2" tx2="lt2" accent1="accent1" accent2="accent2" accent3="accent3" accent4="accent4" accent5="accent5" accent6="accent6" hlink="hlink" folHlink="folHlink"/>
  <p:sldLayoutIdLst>
    <p:sldLayoutId id="2147483662" r:id="rId1"/>
    <p:sldLayoutId id="2147483661" r:id="rId2"/>
    <p:sldLayoutId id="2147483668" r:id="rId3"/>
    <p:sldLayoutId id="2147483679" r:id="rId4"/>
    <p:sldLayoutId id="2147483669" r:id="rId5"/>
    <p:sldLayoutId id="2147483680" r:id="rId6"/>
    <p:sldLayoutId id="2147483672" r:id="rId7"/>
    <p:sldLayoutId id="2147483665" r:id="rId8"/>
    <p:sldLayoutId id="2147483664" r:id="rId9"/>
    <p:sldLayoutId id="2147483671" r:id="rId10"/>
    <p:sldLayoutId id="2147483666" r:id="rId11"/>
    <p:sldLayoutId id="2147483667" r:id="rId12"/>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3.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www.dark-tourism.com/index.php/15-countries/individual-chapters/720-ground-zero" TargetMode="External"/><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8.xml"/><Relationship Id="rId4" Type="http://schemas.openxmlformats.org/officeDocument/2006/relationships/hyperlink" Target="https://www.cnn.com/2014/05/19/us/9-11-memorial-museum-gift-shop/"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history.com/topics/21st-century/9-11-attacks" TargetMode="External"/><Relationship Id="rId2" Type="http://schemas.openxmlformats.org/officeDocument/2006/relationships/hyperlink" Target="https://www.history.com/author/history" TargetMode="External"/><Relationship Id="rId1" Type="http://schemas.openxmlformats.org/officeDocument/2006/relationships/slideLayout" Target="../slideLayouts/slideLayout10.xml"/><Relationship Id="rId4" Type="http://schemas.openxmlformats.org/officeDocument/2006/relationships/hyperlink" Target="https://time.com/author/sanya-mansoo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305F2-4D75-4D76-BA59-F00627AB838F}"/>
              </a:ext>
            </a:extLst>
          </p:cNvPr>
          <p:cNvSpPr>
            <a:spLocks noGrp="1"/>
          </p:cNvSpPr>
          <p:nvPr>
            <p:ph type="title"/>
          </p:nvPr>
        </p:nvSpPr>
        <p:spPr/>
        <p:txBody>
          <a:bodyPr/>
          <a:lstStyle/>
          <a:p>
            <a:r>
              <a:rPr lang="en-US" b="1" dirty="0"/>
              <a:t>What to expect</a:t>
            </a:r>
          </a:p>
        </p:txBody>
      </p:sp>
      <p:sp>
        <p:nvSpPr>
          <p:cNvPr id="5" name="TextBox 4">
            <a:extLst>
              <a:ext uri="{FF2B5EF4-FFF2-40B4-BE49-F238E27FC236}">
                <a16:creationId xmlns:a16="http://schemas.microsoft.com/office/drawing/2014/main" id="{C964FC16-E9FB-469F-90C3-177A60236474}"/>
              </a:ext>
            </a:extLst>
          </p:cNvPr>
          <p:cNvSpPr txBox="1"/>
          <p:nvPr/>
        </p:nvSpPr>
        <p:spPr>
          <a:xfrm>
            <a:off x="8923939" y="2419809"/>
            <a:ext cx="419100" cy="1107996"/>
          </a:xfrm>
          <a:prstGeom prst="rect">
            <a:avLst/>
          </a:prstGeom>
          <a:noFill/>
        </p:spPr>
        <p:txBody>
          <a:bodyPr wrap="square" rtlCol="0">
            <a:spAutoFit/>
          </a:bodyPr>
          <a:lstStyle/>
          <a:p>
            <a:r>
              <a:rPr lang="en-US" sz="6600" b="1" dirty="0"/>
              <a:t>?</a:t>
            </a:r>
          </a:p>
        </p:txBody>
      </p:sp>
      <p:sp>
        <p:nvSpPr>
          <p:cNvPr id="3" name="Content Placeholder 2">
            <a:extLst>
              <a:ext uri="{FF2B5EF4-FFF2-40B4-BE49-F238E27FC236}">
                <a16:creationId xmlns:a16="http://schemas.microsoft.com/office/drawing/2014/main" id="{88CB4E0E-ECE5-4628-8AFC-87C9EFB0840C}"/>
              </a:ext>
            </a:extLst>
          </p:cNvPr>
          <p:cNvSpPr>
            <a:spLocks noGrp="1"/>
          </p:cNvSpPr>
          <p:nvPr>
            <p:ph idx="1"/>
          </p:nvPr>
        </p:nvSpPr>
        <p:spPr/>
        <p:txBody>
          <a:bodyPr>
            <a:normAutofit fontScale="92500" lnSpcReduction="10000"/>
          </a:bodyPr>
          <a:lstStyle/>
          <a:p>
            <a:pPr>
              <a:lnSpc>
                <a:spcPct val="200000"/>
              </a:lnSpc>
            </a:pPr>
            <a:r>
              <a:rPr lang="en-US" sz="2400" dirty="0"/>
              <a:t>What is Dark Tourism?</a:t>
            </a:r>
          </a:p>
          <a:p>
            <a:pPr>
              <a:lnSpc>
                <a:spcPct val="200000"/>
              </a:lnSpc>
            </a:pPr>
            <a:r>
              <a:rPr lang="en-US" sz="2400" dirty="0"/>
              <a:t>The events of 9/11</a:t>
            </a:r>
          </a:p>
          <a:p>
            <a:pPr>
              <a:lnSpc>
                <a:spcPct val="200000"/>
              </a:lnSpc>
            </a:pPr>
            <a:r>
              <a:rPr lang="en-US" sz="2400" dirty="0"/>
              <a:t>The effect of those events</a:t>
            </a:r>
          </a:p>
          <a:p>
            <a:pPr>
              <a:lnSpc>
                <a:spcPct val="200000"/>
              </a:lnSpc>
            </a:pPr>
            <a:r>
              <a:rPr lang="en-US" sz="2400" dirty="0"/>
              <a:t>The Museum and Memorial</a:t>
            </a:r>
          </a:p>
          <a:p>
            <a:pPr>
              <a:lnSpc>
                <a:spcPct val="200000"/>
              </a:lnSpc>
            </a:pPr>
            <a:r>
              <a:rPr lang="en-US" sz="2400" dirty="0"/>
              <a:t>Critics</a:t>
            </a:r>
          </a:p>
          <a:p>
            <a:endParaRPr lang="en-US" dirty="0"/>
          </a:p>
        </p:txBody>
      </p:sp>
    </p:spTree>
    <p:extLst>
      <p:ext uri="{BB962C8B-B14F-4D97-AF65-F5344CB8AC3E}">
        <p14:creationId xmlns:p14="http://schemas.microsoft.com/office/powerpoint/2010/main" val="8626564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pillar icon">
            <a:extLst>
              <a:ext uri="{FF2B5EF4-FFF2-40B4-BE49-F238E27FC236}">
                <a16:creationId xmlns:a16="http://schemas.microsoft.com/office/drawing/2014/main" id="{FC7E2CCC-C53E-454B-9DE0-F2484BA0FF9D}"/>
              </a:ext>
              <a:ext uri="{C183D7F6-B498-43B3-948B-1728B52AA6E4}">
                <adec:decorative xmlns:adec="http://schemas.microsoft.com/office/drawing/2017/decorative" val="1"/>
              </a:ext>
            </a:extLst>
          </p:cNvPr>
          <p:cNvPicPr>
            <a:picLocks/>
          </p:cNvPicPr>
          <p:nvPr/>
        </p:nvPicPr>
        <p:blipFill>
          <a:blip r:embed="rId2"/>
          <a:stretch>
            <a:fillRect/>
          </a:stretch>
        </p:blipFill>
        <p:spPr>
          <a:xfrm>
            <a:off x="9536142" y="553040"/>
            <a:ext cx="1905000" cy="1905000"/>
          </a:xfrm>
          <a:prstGeom prst="rect">
            <a:avLst/>
          </a:prstGeom>
          <a:ln>
            <a:noFill/>
          </a:ln>
        </p:spPr>
      </p:pic>
      <p:sp>
        <p:nvSpPr>
          <p:cNvPr id="2" name="Title 1">
            <a:extLst>
              <a:ext uri="{FF2B5EF4-FFF2-40B4-BE49-F238E27FC236}">
                <a16:creationId xmlns:a16="http://schemas.microsoft.com/office/drawing/2014/main" id="{7635B398-1E7F-44AD-8356-8345134C958C}"/>
              </a:ext>
            </a:extLst>
          </p:cNvPr>
          <p:cNvSpPr>
            <a:spLocks noGrp="1"/>
          </p:cNvSpPr>
          <p:nvPr>
            <p:ph type="ctrTitle"/>
          </p:nvPr>
        </p:nvSpPr>
        <p:spPr/>
        <p:txBody>
          <a:bodyPr/>
          <a:lstStyle/>
          <a:p>
            <a:pPr algn="ctr"/>
            <a:r>
              <a:rPr lang="en-US" b="1" dirty="0"/>
              <a:t>Dark tourism behind the National 9/11 </a:t>
            </a:r>
            <a:r>
              <a:rPr lang="en-US" b="1" dirty="0" err="1"/>
              <a:t>memprial</a:t>
            </a:r>
            <a:r>
              <a:rPr lang="en-US" b="1" dirty="0"/>
              <a:t> and museum</a:t>
            </a:r>
            <a:endParaRPr lang="en-US" dirty="0"/>
          </a:p>
        </p:txBody>
      </p:sp>
      <p:sp>
        <p:nvSpPr>
          <p:cNvPr id="3" name="Subtitle 2">
            <a:extLst>
              <a:ext uri="{FF2B5EF4-FFF2-40B4-BE49-F238E27FC236}">
                <a16:creationId xmlns:a16="http://schemas.microsoft.com/office/drawing/2014/main" id="{852A3D91-AB3F-4EDF-B87E-FDDF6C5DC4CF}"/>
              </a:ext>
            </a:extLst>
          </p:cNvPr>
          <p:cNvSpPr>
            <a:spLocks noGrp="1"/>
          </p:cNvSpPr>
          <p:nvPr>
            <p:ph type="subTitle" idx="1"/>
          </p:nvPr>
        </p:nvSpPr>
        <p:spPr/>
        <p:txBody>
          <a:bodyPr/>
          <a:lstStyle/>
          <a:p>
            <a:endParaRPr lang="en-US" dirty="0"/>
          </a:p>
          <a:p>
            <a:endParaRPr lang="en-US" dirty="0"/>
          </a:p>
        </p:txBody>
      </p:sp>
    </p:spTree>
    <p:extLst>
      <p:ext uri="{BB962C8B-B14F-4D97-AF65-F5344CB8AC3E}">
        <p14:creationId xmlns:p14="http://schemas.microsoft.com/office/powerpoint/2010/main" val="23527490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curled page">
            <a:extLst>
              <a:ext uri="{FF2B5EF4-FFF2-40B4-BE49-F238E27FC236}">
                <a16:creationId xmlns:a16="http://schemas.microsoft.com/office/drawing/2014/main" id="{F54CE4C8-2431-43FB-87C3-391A3BFF806C}"/>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2986309" y="87020"/>
            <a:ext cx="1157288" cy="1157288"/>
          </a:xfrm>
          <a:prstGeom prst="rect">
            <a:avLst/>
          </a:prstGeom>
        </p:spPr>
      </p:pic>
      <p:sp>
        <p:nvSpPr>
          <p:cNvPr id="2" name="Title 1">
            <a:extLst>
              <a:ext uri="{FF2B5EF4-FFF2-40B4-BE49-F238E27FC236}">
                <a16:creationId xmlns:a16="http://schemas.microsoft.com/office/drawing/2014/main" id="{DFF32E04-E3CE-4175-B0D3-33D69BCB059A}"/>
              </a:ext>
            </a:extLst>
          </p:cNvPr>
          <p:cNvSpPr>
            <a:spLocks noGrp="1"/>
          </p:cNvSpPr>
          <p:nvPr>
            <p:ph type="title"/>
          </p:nvPr>
        </p:nvSpPr>
        <p:spPr>
          <a:xfrm>
            <a:off x="615667" y="1244308"/>
            <a:ext cx="3814235" cy="1260000"/>
          </a:xfrm>
        </p:spPr>
        <p:txBody>
          <a:bodyPr/>
          <a:lstStyle/>
          <a:p>
            <a:pPr algn="l"/>
            <a:r>
              <a:rPr lang="en-US" b="1" dirty="0"/>
              <a:t>What is Dark Tourism?</a:t>
            </a:r>
          </a:p>
        </p:txBody>
      </p:sp>
      <p:sp>
        <p:nvSpPr>
          <p:cNvPr id="4" name="Text Placeholder 3">
            <a:extLst>
              <a:ext uri="{FF2B5EF4-FFF2-40B4-BE49-F238E27FC236}">
                <a16:creationId xmlns:a16="http://schemas.microsoft.com/office/drawing/2014/main" id="{5BA0452F-E4D7-4ED7-A292-A7A5A20AC516}"/>
              </a:ext>
            </a:extLst>
          </p:cNvPr>
          <p:cNvSpPr>
            <a:spLocks noGrp="1"/>
          </p:cNvSpPr>
          <p:nvPr>
            <p:ph type="body" sz="half" idx="2"/>
          </p:nvPr>
        </p:nvSpPr>
        <p:spPr>
          <a:xfrm>
            <a:off x="530629" y="2535258"/>
            <a:ext cx="3814235" cy="2016600"/>
          </a:xfrm>
        </p:spPr>
        <p:txBody>
          <a:bodyPr>
            <a:noAutofit/>
          </a:bodyPr>
          <a:lstStyle/>
          <a:p>
            <a:pPr algn="l"/>
            <a:r>
              <a:rPr lang="en-GB" sz="2800" dirty="0"/>
              <a:t>'Dark tourism’ is a loose label for any sort of tourism that involves visiting places that owe their notoriety to death, disaster, an atrocity or what can also loosely be termed 'difficult heritage'.</a:t>
            </a:r>
            <a:endParaRPr lang="en-US" sz="2800" dirty="0"/>
          </a:p>
        </p:txBody>
      </p:sp>
      <p:pic>
        <p:nvPicPr>
          <p:cNvPr id="3" name="Picture 2">
            <a:extLst>
              <a:ext uri="{FF2B5EF4-FFF2-40B4-BE49-F238E27FC236}">
                <a16:creationId xmlns:a16="http://schemas.microsoft.com/office/drawing/2014/main" id="{629D6957-88AC-4DEF-9207-57DE636C8997}"/>
              </a:ext>
            </a:extLst>
          </p:cNvPr>
          <p:cNvPicPr>
            <a:picLocks noChangeAspect="1"/>
          </p:cNvPicPr>
          <p:nvPr/>
        </p:nvPicPr>
        <p:blipFill>
          <a:blip r:embed="rId3"/>
          <a:stretch>
            <a:fillRect/>
          </a:stretch>
        </p:blipFill>
        <p:spPr>
          <a:xfrm>
            <a:off x="4546132" y="171316"/>
            <a:ext cx="4073548" cy="3703226"/>
          </a:xfrm>
          <a:prstGeom prst="rect">
            <a:avLst/>
          </a:prstGeom>
        </p:spPr>
      </p:pic>
      <p:pic>
        <p:nvPicPr>
          <p:cNvPr id="8" name="Picture 7">
            <a:extLst>
              <a:ext uri="{FF2B5EF4-FFF2-40B4-BE49-F238E27FC236}">
                <a16:creationId xmlns:a16="http://schemas.microsoft.com/office/drawing/2014/main" id="{7A589F0B-3527-4124-9729-264275F87546}"/>
              </a:ext>
            </a:extLst>
          </p:cNvPr>
          <p:cNvPicPr>
            <a:picLocks noChangeAspect="1"/>
          </p:cNvPicPr>
          <p:nvPr/>
        </p:nvPicPr>
        <p:blipFill>
          <a:blip r:embed="rId4"/>
          <a:stretch>
            <a:fillRect/>
          </a:stretch>
        </p:blipFill>
        <p:spPr>
          <a:xfrm>
            <a:off x="8289911" y="2379215"/>
            <a:ext cx="3766820" cy="4345286"/>
          </a:xfrm>
          <a:prstGeom prst="rect">
            <a:avLst/>
          </a:prstGeom>
        </p:spPr>
      </p:pic>
    </p:spTree>
    <p:extLst>
      <p:ext uri="{BB962C8B-B14F-4D97-AF65-F5344CB8AC3E}">
        <p14:creationId xmlns:p14="http://schemas.microsoft.com/office/powerpoint/2010/main" val="23429622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660EE5DF-F994-4B62-A761-3549528E8CEC}"/>
              </a:ext>
            </a:extLst>
          </p:cNvPr>
          <p:cNvSpPr>
            <a:spLocks noGrp="1"/>
          </p:cNvSpPr>
          <p:nvPr>
            <p:ph type="title"/>
          </p:nvPr>
        </p:nvSpPr>
        <p:spPr>
          <a:xfrm>
            <a:off x="7241628" y="4848588"/>
            <a:ext cx="2490951" cy="609600"/>
          </a:xfrm>
        </p:spPr>
        <p:txBody>
          <a:bodyPr>
            <a:normAutofit fontScale="90000"/>
          </a:bodyPr>
          <a:lstStyle/>
          <a:p>
            <a:r>
              <a:rPr kumimoji="0" lang="en-GB" sz="2000" b="0" i="1" u="none" strike="noStrike" kern="1200" cap="none" spc="0" normalizeH="0" baseline="0" noProof="0" dirty="0">
                <a:ln>
                  <a:noFill/>
                </a:ln>
                <a:effectLst/>
                <a:uLnTx/>
                <a:uFillTx/>
              </a:rPr>
              <a:t>John Lennon </a:t>
            </a:r>
            <a:br>
              <a:rPr kumimoji="0" lang="en-GB" sz="3200" b="0" i="0" u="none" strike="noStrike" kern="1200" cap="none" spc="0" normalizeH="0" baseline="0" noProof="0" dirty="0">
                <a:ln>
                  <a:noFill/>
                </a:ln>
                <a:effectLst/>
                <a:uLnTx/>
                <a:uFillTx/>
              </a:rPr>
            </a:br>
            <a:endParaRPr lang="en-US" dirty="0"/>
          </a:p>
        </p:txBody>
      </p:sp>
      <p:sp>
        <p:nvSpPr>
          <p:cNvPr id="3" name="Content Placeholder 2">
            <a:extLst>
              <a:ext uri="{FF2B5EF4-FFF2-40B4-BE49-F238E27FC236}">
                <a16:creationId xmlns:a16="http://schemas.microsoft.com/office/drawing/2014/main" id="{3772AC6D-705C-CEE2-3037-4588E9DA18DA}"/>
              </a:ext>
            </a:extLst>
          </p:cNvPr>
          <p:cNvSpPr>
            <a:spLocks noGrp="1"/>
          </p:cNvSpPr>
          <p:nvPr>
            <p:ph sz="half" idx="1"/>
          </p:nvPr>
        </p:nvSpPr>
        <p:spPr>
          <a:xfrm>
            <a:off x="105103" y="210208"/>
            <a:ext cx="6568966" cy="6411309"/>
          </a:xfrm>
        </p:spPr>
        <p:txBody>
          <a:bodyPr anchor="t">
            <a:normAutofit/>
          </a:bodyPr>
          <a:lstStyle/>
          <a:p>
            <a:pPr>
              <a:lnSpc>
                <a:spcPct val="150000"/>
              </a:lnSpc>
            </a:pPr>
            <a:r>
              <a:rPr lang="en-GB" sz="2400" dirty="0"/>
              <a:t>Millions of tourists travel to some of the least happy locations on Earth each year, including the scenes of infamous tragedies, accidents, natural catastrophes, and atrocities.</a:t>
            </a:r>
          </a:p>
          <a:p>
            <a:pPr>
              <a:lnSpc>
                <a:spcPct val="150000"/>
              </a:lnSpc>
            </a:pPr>
            <a:r>
              <a:rPr kumimoji="0" lang="en-GB" sz="2400" b="0" i="0" u="none" strike="noStrike" kern="1200" cap="none" spc="0" normalizeH="0" baseline="0" noProof="0" dirty="0">
                <a:ln>
                  <a:noFill/>
                </a:ln>
                <a:effectLst/>
                <a:uLnTx/>
                <a:uFillTx/>
              </a:rPr>
              <a:t>John Lennon </a:t>
            </a:r>
          </a:p>
          <a:p>
            <a:pPr>
              <a:lnSpc>
                <a:spcPct val="150000"/>
              </a:lnSpc>
            </a:pPr>
            <a:r>
              <a:rPr lang="en-GB" sz="2400" dirty="0"/>
              <a:t>“</a:t>
            </a:r>
            <a:r>
              <a:rPr lang="en-GB" sz="2400" b="0" i="0" dirty="0">
                <a:effectLst/>
              </a:rPr>
              <a:t>Not a new phenomenon” </a:t>
            </a:r>
          </a:p>
          <a:p>
            <a:pPr>
              <a:lnSpc>
                <a:spcPct val="150000"/>
              </a:lnSpc>
            </a:pPr>
            <a:r>
              <a:rPr lang="en-GB" sz="2400" dirty="0"/>
              <a:t>Dark tourism goes way back to the Roman era when crowds of people would gather to watch men fight to the death.</a:t>
            </a:r>
            <a:endParaRPr lang="en-GB" sz="2400" b="0" i="0" dirty="0">
              <a:effectLst/>
            </a:endParaRPr>
          </a:p>
        </p:txBody>
      </p:sp>
      <p:pic>
        <p:nvPicPr>
          <p:cNvPr id="4" name="Picture 3">
            <a:extLst>
              <a:ext uri="{FF2B5EF4-FFF2-40B4-BE49-F238E27FC236}">
                <a16:creationId xmlns:a16="http://schemas.microsoft.com/office/drawing/2014/main" id="{9F7EE047-85C7-0B3D-C350-265CE030DE4B}"/>
              </a:ext>
            </a:extLst>
          </p:cNvPr>
          <p:cNvPicPr>
            <a:picLocks noChangeAspect="1"/>
          </p:cNvPicPr>
          <p:nvPr/>
        </p:nvPicPr>
        <p:blipFill rotWithShape="1">
          <a:blip r:embed="rId2"/>
          <a:srcRect l="20944" r="1944"/>
          <a:stretch/>
        </p:blipFill>
        <p:spPr>
          <a:xfrm>
            <a:off x="6856506" y="1867118"/>
            <a:ext cx="3811494" cy="2965705"/>
          </a:xfrm>
          <a:prstGeom prst="roundRect">
            <a:avLst>
              <a:gd name="adj" fmla="val 2211"/>
            </a:avLst>
          </a:prstGeom>
          <a:noFill/>
          <a:ln w="28575">
            <a:noFill/>
          </a:ln>
          <a:effectLst/>
        </p:spPr>
      </p:pic>
    </p:spTree>
    <p:extLst>
      <p:ext uri="{BB962C8B-B14F-4D97-AF65-F5344CB8AC3E}">
        <p14:creationId xmlns:p14="http://schemas.microsoft.com/office/powerpoint/2010/main" val="407355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3BCB1-F104-9DF2-C2AC-EF6907374957}"/>
              </a:ext>
            </a:extLst>
          </p:cNvPr>
          <p:cNvSpPr>
            <a:spLocks noGrp="1"/>
          </p:cNvSpPr>
          <p:nvPr>
            <p:ph type="title"/>
          </p:nvPr>
        </p:nvSpPr>
        <p:spPr>
          <a:xfrm>
            <a:off x="149774" y="84083"/>
            <a:ext cx="10840914" cy="1260000"/>
          </a:xfrm>
        </p:spPr>
        <p:txBody>
          <a:bodyPr/>
          <a:lstStyle/>
          <a:p>
            <a:r>
              <a:rPr lang="en-GB" dirty="0"/>
              <a:t>List of dark tourism sites around the world</a:t>
            </a:r>
          </a:p>
        </p:txBody>
      </p:sp>
      <p:sp>
        <p:nvSpPr>
          <p:cNvPr id="3" name="Content Placeholder 2">
            <a:extLst>
              <a:ext uri="{FF2B5EF4-FFF2-40B4-BE49-F238E27FC236}">
                <a16:creationId xmlns:a16="http://schemas.microsoft.com/office/drawing/2014/main" id="{32DD6E7C-7717-0EA7-BD53-A23C30D8CB69}"/>
              </a:ext>
            </a:extLst>
          </p:cNvPr>
          <p:cNvSpPr>
            <a:spLocks noGrp="1"/>
          </p:cNvSpPr>
          <p:nvPr>
            <p:ph idx="1"/>
          </p:nvPr>
        </p:nvSpPr>
        <p:spPr>
          <a:xfrm>
            <a:off x="149774" y="1344083"/>
            <a:ext cx="11376941" cy="5298455"/>
          </a:xfrm>
        </p:spPr>
        <p:txBody>
          <a:bodyPr>
            <a:normAutofit lnSpcReduction="10000"/>
          </a:bodyPr>
          <a:lstStyle/>
          <a:p>
            <a:pPr>
              <a:lnSpc>
                <a:spcPct val="150000"/>
              </a:lnSpc>
            </a:pPr>
            <a:r>
              <a:rPr lang="en-GB" sz="2400" dirty="0">
                <a:solidFill>
                  <a:schemeClr val="tx1">
                    <a:lumMod val="95000"/>
                  </a:schemeClr>
                </a:solidFill>
              </a:rPr>
              <a:t>Auschwitz-Birkenau</a:t>
            </a:r>
            <a:r>
              <a:rPr lang="en-GB" sz="2400" b="0" i="0" dirty="0">
                <a:solidFill>
                  <a:schemeClr val="tx1">
                    <a:lumMod val="95000"/>
                  </a:schemeClr>
                </a:solidFill>
                <a:effectLst/>
              </a:rPr>
              <a:t>, </a:t>
            </a:r>
            <a:r>
              <a:rPr lang="en-GB" sz="2400" dirty="0">
                <a:solidFill>
                  <a:schemeClr val="tx1">
                    <a:lumMod val="95000"/>
                  </a:schemeClr>
                </a:solidFill>
              </a:rPr>
              <a:t>Poland </a:t>
            </a:r>
          </a:p>
          <a:p>
            <a:pPr>
              <a:lnSpc>
                <a:spcPct val="150000"/>
              </a:lnSpc>
            </a:pPr>
            <a:r>
              <a:rPr lang="en-GB" sz="2400" dirty="0">
                <a:solidFill>
                  <a:schemeClr val="tx1">
                    <a:lumMod val="95000"/>
                  </a:schemeClr>
                </a:solidFill>
              </a:rPr>
              <a:t>Chernobyl &amp; Pripyat</a:t>
            </a:r>
            <a:r>
              <a:rPr lang="en-GB" sz="2400" b="0" i="0" dirty="0">
                <a:solidFill>
                  <a:schemeClr val="tx1">
                    <a:lumMod val="95000"/>
                  </a:schemeClr>
                </a:solidFill>
                <a:effectLst/>
              </a:rPr>
              <a:t>, </a:t>
            </a:r>
            <a:r>
              <a:rPr lang="en-GB" sz="2400" dirty="0">
                <a:solidFill>
                  <a:schemeClr val="tx1">
                    <a:lumMod val="95000"/>
                  </a:schemeClr>
                </a:solidFill>
              </a:rPr>
              <a:t>Ukraine </a:t>
            </a:r>
          </a:p>
          <a:p>
            <a:pPr>
              <a:lnSpc>
                <a:spcPct val="150000"/>
              </a:lnSpc>
            </a:pPr>
            <a:r>
              <a:rPr lang="en-GB" sz="2400" dirty="0">
                <a:solidFill>
                  <a:schemeClr val="tx1">
                    <a:lumMod val="95000"/>
                  </a:schemeClr>
                </a:solidFill>
              </a:rPr>
              <a:t>Berlin</a:t>
            </a:r>
            <a:r>
              <a:rPr lang="en-GB" sz="2400" b="0" i="0" dirty="0">
                <a:solidFill>
                  <a:schemeClr val="tx1">
                    <a:lumMod val="95000"/>
                  </a:schemeClr>
                </a:solidFill>
                <a:effectLst/>
              </a:rPr>
              <a:t>, </a:t>
            </a:r>
            <a:r>
              <a:rPr lang="en-GB" sz="2400" dirty="0">
                <a:solidFill>
                  <a:schemeClr val="tx1">
                    <a:lumMod val="95000"/>
                  </a:schemeClr>
                </a:solidFill>
              </a:rPr>
              <a:t>Germany</a:t>
            </a:r>
            <a:r>
              <a:rPr lang="en-GB" sz="2400" b="0" i="0" dirty="0">
                <a:solidFill>
                  <a:schemeClr val="tx1">
                    <a:lumMod val="95000"/>
                  </a:schemeClr>
                </a:solidFill>
                <a:effectLst/>
              </a:rPr>
              <a:t> </a:t>
            </a:r>
          </a:p>
          <a:p>
            <a:pPr>
              <a:lnSpc>
                <a:spcPct val="150000"/>
              </a:lnSpc>
            </a:pPr>
            <a:r>
              <a:rPr lang="en-GB" sz="2400" dirty="0">
                <a:solidFill>
                  <a:schemeClr val="tx1">
                    <a:lumMod val="95000"/>
                  </a:schemeClr>
                </a:solidFill>
              </a:rPr>
              <a:t>National 9/11 Memorial &amp; Museum</a:t>
            </a:r>
            <a:r>
              <a:rPr lang="en-GB" sz="2400" b="0" i="0" dirty="0">
                <a:solidFill>
                  <a:schemeClr val="tx1">
                    <a:lumMod val="95000"/>
                  </a:schemeClr>
                </a:solidFill>
                <a:effectLst/>
              </a:rPr>
              <a:t>, "</a:t>
            </a:r>
            <a:r>
              <a:rPr lang="en-GB" sz="2400" dirty="0">
                <a:solidFill>
                  <a:schemeClr val="tx1">
                    <a:lumMod val="95000"/>
                  </a:schemeClr>
                </a:solidFill>
              </a:rPr>
              <a:t>Ground Zero</a:t>
            </a:r>
            <a:r>
              <a:rPr lang="en-GB" sz="2400" b="0" i="0" dirty="0">
                <a:solidFill>
                  <a:schemeClr val="tx1">
                    <a:lumMod val="95000"/>
                  </a:schemeClr>
                </a:solidFill>
                <a:effectLst/>
              </a:rPr>
              <a:t>", </a:t>
            </a:r>
            <a:r>
              <a:rPr lang="en-GB" sz="2400" dirty="0">
                <a:solidFill>
                  <a:schemeClr val="tx1">
                    <a:lumMod val="95000"/>
                  </a:schemeClr>
                </a:solidFill>
              </a:rPr>
              <a:t>New York</a:t>
            </a:r>
            <a:r>
              <a:rPr lang="en-GB" sz="2400" b="0" i="0" dirty="0">
                <a:solidFill>
                  <a:schemeClr val="tx1">
                    <a:lumMod val="95000"/>
                  </a:schemeClr>
                </a:solidFill>
                <a:effectLst/>
              </a:rPr>
              <a:t>, </a:t>
            </a:r>
            <a:r>
              <a:rPr lang="en-GB" sz="2400" dirty="0">
                <a:solidFill>
                  <a:schemeClr val="tx1">
                    <a:lumMod val="95000"/>
                  </a:schemeClr>
                </a:solidFill>
              </a:rPr>
              <a:t>USA</a:t>
            </a:r>
            <a:r>
              <a:rPr lang="en-GB" sz="2400" b="0" i="0" dirty="0">
                <a:solidFill>
                  <a:schemeClr val="tx1">
                    <a:lumMod val="95000"/>
                  </a:schemeClr>
                </a:solidFill>
                <a:effectLst/>
              </a:rPr>
              <a:t> </a:t>
            </a:r>
          </a:p>
          <a:p>
            <a:pPr>
              <a:lnSpc>
                <a:spcPct val="150000"/>
              </a:lnSpc>
            </a:pPr>
            <a:r>
              <a:rPr lang="en-GB" sz="2400" dirty="0" err="1">
                <a:solidFill>
                  <a:schemeClr val="tx1">
                    <a:lumMod val="95000"/>
                  </a:schemeClr>
                </a:solidFill>
              </a:rPr>
              <a:t>Majdanek</a:t>
            </a:r>
            <a:r>
              <a:rPr lang="en-GB" sz="2400" b="0" i="0" dirty="0">
                <a:solidFill>
                  <a:schemeClr val="tx1">
                    <a:lumMod val="95000"/>
                  </a:schemeClr>
                </a:solidFill>
                <a:effectLst/>
              </a:rPr>
              <a:t> former </a:t>
            </a:r>
            <a:r>
              <a:rPr lang="en-GB" sz="2400" dirty="0">
                <a:solidFill>
                  <a:schemeClr val="tx1">
                    <a:lumMod val="95000"/>
                  </a:schemeClr>
                </a:solidFill>
              </a:rPr>
              <a:t>concentration camp</a:t>
            </a:r>
            <a:r>
              <a:rPr lang="en-GB" sz="2400" b="0" i="0" dirty="0">
                <a:solidFill>
                  <a:schemeClr val="tx1">
                    <a:lumMod val="95000"/>
                  </a:schemeClr>
                </a:solidFill>
                <a:effectLst/>
              </a:rPr>
              <a:t>/</a:t>
            </a:r>
            <a:r>
              <a:rPr lang="en-GB" sz="2400" dirty="0">
                <a:solidFill>
                  <a:schemeClr val="tx1">
                    <a:lumMod val="95000"/>
                  </a:schemeClr>
                </a:solidFill>
              </a:rPr>
              <a:t>death camp </a:t>
            </a:r>
            <a:r>
              <a:rPr lang="en-GB" sz="2400" b="0" i="0" dirty="0">
                <a:solidFill>
                  <a:schemeClr val="tx1">
                    <a:lumMod val="95000"/>
                  </a:schemeClr>
                </a:solidFill>
                <a:effectLst/>
              </a:rPr>
              <a:t>memorial, near Lublin, </a:t>
            </a:r>
            <a:r>
              <a:rPr lang="en-GB" sz="2400" dirty="0">
                <a:solidFill>
                  <a:schemeClr val="tx1">
                    <a:lumMod val="95000"/>
                  </a:schemeClr>
                </a:solidFill>
              </a:rPr>
              <a:t>Poland</a:t>
            </a:r>
          </a:p>
          <a:p>
            <a:pPr>
              <a:lnSpc>
                <a:spcPct val="150000"/>
              </a:lnSpc>
            </a:pPr>
            <a:r>
              <a:rPr lang="en-GB" sz="2400" b="0" i="0" dirty="0">
                <a:solidFill>
                  <a:schemeClr val="tx1">
                    <a:lumMod val="95000"/>
                  </a:schemeClr>
                </a:solidFill>
                <a:effectLst/>
              </a:rPr>
              <a:t> </a:t>
            </a:r>
            <a:r>
              <a:rPr lang="en-GB" sz="2400" dirty="0">
                <a:solidFill>
                  <a:schemeClr val="tx1">
                    <a:lumMod val="95000"/>
                  </a:schemeClr>
                </a:solidFill>
              </a:rPr>
              <a:t>The wreck of the Titanic</a:t>
            </a:r>
            <a:r>
              <a:rPr lang="en-GB" sz="2400" b="0" i="0" dirty="0">
                <a:solidFill>
                  <a:schemeClr val="tx1">
                    <a:lumMod val="95000"/>
                  </a:schemeClr>
                </a:solidFill>
                <a:effectLst/>
              </a:rPr>
              <a:t>, </a:t>
            </a:r>
            <a:r>
              <a:rPr lang="en-GB" sz="2400" dirty="0">
                <a:solidFill>
                  <a:schemeClr val="tx1">
                    <a:lumMod val="95000"/>
                  </a:schemeClr>
                </a:solidFill>
              </a:rPr>
              <a:t>North Atlantic</a:t>
            </a:r>
            <a:r>
              <a:rPr lang="en-GB" sz="2400" b="0" i="0" dirty="0">
                <a:solidFill>
                  <a:schemeClr val="tx1">
                    <a:lumMod val="95000"/>
                  </a:schemeClr>
                </a:solidFill>
                <a:effectLst/>
              </a:rPr>
              <a:t> </a:t>
            </a:r>
          </a:p>
          <a:p>
            <a:pPr>
              <a:lnSpc>
                <a:spcPct val="150000"/>
              </a:lnSpc>
            </a:pPr>
            <a:r>
              <a:rPr lang="en-GB" sz="2400" dirty="0">
                <a:solidFill>
                  <a:schemeClr val="tx1">
                    <a:lumMod val="95000"/>
                  </a:schemeClr>
                </a:solidFill>
              </a:rPr>
              <a:t>Montserrat</a:t>
            </a:r>
            <a:r>
              <a:rPr lang="en-GB" sz="2400" b="0" i="0" dirty="0">
                <a:solidFill>
                  <a:schemeClr val="tx1">
                    <a:lumMod val="95000"/>
                  </a:schemeClr>
                </a:solidFill>
                <a:effectLst/>
              </a:rPr>
              <a:t> (Soufriere Hills volcano and buried town of Plymouth), the Caribbean</a:t>
            </a:r>
          </a:p>
          <a:p>
            <a:pPr marL="0" indent="0" algn="l">
              <a:buNone/>
            </a:pPr>
            <a:r>
              <a:rPr lang="en-GB" sz="3700" b="0" i="0" dirty="0">
                <a:solidFill>
                  <a:srgbClr val="000000"/>
                </a:solidFill>
                <a:effectLst/>
              </a:rPr>
              <a:t>  </a:t>
            </a:r>
          </a:p>
        </p:txBody>
      </p:sp>
    </p:spTree>
    <p:extLst>
      <p:ext uri="{BB962C8B-B14F-4D97-AF65-F5344CB8AC3E}">
        <p14:creationId xmlns:p14="http://schemas.microsoft.com/office/powerpoint/2010/main" val="29074079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C826E-72DB-45B4-B092-DA86DA68C4A7}"/>
              </a:ext>
            </a:extLst>
          </p:cNvPr>
          <p:cNvSpPr>
            <a:spLocks noGrp="1"/>
          </p:cNvSpPr>
          <p:nvPr>
            <p:ph type="title"/>
          </p:nvPr>
        </p:nvSpPr>
        <p:spPr>
          <a:xfrm>
            <a:off x="580822" y="205765"/>
            <a:ext cx="10840914" cy="1260000"/>
          </a:xfrm>
        </p:spPr>
        <p:txBody>
          <a:bodyPr/>
          <a:lstStyle/>
          <a:p>
            <a:r>
              <a:rPr lang="en-US" b="1" dirty="0"/>
              <a:t>History of the 9/11 attacks</a:t>
            </a:r>
          </a:p>
        </p:txBody>
      </p:sp>
      <p:pic>
        <p:nvPicPr>
          <p:cNvPr id="24" name="Picture 23" descr="calendar icon">
            <a:extLst>
              <a:ext uri="{FF2B5EF4-FFF2-40B4-BE49-F238E27FC236}">
                <a16:creationId xmlns:a16="http://schemas.microsoft.com/office/drawing/2014/main" id="{B83E2AB1-C03F-4257-9171-5FD5FA2720DB}"/>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6816598" y="332693"/>
            <a:ext cx="742950" cy="742950"/>
          </a:xfrm>
          <a:prstGeom prst="rect">
            <a:avLst/>
          </a:prstGeom>
        </p:spPr>
      </p:pic>
      <p:sp>
        <p:nvSpPr>
          <p:cNvPr id="3" name="Text Placeholder 2">
            <a:extLst>
              <a:ext uri="{FF2B5EF4-FFF2-40B4-BE49-F238E27FC236}">
                <a16:creationId xmlns:a16="http://schemas.microsoft.com/office/drawing/2014/main" id="{1D935431-5E3F-4C1A-BED1-C5BC3D661ED8}"/>
              </a:ext>
            </a:extLst>
          </p:cNvPr>
          <p:cNvSpPr>
            <a:spLocks noGrp="1"/>
          </p:cNvSpPr>
          <p:nvPr>
            <p:ph type="body" idx="1"/>
          </p:nvPr>
        </p:nvSpPr>
        <p:spPr>
          <a:xfrm>
            <a:off x="454822" y="1329934"/>
            <a:ext cx="10840914" cy="4636434"/>
          </a:xfrm>
        </p:spPr>
        <p:txBody>
          <a:bodyPr/>
          <a:lstStyle/>
          <a:p>
            <a:pPr marL="285750" indent="-285750">
              <a:lnSpc>
                <a:spcPct val="150000"/>
              </a:lnSpc>
              <a:buFont typeface="Arial" panose="020B0604020202020204" pitchFamily="34" charset="0"/>
              <a:buChar char="•"/>
            </a:pPr>
            <a:r>
              <a:rPr lang="en-GB" sz="2800" b="0" i="0" dirty="0">
                <a:effectLst/>
              </a:rPr>
              <a:t>When?.....On September 11, 2001 </a:t>
            </a:r>
          </a:p>
          <a:p>
            <a:pPr marL="285750" indent="-285750">
              <a:lnSpc>
                <a:spcPct val="150000"/>
              </a:lnSpc>
              <a:buFont typeface="Arial" panose="020B0604020202020204" pitchFamily="34" charset="0"/>
              <a:buChar char="•"/>
            </a:pPr>
            <a:r>
              <a:rPr lang="en-GB" sz="2800" b="0" i="0" dirty="0">
                <a:effectLst/>
              </a:rPr>
              <a:t>Who?......19 militants associated with the Islamic extremist group al Qaeda </a:t>
            </a:r>
          </a:p>
          <a:p>
            <a:pPr marL="285750" indent="-285750">
              <a:lnSpc>
                <a:spcPct val="150000"/>
              </a:lnSpc>
              <a:buFont typeface="Arial" panose="020B0604020202020204" pitchFamily="34" charset="0"/>
              <a:buChar char="•"/>
            </a:pPr>
            <a:r>
              <a:rPr lang="en-GB" sz="2800" dirty="0"/>
              <a:t>Where?....</a:t>
            </a:r>
            <a:r>
              <a:rPr lang="en-GB" sz="2800" b="0" i="0" dirty="0">
                <a:solidFill>
                  <a:srgbClr val="181818"/>
                </a:solidFill>
                <a:effectLst/>
              </a:rPr>
              <a:t> </a:t>
            </a:r>
            <a:r>
              <a:rPr lang="en-GB" sz="2800" b="0" i="0" dirty="0">
                <a:effectLst/>
              </a:rPr>
              <a:t>the twin towers of the World Trade Centre in New York City and the Pentagon in Arlington, Virginia.</a:t>
            </a:r>
          </a:p>
          <a:p>
            <a:pPr marL="285750" indent="-285750">
              <a:lnSpc>
                <a:spcPct val="150000"/>
              </a:lnSpc>
              <a:buFont typeface="Arial" panose="020B0604020202020204" pitchFamily="34" charset="0"/>
              <a:buChar char="•"/>
            </a:pPr>
            <a:r>
              <a:rPr lang="en-GB" sz="2800" dirty="0"/>
              <a:t>Approximately 3,000 people were killed.</a:t>
            </a:r>
            <a:endParaRPr lang="en-US" sz="2800" dirty="0"/>
          </a:p>
        </p:txBody>
      </p:sp>
      <p:sp>
        <p:nvSpPr>
          <p:cNvPr id="11" name="Oval 9" descr="decorative element">
            <a:extLst>
              <a:ext uri="{FF2B5EF4-FFF2-40B4-BE49-F238E27FC236}">
                <a16:creationId xmlns:a16="http://schemas.microsoft.com/office/drawing/2014/main" id="{6A7147D9-5182-4F63-A1F6-2C7F380BCAEC}"/>
              </a:ext>
              <a:ext uri="{C183D7F6-B498-43B3-948B-1728B52AA6E4}">
                <adec:decorative xmlns:adec="http://schemas.microsoft.com/office/drawing/2017/decorative" val="1"/>
              </a:ext>
            </a:extLst>
          </p:cNvPr>
          <p:cNvSpPr>
            <a:spLocks noChangeArrowheads="1"/>
          </p:cNvSpPr>
          <p:nvPr/>
        </p:nvSpPr>
        <p:spPr bwMode="auto">
          <a:xfrm>
            <a:off x="1266601" y="6094659"/>
            <a:ext cx="252000" cy="252000"/>
          </a:xfrm>
          <a:prstGeom prst="ellipse">
            <a:avLst/>
          </a:prstGeom>
          <a:solidFill>
            <a:schemeClr val="bg1">
              <a:lumMod val="65000"/>
              <a:lumOff val="35000"/>
            </a:schemeClr>
          </a:solidFill>
          <a:ln w="9525">
            <a:solidFill>
              <a:schemeClr val="bg2">
                <a:lumMod val="75000"/>
                <a:lumOff val="25000"/>
              </a:schemeClr>
            </a:solidFill>
          </a:ln>
          <a:effectLst>
            <a:glow rad="63500">
              <a:schemeClr val="bg2">
                <a:lumMod val="75000"/>
                <a:lumOff val="25000"/>
                <a:alpha val="40000"/>
              </a:schemeClr>
            </a:glow>
          </a:effectLst>
        </p:spPr>
        <p:txBody>
          <a:bodyPr/>
          <a:lstStyle/>
          <a:p>
            <a:pPr eaLnBrk="1" fontAlgn="auto" hangingPunct="1">
              <a:spcBef>
                <a:spcPts val="0"/>
              </a:spcBef>
              <a:spcAft>
                <a:spcPts val="0"/>
              </a:spcAft>
              <a:defRPr/>
            </a:pPr>
            <a:endParaRPr lang="en-US" dirty="0">
              <a:latin typeface="+mj-lt"/>
            </a:endParaRPr>
          </a:p>
        </p:txBody>
      </p:sp>
      <p:sp>
        <p:nvSpPr>
          <p:cNvPr id="15" name="Oval 14" descr="decorative element">
            <a:extLst>
              <a:ext uri="{FF2B5EF4-FFF2-40B4-BE49-F238E27FC236}">
                <a16:creationId xmlns:a16="http://schemas.microsoft.com/office/drawing/2014/main" id="{3184FF17-95E1-488F-85D0-829B6630F938}"/>
              </a:ext>
              <a:ext uri="{C183D7F6-B498-43B3-948B-1728B52AA6E4}">
                <adec:decorative xmlns:adec="http://schemas.microsoft.com/office/drawing/2017/decorative" val="1"/>
              </a:ext>
            </a:extLst>
          </p:cNvPr>
          <p:cNvSpPr>
            <a:spLocks noChangeArrowheads="1"/>
          </p:cNvSpPr>
          <p:nvPr/>
        </p:nvSpPr>
        <p:spPr bwMode="auto">
          <a:xfrm>
            <a:off x="3622841" y="5968659"/>
            <a:ext cx="252000" cy="252000"/>
          </a:xfrm>
          <a:prstGeom prst="ellipse">
            <a:avLst/>
          </a:prstGeom>
          <a:solidFill>
            <a:schemeClr val="bg1">
              <a:lumMod val="65000"/>
              <a:lumOff val="35000"/>
            </a:schemeClr>
          </a:solidFill>
          <a:ln>
            <a:solidFill>
              <a:schemeClr val="bg2">
                <a:lumMod val="75000"/>
                <a:lumOff val="25000"/>
              </a:schemeClr>
            </a:solidFill>
          </a:ln>
          <a:effectLst>
            <a:glow rad="63500">
              <a:schemeClr val="bg2">
                <a:lumMod val="75000"/>
                <a:lumOff val="25000"/>
                <a:alpha val="40000"/>
              </a:schemeClr>
            </a:glow>
          </a:effectLst>
        </p:spPr>
        <p:txBody>
          <a:bodyPr/>
          <a:lstStyle/>
          <a:p>
            <a:pPr eaLnBrk="1" fontAlgn="auto" hangingPunct="1">
              <a:spcBef>
                <a:spcPts val="0"/>
              </a:spcBef>
              <a:spcAft>
                <a:spcPts val="0"/>
              </a:spcAft>
              <a:defRPr/>
            </a:pPr>
            <a:endParaRPr lang="en-US" dirty="0">
              <a:latin typeface="+mj-lt"/>
            </a:endParaRPr>
          </a:p>
        </p:txBody>
      </p:sp>
      <p:sp>
        <p:nvSpPr>
          <p:cNvPr id="16" name="Oval 19" descr="decorative element">
            <a:extLst>
              <a:ext uri="{FF2B5EF4-FFF2-40B4-BE49-F238E27FC236}">
                <a16:creationId xmlns:a16="http://schemas.microsoft.com/office/drawing/2014/main" id="{E8029F86-BAEB-4FB6-9968-621202C1E881}"/>
              </a:ext>
              <a:ext uri="{C183D7F6-B498-43B3-948B-1728B52AA6E4}">
                <adec:decorative xmlns:adec="http://schemas.microsoft.com/office/drawing/2017/decorative" val="1"/>
              </a:ext>
            </a:extLst>
          </p:cNvPr>
          <p:cNvSpPr>
            <a:spLocks noChangeArrowheads="1"/>
          </p:cNvSpPr>
          <p:nvPr/>
        </p:nvSpPr>
        <p:spPr bwMode="auto">
          <a:xfrm>
            <a:off x="5749279" y="6059335"/>
            <a:ext cx="252000" cy="252000"/>
          </a:xfrm>
          <a:prstGeom prst="ellipse">
            <a:avLst/>
          </a:prstGeom>
          <a:solidFill>
            <a:schemeClr val="bg1">
              <a:lumMod val="65000"/>
              <a:lumOff val="35000"/>
            </a:schemeClr>
          </a:solidFill>
          <a:ln>
            <a:solidFill>
              <a:schemeClr val="bg2">
                <a:lumMod val="75000"/>
                <a:lumOff val="25000"/>
              </a:schemeClr>
            </a:solidFill>
          </a:ln>
          <a:effectLst>
            <a:glow rad="63500">
              <a:schemeClr val="bg2">
                <a:lumMod val="75000"/>
                <a:lumOff val="25000"/>
                <a:alpha val="40000"/>
              </a:schemeClr>
            </a:glow>
          </a:effectLst>
        </p:spPr>
        <p:txBody>
          <a:bodyPr/>
          <a:lstStyle/>
          <a:p>
            <a:pPr eaLnBrk="1" fontAlgn="auto" hangingPunct="1">
              <a:spcBef>
                <a:spcPts val="0"/>
              </a:spcBef>
              <a:spcAft>
                <a:spcPts val="0"/>
              </a:spcAft>
              <a:defRPr/>
            </a:pPr>
            <a:endParaRPr lang="en-US" dirty="0">
              <a:latin typeface="+mj-lt"/>
            </a:endParaRPr>
          </a:p>
        </p:txBody>
      </p:sp>
      <p:sp>
        <p:nvSpPr>
          <p:cNvPr id="17" name="Oval 270" descr="decorative element">
            <a:extLst>
              <a:ext uri="{FF2B5EF4-FFF2-40B4-BE49-F238E27FC236}">
                <a16:creationId xmlns:a16="http://schemas.microsoft.com/office/drawing/2014/main" id="{A8F4EDB0-C386-4CCF-B742-D9788F7B7C44}"/>
              </a:ext>
              <a:ext uri="{C183D7F6-B498-43B3-948B-1728B52AA6E4}">
                <adec:decorative xmlns:adec="http://schemas.microsoft.com/office/drawing/2017/decorative" val="1"/>
              </a:ext>
            </a:extLst>
          </p:cNvPr>
          <p:cNvSpPr>
            <a:spLocks noChangeArrowheads="1"/>
          </p:cNvSpPr>
          <p:nvPr/>
        </p:nvSpPr>
        <p:spPr bwMode="auto">
          <a:xfrm>
            <a:off x="7988468" y="5870745"/>
            <a:ext cx="234102" cy="284213"/>
          </a:xfrm>
          <a:prstGeom prst="ellipse">
            <a:avLst/>
          </a:prstGeom>
          <a:solidFill>
            <a:schemeClr val="bg1">
              <a:lumMod val="65000"/>
              <a:lumOff val="35000"/>
            </a:schemeClr>
          </a:solidFill>
          <a:ln>
            <a:solidFill>
              <a:schemeClr val="bg2">
                <a:lumMod val="75000"/>
                <a:lumOff val="25000"/>
              </a:schemeClr>
            </a:solidFill>
          </a:ln>
          <a:effectLst>
            <a:glow rad="63500">
              <a:schemeClr val="bg2">
                <a:lumMod val="75000"/>
                <a:lumOff val="25000"/>
                <a:alpha val="40000"/>
              </a:schemeClr>
            </a:glow>
          </a:effectLst>
        </p:spPr>
        <p:txBody>
          <a:bodyPr/>
          <a:lstStyle/>
          <a:p>
            <a:pPr eaLnBrk="1" fontAlgn="auto" hangingPunct="1">
              <a:spcBef>
                <a:spcPts val="0"/>
              </a:spcBef>
              <a:spcAft>
                <a:spcPts val="0"/>
              </a:spcAft>
              <a:defRPr/>
            </a:pPr>
            <a:endParaRPr lang="en-US" dirty="0">
              <a:latin typeface="+mj-lt"/>
            </a:endParaRPr>
          </a:p>
        </p:txBody>
      </p:sp>
      <p:sp>
        <p:nvSpPr>
          <p:cNvPr id="13" name="Oval 11" descr="decorative element">
            <a:extLst>
              <a:ext uri="{FF2B5EF4-FFF2-40B4-BE49-F238E27FC236}">
                <a16:creationId xmlns:a16="http://schemas.microsoft.com/office/drawing/2014/main" id="{D62D13F9-C589-486F-8D76-6D51992A2E08}"/>
              </a:ext>
              <a:ext uri="{C183D7F6-B498-43B3-948B-1728B52AA6E4}">
                <adec:decorative xmlns:adec="http://schemas.microsoft.com/office/drawing/2017/decorative" val="1"/>
              </a:ext>
            </a:extLst>
          </p:cNvPr>
          <p:cNvSpPr>
            <a:spLocks noChangeArrowheads="1"/>
          </p:cNvSpPr>
          <p:nvPr/>
        </p:nvSpPr>
        <p:spPr bwMode="auto">
          <a:xfrm>
            <a:off x="9884339" y="5883680"/>
            <a:ext cx="288000" cy="288000"/>
          </a:xfrm>
          <a:prstGeom prst="ellipse">
            <a:avLst/>
          </a:prstGeom>
          <a:solidFill>
            <a:schemeClr val="bg1">
              <a:lumMod val="50000"/>
              <a:lumOff val="50000"/>
            </a:schemeClr>
          </a:solidFill>
          <a:ln w="15875">
            <a:solidFill>
              <a:schemeClr val="bg2">
                <a:lumMod val="50000"/>
                <a:lumOff val="50000"/>
              </a:schemeClr>
            </a:solidFill>
          </a:ln>
          <a:effectLst>
            <a:glow rad="101600">
              <a:schemeClr val="bg2">
                <a:lumMod val="75000"/>
                <a:lumOff val="25000"/>
                <a:alpha val="60000"/>
              </a:schemeClr>
            </a:glow>
          </a:effectLst>
        </p:spPr>
        <p:txBody>
          <a:bodyPr/>
          <a:lstStyle/>
          <a:p>
            <a:pPr eaLnBrk="1" fontAlgn="auto" hangingPunct="1">
              <a:spcBef>
                <a:spcPts val="0"/>
              </a:spcBef>
              <a:spcAft>
                <a:spcPts val="0"/>
              </a:spcAft>
              <a:defRPr/>
            </a:pPr>
            <a:endParaRPr lang="en-US" dirty="0">
              <a:latin typeface="+mj-lt"/>
            </a:endParaRPr>
          </a:p>
        </p:txBody>
      </p:sp>
    </p:spTree>
    <p:extLst>
      <p:ext uri="{BB962C8B-B14F-4D97-AF65-F5344CB8AC3E}">
        <p14:creationId xmlns:p14="http://schemas.microsoft.com/office/powerpoint/2010/main" val="5370410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ED3C6-003C-4A2D-B351-F00A04BF6251}"/>
              </a:ext>
            </a:extLst>
          </p:cNvPr>
          <p:cNvSpPr>
            <a:spLocks noGrp="1"/>
          </p:cNvSpPr>
          <p:nvPr>
            <p:ph type="title"/>
          </p:nvPr>
        </p:nvSpPr>
        <p:spPr>
          <a:xfrm>
            <a:off x="6657974" y="733209"/>
            <a:ext cx="4848225" cy="1260000"/>
          </a:xfrm>
        </p:spPr>
        <p:txBody>
          <a:bodyPr anchor="ctr">
            <a:normAutofit/>
          </a:bodyPr>
          <a:lstStyle/>
          <a:p>
            <a:r>
              <a:rPr lang="en-US" b="1" dirty="0"/>
              <a:t>The museum and memorial site </a:t>
            </a:r>
          </a:p>
        </p:txBody>
      </p:sp>
      <p:pic>
        <p:nvPicPr>
          <p:cNvPr id="7" name="Picture Placeholder 6">
            <a:extLst>
              <a:ext uri="{FF2B5EF4-FFF2-40B4-BE49-F238E27FC236}">
                <a16:creationId xmlns:a16="http://schemas.microsoft.com/office/drawing/2014/main" id="{13569770-3A10-7BDE-D2E0-3F89C63B852B}"/>
              </a:ext>
            </a:extLst>
          </p:cNvPr>
          <p:cNvPicPr>
            <a:picLocks noGrp="1" noChangeAspect="1"/>
          </p:cNvPicPr>
          <p:nvPr>
            <p:ph type="pic" idx="1"/>
          </p:nvPr>
        </p:nvPicPr>
        <p:blipFill rotWithShape="1">
          <a:blip r:embed="rId2"/>
          <a:srcRect l="9925" r="22952" b="-1"/>
          <a:stretch/>
        </p:blipFill>
        <p:spPr>
          <a:xfrm>
            <a:off x="727574" y="914400"/>
            <a:ext cx="5749425" cy="4818185"/>
          </a:xfrm>
          <a:prstGeom prst="rect">
            <a:avLst/>
          </a:prstGeom>
          <a:noFill/>
        </p:spPr>
      </p:pic>
      <p:sp>
        <p:nvSpPr>
          <p:cNvPr id="4" name="Text Placeholder 3">
            <a:extLst>
              <a:ext uri="{FF2B5EF4-FFF2-40B4-BE49-F238E27FC236}">
                <a16:creationId xmlns:a16="http://schemas.microsoft.com/office/drawing/2014/main" id="{44FA16B2-6A61-4B79-B91C-B41F21F14F7D}"/>
              </a:ext>
            </a:extLst>
          </p:cNvPr>
          <p:cNvSpPr>
            <a:spLocks noGrp="1"/>
          </p:cNvSpPr>
          <p:nvPr>
            <p:ph type="body" sz="half" idx="2"/>
          </p:nvPr>
        </p:nvSpPr>
        <p:spPr>
          <a:xfrm>
            <a:off x="6657974" y="2255968"/>
            <a:ext cx="4848225" cy="3476617"/>
          </a:xfrm>
        </p:spPr>
        <p:txBody>
          <a:bodyPr anchor="t">
            <a:normAutofit fontScale="92500" lnSpcReduction="10000"/>
          </a:bodyPr>
          <a:lstStyle/>
          <a:p>
            <a:pPr marL="285750" indent="-285750">
              <a:lnSpc>
                <a:spcPct val="200000"/>
              </a:lnSpc>
              <a:buFont typeface="Arial" panose="020B0604020202020204" pitchFamily="34" charset="0"/>
              <a:buChar char="•"/>
            </a:pPr>
            <a:r>
              <a:rPr lang="en-GB" dirty="0">
                <a:effectLst/>
              </a:rPr>
              <a:t>The site is ranked no. 10 on the dark meter.</a:t>
            </a:r>
          </a:p>
          <a:p>
            <a:pPr marL="285750" indent="-285750">
              <a:lnSpc>
                <a:spcPct val="200000"/>
              </a:lnSpc>
              <a:buFont typeface="Arial" panose="020B0604020202020204" pitchFamily="34" charset="0"/>
              <a:buChar char="•"/>
            </a:pPr>
            <a:r>
              <a:rPr lang="en-GB" dirty="0">
                <a:effectLst/>
              </a:rPr>
              <a:t>Lower Manhattan, </a:t>
            </a:r>
            <a:r>
              <a:rPr lang="en-GB" dirty="0"/>
              <a:t>New York</a:t>
            </a:r>
            <a:r>
              <a:rPr lang="en-GB" dirty="0">
                <a:effectLst/>
              </a:rPr>
              <a:t>, </a:t>
            </a:r>
            <a:r>
              <a:rPr lang="en-GB" dirty="0"/>
              <a:t>USA</a:t>
            </a:r>
            <a:r>
              <a:rPr lang="en-GB" strike="noStrike" dirty="0"/>
              <a:t> </a:t>
            </a:r>
          </a:p>
          <a:p>
            <a:pPr marL="285750" indent="-285750">
              <a:lnSpc>
                <a:spcPct val="200000"/>
              </a:lnSpc>
              <a:buFont typeface="Arial" panose="020B0604020202020204" pitchFamily="34" charset="0"/>
              <a:buChar char="•"/>
            </a:pPr>
            <a:r>
              <a:rPr lang="en-GB" dirty="0"/>
              <a:t>T</a:t>
            </a:r>
            <a:r>
              <a:rPr lang="en-GB" dirty="0">
                <a:effectLst/>
              </a:rPr>
              <a:t>he world's top dark tourism attraction. </a:t>
            </a:r>
          </a:p>
          <a:p>
            <a:pPr marL="285750" indent="-285750">
              <a:lnSpc>
                <a:spcPct val="200000"/>
              </a:lnSpc>
              <a:buFont typeface="Arial" panose="020B0604020202020204" pitchFamily="34" charset="0"/>
              <a:buChar char="•"/>
            </a:pPr>
            <a:r>
              <a:rPr lang="en-GB" dirty="0"/>
              <a:t>O</a:t>
            </a:r>
            <a:r>
              <a:rPr lang="en-GB" dirty="0">
                <a:effectLst/>
              </a:rPr>
              <a:t>ne of the most visited and talked about tourist sites.</a:t>
            </a:r>
          </a:p>
          <a:p>
            <a:r>
              <a:rPr lang="en-GB" dirty="0">
                <a:effectLst/>
              </a:rPr>
              <a:t> </a:t>
            </a:r>
          </a:p>
          <a:p>
            <a:endParaRPr lang="en-US" dirty="0"/>
          </a:p>
        </p:txBody>
      </p:sp>
    </p:spTree>
    <p:extLst>
      <p:ext uri="{BB962C8B-B14F-4D97-AF65-F5344CB8AC3E}">
        <p14:creationId xmlns:p14="http://schemas.microsoft.com/office/powerpoint/2010/main" val="17338949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78200-0985-4DED-A84B-D6ADED92FAE6}"/>
              </a:ext>
            </a:extLst>
          </p:cNvPr>
          <p:cNvSpPr>
            <a:spLocks noGrp="1"/>
          </p:cNvSpPr>
          <p:nvPr>
            <p:ph type="title"/>
          </p:nvPr>
        </p:nvSpPr>
        <p:spPr>
          <a:xfrm>
            <a:off x="601718" y="436799"/>
            <a:ext cx="7333592" cy="1143452"/>
          </a:xfrm>
        </p:spPr>
        <p:txBody>
          <a:bodyPr/>
          <a:lstStyle/>
          <a:p>
            <a:r>
              <a:rPr lang="en-GB" sz="3200" dirty="0">
                <a:effectLst/>
                <a:latin typeface="Times New Roman" panose="02020603050405020304" pitchFamily="18" charset="0"/>
                <a:ea typeface="Calibri" panose="020F0502020204030204" pitchFamily="34" charset="0"/>
                <a:cs typeface="Times New Roman" panose="02020603050405020304" pitchFamily="18" charset="0"/>
              </a:rPr>
              <a:t>Tourism interests</a:t>
            </a:r>
            <a:br>
              <a:rPr lang="en-GB" sz="32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pic>
        <p:nvPicPr>
          <p:cNvPr id="7" name="Picture 6" descr="magnifying glass icon">
            <a:extLst>
              <a:ext uri="{FF2B5EF4-FFF2-40B4-BE49-F238E27FC236}">
                <a16:creationId xmlns:a16="http://schemas.microsoft.com/office/drawing/2014/main" id="{AAE36621-6FAB-4009-9D5C-CE767DF10D22}"/>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6096000" y="894451"/>
            <a:ext cx="685800" cy="685800"/>
          </a:xfrm>
          <a:prstGeom prst="rect">
            <a:avLst/>
          </a:prstGeom>
        </p:spPr>
      </p:pic>
      <p:sp>
        <p:nvSpPr>
          <p:cNvPr id="3" name="Content Placeholder 2">
            <a:extLst>
              <a:ext uri="{FF2B5EF4-FFF2-40B4-BE49-F238E27FC236}">
                <a16:creationId xmlns:a16="http://schemas.microsoft.com/office/drawing/2014/main" id="{90E8A47E-9D4A-4D70-B23A-B0AC3757292F}"/>
              </a:ext>
            </a:extLst>
          </p:cNvPr>
          <p:cNvSpPr>
            <a:spLocks noGrp="1"/>
          </p:cNvSpPr>
          <p:nvPr>
            <p:ph idx="1"/>
          </p:nvPr>
        </p:nvSpPr>
        <p:spPr>
          <a:xfrm>
            <a:off x="423042" y="1764497"/>
            <a:ext cx="10840914" cy="4489157"/>
          </a:xfrm>
        </p:spPr>
        <p:txBody>
          <a:bodyPr/>
          <a:lstStyle/>
          <a:p>
            <a:pPr>
              <a:lnSpc>
                <a:spcPct val="200000"/>
              </a:lnSpc>
              <a:spcAft>
                <a:spcPts val="800"/>
              </a:spcAft>
            </a:pPr>
            <a:r>
              <a:rPr lang="en-GB" sz="2800" dirty="0">
                <a:effectLst/>
                <a:ea typeface="Calibri" panose="020F0502020204030204" pitchFamily="34" charset="0"/>
                <a:cs typeface="Times New Roman" panose="02020603050405020304" pitchFamily="18" charset="0"/>
              </a:rPr>
              <a:t>The memorial received 10 million plus visitors! </a:t>
            </a:r>
          </a:p>
          <a:p>
            <a:pPr>
              <a:lnSpc>
                <a:spcPct val="200000"/>
              </a:lnSpc>
              <a:spcAft>
                <a:spcPts val="800"/>
              </a:spcAft>
            </a:pPr>
            <a:r>
              <a:rPr lang="en-GB" sz="2800" dirty="0">
                <a:ea typeface="Calibri" panose="020F0502020204030204" pitchFamily="34" charset="0"/>
                <a:cs typeface="Times New Roman" panose="02020603050405020304" pitchFamily="18" charset="0"/>
              </a:rPr>
              <a:t>End of </a:t>
            </a:r>
            <a:r>
              <a:rPr lang="en-GB" sz="2800" dirty="0">
                <a:effectLst/>
                <a:ea typeface="Calibri" panose="020F0502020204030204" pitchFamily="34" charset="0"/>
                <a:cs typeface="Times New Roman" panose="02020603050405020304" pitchFamily="18" charset="0"/>
              </a:rPr>
              <a:t>2015 over 23 million!</a:t>
            </a:r>
          </a:p>
          <a:p>
            <a:pPr>
              <a:lnSpc>
                <a:spcPct val="200000"/>
              </a:lnSpc>
              <a:spcAft>
                <a:spcPts val="800"/>
              </a:spcAft>
            </a:pPr>
            <a:r>
              <a:rPr lang="en-GB" sz="2800" dirty="0">
                <a:effectLst/>
                <a:ea typeface="Calibri" panose="020F0502020204030204" pitchFamily="34" charset="0"/>
                <a:cs typeface="Times New Roman" panose="02020603050405020304" pitchFamily="18" charset="0"/>
              </a:rPr>
              <a:t>9/11 museum opened to the public in May 2014.</a:t>
            </a:r>
          </a:p>
          <a:p>
            <a:pPr>
              <a:lnSpc>
                <a:spcPct val="200000"/>
              </a:lnSpc>
              <a:spcAft>
                <a:spcPts val="800"/>
              </a:spcAft>
            </a:pPr>
            <a:r>
              <a:rPr lang="en-GB" sz="2800" dirty="0">
                <a:effectLst/>
                <a:ea typeface="Calibri" panose="020F0502020204030204" pitchFamily="34" charset="0"/>
                <a:cs typeface="Times New Roman" panose="02020603050405020304" pitchFamily="18" charset="0"/>
              </a:rPr>
              <a:t> By the end of 2015,  4 million visitors came to see it.</a:t>
            </a:r>
          </a:p>
          <a:p>
            <a:endParaRPr lang="en-US" dirty="0"/>
          </a:p>
        </p:txBody>
      </p:sp>
    </p:spTree>
    <p:extLst>
      <p:ext uri="{BB962C8B-B14F-4D97-AF65-F5344CB8AC3E}">
        <p14:creationId xmlns:p14="http://schemas.microsoft.com/office/powerpoint/2010/main" val="2776209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E71A9-3DD2-40A0-A793-8A327B7870FD}"/>
              </a:ext>
            </a:extLst>
          </p:cNvPr>
          <p:cNvSpPr>
            <a:spLocks noGrp="1"/>
          </p:cNvSpPr>
          <p:nvPr>
            <p:ph type="title"/>
          </p:nvPr>
        </p:nvSpPr>
        <p:spPr>
          <a:xfrm>
            <a:off x="291989" y="93480"/>
            <a:ext cx="3814235" cy="1000708"/>
          </a:xfrm>
        </p:spPr>
        <p:txBody>
          <a:bodyPr anchor="ctr">
            <a:normAutofit/>
          </a:bodyPr>
          <a:lstStyle/>
          <a:p>
            <a:r>
              <a:rPr lang="en-US" b="1" dirty="0"/>
              <a:t>Controversy…</a:t>
            </a:r>
          </a:p>
        </p:txBody>
      </p:sp>
      <p:pic>
        <p:nvPicPr>
          <p:cNvPr id="6" name="Picture Placeholder 5">
            <a:extLst>
              <a:ext uri="{FF2B5EF4-FFF2-40B4-BE49-F238E27FC236}">
                <a16:creationId xmlns:a16="http://schemas.microsoft.com/office/drawing/2014/main" id="{5B53190A-935F-3D7A-762A-D0DD31F029CA}"/>
              </a:ext>
            </a:extLst>
          </p:cNvPr>
          <p:cNvPicPr>
            <a:picLocks noGrp="1" noChangeAspect="1"/>
          </p:cNvPicPr>
          <p:nvPr>
            <p:ph idx="1"/>
          </p:nvPr>
        </p:nvPicPr>
        <p:blipFill rotWithShape="1">
          <a:blip r:embed="rId2"/>
          <a:srcRect l="7019" r="10460"/>
          <a:stretch/>
        </p:blipFill>
        <p:spPr>
          <a:xfrm>
            <a:off x="5297214" y="10"/>
            <a:ext cx="6894786" cy="6856204"/>
          </a:xfrm>
          <a:prstGeom prst="rect">
            <a:avLst/>
          </a:prstGeom>
          <a:noFill/>
        </p:spPr>
      </p:pic>
      <p:sp>
        <p:nvSpPr>
          <p:cNvPr id="4" name="Text Placeholder 3">
            <a:extLst>
              <a:ext uri="{FF2B5EF4-FFF2-40B4-BE49-F238E27FC236}">
                <a16:creationId xmlns:a16="http://schemas.microsoft.com/office/drawing/2014/main" id="{89E3F3D3-E33B-4CC0-A31E-7554F6BAEA6C}"/>
              </a:ext>
            </a:extLst>
          </p:cNvPr>
          <p:cNvSpPr>
            <a:spLocks noGrp="1"/>
          </p:cNvSpPr>
          <p:nvPr>
            <p:ph type="body" sz="half" idx="2"/>
          </p:nvPr>
        </p:nvSpPr>
        <p:spPr>
          <a:xfrm>
            <a:off x="136632" y="1258838"/>
            <a:ext cx="4981906" cy="4858183"/>
          </a:xfrm>
        </p:spPr>
        <p:txBody>
          <a:bodyPr anchor="t">
            <a:normAutofit/>
          </a:bodyPr>
          <a:lstStyle/>
          <a:p>
            <a:pPr marL="285750" indent="-285750" algn="l">
              <a:lnSpc>
                <a:spcPct val="160000"/>
              </a:lnSpc>
              <a:buFont typeface="Arial" panose="020B0604020202020204" pitchFamily="34" charset="0"/>
              <a:buChar char="•"/>
            </a:pPr>
            <a:r>
              <a:rPr lang="en-GB" sz="2400" dirty="0"/>
              <a:t>The r</a:t>
            </a:r>
            <a:r>
              <a:rPr lang="en-GB" sz="2400" dirty="0">
                <a:effectLst/>
              </a:rPr>
              <a:t>emains of over a thousand victims at the </a:t>
            </a:r>
            <a:r>
              <a:rPr lang="en-GB" sz="2400" u="none" strike="noStrike" dirty="0">
                <a:effectLst/>
                <a:hlinkClick r:id="rId3" tooltip="Ground Zero, New York">
                  <a:extLst>
                    <a:ext uri="{A12FA001-AC4F-418D-AE19-62706E023703}">
                      <ahyp:hlinkClr xmlns:ahyp="http://schemas.microsoft.com/office/drawing/2018/hyperlinkcolor" val="tx"/>
                    </a:ext>
                  </a:extLst>
                </a:hlinkClick>
              </a:rPr>
              <a:t>Ground Zero</a:t>
            </a:r>
            <a:r>
              <a:rPr lang="en-GB" sz="2400" dirty="0">
                <a:effectLst/>
              </a:rPr>
              <a:t> site.</a:t>
            </a:r>
          </a:p>
          <a:p>
            <a:pPr marL="285750" indent="-285750" algn="l">
              <a:lnSpc>
                <a:spcPct val="160000"/>
              </a:lnSpc>
              <a:buFont typeface="Arial" panose="020B0604020202020204" pitchFamily="34" charset="0"/>
              <a:buChar char="•"/>
            </a:pPr>
            <a:r>
              <a:rPr lang="en-GB" sz="2400" dirty="0"/>
              <a:t>M</a:t>
            </a:r>
            <a:r>
              <a:rPr lang="en-GB" sz="2400" dirty="0">
                <a:effectLst/>
              </a:rPr>
              <a:t>akes the site a tomb as well as a memorial and museum</a:t>
            </a:r>
          </a:p>
          <a:p>
            <a:pPr marL="285750" indent="-285750" algn="l">
              <a:lnSpc>
                <a:spcPct val="160000"/>
              </a:lnSpc>
              <a:buFont typeface="Arial" panose="020B0604020202020204" pitchFamily="34" charset="0"/>
              <a:buChar char="•"/>
            </a:pPr>
            <a:r>
              <a:rPr lang="en-GB" sz="2400" dirty="0">
                <a:effectLst/>
              </a:rPr>
              <a:t>The holding of a VIP cocktail party and the presence of a souvenir shop inside the museum is inappropriate</a:t>
            </a:r>
            <a:r>
              <a:rPr lang="en-GB" sz="1500" dirty="0">
                <a:effectLst/>
              </a:rPr>
              <a:t>.</a:t>
            </a:r>
          </a:p>
          <a:p>
            <a:pPr>
              <a:lnSpc>
                <a:spcPct val="90000"/>
              </a:lnSpc>
            </a:pPr>
            <a:endParaRPr lang="en-US" sz="1500" dirty="0"/>
          </a:p>
        </p:txBody>
      </p:sp>
    </p:spTree>
    <p:extLst>
      <p:ext uri="{BB962C8B-B14F-4D97-AF65-F5344CB8AC3E}">
        <p14:creationId xmlns:p14="http://schemas.microsoft.com/office/powerpoint/2010/main" val="19438670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pen and paper icon">
            <a:extLst>
              <a:ext uri="{FF2B5EF4-FFF2-40B4-BE49-F238E27FC236}">
                <a16:creationId xmlns:a16="http://schemas.microsoft.com/office/drawing/2014/main" id="{CE889C08-FD1F-4AE0-9D82-E718A6E92DF1}"/>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11133246" y="159106"/>
            <a:ext cx="814387" cy="814387"/>
          </a:xfrm>
          <a:prstGeom prst="rect">
            <a:avLst/>
          </a:prstGeom>
        </p:spPr>
      </p:pic>
      <p:sp>
        <p:nvSpPr>
          <p:cNvPr id="3" name="Text Placeholder 2">
            <a:extLst>
              <a:ext uri="{FF2B5EF4-FFF2-40B4-BE49-F238E27FC236}">
                <a16:creationId xmlns:a16="http://schemas.microsoft.com/office/drawing/2014/main" id="{CBECD2AB-7B57-4093-A2C5-E0BA9203854D}"/>
              </a:ext>
            </a:extLst>
          </p:cNvPr>
          <p:cNvSpPr>
            <a:spLocks noGrp="1"/>
          </p:cNvSpPr>
          <p:nvPr>
            <p:ph type="body" idx="1"/>
          </p:nvPr>
        </p:nvSpPr>
        <p:spPr>
          <a:xfrm>
            <a:off x="244366" y="935421"/>
            <a:ext cx="7806557" cy="2827282"/>
          </a:xfrm>
        </p:spPr>
        <p:txBody>
          <a:bodyPr/>
          <a:lstStyle/>
          <a:p>
            <a:pPr marL="342900" indent="-342900" algn="l">
              <a:buFont typeface="Arial" panose="020B0604020202020204" pitchFamily="34" charset="0"/>
              <a:buChar char="•"/>
            </a:pPr>
            <a:r>
              <a:rPr lang="en-GB" sz="2400" spc="40" dirty="0">
                <a:effectLst/>
                <a:ea typeface="Times New Roman" panose="02020603050405020304" pitchFamily="18" charset="0"/>
                <a:cs typeface="Times New Roman" panose="02020603050405020304" pitchFamily="18" charset="0"/>
              </a:rPr>
              <a:t>The museum has also come under fire from some 9/11 victims’ families who claim the establishment lacks empathy, especially when it comes to the gift store where items like teddy animals and flags with the victims' names on them have been sold.</a:t>
            </a:r>
          </a:p>
          <a:p>
            <a:endParaRPr lang="en-US" dirty="0"/>
          </a:p>
        </p:txBody>
      </p:sp>
      <p:pic>
        <p:nvPicPr>
          <p:cNvPr id="10" name="Content Placeholder 9">
            <a:extLst>
              <a:ext uri="{FF2B5EF4-FFF2-40B4-BE49-F238E27FC236}">
                <a16:creationId xmlns:a16="http://schemas.microsoft.com/office/drawing/2014/main" id="{604557AE-1C1E-B048-1FEA-9DBC676D6812}"/>
              </a:ext>
            </a:extLst>
          </p:cNvPr>
          <p:cNvPicPr>
            <a:picLocks noGrp="1" noChangeAspect="1"/>
          </p:cNvPicPr>
          <p:nvPr>
            <p:ph sz="quarter" idx="4"/>
          </p:nvPr>
        </p:nvPicPr>
        <p:blipFill>
          <a:blip r:embed="rId3"/>
          <a:stretch>
            <a:fillRect/>
          </a:stretch>
        </p:blipFill>
        <p:spPr>
          <a:xfrm>
            <a:off x="8404036" y="1146683"/>
            <a:ext cx="3543597" cy="2404758"/>
          </a:xfrm>
          <a:prstGeom prst="rect">
            <a:avLst/>
          </a:prstGeom>
        </p:spPr>
      </p:pic>
      <p:sp>
        <p:nvSpPr>
          <p:cNvPr id="16" name="Title 15">
            <a:extLst>
              <a:ext uri="{FF2B5EF4-FFF2-40B4-BE49-F238E27FC236}">
                <a16:creationId xmlns:a16="http://schemas.microsoft.com/office/drawing/2014/main" id="{1040319E-187F-CFD5-15C0-1C6AF024946D}"/>
              </a:ext>
            </a:extLst>
          </p:cNvPr>
          <p:cNvSpPr>
            <a:spLocks noGrp="1"/>
          </p:cNvSpPr>
          <p:nvPr>
            <p:ph type="title"/>
          </p:nvPr>
        </p:nvSpPr>
        <p:spPr>
          <a:xfrm>
            <a:off x="244366" y="320024"/>
            <a:ext cx="10840914" cy="916228"/>
          </a:xfrm>
        </p:spPr>
        <p:txBody>
          <a:bodyPr>
            <a:normAutofit/>
          </a:bodyPr>
          <a:lstStyle/>
          <a:p>
            <a:r>
              <a:rPr lang="en-GB" sz="1800" b="1" spc="40" dirty="0">
                <a:effectLst/>
                <a:latin typeface="+mn-lt"/>
                <a:ea typeface="Times New Roman" panose="02020603050405020304" pitchFamily="18" charset="0"/>
                <a:cs typeface="Times New Roman" panose="02020603050405020304" pitchFamily="18" charset="0"/>
              </a:rPr>
              <a:t>Families of 9/11 victims call the site’s gift shop insensitive in </a:t>
            </a:r>
            <a:r>
              <a:rPr lang="en-GB" sz="1800" b="1" i="1" spc="40" dirty="0">
                <a:effectLst/>
                <a:latin typeface="+mn-lt"/>
                <a:ea typeface="Times New Roman" panose="02020603050405020304" pitchFamily="18" charset="0"/>
                <a:cs typeface="Times New Roman" panose="02020603050405020304" pitchFamily="18" charset="0"/>
              </a:rPr>
              <a:t>The Outsider</a:t>
            </a:r>
            <a:br>
              <a:rPr lang="en-GB" sz="1800" b="1" dirty="0">
                <a:effectLst/>
                <a:latin typeface="+mn-lt"/>
                <a:ea typeface="Calibri" panose="020F0502020204030204" pitchFamily="34" charset="0"/>
                <a:cs typeface="Times New Roman" panose="02020603050405020304" pitchFamily="18" charset="0"/>
              </a:rPr>
            </a:br>
            <a:endParaRPr lang="en-GB" b="1" dirty="0">
              <a:latin typeface="+mn-lt"/>
            </a:endParaRPr>
          </a:p>
        </p:txBody>
      </p:sp>
      <p:sp>
        <p:nvSpPr>
          <p:cNvPr id="21" name="Text Placeholder 20">
            <a:extLst>
              <a:ext uri="{FF2B5EF4-FFF2-40B4-BE49-F238E27FC236}">
                <a16:creationId xmlns:a16="http://schemas.microsoft.com/office/drawing/2014/main" id="{B24E2D87-65DB-0F64-AB98-65585962C6A6}"/>
              </a:ext>
            </a:extLst>
          </p:cNvPr>
          <p:cNvSpPr>
            <a:spLocks noGrp="1"/>
          </p:cNvSpPr>
          <p:nvPr>
            <p:ph type="body" sz="quarter" idx="3"/>
          </p:nvPr>
        </p:nvSpPr>
        <p:spPr>
          <a:xfrm>
            <a:off x="1708383" y="3893531"/>
            <a:ext cx="8612775" cy="2644445"/>
          </a:xfrm>
        </p:spPr>
        <p:txBody>
          <a:bodyPr/>
          <a:lstStyle/>
          <a:p>
            <a:pPr marL="342900" indent="-342900" algn="l">
              <a:buFont typeface="Arial" panose="020B0604020202020204" pitchFamily="34" charset="0"/>
              <a:buChar char="•"/>
            </a:pPr>
            <a:r>
              <a:rPr lang="en-GB" sz="2400" spc="40" dirty="0">
                <a:effectLst/>
                <a:ea typeface="Times New Roman" panose="02020603050405020304" pitchFamily="18" charset="0"/>
                <a:cs typeface="Times New Roman" panose="02020603050405020304" pitchFamily="18" charset="0"/>
              </a:rPr>
              <a:t>Some families were characterized as being “appalled that memories of their loved ones are being monetized into tacky branded keepsakes.</a:t>
            </a:r>
          </a:p>
          <a:p>
            <a:pPr marL="342900" indent="-342900" algn="l">
              <a:buFont typeface="Arial" panose="020B0604020202020204" pitchFamily="34" charset="0"/>
              <a:buChar char="•"/>
            </a:pPr>
            <a:r>
              <a:rPr lang="en-GB" sz="2400" spc="40" dirty="0">
                <a:ea typeface="Times New Roman" panose="02020603050405020304" pitchFamily="18" charset="0"/>
                <a:cs typeface="Times New Roman" panose="02020603050405020304" pitchFamily="18" charset="0"/>
              </a:rPr>
              <a:t>A</a:t>
            </a:r>
            <a:r>
              <a:rPr lang="en-GB" sz="2400" spc="40" dirty="0">
                <a:effectLst/>
                <a:ea typeface="Times New Roman" panose="02020603050405020304" pitchFamily="18" charset="0"/>
                <a:cs typeface="Times New Roman" panose="02020603050405020304" pitchFamily="18" charset="0"/>
              </a:rPr>
              <a:t>n interview with </a:t>
            </a:r>
            <a:r>
              <a:rPr lang="en-GB" sz="2400" spc="40" dirty="0">
                <a:effectLst/>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Jim Riches</a:t>
            </a:r>
            <a:r>
              <a:rPr lang="en-GB" sz="2400" spc="40" dirty="0">
                <a:effectLst/>
                <a:ea typeface="Times New Roman" panose="02020603050405020304" pitchFamily="18" charset="0"/>
                <a:cs typeface="Times New Roman" panose="02020603050405020304" pitchFamily="18" charset="0"/>
              </a:rPr>
              <a:t>, the father of a firefighter who died on 9/11. “They’re basically making money off my son’s dead body. That’s disgusting,” Riches says.</a:t>
            </a:r>
            <a:endParaRPr lang="en-GB" sz="2400" dirty="0">
              <a:effectLst/>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4452188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D2BB09-08F5-0977-D77C-9FF5B12A0FBB}"/>
              </a:ext>
            </a:extLst>
          </p:cNvPr>
          <p:cNvSpPr>
            <a:spLocks noGrp="1"/>
          </p:cNvSpPr>
          <p:nvPr>
            <p:ph type="title"/>
          </p:nvPr>
        </p:nvSpPr>
        <p:spPr>
          <a:xfrm>
            <a:off x="685801" y="609602"/>
            <a:ext cx="10840913" cy="1061544"/>
          </a:xfrm>
        </p:spPr>
        <p:txBody>
          <a:bodyPr/>
          <a:lstStyle/>
          <a:p>
            <a:r>
              <a:rPr lang="en-GB" b="1" dirty="0"/>
              <a:t>REFERENCES</a:t>
            </a:r>
          </a:p>
        </p:txBody>
      </p:sp>
      <p:sp>
        <p:nvSpPr>
          <p:cNvPr id="3" name="Text Placeholder 2">
            <a:extLst>
              <a:ext uri="{FF2B5EF4-FFF2-40B4-BE49-F238E27FC236}">
                <a16:creationId xmlns:a16="http://schemas.microsoft.com/office/drawing/2014/main" id="{2A61B35B-8CD6-217A-E280-2A6C1DDFF237}"/>
              </a:ext>
            </a:extLst>
          </p:cNvPr>
          <p:cNvSpPr>
            <a:spLocks noGrp="1"/>
          </p:cNvSpPr>
          <p:nvPr>
            <p:ph type="body" idx="1"/>
          </p:nvPr>
        </p:nvSpPr>
        <p:spPr>
          <a:xfrm>
            <a:off x="685800" y="1671145"/>
            <a:ext cx="10840914" cy="4120055"/>
          </a:xfrm>
        </p:spPr>
        <p:txBody>
          <a:bodyPr/>
          <a:lstStyle/>
          <a:p>
            <a:pPr>
              <a:lnSpc>
                <a:spcPct val="107000"/>
              </a:lnSpc>
              <a:spcAft>
                <a:spcPts val="800"/>
              </a:spcAft>
            </a:pPr>
            <a:r>
              <a:rPr lang="en-GB" sz="1800" dirty="0" err="1">
                <a:effectLst/>
                <a:ea typeface="Calibri" panose="020F0502020204030204" pitchFamily="34" charset="0"/>
                <a:cs typeface="Times New Roman" panose="02020603050405020304" pitchFamily="18" charset="0"/>
              </a:rPr>
              <a:t>Hohenhaus</a:t>
            </a:r>
            <a:r>
              <a:rPr lang="en-GB" sz="1800" dirty="0">
                <a:effectLst/>
                <a:ea typeface="Calibri" panose="020F0502020204030204" pitchFamily="34" charset="0"/>
                <a:cs typeface="Times New Roman" panose="02020603050405020304" pitchFamily="18" charset="0"/>
              </a:rPr>
              <a:t>, Peter, (2009)</a:t>
            </a:r>
            <a:r>
              <a:rPr lang="en-GB" sz="1800" i="1" dirty="0">
                <a:effectLst/>
                <a:ea typeface="Calibri" panose="020F0502020204030204" pitchFamily="34" charset="0"/>
                <a:cs typeface="Times New Roman" panose="02020603050405020304" pitchFamily="18" charset="0"/>
              </a:rPr>
              <a:t>"Ground Zero", New York &lt;</a:t>
            </a:r>
            <a:r>
              <a:rPr lang="en-GB" sz="1800" dirty="0">
                <a:effectLst/>
                <a:ea typeface="Calibri" panose="020F0502020204030204" pitchFamily="34" charset="0"/>
                <a:cs typeface="Times New Roman" panose="02020603050405020304" pitchFamily="18" charset="0"/>
              </a:rPr>
              <a:t>https://www.dark-tourism.com/index.php/15-countries/individual-chapters/720-ground-zero&gt; [accessed 16 March 2023]</a:t>
            </a:r>
          </a:p>
          <a:p>
            <a:pPr>
              <a:lnSpc>
                <a:spcPct val="107000"/>
              </a:lnSpc>
              <a:spcAft>
                <a:spcPts val="800"/>
              </a:spcAft>
            </a:pPr>
            <a:r>
              <a:rPr lang="en-GB" sz="1800" u="none" strike="noStrike" spc="60" dirty="0">
                <a:effectLst/>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History.com Editors</a:t>
            </a:r>
            <a:r>
              <a:rPr lang="en-GB" sz="1800" dirty="0">
                <a:effectLst/>
                <a:ea typeface="Calibri" panose="020F0502020204030204" pitchFamily="34" charset="0"/>
                <a:cs typeface="Times New Roman" panose="02020603050405020304" pitchFamily="18" charset="0"/>
              </a:rPr>
              <a:t>, </a:t>
            </a:r>
            <a:r>
              <a:rPr lang="en-GB" sz="1800" i="1" spc="60" dirty="0">
                <a:effectLst/>
                <a:ea typeface="Calibri" panose="020F0502020204030204" pitchFamily="34" charset="0"/>
                <a:cs typeface="Times New Roman" panose="02020603050405020304" pitchFamily="18" charset="0"/>
              </a:rPr>
              <a:t>September 11 Attacks</a:t>
            </a:r>
            <a:r>
              <a:rPr lang="en-GB" sz="1800" i="1" dirty="0">
                <a:effectLst/>
                <a:ea typeface="Calibri" panose="020F0502020204030204" pitchFamily="34" charset="0"/>
                <a:cs typeface="Times New Roman" panose="02020603050405020304" pitchFamily="18" charset="0"/>
              </a:rPr>
              <a:t> </a:t>
            </a:r>
            <a:r>
              <a:rPr lang="en-GB" sz="1800" spc="60" dirty="0">
                <a:effectLst/>
                <a:ea typeface="Calibri" panose="020F0502020204030204" pitchFamily="34" charset="0"/>
                <a:cs typeface="Times New Roman" panose="02020603050405020304" pitchFamily="18" charset="0"/>
              </a:rPr>
              <a:t>(2010) &lt;</a:t>
            </a:r>
            <a:r>
              <a:rPr lang="en-GB" sz="1800" u="none" strike="noStrike" spc="60" dirty="0">
                <a:effectLst/>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https://www.history.com/topics/21st-century/9-11-attacks</a:t>
            </a:r>
            <a:r>
              <a:rPr lang="en-GB" sz="1800" dirty="0">
                <a:effectLst/>
                <a:ea typeface="Calibri" panose="020F0502020204030204" pitchFamily="34" charset="0"/>
                <a:cs typeface="Times New Roman" panose="02020603050405020304" pitchFamily="18" charset="0"/>
              </a:rPr>
              <a:t>&gt; [accessed 18 March 2023]</a:t>
            </a:r>
          </a:p>
          <a:p>
            <a:pPr>
              <a:lnSpc>
                <a:spcPct val="115000"/>
              </a:lnSpc>
              <a:spcBef>
                <a:spcPts val="600"/>
              </a:spcBef>
              <a:spcAft>
                <a:spcPts val="720"/>
              </a:spcAft>
            </a:pPr>
            <a:r>
              <a:rPr lang="en-GB" sz="1800" kern="0" dirty="0">
                <a:effectLst/>
                <a:ea typeface="Times New Roman" panose="02020603050405020304" pitchFamily="18" charset="0"/>
                <a:cs typeface="Times New Roman" panose="02020603050405020304" pitchFamily="18" charset="0"/>
              </a:rPr>
              <a:t>Mansoor, </a:t>
            </a:r>
            <a:r>
              <a:rPr lang="en-GB" sz="1800" u="none" strike="noStrike" kern="0" spc="40" dirty="0" err="1">
                <a:effectLst/>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Sanya</a:t>
            </a:r>
            <a:r>
              <a:rPr lang="en-GB" sz="1800" u="none" strike="noStrike" kern="0" spc="40" dirty="0">
                <a:effectLst/>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a:t>
            </a:r>
            <a:r>
              <a:rPr lang="en-GB" sz="1800" kern="0" dirty="0">
                <a:effectLst/>
                <a:ea typeface="Times New Roman" panose="02020603050405020304" pitchFamily="18" charset="0"/>
                <a:cs typeface="Times New Roman" panose="02020603050405020304" pitchFamily="18" charset="0"/>
              </a:rPr>
              <a:t> ‘</a:t>
            </a:r>
            <a:r>
              <a:rPr lang="en-GB" sz="1800" i="1" kern="1800" spc="40" dirty="0">
                <a:effectLst/>
                <a:ea typeface="Times New Roman" panose="02020603050405020304" pitchFamily="18" charset="0"/>
                <a:cs typeface="Times New Roman" panose="02020603050405020304" pitchFamily="18" charset="0"/>
              </a:rPr>
              <a:t>The Outsider’ Unpacks the Controversy Behind the National September 11 Memorial &amp; Museum </a:t>
            </a:r>
            <a:r>
              <a:rPr lang="en-GB" sz="1800" kern="1800" spc="40" dirty="0">
                <a:effectLst/>
                <a:ea typeface="Times New Roman" panose="02020603050405020304" pitchFamily="18" charset="0"/>
                <a:cs typeface="Times New Roman" panose="02020603050405020304" pitchFamily="18" charset="0"/>
              </a:rPr>
              <a:t>(2021) &lt;https://time.com/6091193/the-outsider-explainer-september-11-documentary/&gt; [accessed 18 March 2023]</a:t>
            </a:r>
            <a:endParaRPr lang="en-GB" sz="1800" kern="0" dirty="0">
              <a:effectLst/>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76038377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Default">
      <a:majorFont>
        <a:latin typeface="Corbel"/>
        <a:ea typeface=""/>
        <a:cs typeface=""/>
      </a:majorFont>
      <a:minorFont>
        <a:latin typeface="Corbel"/>
        <a:ea typeface=""/>
        <a:cs typeface=""/>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spDef>
      <a:spPr>
        <a:ln>
          <a:noFill/>
        </a:ln>
      </a:spPr>
      <a:bodyPr rtlCol="0" anchor="ctr"/>
      <a:lstStyle>
        <a:defPPr algn="ctr">
          <a:defRPr/>
        </a:defPPr>
      </a:lstStyle>
      <a:style>
        <a:lnRef idx="2">
          <a:schemeClr val="accent3">
            <a:shade val="50000"/>
          </a:schemeClr>
        </a:lnRef>
        <a:fillRef idx="1">
          <a:schemeClr val="accent3"/>
        </a:fillRef>
        <a:effectRef idx="0">
          <a:schemeClr val="accent3"/>
        </a:effectRef>
        <a:fontRef idx="minor">
          <a:schemeClr val="lt1"/>
        </a:fontRef>
      </a:style>
    </a:spDef>
  </a:objectDefaults>
  <a:extraClrSchemeLst/>
  <a:extLst>
    <a:ext uri="{05A4C25C-085E-4340-85A3-A5531E510DB2}">
      <thm15:themeFamily xmlns:thm15="http://schemas.microsoft.com/office/thememl/2012/main" name="TF22736411_Famous event in history presentation_AAS_v4" id="{885A6F1E-651B-4F15-A7C5-F8866BEBEDBA}" vid="{A424914B-CB64-4CFE-A131-6ACB64D36AA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EC94942-C689-461B-8649-1FD863C6BA2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71af3243-3dd4-4a8d-8c0d-dd76da1f02a5"/>
    <ds:schemaRef ds:uri="16c05727-aa75-4e4a-9b5f-8a80a1165891"/>
    <ds:schemaRef ds:uri="http://www.w3.org/XML/1998/namespace"/>
    <ds:schemaRef ds:uri="http://purl.org/dc/dcmitype/"/>
  </ds:schemaRefs>
</ds:datastoreItem>
</file>

<file path=customXml/itemProps2.xml><?xml version="1.0" encoding="utf-8"?>
<ds:datastoreItem xmlns:ds="http://schemas.openxmlformats.org/officeDocument/2006/customXml" ds:itemID="{096277B9-27DA-47CA-9593-62E4BB44ABE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8C25A74-1E0C-4362-AFA3-6197BD285F3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617</Words>
  <Application>Microsoft Office PowerPoint</Application>
  <PresentationFormat>Widescreen</PresentationFormat>
  <Paragraphs>52</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Corbel</vt:lpstr>
      <vt:lpstr>Times New Roman</vt:lpstr>
      <vt:lpstr>Celestial</vt:lpstr>
      <vt:lpstr>What to expect</vt:lpstr>
      <vt:lpstr>Dark tourism behind the National 9/11 memprial and museum</vt:lpstr>
      <vt:lpstr>What is Dark Tourism?</vt:lpstr>
      <vt:lpstr>John Lennon  </vt:lpstr>
      <vt:lpstr>List of dark tourism sites around the world</vt:lpstr>
      <vt:lpstr>History of the 9/11 attacks</vt:lpstr>
      <vt:lpstr>The museum and memorial site </vt:lpstr>
      <vt:lpstr>Tourism interests </vt:lpstr>
      <vt:lpstr>Controversy…</vt:lpstr>
      <vt:lpstr>Families of 9/11 victims call the site’s gift shop insensitive in The Outsider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2023-03-16T16:55:37Z</dcterms:created>
  <dcterms:modified xsi:type="dcterms:W3CDTF">2023-03-19T20:25:15Z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