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"/>
  </p:notesMasterIdLst>
  <p:sldIdLst>
    <p:sldId id="257" r:id="rId2"/>
    <p:sldId id="256" r:id="rId3"/>
    <p:sldId id="258" r:id="rId4"/>
  </p:sldIdLst>
  <p:sldSz cx="7772400" cy="10058400"/>
  <p:notesSz cx="7772400" cy="10058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2539" y="-29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402138" y="0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9EF2E0E-3CF1-4567-88AF-DB2DBAF049D2}" type="datetimeFigureOut">
              <a:rPr lang="en-US" smtClean="0"/>
              <a:t>11/15/2022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74925" y="1257300"/>
            <a:ext cx="2622550" cy="33940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77875" y="4840288"/>
            <a:ext cx="6216650" cy="3960812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402138" y="9553575"/>
            <a:ext cx="3368675" cy="5048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4C819E4-FE08-43AB-9E94-C9CB9BD3F44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77730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C819E4-FE08-43AB-9E94-C9CB9BD3F44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15326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82930" y="3118104"/>
            <a:ext cx="6606540" cy="211226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65860" y="5632704"/>
            <a:ext cx="5440680" cy="25146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700" b="0" i="0">
                <a:solidFill>
                  <a:srgbClr val="D82F2F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700" b="0" i="0">
                <a:solidFill>
                  <a:srgbClr val="D82F2F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88620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002786" y="2313432"/>
            <a:ext cx="3380994" cy="66385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700" b="0" i="0">
                <a:solidFill>
                  <a:srgbClr val="D82F2F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2267907" y="438028"/>
            <a:ext cx="3236585" cy="106299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700" b="0" i="0">
                <a:solidFill>
                  <a:srgbClr val="D82F2F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1275265" y="3855534"/>
            <a:ext cx="5221869" cy="4660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b="0" i="0"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642616" y="9354312"/>
            <a:ext cx="2487168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88620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11/15/2022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596128" y="9354312"/>
            <a:ext cx="1787652" cy="5029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g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90ED4-6D0A-803D-473D-9A027C4F2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945A4CAB-3112-7F39-C7BA-60BB2C2C0240}"/>
              </a:ext>
            </a:extLst>
          </p:cNvPr>
          <p:cNvSpPr txBox="1"/>
          <p:nvPr/>
        </p:nvSpPr>
        <p:spPr>
          <a:xfrm>
            <a:off x="990600" y="5867400"/>
            <a:ext cx="2133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2"/>
                </a:solidFill>
              </a:rPr>
              <a:t>Presented By:</a:t>
            </a:r>
          </a:p>
          <a:p>
            <a:r>
              <a:rPr lang="en-US" dirty="0">
                <a:solidFill>
                  <a:schemeClr val="bg2"/>
                </a:solidFill>
              </a:rPr>
              <a:t>Name :</a:t>
            </a:r>
          </a:p>
          <a:p>
            <a:r>
              <a:rPr lang="en-US" dirty="0">
                <a:solidFill>
                  <a:schemeClr val="bg2"/>
                </a:solidFill>
              </a:rPr>
              <a:t>ID:  </a:t>
            </a:r>
          </a:p>
        </p:txBody>
      </p:sp>
      <p:pic>
        <p:nvPicPr>
          <p:cNvPr id="12" name="Picture Placeholder 11" descr="picture of Santa holding a bag and snowflakes falling">
            <a:extLst>
              <a:ext uri="{FF2B5EF4-FFF2-40B4-BE49-F238E27FC236}">
                <a16:creationId xmlns:a16="http://schemas.microsoft.com/office/drawing/2014/main" id="{697ACAF0-4620-7787-5491-B6D4DA4B6FD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01" b="101"/>
          <a:stretch/>
        </p:blipFill>
        <p:spPr>
          <a:xfrm>
            <a:off x="-152401" y="-457200"/>
            <a:ext cx="8077201" cy="11506200"/>
          </a:xfrm>
          <a:prstGeom prst="rect">
            <a:avLst/>
          </a:prstGeom>
          <a:solidFill>
            <a:srgbClr val="35502A"/>
          </a:solidFill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C26972B-185B-1A80-4B17-096A53902F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30763" y="592629"/>
            <a:ext cx="2120166" cy="146994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24E24BF6-914A-4C41-56EC-BC57596E3FE1}"/>
              </a:ext>
            </a:extLst>
          </p:cNvPr>
          <p:cNvSpPr txBox="1"/>
          <p:nvPr/>
        </p:nvSpPr>
        <p:spPr>
          <a:xfrm>
            <a:off x="274593" y="2497236"/>
            <a:ext cx="382088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Presented by:</a:t>
            </a:r>
          </a:p>
          <a:p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Name : Badrul Jamal</a:t>
            </a:r>
          </a:p>
          <a:p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ID:2126642</a:t>
            </a:r>
          </a:p>
          <a:p>
            <a:r>
              <a:rPr lang="en-US" sz="2800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Module code:BMIH4002</a:t>
            </a:r>
          </a:p>
          <a:p>
            <a:r>
              <a:rPr lang="en-US" sz="2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Lecturer:</a:t>
            </a:r>
          </a:p>
          <a:p>
            <a:r>
              <a:rPr lang="en-US" sz="2800" b="1" dirty="0">
                <a:solidFill>
                  <a:schemeClr val="accent6">
                    <a:lumMod val="60000"/>
                    <a:lumOff val="40000"/>
                  </a:schemeClr>
                </a:solidFill>
              </a:rPr>
              <a:t>Fifon Cumbrepatch 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E5C8A62-A100-299B-BC13-CC098A0A154C}"/>
              </a:ext>
            </a:extLst>
          </p:cNvPr>
          <p:cNvSpPr txBox="1"/>
          <p:nvPr/>
        </p:nvSpPr>
        <p:spPr>
          <a:xfrm>
            <a:off x="2185038" y="507858"/>
            <a:ext cx="3606161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spc="-125" dirty="0">
                <a:solidFill>
                  <a:schemeClr val="accent6">
                    <a:lumMod val="60000"/>
                    <a:lumOff val="40000"/>
                  </a:schemeClr>
                </a:solidFill>
                <a:latin typeface="Georgia"/>
                <a:cs typeface="Georgia"/>
              </a:rPr>
              <a:t>MENU ENGINEERING</a:t>
            </a:r>
            <a:endParaRPr lang="en-US" sz="2400" b="1" dirty="0">
              <a:solidFill>
                <a:schemeClr val="accent6">
                  <a:lumMod val="60000"/>
                  <a:lumOff val="40000"/>
                </a:schemeClr>
              </a:solidFill>
              <a:latin typeface="Georgia"/>
              <a:cs typeface="Georgia"/>
            </a:endParaRPr>
          </a:p>
          <a:p>
            <a:pPr algn="ctr"/>
            <a:endParaRPr lang="en-US" dirty="0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D09CA712-B2AB-BD79-98FF-D0FF1F43394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002" y="633089"/>
            <a:ext cx="2092213" cy="1171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8714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4123893" y="1724430"/>
            <a:ext cx="623570" cy="666750"/>
          </a:xfrm>
          <a:custGeom>
            <a:avLst/>
            <a:gdLst/>
            <a:ahLst/>
            <a:cxnLst/>
            <a:rect l="l" t="t" r="r" b="b"/>
            <a:pathLst>
              <a:path w="623570" h="666750">
                <a:moveTo>
                  <a:pt x="623379" y="280250"/>
                </a:moveTo>
                <a:lnTo>
                  <a:pt x="522617" y="234416"/>
                </a:lnTo>
                <a:lnTo>
                  <a:pt x="597090" y="191947"/>
                </a:lnTo>
                <a:lnTo>
                  <a:pt x="599490" y="190246"/>
                </a:lnTo>
                <a:lnTo>
                  <a:pt x="604050" y="185305"/>
                </a:lnTo>
                <a:lnTo>
                  <a:pt x="606856" y="177355"/>
                </a:lnTo>
                <a:lnTo>
                  <a:pt x="603973" y="166624"/>
                </a:lnTo>
                <a:lnTo>
                  <a:pt x="596011" y="158800"/>
                </a:lnTo>
                <a:lnTo>
                  <a:pt x="587641" y="157213"/>
                </a:lnTo>
                <a:lnTo>
                  <a:pt x="581025" y="158648"/>
                </a:lnTo>
                <a:lnTo>
                  <a:pt x="578345" y="159854"/>
                </a:lnTo>
                <a:lnTo>
                  <a:pt x="503885" y="202298"/>
                </a:lnTo>
                <a:lnTo>
                  <a:pt x="527304" y="115938"/>
                </a:lnTo>
                <a:lnTo>
                  <a:pt x="527786" y="113068"/>
                </a:lnTo>
                <a:lnTo>
                  <a:pt x="527469" y="106387"/>
                </a:lnTo>
                <a:lnTo>
                  <a:pt x="523760" y="98818"/>
                </a:lnTo>
                <a:lnTo>
                  <a:pt x="514045" y="93256"/>
                </a:lnTo>
                <a:lnTo>
                  <a:pt x="502818" y="93268"/>
                </a:lnTo>
                <a:lnTo>
                  <a:pt x="495769" y="97993"/>
                </a:lnTo>
                <a:lnTo>
                  <a:pt x="492125" y="103619"/>
                </a:lnTo>
                <a:lnTo>
                  <a:pt x="491083" y="106349"/>
                </a:lnTo>
                <a:lnTo>
                  <a:pt x="457949" y="228485"/>
                </a:lnTo>
                <a:lnTo>
                  <a:pt x="330415" y="301244"/>
                </a:lnTo>
                <a:lnTo>
                  <a:pt x="330415" y="155854"/>
                </a:lnTo>
                <a:lnTo>
                  <a:pt x="420941" y="66408"/>
                </a:lnTo>
                <a:lnTo>
                  <a:pt x="422795" y="64160"/>
                </a:lnTo>
                <a:lnTo>
                  <a:pt x="425907" y="58229"/>
                </a:lnTo>
                <a:lnTo>
                  <a:pt x="426529" y="49834"/>
                </a:lnTo>
                <a:lnTo>
                  <a:pt x="420941" y="40208"/>
                </a:lnTo>
                <a:lnTo>
                  <a:pt x="411200" y="34683"/>
                </a:lnTo>
                <a:lnTo>
                  <a:pt x="402704" y="35293"/>
                </a:lnTo>
                <a:lnTo>
                  <a:pt x="396697" y="38366"/>
                </a:lnTo>
                <a:lnTo>
                  <a:pt x="394423" y="40208"/>
                </a:lnTo>
                <a:lnTo>
                  <a:pt x="330415" y="103454"/>
                </a:lnTo>
                <a:lnTo>
                  <a:pt x="330415" y="18516"/>
                </a:lnTo>
                <a:lnTo>
                  <a:pt x="330123" y="15621"/>
                </a:lnTo>
                <a:lnTo>
                  <a:pt x="328066" y="9258"/>
                </a:lnTo>
                <a:lnTo>
                  <a:pt x="322503" y="2895"/>
                </a:lnTo>
                <a:lnTo>
                  <a:pt x="311658" y="0"/>
                </a:lnTo>
                <a:lnTo>
                  <a:pt x="300824" y="2895"/>
                </a:lnTo>
                <a:lnTo>
                  <a:pt x="295262" y="9258"/>
                </a:lnTo>
                <a:lnTo>
                  <a:pt x="293204" y="15621"/>
                </a:lnTo>
                <a:lnTo>
                  <a:pt x="292912" y="18516"/>
                </a:lnTo>
                <a:lnTo>
                  <a:pt x="292912" y="103454"/>
                </a:lnTo>
                <a:lnTo>
                  <a:pt x="228904" y="40208"/>
                </a:lnTo>
                <a:lnTo>
                  <a:pt x="226618" y="38366"/>
                </a:lnTo>
                <a:lnTo>
                  <a:pt x="220611" y="35293"/>
                </a:lnTo>
                <a:lnTo>
                  <a:pt x="212128" y="34683"/>
                </a:lnTo>
                <a:lnTo>
                  <a:pt x="202387" y="40208"/>
                </a:lnTo>
                <a:lnTo>
                  <a:pt x="196799" y="49834"/>
                </a:lnTo>
                <a:lnTo>
                  <a:pt x="197421" y="58229"/>
                </a:lnTo>
                <a:lnTo>
                  <a:pt x="200520" y="64160"/>
                </a:lnTo>
                <a:lnTo>
                  <a:pt x="202387" y="66408"/>
                </a:lnTo>
                <a:lnTo>
                  <a:pt x="292912" y="155854"/>
                </a:lnTo>
                <a:lnTo>
                  <a:pt x="292912" y="301282"/>
                </a:lnTo>
                <a:lnTo>
                  <a:pt x="165392" y="228549"/>
                </a:lnTo>
                <a:lnTo>
                  <a:pt x="132257" y="106400"/>
                </a:lnTo>
                <a:lnTo>
                  <a:pt x="131216" y="103682"/>
                </a:lnTo>
                <a:lnTo>
                  <a:pt x="127571" y="98056"/>
                </a:lnTo>
                <a:lnTo>
                  <a:pt x="120523" y="93332"/>
                </a:lnTo>
                <a:lnTo>
                  <a:pt x="109296" y="93306"/>
                </a:lnTo>
                <a:lnTo>
                  <a:pt x="99568" y="98869"/>
                </a:lnTo>
                <a:lnTo>
                  <a:pt x="95859" y="106451"/>
                </a:lnTo>
                <a:lnTo>
                  <a:pt x="95554" y="113118"/>
                </a:lnTo>
                <a:lnTo>
                  <a:pt x="96037" y="115989"/>
                </a:lnTo>
                <a:lnTo>
                  <a:pt x="119468" y="202374"/>
                </a:lnTo>
                <a:lnTo>
                  <a:pt x="44996" y="159893"/>
                </a:lnTo>
                <a:lnTo>
                  <a:pt x="42316" y="158686"/>
                </a:lnTo>
                <a:lnTo>
                  <a:pt x="35712" y="157264"/>
                </a:lnTo>
                <a:lnTo>
                  <a:pt x="27343" y="158838"/>
                </a:lnTo>
                <a:lnTo>
                  <a:pt x="19392" y="166662"/>
                </a:lnTo>
                <a:lnTo>
                  <a:pt x="16510" y="177380"/>
                </a:lnTo>
                <a:lnTo>
                  <a:pt x="19304" y="185331"/>
                </a:lnTo>
                <a:lnTo>
                  <a:pt x="23863" y="190271"/>
                </a:lnTo>
                <a:lnTo>
                  <a:pt x="26250" y="191960"/>
                </a:lnTo>
                <a:lnTo>
                  <a:pt x="100711" y="234429"/>
                </a:lnTo>
                <a:lnTo>
                  <a:pt x="13258" y="257568"/>
                </a:lnTo>
                <a:lnTo>
                  <a:pt x="10502" y="258597"/>
                </a:lnTo>
                <a:lnTo>
                  <a:pt x="4800" y="262204"/>
                </a:lnTo>
                <a:lnTo>
                  <a:pt x="12" y="269163"/>
                </a:lnTo>
                <a:lnTo>
                  <a:pt x="0" y="280250"/>
                </a:lnTo>
                <a:lnTo>
                  <a:pt x="5638" y="289864"/>
                </a:lnTo>
                <a:lnTo>
                  <a:pt x="13309" y="293522"/>
                </a:lnTo>
                <a:lnTo>
                  <a:pt x="20066" y="293839"/>
                </a:lnTo>
                <a:lnTo>
                  <a:pt x="22961" y="293370"/>
                </a:lnTo>
                <a:lnTo>
                  <a:pt x="146646" y="260642"/>
                </a:lnTo>
                <a:lnTo>
                  <a:pt x="274116" y="333362"/>
                </a:lnTo>
                <a:lnTo>
                  <a:pt x="146621" y="406082"/>
                </a:lnTo>
                <a:lnTo>
                  <a:pt x="22987" y="373341"/>
                </a:lnTo>
                <a:lnTo>
                  <a:pt x="20078" y="372872"/>
                </a:lnTo>
                <a:lnTo>
                  <a:pt x="13322" y="373176"/>
                </a:lnTo>
                <a:lnTo>
                  <a:pt x="5651" y="376847"/>
                </a:lnTo>
                <a:lnTo>
                  <a:pt x="12" y="386435"/>
                </a:lnTo>
                <a:lnTo>
                  <a:pt x="38" y="397535"/>
                </a:lnTo>
                <a:lnTo>
                  <a:pt x="4813" y="404495"/>
                </a:lnTo>
                <a:lnTo>
                  <a:pt x="10515" y="408101"/>
                </a:lnTo>
                <a:lnTo>
                  <a:pt x="13271" y="409117"/>
                </a:lnTo>
                <a:lnTo>
                  <a:pt x="100711" y="432257"/>
                </a:lnTo>
                <a:lnTo>
                  <a:pt x="26250" y="474726"/>
                </a:lnTo>
                <a:lnTo>
                  <a:pt x="23863" y="476427"/>
                </a:lnTo>
                <a:lnTo>
                  <a:pt x="19316" y="481368"/>
                </a:lnTo>
                <a:lnTo>
                  <a:pt x="16522" y="489318"/>
                </a:lnTo>
                <a:lnTo>
                  <a:pt x="19405" y="500037"/>
                </a:lnTo>
                <a:lnTo>
                  <a:pt x="27355" y="507860"/>
                </a:lnTo>
                <a:lnTo>
                  <a:pt x="35712" y="509435"/>
                </a:lnTo>
                <a:lnTo>
                  <a:pt x="42316" y="508000"/>
                </a:lnTo>
                <a:lnTo>
                  <a:pt x="44996" y="506806"/>
                </a:lnTo>
                <a:lnTo>
                  <a:pt x="119468" y="464337"/>
                </a:lnTo>
                <a:lnTo>
                  <a:pt x="96037" y="550697"/>
                </a:lnTo>
                <a:lnTo>
                  <a:pt x="95554" y="553567"/>
                </a:lnTo>
                <a:lnTo>
                  <a:pt x="95872" y="560247"/>
                </a:lnTo>
                <a:lnTo>
                  <a:pt x="99580" y="567829"/>
                </a:lnTo>
                <a:lnTo>
                  <a:pt x="109296" y="573379"/>
                </a:lnTo>
                <a:lnTo>
                  <a:pt x="120535" y="573366"/>
                </a:lnTo>
                <a:lnTo>
                  <a:pt x="127584" y="568655"/>
                </a:lnTo>
                <a:lnTo>
                  <a:pt x="131241" y="563029"/>
                </a:lnTo>
                <a:lnTo>
                  <a:pt x="132283" y="560311"/>
                </a:lnTo>
                <a:lnTo>
                  <a:pt x="165430" y="438124"/>
                </a:lnTo>
                <a:lnTo>
                  <a:pt x="292912" y="365442"/>
                </a:lnTo>
                <a:lnTo>
                  <a:pt x="292912" y="510908"/>
                </a:lnTo>
                <a:lnTo>
                  <a:pt x="202387" y="600329"/>
                </a:lnTo>
                <a:lnTo>
                  <a:pt x="200520" y="602576"/>
                </a:lnTo>
                <a:lnTo>
                  <a:pt x="197421" y="608520"/>
                </a:lnTo>
                <a:lnTo>
                  <a:pt x="196799" y="616902"/>
                </a:lnTo>
                <a:lnTo>
                  <a:pt x="202387" y="626516"/>
                </a:lnTo>
                <a:lnTo>
                  <a:pt x="212128" y="632040"/>
                </a:lnTo>
                <a:lnTo>
                  <a:pt x="220611" y="631431"/>
                </a:lnTo>
                <a:lnTo>
                  <a:pt x="226618" y="628357"/>
                </a:lnTo>
                <a:lnTo>
                  <a:pt x="228904" y="626516"/>
                </a:lnTo>
                <a:lnTo>
                  <a:pt x="292912" y="563295"/>
                </a:lnTo>
                <a:lnTo>
                  <a:pt x="292912" y="648233"/>
                </a:lnTo>
                <a:lnTo>
                  <a:pt x="293204" y="651116"/>
                </a:lnTo>
                <a:lnTo>
                  <a:pt x="295262" y="657491"/>
                </a:lnTo>
                <a:lnTo>
                  <a:pt x="300824" y="663854"/>
                </a:lnTo>
                <a:lnTo>
                  <a:pt x="311658" y="666750"/>
                </a:lnTo>
                <a:lnTo>
                  <a:pt x="322503" y="663854"/>
                </a:lnTo>
                <a:lnTo>
                  <a:pt x="328066" y="657491"/>
                </a:lnTo>
                <a:lnTo>
                  <a:pt x="330123" y="651116"/>
                </a:lnTo>
                <a:lnTo>
                  <a:pt x="330415" y="648233"/>
                </a:lnTo>
                <a:lnTo>
                  <a:pt x="330415" y="563295"/>
                </a:lnTo>
                <a:lnTo>
                  <a:pt x="394423" y="626516"/>
                </a:lnTo>
                <a:lnTo>
                  <a:pt x="396697" y="628357"/>
                </a:lnTo>
                <a:lnTo>
                  <a:pt x="402704" y="631431"/>
                </a:lnTo>
                <a:lnTo>
                  <a:pt x="411200" y="632040"/>
                </a:lnTo>
                <a:lnTo>
                  <a:pt x="420941" y="626516"/>
                </a:lnTo>
                <a:lnTo>
                  <a:pt x="426529" y="616902"/>
                </a:lnTo>
                <a:lnTo>
                  <a:pt x="425907" y="608520"/>
                </a:lnTo>
                <a:lnTo>
                  <a:pt x="422795" y="602576"/>
                </a:lnTo>
                <a:lnTo>
                  <a:pt x="420941" y="600329"/>
                </a:lnTo>
                <a:lnTo>
                  <a:pt x="330415" y="510908"/>
                </a:lnTo>
                <a:lnTo>
                  <a:pt x="330415" y="365455"/>
                </a:lnTo>
                <a:lnTo>
                  <a:pt x="457949" y="438188"/>
                </a:lnTo>
                <a:lnTo>
                  <a:pt x="491083" y="560349"/>
                </a:lnTo>
                <a:lnTo>
                  <a:pt x="492125" y="563067"/>
                </a:lnTo>
                <a:lnTo>
                  <a:pt x="495769" y="568693"/>
                </a:lnTo>
                <a:lnTo>
                  <a:pt x="502818" y="573417"/>
                </a:lnTo>
                <a:lnTo>
                  <a:pt x="514045" y="573443"/>
                </a:lnTo>
                <a:lnTo>
                  <a:pt x="523760" y="567867"/>
                </a:lnTo>
                <a:lnTo>
                  <a:pt x="527469" y="560285"/>
                </a:lnTo>
                <a:lnTo>
                  <a:pt x="527786" y="553618"/>
                </a:lnTo>
                <a:lnTo>
                  <a:pt x="527304" y="550748"/>
                </a:lnTo>
                <a:lnTo>
                  <a:pt x="503872" y="464375"/>
                </a:lnTo>
                <a:lnTo>
                  <a:pt x="578345" y="506844"/>
                </a:lnTo>
                <a:lnTo>
                  <a:pt x="581025" y="508038"/>
                </a:lnTo>
                <a:lnTo>
                  <a:pt x="587641" y="509473"/>
                </a:lnTo>
                <a:lnTo>
                  <a:pt x="596011" y="507898"/>
                </a:lnTo>
                <a:lnTo>
                  <a:pt x="603973" y="500075"/>
                </a:lnTo>
                <a:lnTo>
                  <a:pt x="606856" y="489343"/>
                </a:lnTo>
                <a:lnTo>
                  <a:pt x="604050" y="481393"/>
                </a:lnTo>
                <a:lnTo>
                  <a:pt x="599490" y="476453"/>
                </a:lnTo>
                <a:lnTo>
                  <a:pt x="597090" y="474764"/>
                </a:lnTo>
                <a:lnTo>
                  <a:pt x="522643" y="432295"/>
                </a:lnTo>
                <a:lnTo>
                  <a:pt x="610069" y="409155"/>
                </a:lnTo>
                <a:lnTo>
                  <a:pt x="612825" y="408114"/>
                </a:lnTo>
                <a:lnTo>
                  <a:pt x="618515" y="404507"/>
                </a:lnTo>
                <a:lnTo>
                  <a:pt x="623303" y="397548"/>
                </a:lnTo>
                <a:lnTo>
                  <a:pt x="623328" y="386448"/>
                </a:lnTo>
                <a:lnTo>
                  <a:pt x="617689" y="376859"/>
                </a:lnTo>
                <a:lnTo>
                  <a:pt x="610019" y="373202"/>
                </a:lnTo>
                <a:lnTo>
                  <a:pt x="603262" y="372884"/>
                </a:lnTo>
                <a:lnTo>
                  <a:pt x="600354" y="373354"/>
                </a:lnTo>
                <a:lnTo>
                  <a:pt x="476694" y="406082"/>
                </a:lnTo>
                <a:lnTo>
                  <a:pt x="349161" y="333362"/>
                </a:lnTo>
                <a:lnTo>
                  <a:pt x="476758" y="260604"/>
                </a:lnTo>
                <a:lnTo>
                  <a:pt x="600417" y="293344"/>
                </a:lnTo>
                <a:lnTo>
                  <a:pt x="603313" y="293814"/>
                </a:lnTo>
                <a:lnTo>
                  <a:pt x="610069" y="293509"/>
                </a:lnTo>
                <a:lnTo>
                  <a:pt x="617740" y="289852"/>
                </a:lnTo>
                <a:lnTo>
                  <a:pt x="623379" y="280250"/>
                </a:lnTo>
                <a:close/>
              </a:path>
            </a:pathLst>
          </a:custGeom>
          <a:solidFill>
            <a:srgbClr val="E3F1FA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234850" y="8046210"/>
            <a:ext cx="2566143" cy="2012181"/>
            <a:chOff x="2255253" y="7640584"/>
            <a:chExt cx="5517515" cy="2418080"/>
          </a:xfrm>
        </p:grpSpPr>
        <p:sp>
          <p:nvSpPr>
            <p:cNvPr id="4" name="object 4"/>
            <p:cNvSpPr/>
            <p:nvPr/>
          </p:nvSpPr>
          <p:spPr>
            <a:xfrm>
              <a:off x="2255253" y="9121175"/>
              <a:ext cx="5517515" cy="937260"/>
            </a:xfrm>
            <a:custGeom>
              <a:avLst/>
              <a:gdLst/>
              <a:ahLst/>
              <a:cxnLst/>
              <a:rect l="l" t="t" r="r" b="b"/>
              <a:pathLst>
                <a:path w="5517515" h="937259">
                  <a:moveTo>
                    <a:pt x="5517146" y="937224"/>
                  </a:moveTo>
                  <a:lnTo>
                    <a:pt x="0" y="937224"/>
                  </a:lnTo>
                  <a:lnTo>
                    <a:pt x="464971" y="770223"/>
                  </a:lnTo>
                  <a:lnTo>
                    <a:pt x="798581" y="657127"/>
                  </a:lnTo>
                  <a:lnTo>
                    <a:pt x="1086226" y="565014"/>
                  </a:lnTo>
                  <a:lnTo>
                    <a:pt x="1375423" y="477939"/>
                  </a:lnTo>
                  <a:lnTo>
                    <a:pt x="1617598" y="409622"/>
                  </a:lnTo>
                  <a:lnTo>
                    <a:pt x="1860837" y="345507"/>
                  </a:lnTo>
                  <a:lnTo>
                    <a:pt x="2105134" y="285912"/>
                  </a:lnTo>
                  <a:lnTo>
                    <a:pt x="2301330" y="241705"/>
                  </a:lnTo>
                  <a:lnTo>
                    <a:pt x="2498196" y="200759"/>
                  </a:lnTo>
                  <a:lnTo>
                    <a:pt x="2695729" y="163237"/>
                  </a:lnTo>
                  <a:lnTo>
                    <a:pt x="2893926" y="129303"/>
                  </a:lnTo>
                  <a:lnTo>
                    <a:pt x="3092784" y="99121"/>
                  </a:lnTo>
                  <a:lnTo>
                    <a:pt x="3247498" y="78407"/>
                  </a:lnTo>
                  <a:lnTo>
                    <a:pt x="4618844" y="0"/>
                  </a:lnTo>
                  <a:lnTo>
                    <a:pt x="5020618" y="4320"/>
                  </a:lnTo>
                  <a:lnTo>
                    <a:pt x="5517146" y="18075"/>
                  </a:lnTo>
                  <a:lnTo>
                    <a:pt x="5517146" y="937224"/>
                  </a:lnTo>
                  <a:close/>
                </a:path>
              </a:pathLst>
            </a:custGeom>
            <a:solidFill>
              <a:srgbClr val="D3E8FA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4909581" y="7640584"/>
              <a:ext cx="1676108" cy="1768137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4557503" y="9707185"/>
              <a:ext cx="65837" cy="137942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4358748" y="9255604"/>
              <a:ext cx="466090" cy="521970"/>
            </a:xfrm>
            <a:custGeom>
              <a:avLst/>
              <a:gdLst/>
              <a:ahLst/>
              <a:cxnLst/>
              <a:rect l="l" t="t" r="r" b="b"/>
              <a:pathLst>
                <a:path w="466089" h="521970">
                  <a:moveTo>
                    <a:pt x="87882" y="138109"/>
                  </a:moveTo>
                  <a:lnTo>
                    <a:pt x="85343" y="133759"/>
                  </a:lnTo>
                  <a:lnTo>
                    <a:pt x="86832" y="131048"/>
                  </a:lnTo>
                  <a:lnTo>
                    <a:pt x="110683" y="96519"/>
                  </a:lnTo>
                  <a:lnTo>
                    <a:pt x="139918" y="65624"/>
                  </a:lnTo>
                  <a:lnTo>
                    <a:pt x="171766" y="36940"/>
                  </a:lnTo>
                  <a:lnTo>
                    <a:pt x="204337" y="8261"/>
                  </a:lnTo>
                  <a:lnTo>
                    <a:pt x="207160" y="5602"/>
                  </a:lnTo>
                  <a:lnTo>
                    <a:pt x="208326" y="4079"/>
                  </a:lnTo>
                  <a:lnTo>
                    <a:pt x="209906" y="1962"/>
                  </a:lnTo>
                  <a:lnTo>
                    <a:pt x="209634" y="1703"/>
                  </a:lnTo>
                  <a:lnTo>
                    <a:pt x="214427" y="0"/>
                  </a:lnTo>
                  <a:lnTo>
                    <a:pt x="214841" y="542"/>
                  </a:lnTo>
                  <a:lnTo>
                    <a:pt x="216279" y="1729"/>
                  </a:lnTo>
                  <a:lnTo>
                    <a:pt x="235462" y="18106"/>
                  </a:lnTo>
                  <a:lnTo>
                    <a:pt x="268559" y="47668"/>
                  </a:lnTo>
                  <a:lnTo>
                    <a:pt x="287750" y="64052"/>
                  </a:lnTo>
                  <a:lnTo>
                    <a:pt x="308940" y="81356"/>
                  </a:lnTo>
                  <a:lnTo>
                    <a:pt x="319487" y="90083"/>
                  </a:lnTo>
                  <a:lnTo>
                    <a:pt x="345707" y="117902"/>
                  </a:lnTo>
                  <a:lnTo>
                    <a:pt x="346586" y="119766"/>
                  </a:lnTo>
                  <a:lnTo>
                    <a:pt x="132775" y="119766"/>
                  </a:lnTo>
                  <a:lnTo>
                    <a:pt x="87882" y="138109"/>
                  </a:lnTo>
                  <a:close/>
                </a:path>
                <a:path w="466089" h="521970">
                  <a:moveTo>
                    <a:pt x="45333" y="329647"/>
                  </a:moveTo>
                  <a:lnTo>
                    <a:pt x="42069" y="326717"/>
                  </a:lnTo>
                  <a:lnTo>
                    <a:pt x="42755" y="323451"/>
                  </a:lnTo>
                  <a:lnTo>
                    <a:pt x="58644" y="270345"/>
                  </a:lnTo>
                  <a:lnTo>
                    <a:pt x="81281" y="219009"/>
                  </a:lnTo>
                  <a:lnTo>
                    <a:pt x="107159" y="168973"/>
                  </a:lnTo>
                  <a:lnTo>
                    <a:pt x="132775" y="119766"/>
                  </a:lnTo>
                  <a:lnTo>
                    <a:pt x="346586" y="119766"/>
                  </a:lnTo>
                  <a:lnTo>
                    <a:pt x="349417" y="125768"/>
                  </a:lnTo>
                  <a:lnTo>
                    <a:pt x="350363" y="128143"/>
                  </a:lnTo>
                  <a:lnTo>
                    <a:pt x="290613" y="128143"/>
                  </a:lnTo>
                  <a:lnTo>
                    <a:pt x="307642" y="148910"/>
                  </a:lnTo>
                  <a:lnTo>
                    <a:pt x="340613" y="191379"/>
                  </a:lnTo>
                  <a:lnTo>
                    <a:pt x="365122" y="225160"/>
                  </a:lnTo>
                  <a:lnTo>
                    <a:pt x="390191" y="261915"/>
                  </a:lnTo>
                  <a:lnTo>
                    <a:pt x="397376" y="272200"/>
                  </a:lnTo>
                  <a:lnTo>
                    <a:pt x="404510" y="283453"/>
                  </a:lnTo>
                  <a:lnTo>
                    <a:pt x="407077" y="289992"/>
                  </a:lnTo>
                  <a:lnTo>
                    <a:pt x="116714" y="289992"/>
                  </a:lnTo>
                  <a:lnTo>
                    <a:pt x="100148" y="299431"/>
                  </a:lnTo>
                  <a:lnTo>
                    <a:pt x="64845" y="318426"/>
                  </a:lnTo>
                  <a:lnTo>
                    <a:pt x="48286" y="327866"/>
                  </a:lnTo>
                  <a:lnTo>
                    <a:pt x="45333" y="329647"/>
                  </a:lnTo>
                  <a:close/>
                </a:path>
                <a:path w="466089" h="521970">
                  <a:moveTo>
                    <a:pt x="354831" y="138148"/>
                  </a:moveTo>
                  <a:lnTo>
                    <a:pt x="316437" y="129189"/>
                  </a:lnTo>
                  <a:lnTo>
                    <a:pt x="290613" y="128143"/>
                  </a:lnTo>
                  <a:lnTo>
                    <a:pt x="350363" y="128143"/>
                  </a:lnTo>
                  <a:lnTo>
                    <a:pt x="354831" y="138148"/>
                  </a:lnTo>
                  <a:close/>
                </a:path>
                <a:path w="466089" h="521970">
                  <a:moveTo>
                    <a:pt x="4248" y="521430"/>
                  </a:moveTo>
                  <a:lnTo>
                    <a:pt x="1761" y="518797"/>
                  </a:lnTo>
                  <a:lnTo>
                    <a:pt x="582" y="515622"/>
                  </a:lnTo>
                  <a:lnTo>
                    <a:pt x="25" y="513027"/>
                  </a:lnTo>
                  <a:lnTo>
                    <a:pt x="0" y="512691"/>
                  </a:lnTo>
                  <a:lnTo>
                    <a:pt x="818" y="510690"/>
                  </a:lnTo>
                  <a:lnTo>
                    <a:pt x="20792" y="464960"/>
                  </a:lnTo>
                  <a:lnTo>
                    <a:pt x="42881" y="420165"/>
                  </a:lnTo>
                  <a:lnTo>
                    <a:pt x="66545" y="376229"/>
                  </a:lnTo>
                  <a:lnTo>
                    <a:pt x="91313" y="332916"/>
                  </a:lnTo>
                  <a:lnTo>
                    <a:pt x="116714" y="289992"/>
                  </a:lnTo>
                  <a:lnTo>
                    <a:pt x="407077" y="289992"/>
                  </a:lnTo>
                  <a:lnTo>
                    <a:pt x="409225" y="295462"/>
                  </a:lnTo>
                  <a:lnTo>
                    <a:pt x="409208" y="298447"/>
                  </a:lnTo>
                  <a:lnTo>
                    <a:pt x="329625" y="298447"/>
                  </a:lnTo>
                  <a:lnTo>
                    <a:pt x="357869" y="334631"/>
                  </a:lnTo>
                  <a:lnTo>
                    <a:pt x="385363" y="371423"/>
                  </a:lnTo>
                  <a:lnTo>
                    <a:pt x="412095" y="408815"/>
                  </a:lnTo>
                  <a:lnTo>
                    <a:pt x="438050" y="446794"/>
                  </a:lnTo>
                  <a:lnTo>
                    <a:pt x="451539" y="467459"/>
                  </a:lnTo>
                  <a:lnTo>
                    <a:pt x="409658" y="467459"/>
                  </a:lnTo>
                  <a:lnTo>
                    <a:pt x="404252" y="471267"/>
                  </a:lnTo>
                  <a:lnTo>
                    <a:pt x="318292" y="471267"/>
                  </a:lnTo>
                  <a:lnTo>
                    <a:pt x="309185" y="475773"/>
                  </a:lnTo>
                  <a:lnTo>
                    <a:pt x="174598" y="475773"/>
                  </a:lnTo>
                  <a:lnTo>
                    <a:pt x="169233" y="479800"/>
                  </a:lnTo>
                  <a:lnTo>
                    <a:pt x="64891" y="479800"/>
                  </a:lnTo>
                  <a:lnTo>
                    <a:pt x="4248" y="521430"/>
                  </a:lnTo>
                  <a:close/>
                </a:path>
                <a:path w="466089" h="521970">
                  <a:moveTo>
                    <a:pt x="406433" y="311420"/>
                  </a:moveTo>
                  <a:lnTo>
                    <a:pt x="367542" y="301248"/>
                  </a:lnTo>
                  <a:lnTo>
                    <a:pt x="329625" y="298447"/>
                  </a:lnTo>
                  <a:lnTo>
                    <a:pt x="409208" y="298447"/>
                  </a:lnTo>
                  <a:lnTo>
                    <a:pt x="409153" y="308012"/>
                  </a:lnTo>
                  <a:lnTo>
                    <a:pt x="408648" y="309974"/>
                  </a:lnTo>
                  <a:lnTo>
                    <a:pt x="406433" y="311420"/>
                  </a:lnTo>
                  <a:close/>
                </a:path>
                <a:path w="466089" h="521970">
                  <a:moveTo>
                    <a:pt x="450342" y="493832"/>
                  </a:moveTo>
                  <a:lnTo>
                    <a:pt x="440537" y="490424"/>
                  </a:lnTo>
                  <a:lnTo>
                    <a:pt x="432226" y="484485"/>
                  </a:lnTo>
                  <a:lnTo>
                    <a:pt x="424971" y="475558"/>
                  </a:lnTo>
                  <a:lnTo>
                    <a:pt x="417780" y="468323"/>
                  </a:lnTo>
                  <a:lnTo>
                    <a:pt x="409658" y="467459"/>
                  </a:lnTo>
                  <a:lnTo>
                    <a:pt x="451539" y="467459"/>
                  </a:lnTo>
                  <a:lnTo>
                    <a:pt x="463216" y="485351"/>
                  </a:lnTo>
                  <a:lnTo>
                    <a:pt x="465762" y="489340"/>
                  </a:lnTo>
                  <a:lnTo>
                    <a:pt x="464253" y="489340"/>
                  </a:lnTo>
                  <a:lnTo>
                    <a:pt x="450342" y="493832"/>
                  </a:lnTo>
                  <a:close/>
                </a:path>
                <a:path w="466089" h="521970">
                  <a:moveTo>
                    <a:pt x="370376" y="502090"/>
                  </a:moveTo>
                  <a:lnTo>
                    <a:pt x="326485" y="476961"/>
                  </a:lnTo>
                  <a:lnTo>
                    <a:pt x="318292" y="471267"/>
                  </a:lnTo>
                  <a:lnTo>
                    <a:pt x="404252" y="471267"/>
                  </a:lnTo>
                  <a:lnTo>
                    <a:pt x="401920" y="472910"/>
                  </a:lnTo>
                  <a:lnTo>
                    <a:pt x="393209" y="481577"/>
                  </a:lnTo>
                  <a:lnTo>
                    <a:pt x="384672" y="490904"/>
                  </a:lnTo>
                  <a:lnTo>
                    <a:pt x="377459" y="498337"/>
                  </a:lnTo>
                  <a:lnTo>
                    <a:pt x="370376" y="502090"/>
                  </a:lnTo>
                  <a:close/>
                </a:path>
                <a:path w="466089" h="521970">
                  <a:moveTo>
                    <a:pt x="239477" y="507876"/>
                  </a:moveTo>
                  <a:lnTo>
                    <a:pt x="235824" y="506224"/>
                  </a:lnTo>
                  <a:lnTo>
                    <a:pt x="225164" y="501099"/>
                  </a:lnTo>
                  <a:lnTo>
                    <a:pt x="218273" y="497537"/>
                  </a:lnTo>
                  <a:lnTo>
                    <a:pt x="174598" y="475773"/>
                  </a:lnTo>
                  <a:lnTo>
                    <a:pt x="309185" y="475773"/>
                  </a:lnTo>
                  <a:lnTo>
                    <a:pt x="253737" y="503203"/>
                  </a:lnTo>
                  <a:lnTo>
                    <a:pt x="248763" y="506624"/>
                  </a:lnTo>
                  <a:lnTo>
                    <a:pt x="239477" y="507876"/>
                  </a:lnTo>
                  <a:close/>
                </a:path>
                <a:path w="466089" h="521970">
                  <a:moveTo>
                    <a:pt x="99255" y="518316"/>
                  </a:moveTo>
                  <a:lnTo>
                    <a:pt x="94129" y="516058"/>
                  </a:lnTo>
                  <a:lnTo>
                    <a:pt x="88892" y="510690"/>
                  </a:lnTo>
                  <a:lnTo>
                    <a:pt x="79276" y="498337"/>
                  </a:lnTo>
                  <a:lnTo>
                    <a:pt x="64891" y="479800"/>
                  </a:lnTo>
                  <a:lnTo>
                    <a:pt x="169233" y="479800"/>
                  </a:lnTo>
                  <a:lnTo>
                    <a:pt x="128441" y="506656"/>
                  </a:lnTo>
                  <a:lnTo>
                    <a:pt x="99255" y="518316"/>
                  </a:lnTo>
                  <a:close/>
                </a:path>
                <a:path w="466089" h="521970">
                  <a:moveTo>
                    <a:pt x="465911" y="489572"/>
                  </a:moveTo>
                  <a:lnTo>
                    <a:pt x="464253" y="489340"/>
                  </a:lnTo>
                  <a:lnTo>
                    <a:pt x="465762" y="489340"/>
                  </a:lnTo>
                  <a:lnTo>
                    <a:pt x="465911" y="489572"/>
                  </a:lnTo>
                  <a:close/>
                </a:path>
              </a:pathLst>
            </a:custGeom>
            <a:solidFill>
              <a:srgbClr val="17573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4418444" y="9318357"/>
              <a:ext cx="320675" cy="394335"/>
            </a:xfrm>
            <a:custGeom>
              <a:avLst/>
              <a:gdLst/>
              <a:ahLst/>
              <a:cxnLst/>
              <a:rect l="l" t="t" r="r" b="b"/>
              <a:pathLst>
                <a:path w="320675" h="394334">
                  <a:moveTo>
                    <a:pt x="22606" y="381228"/>
                  </a:moveTo>
                  <a:lnTo>
                    <a:pt x="21336" y="378853"/>
                  </a:lnTo>
                  <a:lnTo>
                    <a:pt x="19291" y="377253"/>
                  </a:lnTo>
                  <a:lnTo>
                    <a:pt x="18275" y="376389"/>
                  </a:lnTo>
                  <a:lnTo>
                    <a:pt x="17056" y="375780"/>
                  </a:lnTo>
                  <a:lnTo>
                    <a:pt x="15659" y="375424"/>
                  </a:lnTo>
                  <a:lnTo>
                    <a:pt x="14312" y="374865"/>
                  </a:lnTo>
                  <a:lnTo>
                    <a:pt x="12852" y="374624"/>
                  </a:lnTo>
                  <a:lnTo>
                    <a:pt x="8382" y="374764"/>
                  </a:lnTo>
                  <a:lnTo>
                    <a:pt x="5346" y="375513"/>
                  </a:lnTo>
                  <a:lnTo>
                    <a:pt x="1282" y="378968"/>
                  </a:lnTo>
                  <a:lnTo>
                    <a:pt x="0" y="381101"/>
                  </a:lnTo>
                  <a:lnTo>
                    <a:pt x="0" y="387172"/>
                  </a:lnTo>
                  <a:lnTo>
                    <a:pt x="1257" y="389559"/>
                  </a:lnTo>
                  <a:lnTo>
                    <a:pt x="3314" y="391160"/>
                  </a:lnTo>
                  <a:lnTo>
                    <a:pt x="4330" y="392023"/>
                  </a:lnTo>
                  <a:lnTo>
                    <a:pt x="5549" y="392633"/>
                  </a:lnTo>
                  <a:lnTo>
                    <a:pt x="6946" y="392988"/>
                  </a:lnTo>
                  <a:lnTo>
                    <a:pt x="8293" y="393547"/>
                  </a:lnTo>
                  <a:lnTo>
                    <a:pt x="9753" y="393788"/>
                  </a:lnTo>
                  <a:lnTo>
                    <a:pt x="14224" y="393649"/>
                  </a:lnTo>
                  <a:lnTo>
                    <a:pt x="17259" y="392899"/>
                  </a:lnTo>
                  <a:lnTo>
                    <a:pt x="21323" y="389445"/>
                  </a:lnTo>
                  <a:lnTo>
                    <a:pt x="22606" y="387311"/>
                  </a:lnTo>
                  <a:lnTo>
                    <a:pt x="22606" y="381228"/>
                  </a:lnTo>
                  <a:close/>
                </a:path>
                <a:path w="320675" h="394334">
                  <a:moveTo>
                    <a:pt x="66687" y="170954"/>
                  </a:moveTo>
                  <a:lnTo>
                    <a:pt x="66484" y="166484"/>
                  </a:lnTo>
                  <a:lnTo>
                    <a:pt x="65519" y="163461"/>
                  </a:lnTo>
                  <a:lnTo>
                    <a:pt x="63309" y="161442"/>
                  </a:lnTo>
                  <a:lnTo>
                    <a:pt x="61087" y="159410"/>
                  </a:lnTo>
                  <a:lnTo>
                    <a:pt x="58369" y="158127"/>
                  </a:lnTo>
                  <a:lnTo>
                    <a:pt x="50584" y="158127"/>
                  </a:lnTo>
                  <a:lnTo>
                    <a:pt x="47548" y="159385"/>
                  </a:lnTo>
                  <a:lnTo>
                    <a:pt x="45491" y="161442"/>
                  </a:lnTo>
                  <a:lnTo>
                    <a:pt x="44399" y="162458"/>
                  </a:lnTo>
                  <a:lnTo>
                    <a:pt x="43624" y="163664"/>
                  </a:lnTo>
                  <a:lnTo>
                    <a:pt x="43167" y="165061"/>
                  </a:lnTo>
                  <a:lnTo>
                    <a:pt x="42456" y="166408"/>
                  </a:lnTo>
                  <a:lnTo>
                    <a:pt x="42125" y="167855"/>
                  </a:lnTo>
                  <a:lnTo>
                    <a:pt x="42329" y="172313"/>
                  </a:lnTo>
                  <a:lnTo>
                    <a:pt x="43281" y="175336"/>
                  </a:lnTo>
                  <a:lnTo>
                    <a:pt x="47726" y="179387"/>
                  </a:lnTo>
                  <a:lnTo>
                    <a:pt x="50444" y="180670"/>
                  </a:lnTo>
                  <a:lnTo>
                    <a:pt x="58229" y="180670"/>
                  </a:lnTo>
                  <a:lnTo>
                    <a:pt x="61277" y="179412"/>
                  </a:lnTo>
                  <a:lnTo>
                    <a:pt x="63322" y="177368"/>
                  </a:lnTo>
                  <a:lnTo>
                    <a:pt x="64427" y="176352"/>
                  </a:lnTo>
                  <a:lnTo>
                    <a:pt x="65201" y="175133"/>
                  </a:lnTo>
                  <a:lnTo>
                    <a:pt x="65646" y="173736"/>
                  </a:lnTo>
                  <a:lnTo>
                    <a:pt x="66357" y="172389"/>
                  </a:lnTo>
                  <a:lnTo>
                    <a:pt x="66687" y="170954"/>
                  </a:lnTo>
                  <a:close/>
                </a:path>
                <a:path w="320675" h="394334">
                  <a:moveTo>
                    <a:pt x="122656" y="279298"/>
                  </a:moveTo>
                  <a:lnTo>
                    <a:pt x="114338" y="266471"/>
                  </a:lnTo>
                  <a:lnTo>
                    <a:pt x="106629" y="266471"/>
                  </a:lnTo>
                  <a:lnTo>
                    <a:pt x="103593" y="267728"/>
                  </a:lnTo>
                  <a:lnTo>
                    <a:pt x="101536" y="269773"/>
                  </a:lnTo>
                  <a:lnTo>
                    <a:pt x="100444" y="270802"/>
                  </a:lnTo>
                  <a:lnTo>
                    <a:pt x="99669" y="272008"/>
                  </a:lnTo>
                  <a:lnTo>
                    <a:pt x="99212" y="273405"/>
                  </a:lnTo>
                  <a:lnTo>
                    <a:pt x="98501" y="274751"/>
                  </a:lnTo>
                  <a:lnTo>
                    <a:pt x="98171" y="276199"/>
                  </a:lnTo>
                  <a:lnTo>
                    <a:pt x="98374" y="280657"/>
                  </a:lnTo>
                  <a:lnTo>
                    <a:pt x="99326" y="283679"/>
                  </a:lnTo>
                  <a:lnTo>
                    <a:pt x="103771" y="287731"/>
                  </a:lnTo>
                  <a:lnTo>
                    <a:pt x="106489" y="289013"/>
                  </a:lnTo>
                  <a:lnTo>
                    <a:pt x="114198" y="289013"/>
                  </a:lnTo>
                  <a:lnTo>
                    <a:pt x="117246" y="287756"/>
                  </a:lnTo>
                  <a:lnTo>
                    <a:pt x="119291" y="285711"/>
                  </a:lnTo>
                  <a:lnTo>
                    <a:pt x="120383" y="284683"/>
                  </a:lnTo>
                  <a:lnTo>
                    <a:pt x="121170" y="283476"/>
                  </a:lnTo>
                  <a:lnTo>
                    <a:pt x="121615" y="282079"/>
                  </a:lnTo>
                  <a:lnTo>
                    <a:pt x="122326" y="280733"/>
                  </a:lnTo>
                  <a:lnTo>
                    <a:pt x="122656" y="279298"/>
                  </a:lnTo>
                  <a:close/>
                </a:path>
                <a:path w="320675" h="394334">
                  <a:moveTo>
                    <a:pt x="126873" y="75120"/>
                  </a:moveTo>
                  <a:lnTo>
                    <a:pt x="126555" y="73672"/>
                  </a:lnTo>
                  <a:lnTo>
                    <a:pt x="125857" y="72326"/>
                  </a:lnTo>
                  <a:lnTo>
                    <a:pt x="125399" y="70929"/>
                  </a:lnTo>
                  <a:lnTo>
                    <a:pt x="124625" y="69723"/>
                  </a:lnTo>
                  <a:lnTo>
                    <a:pt x="121373" y="66725"/>
                  </a:lnTo>
                  <a:lnTo>
                    <a:pt x="118541" y="65265"/>
                  </a:lnTo>
                  <a:lnTo>
                    <a:pt x="112534" y="65519"/>
                  </a:lnTo>
                  <a:lnTo>
                    <a:pt x="109702" y="66548"/>
                  </a:lnTo>
                  <a:lnTo>
                    <a:pt x="103670" y="72555"/>
                  </a:lnTo>
                  <a:lnTo>
                    <a:pt x="102400" y="75590"/>
                  </a:lnTo>
                  <a:lnTo>
                    <a:pt x="102400" y="78486"/>
                  </a:lnTo>
                  <a:lnTo>
                    <a:pt x="102336" y="80035"/>
                  </a:lnTo>
                  <a:lnTo>
                    <a:pt x="102666" y="81483"/>
                  </a:lnTo>
                  <a:lnTo>
                    <a:pt x="103365" y="82816"/>
                  </a:lnTo>
                  <a:lnTo>
                    <a:pt x="103822" y="84213"/>
                  </a:lnTo>
                  <a:lnTo>
                    <a:pt x="104597" y="85432"/>
                  </a:lnTo>
                  <a:lnTo>
                    <a:pt x="107848" y="88430"/>
                  </a:lnTo>
                  <a:lnTo>
                    <a:pt x="110693" y="89877"/>
                  </a:lnTo>
                  <a:lnTo>
                    <a:pt x="116687" y="89623"/>
                  </a:lnTo>
                  <a:lnTo>
                    <a:pt x="119519" y="88607"/>
                  </a:lnTo>
                  <a:lnTo>
                    <a:pt x="125552" y="82588"/>
                  </a:lnTo>
                  <a:lnTo>
                    <a:pt x="126822" y="79552"/>
                  </a:lnTo>
                  <a:lnTo>
                    <a:pt x="126822" y="76669"/>
                  </a:lnTo>
                  <a:lnTo>
                    <a:pt x="126873" y="75120"/>
                  </a:lnTo>
                  <a:close/>
                </a:path>
                <a:path w="320675" h="394334">
                  <a:moveTo>
                    <a:pt x="191376" y="374510"/>
                  </a:moveTo>
                  <a:lnTo>
                    <a:pt x="190119" y="371475"/>
                  </a:lnTo>
                  <a:lnTo>
                    <a:pt x="188061" y="369430"/>
                  </a:lnTo>
                  <a:lnTo>
                    <a:pt x="187045" y="368338"/>
                  </a:lnTo>
                  <a:lnTo>
                    <a:pt x="185826" y="367563"/>
                  </a:lnTo>
                  <a:lnTo>
                    <a:pt x="184429" y="367106"/>
                  </a:lnTo>
                  <a:lnTo>
                    <a:pt x="183083" y="366395"/>
                  </a:lnTo>
                  <a:lnTo>
                    <a:pt x="181622" y="366077"/>
                  </a:lnTo>
                  <a:lnTo>
                    <a:pt x="177139" y="366268"/>
                  </a:lnTo>
                  <a:lnTo>
                    <a:pt x="174117" y="367220"/>
                  </a:lnTo>
                  <a:lnTo>
                    <a:pt x="170053" y="371652"/>
                  </a:lnTo>
                  <a:lnTo>
                    <a:pt x="168770" y="374357"/>
                  </a:lnTo>
                  <a:lnTo>
                    <a:pt x="168770" y="382117"/>
                  </a:lnTo>
                  <a:lnTo>
                    <a:pt x="170027" y="385152"/>
                  </a:lnTo>
                  <a:lnTo>
                    <a:pt x="172085" y="387197"/>
                  </a:lnTo>
                  <a:lnTo>
                    <a:pt x="173101" y="388289"/>
                  </a:lnTo>
                  <a:lnTo>
                    <a:pt x="174320" y="389064"/>
                  </a:lnTo>
                  <a:lnTo>
                    <a:pt x="175717" y="389521"/>
                  </a:lnTo>
                  <a:lnTo>
                    <a:pt x="177063" y="390232"/>
                  </a:lnTo>
                  <a:lnTo>
                    <a:pt x="178523" y="390550"/>
                  </a:lnTo>
                  <a:lnTo>
                    <a:pt x="182994" y="390359"/>
                  </a:lnTo>
                  <a:lnTo>
                    <a:pt x="186029" y="389407"/>
                  </a:lnTo>
                  <a:lnTo>
                    <a:pt x="190093" y="384975"/>
                  </a:lnTo>
                  <a:lnTo>
                    <a:pt x="191376" y="382270"/>
                  </a:lnTo>
                  <a:lnTo>
                    <a:pt x="191376" y="374510"/>
                  </a:lnTo>
                  <a:close/>
                </a:path>
                <a:path w="320675" h="394334">
                  <a:moveTo>
                    <a:pt x="201904" y="12814"/>
                  </a:moveTo>
                  <a:lnTo>
                    <a:pt x="201714" y="8356"/>
                  </a:lnTo>
                  <a:lnTo>
                    <a:pt x="200761" y="5334"/>
                  </a:lnTo>
                  <a:lnTo>
                    <a:pt x="198526" y="3302"/>
                  </a:lnTo>
                  <a:lnTo>
                    <a:pt x="196316" y="1282"/>
                  </a:lnTo>
                  <a:lnTo>
                    <a:pt x="193598" y="0"/>
                  </a:lnTo>
                  <a:lnTo>
                    <a:pt x="183705" y="0"/>
                  </a:lnTo>
                  <a:lnTo>
                    <a:pt x="180657" y="1257"/>
                  </a:lnTo>
                  <a:lnTo>
                    <a:pt x="178612" y="3302"/>
                  </a:lnTo>
                  <a:lnTo>
                    <a:pt x="177507" y="4330"/>
                  </a:lnTo>
                  <a:lnTo>
                    <a:pt x="176733" y="5537"/>
                  </a:lnTo>
                  <a:lnTo>
                    <a:pt x="176276" y="6934"/>
                  </a:lnTo>
                  <a:lnTo>
                    <a:pt x="175564" y="8280"/>
                  </a:lnTo>
                  <a:lnTo>
                    <a:pt x="175247" y="9715"/>
                  </a:lnTo>
                  <a:lnTo>
                    <a:pt x="175437" y="14185"/>
                  </a:lnTo>
                  <a:lnTo>
                    <a:pt x="176390" y="17208"/>
                  </a:lnTo>
                  <a:lnTo>
                    <a:pt x="180835" y="21259"/>
                  </a:lnTo>
                  <a:lnTo>
                    <a:pt x="183553" y="22542"/>
                  </a:lnTo>
                  <a:lnTo>
                    <a:pt x="193446" y="22542"/>
                  </a:lnTo>
                  <a:lnTo>
                    <a:pt x="196494" y="21285"/>
                  </a:lnTo>
                  <a:lnTo>
                    <a:pt x="198539" y="19240"/>
                  </a:lnTo>
                  <a:lnTo>
                    <a:pt x="199644" y="18211"/>
                  </a:lnTo>
                  <a:lnTo>
                    <a:pt x="200418" y="17005"/>
                  </a:lnTo>
                  <a:lnTo>
                    <a:pt x="200875" y="15608"/>
                  </a:lnTo>
                  <a:lnTo>
                    <a:pt x="201587" y="14262"/>
                  </a:lnTo>
                  <a:lnTo>
                    <a:pt x="201904" y="12814"/>
                  </a:lnTo>
                  <a:close/>
                </a:path>
                <a:path w="320675" h="394334">
                  <a:moveTo>
                    <a:pt x="216966" y="142151"/>
                  </a:moveTo>
                  <a:lnTo>
                    <a:pt x="215709" y="139115"/>
                  </a:lnTo>
                  <a:lnTo>
                    <a:pt x="213639" y="137083"/>
                  </a:lnTo>
                  <a:lnTo>
                    <a:pt x="212623" y="135978"/>
                  </a:lnTo>
                  <a:lnTo>
                    <a:pt x="211404" y="135204"/>
                  </a:lnTo>
                  <a:lnTo>
                    <a:pt x="210007" y="134759"/>
                  </a:lnTo>
                  <a:lnTo>
                    <a:pt x="208661" y="134048"/>
                  </a:lnTo>
                  <a:lnTo>
                    <a:pt x="207213" y="133718"/>
                  </a:lnTo>
                  <a:lnTo>
                    <a:pt x="202730" y="133921"/>
                  </a:lnTo>
                  <a:lnTo>
                    <a:pt x="199694" y="134874"/>
                  </a:lnTo>
                  <a:lnTo>
                    <a:pt x="195630" y="139293"/>
                  </a:lnTo>
                  <a:lnTo>
                    <a:pt x="194348" y="142011"/>
                  </a:lnTo>
                  <a:lnTo>
                    <a:pt x="194348" y="149771"/>
                  </a:lnTo>
                  <a:lnTo>
                    <a:pt x="195605" y="152806"/>
                  </a:lnTo>
                  <a:lnTo>
                    <a:pt x="197662" y="154838"/>
                  </a:lnTo>
                  <a:lnTo>
                    <a:pt x="198691" y="155943"/>
                  </a:lnTo>
                  <a:lnTo>
                    <a:pt x="199898" y="156718"/>
                  </a:lnTo>
                  <a:lnTo>
                    <a:pt x="201307" y="157162"/>
                  </a:lnTo>
                  <a:lnTo>
                    <a:pt x="202653" y="157873"/>
                  </a:lnTo>
                  <a:lnTo>
                    <a:pt x="204101" y="158191"/>
                  </a:lnTo>
                  <a:lnTo>
                    <a:pt x="208584" y="158000"/>
                  </a:lnTo>
                  <a:lnTo>
                    <a:pt x="211607" y="157048"/>
                  </a:lnTo>
                  <a:lnTo>
                    <a:pt x="215684" y="152615"/>
                  </a:lnTo>
                  <a:lnTo>
                    <a:pt x="216966" y="149910"/>
                  </a:lnTo>
                  <a:lnTo>
                    <a:pt x="216966" y="142151"/>
                  </a:lnTo>
                  <a:close/>
                </a:path>
                <a:path w="320675" h="394334">
                  <a:moveTo>
                    <a:pt x="239572" y="257835"/>
                  </a:moveTo>
                  <a:lnTo>
                    <a:pt x="239560" y="250088"/>
                  </a:lnTo>
                  <a:lnTo>
                    <a:pt x="238302" y="247053"/>
                  </a:lnTo>
                  <a:lnTo>
                    <a:pt x="236258" y="245008"/>
                  </a:lnTo>
                  <a:lnTo>
                    <a:pt x="235242" y="243903"/>
                  </a:lnTo>
                  <a:lnTo>
                    <a:pt x="234022" y="243128"/>
                  </a:lnTo>
                  <a:lnTo>
                    <a:pt x="232625" y="242684"/>
                  </a:lnTo>
                  <a:lnTo>
                    <a:pt x="231279" y="241973"/>
                  </a:lnTo>
                  <a:lnTo>
                    <a:pt x="229819" y="241655"/>
                  </a:lnTo>
                  <a:lnTo>
                    <a:pt x="225336" y="241846"/>
                  </a:lnTo>
                  <a:lnTo>
                    <a:pt x="222313" y="242798"/>
                  </a:lnTo>
                  <a:lnTo>
                    <a:pt x="218249" y="247230"/>
                  </a:lnTo>
                  <a:lnTo>
                    <a:pt x="216966" y="249936"/>
                  </a:lnTo>
                  <a:lnTo>
                    <a:pt x="216966" y="257695"/>
                  </a:lnTo>
                  <a:lnTo>
                    <a:pt x="218211" y="260731"/>
                  </a:lnTo>
                  <a:lnTo>
                    <a:pt x="220281" y="262763"/>
                  </a:lnTo>
                  <a:lnTo>
                    <a:pt x="221297" y="263867"/>
                  </a:lnTo>
                  <a:lnTo>
                    <a:pt x="222516" y="264642"/>
                  </a:lnTo>
                  <a:lnTo>
                    <a:pt x="223913" y="265087"/>
                  </a:lnTo>
                  <a:lnTo>
                    <a:pt x="225259" y="265798"/>
                  </a:lnTo>
                  <a:lnTo>
                    <a:pt x="226720" y="266128"/>
                  </a:lnTo>
                  <a:lnTo>
                    <a:pt x="231190" y="265938"/>
                  </a:lnTo>
                  <a:lnTo>
                    <a:pt x="234226" y="264972"/>
                  </a:lnTo>
                  <a:lnTo>
                    <a:pt x="238290" y="260553"/>
                  </a:lnTo>
                  <a:lnTo>
                    <a:pt x="239572" y="257835"/>
                  </a:lnTo>
                  <a:close/>
                </a:path>
                <a:path w="320675" h="394334">
                  <a:moveTo>
                    <a:pt x="320281" y="356412"/>
                  </a:moveTo>
                  <a:lnTo>
                    <a:pt x="320078" y="351942"/>
                  </a:lnTo>
                  <a:lnTo>
                    <a:pt x="319112" y="348919"/>
                  </a:lnTo>
                  <a:lnTo>
                    <a:pt x="316903" y="346900"/>
                  </a:lnTo>
                  <a:lnTo>
                    <a:pt x="314693" y="344868"/>
                  </a:lnTo>
                  <a:lnTo>
                    <a:pt x="311962" y="343585"/>
                  </a:lnTo>
                  <a:lnTo>
                    <a:pt x="304177" y="343585"/>
                  </a:lnTo>
                  <a:lnTo>
                    <a:pt x="301142" y="344843"/>
                  </a:lnTo>
                  <a:lnTo>
                    <a:pt x="299097" y="346900"/>
                  </a:lnTo>
                  <a:lnTo>
                    <a:pt x="297992" y="347916"/>
                  </a:lnTo>
                  <a:lnTo>
                    <a:pt x="297218" y="349123"/>
                  </a:lnTo>
                  <a:lnTo>
                    <a:pt x="296760" y="350520"/>
                  </a:lnTo>
                  <a:lnTo>
                    <a:pt x="296049" y="351866"/>
                  </a:lnTo>
                  <a:lnTo>
                    <a:pt x="295719" y="353314"/>
                  </a:lnTo>
                  <a:lnTo>
                    <a:pt x="295922" y="357771"/>
                  </a:lnTo>
                  <a:lnTo>
                    <a:pt x="296875" y="360794"/>
                  </a:lnTo>
                  <a:lnTo>
                    <a:pt x="301320" y="364845"/>
                  </a:lnTo>
                  <a:lnTo>
                    <a:pt x="304038" y="366128"/>
                  </a:lnTo>
                  <a:lnTo>
                    <a:pt x="311823" y="366128"/>
                  </a:lnTo>
                  <a:lnTo>
                    <a:pt x="314871" y="364871"/>
                  </a:lnTo>
                  <a:lnTo>
                    <a:pt x="316915" y="362826"/>
                  </a:lnTo>
                  <a:lnTo>
                    <a:pt x="318020" y="361810"/>
                  </a:lnTo>
                  <a:lnTo>
                    <a:pt x="318795" y="360591"/>
                  </a:lnTo>
                  <a:lnTo>
                    <a:pt x="319252" y="359194"/>
                  </a:lnTo>
                  <a:lnTo>
                    <a:pt x="319963" y="357847"/>
                  </a:lnTo>
                  <a:lnTo>
                    <a:pt x="320281" y="356412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4536740" y="9216490"/>
              <a:ext cx="73025" cy="63500"/>
            </a:xfrm>
            <a:custGeom>
              <a:avLst/>
              <a:gdLst/>
              <a:ahLst/>
              <a:cxnLst/>
              <a:rect l="l" t="t" r="r" b="b"/>
              <a:pathLst>
                <a:path w="73025" h="63500">
                  <a:moveTo>
                    <a:pt x="42234" y="2155"/>
                  </a:moveTo>
                  <a:lnTo>
                    <a:pt x="34531" y="2155"/>
                  </a:lnTo>
                  <a:lnTo>
                    <a:pt x="34867" y="1626"/>
                  </a:lnTo>
                  <a:lnTo>
                    <a:pt x="35878" y="335"/>
                  </a:lnTo>
                  <a:lnTo>
                    <a:pt x="36901" y="0"/>
                  </a:lnTo>
                  <a:lnTo>
                    <a:pt x="37885" y="116"/>
                  </a:lnTo>
                  <a:lnTo>
                    <a:pt x="39313" y="116"/>
                  </a:lnTo>
                  <a:lnTo>
                    <a:pt x="40022" y="309"/>
                  </a:lnTo>
                  <a:lnTo>
                    <a:pt x="40851" y="1006"/>
                  </a:lnTo>
                  <a:lnTo>
                    <a:pt x="41162" y="1174"/>
                  </a:lnTo>
                  <a:lnTo>
                    <a:pt x="41460" y="1381"/>
                  </a:lnTo>
                  <a:lnTo>
                    <a:pt x="42234" y="2155"/>
                  </a:lnTo>
                  <a:close/>
                </a:path>
                <a:path w="73025" h="63500">
                  <a:moveTo>
                    <a:pt x="39313" y="116"/>
                  </a:moveTo>
                  <a:lnTo>
                    <a:pt x="37885" y="116"/>
                  </a:lnTo>
                  <a:lnTo>
                    <a:pt x="38934" y="12"/>
                  </a:lnTo>
                  <a:lnTo>
                    <a:pt x="39313" y="116"/>
                  </a:lnTo>
                  <a:close/>
                </a:path>
                <a:path w="73025" h="63500">
                  <a:moveTo>
                    <a:pt x="25388" y="55029"/>
                  </a:moveTo>
                  <a:lnTo>
                    <a:pt x="10465" y="55029"/>
                  </a:lnTo>
                  <a:lnTo>
                    <a:pt x="10556" y="54706"/>
                  </a:lnTo>
                  <a:lnTo>
                    <a:pt x="10789" y="54074"/>
                  </a:lnTo>
                  <a:lnTo>
                    <a:pt x="10983" y="53699"/>
                  </a:lnTo>
                  <a:lnTo>
                    <a:pt x="11113" y="53532"/>
                  </a:lnTo>
                  <a:lnTo>
                    <a:pt x="11164" y="53170"/>
                  </a:lnTo>
                  <a:lnTo>
                    <a:pt x="11411" y="52447"/>
                  </a:lnTo>
                  <a:lnTo>
                    <a:pt x="11644" y="51595"/>
                  </a:lnTo>
                  <a:lnTo>
                    <a:pt x="12019" y="50795"/>
                  </a:lnTo>
                  <a:lnTo>
                    <a:pt x="12524" y="50046"/>
                  </a:lnTo>
                  <a:lnTo>
                    <a:pt x="13014" y="49143"/>
                  </a:lnTo>
                  <a:lnTo>
                    <a:pt x="13329" y="48768"/>
                  </a:lnTo>
                  <a:lnTo>
                    <a:pt x="15128" y="44508"/>
                  </a:lnTo>
                  <a:lnTo>
                    <a:pt x="17045" y="40520"/>
                  </a:lnTo>
                  <a:lnTo>
                    <a:pt x="19143" y="36634"/>
                  </a:lnTo>
                  <a:lnTo>
                    <a:pt x="13561" y="34104"/>
                  </a:lnTo>
                  <a:lnTo>
                    <a:pt x="8069" y="31380"/>
                  </a:lnTo>
                  <a:lnTo>
                    <a:pt x="0" y="25830"/>
                  </a:lnTo>
                  <a:lnTo>
                    <a:pt x="751" y="21028"/>
                  </a:lnTo>
                  <a:lnTo>
                    <a:pt x="29324" y="19659"/>
                  </a:lnTo>
                  <a:lnTo>
                    <a:pt x="29842" y="18110"/>
                  </a:lnTo>
                  <a:lnTo>
                    <a:pt x="30295" y="15787"/>
                  </a:lnTo>
                  <a:lnTo>
                    <a:pt x="31021" y="13554"/>
                  </a:lnTo>
                  <a:lnTo>
                    <a:pt x="32925" y="5008"/>
                  </a:lnTo>
                  <a:lnTo>
                    <a:pt x="34505" y="2129"/>
                  </a:lnTo>
                  <a:lnTo>
                    <a:pt x="42234" y="2155"/>
                  </a:lnTo>
                  <a:lnTo>
                    <a:pt x="44465" y="4388"/>
                  </a:lnTo>
                  <a:lnTo>
                    <a:pt x="45942" y="7680"/>
                  </a:lnTo>
                  <a:lnTo>
                    <a:pt x="48001" y="14096"/>
                  </a:lnTo>
                  <a:lnTo>
                    <a:pt x="48908" y="16445"/>
                  </a:lnTo>
                  <a:lnTo>
                    <a:pt x="50371" y="18665"/>
                  </a:lnTo>
                  <a:lnTo>
                    <a:pt x="70835" y="18665"/>
                  </a:lnTo>
                  <a:lnTo>
                    <a:pt x="72494" y="23209"/>
                  </a:lnTo>
                  <a:lnTo>
                    <a:pt x="65331" y="26578"/>
                  </a:lnTo>
                  <a:lnTo>
                    <a:pt x="61757" y="28463"/>
                  </a:lnTo>
                  <a:lnTo>
                    <a:pt x="58259" y="30438"/>
                  </a:lnTo>
                  <a:lnTo>
                    <a:pt x="62396" y="36634"/>
                  </a:lnTo>
                  <a:lnTo>
                    <a:pt x="66031" y="43126"/>
                  </a:lnTo>
                  <a:lnTo>
                    <a:pt x="66793" y="44780"/>
                  </a:lnTo>
                  <a:lnTo>
                    <a:pt x="37069" y="44780"/>
                  </a:lnTo>
                  <a:lnTo>
                    <a:pt x="31628" y="49156"/>
                  </a:lnTo>
                  <a:lnTo>
                    <a:pt x="26487" y="53867"/>
                  </a:lnTo>
                  <a:lnTo>
                    <a:pt x="25388" y="55029"/>
                  </a:lnTo>
                  <a:close/>
                </a:path>
                <a:path w="73025" h="63500">
                  <a:moveTo>
                    <a:pt x="70835" y="18665"/>
                  </a:moveTo>
                  <a:lnTo>
                    <a:pt x="50371" y="18665"/>
                  </a:lnTo>
                  <a:lnTo>
                    <a:pt x="70486" y="17710"/>
                  </a:lnTo>
                  <a:lnTo>
                    <a:pt x="70835" y="18665"/>
                  </a:lnTo>
                  <a:close/>
                </a:path>
                <a:path w="73025" h="63500">
                  <a:moveTo>
                    <a:pt x="69114" y="63161"/>
                  </a:moveTo>
                  <a:lnTo>
                    <a:pt x="37069" y="44780"/>
                  </a:lnTo>
                  <a:lnTo>
                    <a:pt x="66793" y="44780"/>
                  </a:lnTo>
                  <a:lnTo>
                    <a:pt x="68633" y="48768"/>
                  </a:lnTo>
                  <a:lnTo>
                    <a:pt x="60422" y="48768"/>
                  </a:lnTo>
                  <a:lnTo>
                    <a:pt x="68668" y="48846"/>
                  </a:lnTo>
                  <a:lnTo>
                    <a:pt x="69211" y="50046"/>
                  </a:lnTo>
                  <a:lnTo>
                    <a:pt x="71782" y="57004"/>
                  </a:lnTo>
                  <a:lnTo>
                    <a:pt x="72766" y="59999"/>
                  </a:lnTo>
                  <a:lnTo>
                    <a:pt x="69114" y="63161"/>
                  </a:lnTo>
                  <a:close/>
                </a:path>
                <a:path w="73025" h="63500">
                  <a:moveTo>
                    <a:pt x="68668" y="48846"/>
                  </a:moveTo>
                  <a:lnTo>
                    <a:pt x="60461" y="48846"/>
                  </a:lnTo>
                  <a:lnTo>
                    <a:pt x="68633" y="48768"/>
                  </a:lnTo>
                  <a:close/>
                </a:path>
                <a:path w="73025" h="63500">
                  <a:moveTo>
                    <a:pt x="15206" y="62155"/>
                  </a:moveTo>
                  <a:lnTo>
                    <a:pt x="14454" y="61987"/>
                  </a:lnTo>
                  <a:lnTo>
                    <a:pt x="13752" y="61625"/>
                  </a:lnTo>
                  <a:lnTo>
                    <a:pt x="12771" y="61251"/>
                  </a:lnTo>
                  <a:lnTo>
                    <a:pt x="11851" y="60438"/>
                  </a:lnTo>
                  <a:lnTo>
                    <a:pt x="11090" y="59315"/>
                  </a:lnTo>
                  <a:lnTo>
                    <a:pt x="10245" y="57895"/>
                  </a:lnTo>
                  <a:lnTo>
                    <a:pt x="10102" y="56617"/>
                  </a:lnTo>
                  <a:lnTo>
                    <a:pt x="10400" y="55313"/>
                  </a:lnTo>
                  <a:lnTo>
                    <a:pt x="10439" y="55016"/>
                  </a:lnTo>
                  <a:lnTo>
                    <a:pt x="25388" y="55029"/>
                  </a:lnTo>
                  <a:lnTo>
                    <a:pt x="21332" y="59315"/>
                  </a:lnTo>
                  <a:lnTo>
                    <a:pt x="20956" y="59560"/>
                  </a:lnTo>
                  <a:lnTo>
                    <a:pt x="20568" y="59728"/>
                  </a:lnTo>
                  <a:lnTo>
                    <a:pt x="19920" y="60296"/>
                  </a:lnTo>
                  <a:lnTo>
                    <a:pt x="19247" y="60747"/>
                  </a:lnTo>
                  <a:lnTo>
                    <a:pt x="18457" y="61057"/>
                  </a:lnTo>
                  <a:lnTo>
                    <a:pt x="17822" y="61625"/>
                  </a:lnTo>
                  <a:lnTo>
                    <a:pt x="16993" y="61987"/>
                  </a:lnTo>
                  <a:lnTo>
                    <a:pt x="15206" y="62155"/>
                  </a:lnTo>
                  <a:close/>
                </a:path>
              </a:pathLst>
            </a:custGeom>
            <a:solidFill>
              <a:srgbClr val="EF5C1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0" name="object 10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459461" y="8531326"/>
              <a:ext cx="557891" cy="1314226"/>
            </a:xfrm>
            <a:prstGeom prst="rect">
              <a:avLst/>
            </a:prstGeom>
          </p:spPr>
        </p:pic>
      </p:grpSp>
      <p:grpSp>
        <p:nvGrpSpPr>
          <p:cNvPr id="11" name="object 11"/>
          <p:cNvGrpSpPr/>
          <p:nvPr/>
        </p:nvGrpSpPr>
        <p:grpSpPr>
          <a:xfrm>
            <a:off x="0" y="3706305"/>
            <a:ext cx="3124200" cy="2989386"/>
            <a:chOff x="0" y="3706305"/>
            <a:chExt cx="3087370" cy="3284854"/>
          </a:xfrm>
        </p:grpSpPr>
        <p:pic>
          <p:nvPicPr>
            <p:cNvPr id="12" name="object 12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0" y="3706305"/>
              <a:ext cx="3087265" cy="3284519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67970" y="3976412"/>
              <a:ext cx="2899289" cy="2895600"/>
            </a:xfrm>
            <a:prstGeom prst="rect">
              <a:avLst/>
            </a:prstGeom>
          </p:spPr>
        </p:pic>
      </p:grpSp>
      <p:sp>
        <p:nvSpPr>
          <p:cNvPr id="14" name="object 14"/>
          <p:cNvSpPr txBox="1"/>
          <p:nvPr/>
        </p:nvSpPr>
        <p:spPr>
          <a:xfrm>
            <a:off x="1275263" y="3855533"/>
            <a:ext cx="6428355" cy="4814588"/>
          </a:xfrm>
          <a:prstGeom prst="rect">
            <a:avLst/>
          </a:prstGeom>
        </p:spPr>
        <p:txBody>
          <a:bodyPr vert="horz" wrap="square" lIns="0" tIns="66675" rIns="0" bIns="0" rtlCol="0">
            <a:spAutoFit/>
          </a:bodyPr>
          <a:lstStyle/>
          <a:p>
            <a:pPr marL="2306955">
              <a:lnSpc>
                <a:spcPct val="100000"/>
              </a:lnSpc>
              <a:spcBef>
                <a:spcPts val="375"/>
              </a:spcBef>
            </a:pPr>
            <a:r>
              <a:rPr lang="en-US" sz="1400" b="1" spc="-5" dirty="0">
                <a:solidFill>
                  <a:srgbClr val="FF0000"/>
                </a:solidFill>
                <a:latin typeface="Georgia"/>
                <a:cs typeface="Georgia"/>
              </a:rPr>
              <a:t>Main Course </a:t>
            </a:r>
          </a:p>
          <a:p>
            <a:pPr marL="2306955">
              <a:lnSpc>
                <a:spcPct val="100000"/>
              </a:lnSpc>
              <a:spcBef>
                <a:spcPts val="375"/>
              </a:spcBef>
            </a:pPr>
            <a:r>
              <a:rPr lang="en-US" sz="1400" b="1" spc="-5" dirty="0">
                <a:solidFill>
                  <a:srgbClr val="175731"/>
                </a:solidFill>
                <a:latin typeface="Georgia"/>
                <a:cs typeface="Georgia"/>
              </a:rPr>
              <a:t>Whole Roasted Chicken &amp; Veggies </a:t>
            </a:r>
          </a:p>
          <a:p>
            <a:pPr marL="2306955">
              <a:lnSpc>
                <a:spcPct val="100000"/>
              </a:lnSpc>
              <a:spcBef>
                <a:spcPts val="375"/>
              </a:spcBef>
            </a:pPr>
            <a:r>
              <a:rPr lang="en-US" sz="1150" spc="-5" dirty="0">
                <a:solidFill>
                  <a:srgbClr val="175731"/>
                </a:solidFill>
                <a:latin typeface="Georgia"/>
                <a:cs typeface="Georgia"/>
              </a:rPr>
              <a:t>Butternut Squash, Carrot, Broccoli &amp; Chicken</a:t>
            </a:r>
            <a:endParaRPr sz="1150" dirty="0">
              <a:latin typeface="Georgia"/>
              <a:cs typeface="Georgia"/>
            </a:endParaRP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Beef Tenderloin 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1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Beef, Mash potato, Saffron rice/ Turkish bread.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endParaRPr lang="en-US" sz="1100" spc="40" dirty="0">
              <a:solidFill>
                <a:srgbClr val="175731"/>
              </a:solidFill>
              <a:latin typeface="Lucida Sans Unicode"/>
              <a:cs typeface="Lucida Sans Unicode"/>
            </a:endParaRP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FF0000"/>
                </a:solidFill>
                <a:latin typeface="Lucida Sans Unicode"/>
                <a:cs typeface="Lucida Sans Unicode"/>
              </a:rPr>
              <a:t>Drinks 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Cranberry Sangria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1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Cranberry juice mix up with sangria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Mulled Wine Cocktail</a:t>
            </a:r>
          </a:p>
          <a:p>
            <a:pPr marL="2306955" marR="5080">
              <a:lnSpc>
                <a:spcPct val="116100"/>
              </a:lnSpc>
              <a:spcBef>
                <a:spcPts val="225"/>
              </a:spcBef>
            </a:pPr>
            <a:r>
              <a:rPr lang="en-US" sz="11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Red wine mix with lemon, cinnamon stick &amp; cloves</a:t>
            </a:r>
          </a:p>
          <a:p>
            <a:pPr marL="12700">
              <a:lnSpc>
                <a:spcPct val="100000"/>
              </a:lnSpc>
            </a:pPr>
            <a:endParaRPr lang="en-US" sz="1400" b="1" spc="15" dirty="0">
              <a:solidFill>
                <a:srgbClr val="FF0000"/>
              </a:solidFill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endParaRPr lang="en-US" sz="1400" b="1" spc="15" dirty="0">
              <a:solidFill>
                <a:srgbClr val="FF0000"/>
              </a:solidFill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endParaRPr lang="en-US" sz="1400" b="1" spc="15" dirty="0">
              <a:solidFill>
                <a:srgbClr val="FF0000"/>
              </a:solidFill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1400" b="1" spc="15" dirty="0">
                <a:solidFill>
                  <a:srgbClr val="FF0000"/>
                </a:solidFill>
                <a:latin typeface="Tahoma"/>
                <a:cs typeface="Tahoma"/>
              </a:rPr>
              <a:t>DESSERT</a:t>
            </a:r>
            <a:endParaRPr sz="1400" dirty="0">
              <a:solidFill>
                <a:srgbClr val="FF0000"/>
              </a:solidFill>
              <a:latin typeface="Tahoma"/>
              <a:cs typeface="Tahoma"/>
            </a:endParaRPr>
          </a:p>
          <a:p>
            <a:pPr marL="12700" marR="2299335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Baked Alaska </a:t>
            </a:r>
          </a:p>
          <a:p>
            <a:pPr marL="12700" marR="2299335">
              <a:lnSpc>
                <a:spcPct val="116100"/>
              </a:lnSpc>
              <a:spcBef>
                <a:spcPts val="225"/>
              </a:spcBef>
            </a:pPr>
            <a:r>
              <a:rPr lang="en-US" sz="11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Cake, Ice cream with meringue topping</a:t>
            </a:r>
          </a:p>
          <a:p>
            <a:pPr marL="12700" marR="2299335">
              <a:lnSpc>
                <a:spcPct val="116100"/>
              </a:lnSpc>
              <a:spcBef>
                <a:spcPts val="225"/>
              </a:spcBef>
            </a:pPr>
            <a:r>
              <a:rPr lang="en-US" sz="14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Christmas Trifle</a:t>
            </a:r>
          </a:p>
          <a:p>
            <a:pPr marL="12700" marR="2299335">
              <a:lnSpc>
                <a:spcPct val="116100"/>
              </a:lnSpc>
              <a:spcBef>
                <a:spcPts val="225"/>
              </a:spcBef>
            </a:pPr>
            <a:r>
              <a:rPr lang="en-US" sz="11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Layer of various kinds of fruit and studded cake and cream. </a:t>
            </a:r>
          </a:p>
        </p:txBody>
      </p:sp>
      <p:sp>
        <p:nvSpPr>
          <p:cNvPr id="15" name="object 15"/>
          <p:cNvSpPr txBox="1">
            <a:spLocks noGrp="1"/>
          </p:cNvSpPr>
          <p:nvPr>
            <p:ph type="title"/>
          </p:nvPr>
        </p:nvSpPr>
        <p:spPr>
          <a:xfrm>
            <a:off x="1275265" y="605189"/>
            <a:ext cx="2674620" cy="38544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2350" b="1" spc="-55" dirty="0">
                <a:solidFill>
                  <a:schemeClr val="accent3">
                    <a:lumMod val="50000"/>
                  </a:schemeClr>
                </a:solidFill>
                <a:latin typeface="Georgia"/>
                <a:cs typeface="Georgia"/>
              </a:rPr>
              <a:t>CHRISTMAS</a:t>
            </a:r>
            <a:r>
              <a:rPr sz="2350" b="1" spc="50" dirty="0">
                <a:solidFill>
                  <a:schemeClr val="accent3">
                    <a:lumMod val="50000"/>
                  </a:schemeClr>
                </a:solidFill>
                <a:latin typeface="Georgia"/>
                <a:cs typeface="Georgia"/>
              </a:rPr>
              <a:t> </a:t>
            </a:r>
            <a:endParaRPr sz="2350" dirty="0">
              <a:solidFill>
                <a:schemeClr val="accent3">
                  <a:lumMod val="50000"/>
                </a:schemeClr>
              </a:solidFill>
              <a:latin typeface="Georgia"/>
              <a:cs typeface="Georgia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1143000" y="797918"/>
            <a:ext cx="2362200" cy="822960"/>
          </a:xfrm>
          <a:prstGeom prst="rect">
            <a:avLst/>
          </a:prstGeom>
        </p:spPr>
        <p:txBody>
          <a:bodyPr vert="horz" wrap="square" lIns="0" tIns="17399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70"/>
              </a:spcBef>
            </a:pPr>
            <a:r>
              <a:rPr sz="2350" b="1" spc="-120" dirty="0">
                <a:solidFill>
                  <a:schemeClr val="accent3">
                    <a:lumMod val="50000"/>
                  </a:schemeClr>
                </a:solidFill>
                <a:latin typeface="Georgia"/>
                <a:cs typeface="Georgia"/>
              </a:rPr>
              <a:t>DINNER</a:t>
            </a:r>
            <a:r>
              <a:rPr sz="2350" b="1" spc="40" dirty="0">
                <a:solidFill>
                  <a:schemeClr val="accent3">
                    <a:lumMod val="50000"/>
                  </a:schemeClr>
                </a:solidFill>
                <a:latin typeface="Georgia"/>
                <a:cs typeface="Georgia"/>
              </a:rPr>
              <a:t> </a:t>
            </a:r>
            <a:r>
              <a:rPr sz="2350" b="1" spc="-125" dirty="0">
                <a:solidFill>
                  <a:schemeClr val="accent3">
                    <a:lumMod val="50000"/>
                  </a:schemeClr>
                </a:solidFill>
                <a:latin typeface="Georgia"/>
                <a:cs typeface="Georgia"/>
              </a:rPr>
              <a:t>MENU</a:t>
            </a:r>
            <a:endParaRPr sz="2350" dirty="0">
              <a:solidFill>
                <a:schemeClr val="accent3">
                  <a:lumMod val="50000"/>
                </a:schemeClr>
              </a:solidFill>
              <a:latin typeface="Georgia"/>
              <a:cs typeface="Georgia"/>
            </a:endParaRPr>
          </a:p>
          <a:p>
            <a:pPr marL="12700">
              <a:lnSpc>
                <a:spcPct val="100000"/>
              </a:lnSpc>
              <a:spcBef>
                <a:spcPts val="685"/>
              </a:spcBef>
              <a:tabLst>
                <a:tab pos="1306830" algn="l"/>
                <a:tab pos="1746885" algn="l"/>
              </a:tabLst>
            </a:pPr>
            <a:r>
              <a:rPr sz="1250" spc="-5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D</a:t>
            </a:r>
            <a:r>
              <a:rPr sz="1250" spc="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-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E</a:t>
            </a:r>
            <a:r>
              <a:rPr sz="1250" spc="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C</a:t>
            </a:r>
            <a:r>
              <a:rPr sz="1250" spc="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-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E</a:t>
            </a:r>
            <a:r>
              <a:rPr sz="1250" spc="2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-2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M</a:t>
            </a:r>
            <a:r>
              <a:rPr sz="1250" spc="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-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B</a:t>
            </a:r>
            <a:r>
              <a:rPr sz="1250" spc="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-1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E</a:t>
            </a:r>
            <a:r>
              <a:rPr sz="1250" spc="2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R	</a:t>
            </a:r>
            <a:r>
              <a:rPr lang="en-US" sz="1250" spc="1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24</a:t>
            </a:r>
            <a:r>
              <a:rPr sz="1250" spc="-8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,	</a:t>
            </a:r>
            <a:r>
              <a:rPr sz="1250" spc="1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2</a:t>
            </a:r>
            <a:r>
              <a:rPr sz="1250" spc="-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4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0</a:t>
            </a:r>
            <a:r>
              <a:rPr sz="1250" spc="-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sz="1250" spc="11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2</a:t>
            </a:r>
            <a:r>
              <a:rPr sz="1250" spc="-5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 </a:t>
            </a:r>
            <a:r>
              <a:rPr lang="en-US" sz="1250" spc="120" dirty="0">
                <a:solidFill>
                  <a:schemeClr val="accent3">
                    <a:lumMod val="75000"/>
                  </a:schemeClr>
                </a:solidFill>
                <a:latin typeface="Georgia"/>
                <a:cs typeface="Georgia"/>
              </a:rPr>
              <a:t>2</a:t>
            </a:r>
            <a:endParaRPr sz="1250" dirty="0">
              <a:solidFill>
                <a:schemeClr val="accent3">
                  <a:lumMod val="75000"/>
                </a:schemeClr>
              </a:solidFill>
              <a:latin typeface="Georgia"/>
              <a:cs typeface="Georgia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1275265" y="1907700"/>
            <a:ext cx="3822543" cy="1923091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500"/>
              </a:spcBef>
            </a:pPr>
            <a:r>
              <a:rPr sz="1400" b="1" spc="30" dirty="0">
                <a:solidFill>
                  <a:srgbClr val="FF0000"/>
                </a:solidFill>
                <a:latin typeface="Tahoma"/>
                <a:cs typeface="Tahoma"/>
              </a:rPr>
              <a:t>STARTER</a:t>
            </a:r>
            <a:endParaRPr sz="1400" b="1" dirty="0">
              <a:solidFill>
                <a:srgbClr val="FF0000"/>
              </a:solidFill>
              <a:latin typeface="Tahoma"/>
              <a:cs typeface="Tahoma"/>
            </a:endParaRP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r>
              <a:rPr lang="en-US" sz="16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Buffalo chicken Mozzarella Sticks</a:t>
            </a: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r>
              <a:rPr lang="en-US" sz="12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Chaddar cheese &amp; Mozella &amp; buffalo minced </a:t>
            </a: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r>
              <a:rPr lang="en-US" sz="1600" b="1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BBQ cheeseburger Onion Rings </a:t>
            </a: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r>
              <a:rPr lang="en-US" sz="1200" spc="40" dirty="0">
                <a:solidFill>
                  <a:srgbClr val="175731"/>
                </a:solidFill>
                <a:latin typeface="Lucida Sans Unicode"/>
                <a:cs typeface="Lucida Sans Unicode"/>
              </a:rPr>
              <a:t>Ground beef, Onion &amp; Chaddar cheese </a:t>
            </a: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endParaRPr lang="en-US" sz="1200" spc="40" dirty="0">
              <a:solidFill>
                <a:srgbClr val="175731"/>
              </a:solidFill>
              <a:latin typeface="Lucida Sans Unicode"/>
              <a:cs typeface="Lucida Sans Unicode"/>
            </a:endParaRPr>
          </a:p>
          <a:p>
            <a:pPr marL="12700" marR="5080">
              <a:lnSpc>
                <a:spcPct val="116100"/>
              </a:lnSpc>
              <a:spcBef>
                <a:spcPts val="204"/>
              </a:spcBef>
            </a:pPr>
            <a:endParaRPr lang="en-US" sz="1600" b="1" spc="40" dirty="0">
              <a:solidFill>
                <a:srgbClr val="175731"/>
              </a:solidFill>
              <a:latin typeface="Lucida Sans Unicode"/>
              <a:cs typeface="Lucida Sans Unicode"/>
            </a:endParaRPr>
          </a:p>
        </p:txBody>
      </p:sp>
      <p:grpSp>
        <p:nvGrpSpPr>
          <p:cNvPr id="18" name="object 18"/>
          <p:cNvGrpSpPr/>
          <p:nvPr/>
        </p:nvGrpSpPr>
        <p:grpSpPr>
          <a:xfrm>
            <a:off x="5097922" y="0"/>
            <a:ext cx="2674620" cy="2391180"/>
            <a:chOff x="4433713" y="0"/>
            <a:chExt cx="3338829" cy="3048000"/>
          </a:xfrm>
        </p:grpSpPr>
        <p:sp>
          <p:nvSpPr>
            <p:cNvPr id="19" name="object 19"/>
            <p:cNvSpPr/>
            <p:nvPr/>
          </p:nvSpPr>
          <p:spPr>
            <a:xfrm>
              <a:off x="4433709" y="12"/>
              <a:ext cx="3338829" cy="3048000"/>
            </a:xfrm>
            <a:custGeom>
              <a:avLst/>
              <a:gdLst/>
              <a:ahLst/>
              <a:cxnLst/>
              <a:rect l="l" t="t" r="r" b="b"/>
              <a:pathLst>
                <a:path w="3338829" h="3048000">
                  <a:moveTo>
                    <a:pt x="3338690" y="330200"/>
                  </a:moveTo>
                  <a:lnTo>
                    <a:pt x="3327628" y="304800"/>
                  </a:lnTo>
                  <a:lnTo>
                    <a:pt x="3315944" y="292100"/>
                  </a:lnTo>
                  <a:lnTo>
                    <a:pt x="3304032" y="266700"/>
                  </a:lnTo>
                  <a:lnTo>
                    <a:pt x="3291890" y="254000"/>
                  </a:lnTo>
                  <a:lnTo>
                    <a:pt x="3279521" y="241300"/>
                  </a:lnTo>
                  <a:lnTo>
                    <a:pt x="3266922" y="215900"/>
                  </a:lnTo>
                  <a:lnTo>
                    <a:pt x="3254121" y="203200"/>
                  </a:lnTo>
                  <a:lnTo>
                    <a:pt x="3241090" y="177800"/>
                  </a:lnTo>
                  <a:lnTo>
                    <a:pt x="3227832" y="165100"/>
                  </a:lnTo>
                  <a:lnTo>
                    <a:pt x="3214370" y="152400"/>
                  </a:lnTo>
                  <a:lnTo>
                    <a:pt x="3200704" y="127000"/>
                  </a:lnTo>
                  <a:lnTo>
                    <a:pt x="3186811" y="114300"/>
                  </a:lnTo>
                  <a:lnTo>
                    <a:pt x="3172714" y="101600"/>
                  </a:lnTo>
                  <a:lnTo>
                    <a:pt x="3158413" y="76200"/>
                  </a:lnTo>
                  <a:lnTo>
                    <a:pt x="3143897" y="63500"/>
                  </a:lnTo>
                  <a:lnTo>
                    <a:pt x="3129191" y="50800"/>
                  </a:lnTo>
                  <a:lnTo>
                    <a:pt x="3114268" y="25400"/>
                  </a:lnTo>
                  <a:lnTo>
                    <a:pt x="3099168" y="12700"/>
                  </a:lnTo>
                  <a:lnTo>
                    <a:pt x="3083852" y="0"/>
                  </a:lnTo>
                  <a:lnTo>
                    <a:pt x="3019145" y="0"/>
                  </a:lnTo>
                  <a:lnTo>
                    <a:pt x="575652" y="0"/>
                  </a:lnTo>
                  <a:lnTo>
                    <a:pt x="510946" y="0"/>
                  </a:lnTo>
                  <a:lnTo>
                    <a:pt x="495630" y="12700"/>
                  </a:lnTo>
                  <a:lnTo>
                    <a:pt x="480529" y="25400"/>
                  </a:lnTo>
                  <a:lnTo>
                    <a:pt x="465607" y="50800"/>
                  </a:lnTo>
                  <a:lnTo>
                    <a:pt x="450900" y="63500"/>
                  </a:lnTo>
                  <a:lnTo>
                    <a:pt x="436384" y="76200"/>
                  </a:lnTo>
                  <a:lnTo>
                    <a:pt x="422084" y="101600"/>
                  </a:lnTo>
                  <a:lnTo>
                    <a:pt x="407987" y="114300"/>
                  </a:lnTo>
                  <a:lnTo>
                    <a:pt x="394093" y="127000"/>
                  </a:lnTo>
                  <a:lnTo>
                    <a:pt x="380428" y="152400"/>
                  </a:lnTo>
                  <a:lnTo>
                    <a:pt x="366966" y="165100"/>
                  </a:lnTo>
                  <a:lnTo>
                    <a:pt x="353707" y="177800"/>
                  </a:lnTo>
                  <a:lnTo>
                    <a:pt x="340677" y="203200"/>
                  </a:lnTo>
                  <a:lnTo>
                    <a:pt x="327875" y="215900"/>
                  </a:lnTo>
                  <a:lnTo>
                    <a:pt x="315277" y="241300"/>
                  </a:lnTo>
                  <a:lnTo>
                    <a:pt x="302920" y="254000"/>
                  </a:lnTo>
                  <a:lnTo>
                    <a:pt x="290766" y="266700"/>
                  </a:lnTo>
                  <a:lnTo>
                    <a:pt x="278853" y="292100"/>
                  </a:lnTo>
                  <a:lnTo>
                    <a:pt x="267169" y="304800"/>
                  </a:lnTo>
                  <a:lnTo>
                    <a:pt x="255714" y="330200"/>
                  </a:lnTo>
                  <a:lnTo>
                    <a:pt x="244487" y="342900"/>
                  </a:lnTo>
                  <a:lnTo>
                    <a:pt x="233502" y="368300"/>
                  </a:lnTo>
                  <a:lnTo>
                    <a:pt x="222745" y="381000"/>
                  </a:lnTo>
                  <a:lnTo>
                    <a:pt x="212229" y="406400"/>
                  </a:lnTo>
                  <a:lnTo>
                    <a:pt x="201955" y="419100"/>
                  </a:lnTo>
                  <a:lnTo>
                    <a:pt x="191922" y="444500"/>
                  </a:lnTo>
                  <a:lnTo>
                    <a:pt x="182118" y="469900"/>
                  </a:lnTo>
                  <a:lnTo>
                    <a:pt x="172567" y="482600"/>
                  </a:lnTo>
                  <a:lnTo>
                    <a:pt x="163258" y="508000"/>
                  </a:lnTo>
                  <a:lnTo>
                    <a:pt x="154190" y="520700"/>
                  </a:lnTo>
                  <a:lnTo>
                    <a:pt x="145376" y="546100"/>
                  </a:lnTo>
                  <a:lnTo>
                    <a:pt x="136817" y="558800"/>
                  </a:lnTo>
                  <a:lnTo>
                    <a:pt x="128498" y="584200"/>
                  </a:lnTo>
                  <a:lnTo>
                    <a:pt x="120434" y="609600"/>
                  </a:lnTo>
                  <a:lnTo>
                    <a:pt x="112623" y="622300"/>
                  </a:lnTo>
                  <a:lnTo>
                    <a:pt x="105067" y="647700"/>
                  </a:lnTo>
                  <a:lnTo>
                    <a:pt x="97764" y="673100"/>
                  </a:lnTo>
                  <a:lnTo>
                    <a:pt x="90716" y="685800"/>
                  </a:lnTo>
                  <a:lnTo>
                    <a:pt x="83921" y="711200"/>
                  </a:lnTo>
                  <a:lnTo>
                    <a:pt x="77393" y="736600"/>
                  </a:lnTo>
                  <a:lnTo>
                    <a:pt x="71120" y="749300"/>
                  </a:lnTo>
                  <a:lnTo>
                    <a:pt x="65100" y="774700"/>
                  </a:lnTo>
                  <a:lnTo>
                    <a:pt x="59359" y="800100"/>
                  </a:lnTo>
                  <a:lnTo>
                    <a:pt x="53860" y="812800"/>
                  </a:lnTo>
                  <a:lnTo>
                    <a:pt x="48641" y="838200"/>
                  </a:lnTo>
                  <a:lnTo>
                    <a:pt x="43675" y="863600"/>
                  </a:lnTo>
                  <a:lnTo>
                    <a:pt x="38976" y="876300"/>
                  </a:lnTo>
                  <a:lnTo>
                    <a:pt x="34531" y="901700"/>
                  </a:lnTo>
                  <a:lnTo>
                    <a:pt x="30365" y="927100"/>
                  </a:lnTo>
                  <a:lnTo>
                    <a:pt x="26454" y="939800"/>
                  </a:lnTo>
                  <a:lnTo>
                    <a:pt x="22821" y="965200"/>
                  </a:lnTo>
                  <a:lnTo>
                    <a:pt x="19456" y="990600"/>
                  </a:lnTo>
                  <a:lnTo>
                    <a:pt x="16344" y="1016000"/>
                  </a:lnTo>
                  <a:lnTo>
                    <a:pt x="13512" y="1028700"/>
                  </a:lnTo>
                  <a:lnTo>
                    <a:pt x="10947" y="1054100"/>
                  </a:lnTo>
                  <a:lnTo>
                    <a:pt x="8648" y="1079500"/>
                  </a:lnTo>
                  <a:lnTo>
                    <a:pt x="6629" y="1092200"/>
                  </a:lnTo>
                  <a:lnTo>
                    <a:pt x="4864" y="1117600"/>
                  </a:lnTo>
                  <a:lnTo>
                    <a:pt x="3378" y="1143000"/>
                  </a:lnTo>
                  <a:lnTo>
                    <a:pt x="2159" y="1168400"/>
                  </a:lnTo>
                  <a:lnTo>
                    <a:pt x="1219" y="1181100"/>
                  </a:lnTo>
                  <a:lnTo>
                    <a:pt x="533" y="1206500"/>
                  </a:lnTo>
                  <a:lnTo>
                    <a:pt x="127" y="1231900"/>
                  </a:lnTo>
                  <a:lnTo>
                    <a:pt x="0" y="1257300"/>
                  </a:lnTo>
                  <a:lnTo>
                    <a:pt x="127" y="1270000"/>
                  </a:lnTo>
                  <a:lnTo>
                    <a:pt x="533" y="1295400"/>
                  </a:lnTo>
                  <a:lnTo>
                    <a:pt x="1219" y="1320800"/>
                  </a:lnTo>
                  <a:lnTo>
                    <a:pt x="2159" y="1346200"/>
                  </a:lnTo>
                  <a:lnTo>
                    <a:pt x="3378" y="1358900"/>
                  </a:lnTo>
                  <a:lnTo>
                    <a:pt x="4864" y="1384300"/>
                  </a:lnTo>
                  <a:lnTo>
                    <a:pt x="6629" y="1409700"/>
                  </a:lnTo>
                  <a:lnTo>
                    <a:pt x="8648" y="1435100"/>
                  </a:lnTo>
                  <a:lnTo>
                    <a:pt x="10947" y="1447800"/>
                  </a:lnTo>
                  <a:lnTo>
                    <a:pt x="13512" y="1473200"/>
                  </a:lnTo>
                  <a:lnTo>
                    <a:pt x="16344" y="1498600"/>
                  </a:lnTo>
                  <a:lnTo>
                    <a:pt x="19456" y="1511300"/>
                  </a:lnTo>
                  <a:lnTo>
                    <a:pt x="22821" y="1536700"/>
                  </a:lnTo>
                  <a:lnTo>
                    <a:pt x="26454" y="1562100"/>
                  </a:lnTo>
                  <a:lnTo>
                    <a:pt x="30365" y="1587500"/>
                  </a:lnTo>
                  <a:lnTo>
                    <a:pt x="34531" y="1600200"/>
                  </a:lnTo>
                  <a:lnTo>
                    <a:pt x="38976" y="1625600"/>
                  </a:lnTo>
                  <a:lnTo>
                    <a:pt x="43675" y="1651000"/>
                  </a:lnTo>
                  <a:lnTo>
                    <a:pt x="48641" y="1663700"/>
                  </a:lnTo>
                  <a:lnTo>
                    <a:pt x="53860" y="1689100"/>
                  </a:lnTo>
                  <a:lnTo>
                    <a:pt x="59359" y="1714500"/>
                  </a:lnTo>
                  <a:lnTo>
                    <a:pt x="65100" y="1727200"/>
                  </a:lnTo>
                  <a:lnTo>
                    <a:pt x="71120" y="1752600"/>
                  </a:lnTo>
                  <a:lnTo>
                    <a:pt x="77393" y="1778000"/>
                  </a:lnTo>
                  <a:lnTo>
                    <a:pt x="83921" y="1790700"/>
                  </a:lnTo>
                  <a:lnTo>
                    <a:pt x="90716" y="1816100"/>
                  </a:lnTo>
                  <a:lnTo>
                    <a:pt x="97764" y="1841500"/>
                  </a:lnTo>
                  <a:lnTo>
                    <a:pt x="105067" y="1854200"/>
                  </a:lnTo>
                  <a:lnTo>
                    <a:pt x="112623" y="1879600"/>
                  </a:lnTo>
                  <a:lnTo>
                    <a:pt x="120434" y="1905000"/>
                  </a:lnTo>
                  <a:lnTo>
                    <a:pt x="128498" y="1917700"/>
                  </a:lnTo>
                  <a:lnTo>
                    <a:pt x="136817" y="1943100"/>
                  </a:lnTo>
                  <a:lnTo>
                    <a:pt x="145376" y="1955800"/>
                  </a:lnTo>
                  <a:lnTo>
                    <a:pt x="154190" y="1981200"/>
                  </a:lnTo>
                  <a:lnTo>
                    <a:pt x="163258" y="2006600"/>
                  </a:lnTo>
                  <a:lnTo>
                    <a:pt x="172567" y="2019300"/>
                  </a:lnTo>
                  <a:lnTo>
                    <a:pt x="182118" y="2044700"/>
                  </a:lnTo>
                  <a:lnTo>
                    <a:pt x="191922" y="2057400"/>
                  </a:lnTo>
                  <a:lnTo>
                    <a:pt x="201955" y="2082800"/>
                  </a:lnTo>
                  <a:lnTo>
                    <a:pt x="212229" y="2095500"/>
                  </a:lnTo>
                  <a:lnTo>
                    <a:pt x="222745" y="2120900"/>
                  </a:lnTo>
                  <a:lnTo>
                    <a:pt x="233502" y="2133600"/>
                  </a:lnTo>
                  <a:lnTo>
                    <a:pt x="244487" y="2159000"/>
                  </a:lnTo>
                  <a:lnTo>
                    <a:pt x="255714" y="2171700"/>
                  </a:lnTo>
                  <a:lnTo>
                    <a:pt x="267169" y="2197100"/>
                  </a:lnTo>
                  <a:lnTo>
                    <a:pt x="278853" y="2209800"/>
                  </a:lnTo>
                  <a:lnTo>
                    <a:pt x="290766" y="2235200"/>
                  </a:lnTo>
                  <a:lnTo>
                    <a:pt x="302920" y="2247900"/>
                  </a:lnTo>
                  <a:lnTo>
                    <a:pt x="315277" y="2273300"/>
                  </a:lnTo>
                  <a:lnTo>
                    <a:pt x="327875" y="2286000"/>
                  </a:lnTo>
                  <a:lnTo>
                    <a:pt x="340677" y="2311400"/>
                  </a:lnTo>
                  <a:lnTo>
                    <a:pt x="353707" y="2324100"/>
                  </a:lnTo>
                  <a:lnTo>
                    <a:pt x="366966" y="2336800"/>
                  </a:lnTo>
                  <a:lnTo>
                    <a:pt x="380428" y="2362200"/>
                  </a:lnTo>
                  <a:lnTo>
                    <a:pt x="394093" y="2374900"/>
                  </a:lnTo>
                  <a:lnTo>
                    <a:pt x="407987" y="2387600"/>
                  </a:lnTo>
                  <a:lnTo>
                    <a:pt x="422084" y="2413000"/>
                  </a:lnTo>
                  <a:lnTo>
                    <a:pt x="436384" y="2425700"/>
                  </a:lnTo>
                  <a:lnTo>
                    <a:pt x="450900" y="2438400"/>
                  </a:lnTo>
                  <a:lnTo>
                    <a:pt x="465607" y="2463800"/>
                  </a:lnTo>
                  <a:lnTo>
                    <a:pt x="480529" y="2476500"/>
                  </a:lnTo>
                  <a:lnTo>
                    <a:pt x="495630" y="2489200"/>
                  </a:lnTo>
                  <a:lnTo>
                    <a:pt x="510946" y="2501900"/>
                  </a:lnTo>
                  <a:lnTo>
                    <a:pt x="526440" y="2527300"/>
                  </a:lnTo>
                  <a:lnTo>
                    <a:pt x="558012" y="2552700"/>
                  </a:lnTo>
                  <a:lnTo>
                    <a:pt x="574090" y="2565400"/>
                  </a:lnTo>
                  <a:lnTo>
                    <a:pt x="590334" y="2590800"/>
                  </a:lnTo>
                  <a:lnTo>
                    <a:pt x="623379" y="2616200"/>
                  </a:lnTo>
                  <a:lnTo>
                    <a:pt x="657136" y="2641600"/>
                  </a:lnTo>
                  <a:lnTo>
                    <a:pt x="691578" y="2667000"/>
                  </a:lnTo>
                  <a:lnTo>
                    <a:pt x="744486" y="2705100"/>
                  </a:lnTo>
                  <a:lnTo>
                    <a:pt x="798817" y="2743200"/>
                  </a:lnTo>
                  <a:lnTo>
                    <a:pt x="854494" y="2781300"/>
                  </a:lnTo>
                  <a:lnTo>
                    <a:pt x="930719" y="2832100"/>
                  </a:lnTo>
                  <a:lnTo>
                    <a:pt x="950112" y="2832100"/>
                  </a:lnTo>
                  <a:lnTo>
                    <a:pt x="1028915" y="2882900"/>
                  </a:lnTo>
                  <a:lnTo>
                    <a:pt x="1048905" y="2882900"/>
                  </a:lnTo>
                  <a:lnTo>
                    <a:pt x="1089240" y="2908300"/>
                  </a:lnTo>
                  <a:lnTo>
                    <a:pt x="1109560" y="2908300"/>
                  </a:lnTo>
                  <a:lnTo>
                    <a:pt x="1150518" y="2933700"/>
                  </a:lnTo>
                  <a:lnTo>
                    <a:pt x="1171143" y="2933700"/>
                  </a:lnTo>
                  <a:lnTo>
                    <a:pt x="1191869" y="2946400"/>
                  </a:lnTo>
                  <a:lnTo>
                    <a:pt x="1212684" y="2946400"/>
                  </a:lnTo>
                  <a:lnTo>
                    <a:pt x="1254569" y="2971800"/>
                  </a:lnTo>
                  <a:lnTo>
                    <a:pt x="1275638" y="2971800"/>
                  </a:lnTo>
                  <a:lnTo>
                    <a:pt x="1296784" y="2984500"/>
                  </a:lnTo>
                  <a:lnTo>
                    <a:pt x="1339303" y="2984500"/>
                  </a:lnTo>
                  <a:lnTo>
                    <a:pt x="1360665" y="2997200"/>
                  </a:lnTo>
                  <a:lnTo>
                    <a:pt x="1382102" y="2997200"/>
                  </a:lnTo>
                  <a:lnTo>
                    <a:pt x="1403591" y="3009900"/>
                  </a:lnTo>
                  <a:lnTo>
                    <a:pt x="1446745" y="3009900"/>
                  </a:lnTo>
                  <a:lnTo>
                    <a:pt x="1468399" y="3022600"/>
                  </a:lnTo>
                  <a:lnTo>
                    <a:pt x="1511871" y="3022600"/>
                  </a:lnTo>
                  <a:lnTo>
                    <a:pt x="1533664" y="3035300"/>
                  </a:lnTo>
                  <a:lnTo>
                    <a:pt x="1621218" y="3035300"/>
                  </a:lnTo>
                  <a:lnTo>
                    <a:pt x="1643189" y="3048000"/>
                  </a:lnTo>
                  <a:lnTo>
                    <a:pt x="1951609" y="3048000"/>
                  </a:lnTo>
                  <a:lnTo>
                    <a:pt x="1973580" y="3035300"/>
                  </a:lnTo>
                  <a:lnTo>
                    <a:pt x="2061133" y="3035300"/>
                  </a:lnTo>
                  <a:lnTo>
                    <a:pt x="2082927" y="3022600"/>
                  </a:lnTo>
                  <a:lnTo>
                    <a:pt x="2126399" y="3022600"/>
                  </a:lnTo>
                  <a:lnTo>
                    <a:pt x="2148052" y="3009900"/>
                  </a:lnTo>
                  <a:lnTo>
                    <a:pt x="2191207" y="3009900"/>
                  </a:lnTo>
                  <a:lnTo>
                    <a:pt x="2212708" y="2997200"/>
                  </a:lnTo>
                  <a:lnTo>
                    <a:pt x="2234133" y="2997200"/>
                  </a:lnTo>
                  <a:lnTo>
                    <a:pt x="2255494" y="2984500"/>
                  </a:lnTo>
                  <a:lnTo>
                    <a:pt x="2298014" y="2984500"/>
                  </a:lnTo>
                  <a:lnTo>
                    <a:pt x="2319159" y="2971800"/>
                  </a:lnTo>
                  <a:lnTo>
                    <a:pt x="2340229" y="2971800"/>
                  </a:lnTo>
                  <a:lnTo>
                    <a:pt x="2382113" y="2946400"/>
                  </a:lnTo>
                  <a:lnTo>
                    <a:pt x="2402929" y="2946400"/>
                  </a:lnTo>
                  <a:lnTo>
                    <a:pt x="2423655" y="2933700"/>
                  </a:lnTo>
                  <a:lnTo>
                    <a:pt x="2444280" y="2933700"/>
                  </a:lnTo>
                  <a:lnTo>
                    <a:pt x="2485237" y="2908300"/>
                  </a:lnTo>
                  <a:lnTo>
                    <a:pt x="2505557" y="2908300"/>
                  </a:lnTo>
                  <a:lnTo>
                    <a:pt x="2545892" y="2882900"/>
                  </a:lnTo>
                  <a:lnTo>
                    <a:pt x="2565882" y="2882900"/>
                  </a:lnTo>
                  <a:lnTo>
                    <a:pt x="2644686" y="2832100"/>
                  </a:lnTo>
                  <a:lnTo>
                    <a:pt x="2664079" y="2832100"/>
                  </a:lnTo>
                  <a:lnTo>
                    <a:pt x="2740304" y="2781300"/>
                  </a:lnTo>
                  <a:lnTo>
                    <a:pt x="2795981" y="2743200"/>
                  </a:lnTo>
                  <a:lnTo>
                    <a:pt x="2850311" y="2705100"/>
                  </a:lnTo>
                  <a:lnTo>
                    <a:pt x="2903220" y="2667000"/>
                  </a:lnTo>
                  <a:lnTo>
                    <a:pt x="2937662" y="2641600"/>
                  </a:lnTo>
                  <a:lnTo>
                    <a:pt x="2971419" y="2616200"/>
                  </a:lnTo>
                  <a:lnTo>
                    <a:pt x="3004464" y="2590800"/>
                  </a:lnTo>
                  <a:lnTo>
                    <a:pt x="3020720" y="2565400"/>
                  </a:lnTo>
                  <a:lnTo>
                    <a:pt x="3036786" y="2552700"/>
                  </a:lnTo>
                  <a:lnTo>
                    <a:pt x="3068358" y="2527300"/>
                  </a:lnTo>
                  <a:lnTo>
                    <a:pt x="3083852" y="2501900"/>
                  </a:lnTo>
                  <a:lnTo>
                    <a:pt x="3099168" y="2489200"/>
                  </a:lnTo>
                  <a:lnTo>
                    <a:pt x="3114268" y="2476500"/>
                  </a:lnTo>
                  <a:lnTo>
                    <a:pt x="3129191" y="2463800"/>
                  </a:lnTo>
                  <a:lnTo>
                    <a:pt x="3143897" y="2438400"/>
                  </a:lnTo>
                  <a:lnTo>
                    <a:pt x="3158413" y="2425700"/>
                  </a:lnTo>
                  <a:lnTo>
                    <a:pt x="3172714" y="2413000"/>
                  </a:lnTo>
                  <a:lnTo>
                    <a:pt x="3186811" y="2387600"/>
                  </a:lnTo>
                  <a:lnTo>
                    <a:pt x="3200704" y="2374900"/>
                  </a:lnTo>
                  <a:lnTo>
                    <a:pt x="3214370" y="2362200"/>
                  </a:lnTo>
                  <a:lnTo>
                    <a:pt x="3227832" y="2336800"/>
                  </a:lnTo>
                  <a:lnTo>
                    <a:pt x="3241090" y="2324100"/>
                  </a:lnTo>
                  <a:lnTo>
                    <a:pt x="3254121" y="2311400"/>
                  </a:lnTo>
                  <a:lnTo>
                    <a:pt x="3266922" y="2286000"/>
                  </a:lnTo>
                  <a:lnTo>
                    <a:pt x="3279521" y="2273300"/>
                  </a:lnTo>
                  <a:lnTo>
                    <a:pt x="3291890" y="2247900"/>
                  </a:lnTo>
                  <a:lnTo>
                    <a:pt x="3304032" y="2235200"/>
                  </a:lnTo>
                  <a:lnTo>
                    <a:pt x="3315944" y="2209800"/>
                  </a:lnTo>
                  <a:lnTo>
                    <a:pt x="3327628" y="2197100"/>
                  </a:lnTo>
                  <a:lnTo>
                    <a:pt x="3338690" y="2171700"/>
                  </a:lnTo>
                  <a:lnTo>
                    <a:pt x="3338690" y="2082800"/>
                  </a:lnTo>
                  <a:lnTo>
                    <a:pt x="3338690" y="419100"/>
                  </a:lnTo>
                  <a:lnTo>
                    <a:pt x="3338690" y="330200"/>
                  </a:lnTo>
                  <a:close/>
                </a:path>
              </a:pathLst>
            </a:custGeom>
            <a:solidFill>
              <a:srgbClr val="F2AEE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0" name="object 20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4568986" y="0"/>
              <a:ext cx="3203413" cy="2918865"/>
            </a:xfrm>
            <a:prstGeom prst="rect">
              <a:avLst/>
            </a:prstGeom>
          </p:spPr>
        </p:pic>
      </p:grpSp>
      <p:pic>
        <p:nvPicPr>
          <p:cNvPr id="22" name="Picture 21">
            <a:extLst>
              <a:ext uri="{FF2B5EF4-FFF2-40B4-BE49-F238E27FC236}">
                <a16:creationId xmlns:a16="http://schemas.microsoft.com/office/drawing/2014/main" id="{13E633D6-9BBF-9E89-7918-EABB5258AA82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48753" y="6662591"/>
            <a:ext cx="920736" cy="1383619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7D9131-73B7-914F-AD11-14E8E659B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BD89A9-40E2-2B7C-2688-EB61F81BAC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Picture Placeholder 14" descr="picture of a snowman and penguin with snowflakes falling">
            <a:extLst>
              <a:ext uri="{FF2B5EF4-FFF2-40B4-BE49-F238E27FC236}">
                <a16:creationId xmlns:a16="http://schemas.microsoft.com/office/drawing/2014/main" id="{94E6077E-FD85-F105-643C-20FE595C168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7" b="67"/>
          <a:stretch>
            <a:fillRect/>
          </a:stretch>
        </p:blipFill>
        <p:spPr>
          <a:xfrm>
            <a:off x="0" y="-402360"/>
            <a:ext cx="7924800" cy="11077678"/>
          </a:xfrm>
          <a:prstGeom prst="rect">
            <a:avLst/>
          </a:prstGeom>
          <a:solidFill>
            <a:srgbClr val="A38F5C"/>
          </a:solidFill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4ABB7D9-210F-AA00-E0F6-07AF3736EC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5034" y="-366074"/>
            <a:ext cx="5372100" cy="358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93950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152</TotalTime>
  <Words>144</Words>
  <Application>Microsoft Office PowerPoint</Application>
  <PresentationFormat>Custom</PresentationFormat>
  <Paragraphs>38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Calibri</vt:lpstr>
      <vt:lpstr>Georgia</vt:lpstr>
      <vt:lpstr>Lucida Sans Unicode</vt:lpstr>
      <vt:lpstr>Tahoma</vt:lpstr>
      <vt:lpstr>Times New Roman</vt:lpstr>
      <vt:lpstr>Office Theme</vt:lpstr>
      <vt:lpstr>PowerPoint Presentation</vt:lpstr>
      <vt:lpstr>CHRISTMAS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 Eve Dinner Menu</dc:title>
  <dc:creator>Hossain Kabir</dc:creator>
  <cp:keywords>DAFSBOKaYUw,BAEgx1DjAuQ</cp:keywords>
  <cp:lastModifiedBy>ASUS</cp:lastModifiedBy>
  <cp:revision>4</cp:revision>
  <dcterms:created xsi:type="dcterms:W3CDTF">2022-11-15T15:00:09Z</dcterms:created>
  <dcterms:modified xsi:type="dcterms:W3CDTF">2022-11-15T17:58:38Z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2022-11-15T00:00:00Z</vt:filetime>
  </property>
  <property fmtid="{D5CDD505-2E9C-101B-9397-08002B2CF9AE}" pid="3" name="Creator">
    <vt:lpwstr>Canva</vt:lpwstr>
  </property>
  <property fmtid="{D5CDD505-2E9C-101B-9397-08002B2CF9AE}" pid="4" name="LastSaved">
    <vt:filetime>2022-11-15T00:00:00Z</vt:filetime>
  </property>
</Properties>
</file>