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3B4F2-7F54-468A-A1AA-F9AABA442F6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C55446-C6B3-46D6-91D2-2B4D681EB8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098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C55446-C6B3-46D6-91D2-2B4D681EB80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877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0ABD-FD7C-3D5C-AEFB-0E4E103E93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28C51E-319B-56D5-77BD-BE13B32C8F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6BDBB-E34E-D06D-A5C6-0EB7B1AAD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1DC7-697F-4EF7-9DA2-2494EAD2A98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A3C8C3-EA19-4348-E731-4694254AC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B5C6F-873F-14ED-4EAA-4455B3B91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FD0C5-26CD-43AD-BF7D-C792E8A3C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449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756BD-E062-D9E5-03A2-87C996DDA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A8324-68C9-08FC-90E5-54B149A31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D6840-1698-6BBC-3242-A6E05B447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1DC7-697F-4EF7-9DA2-2494EAD2A98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A2ADC-868D-7E5A-FE27-00F3B8ED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8CB5D-B2B4-BAA0-FDAF-D7D37E096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FD0C5-26CD-43AD-BF7D-C792E8A3C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637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42377-5B7D-0292-8AF0-AF0E3D2C3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69B271-4D0F-83C2-14E1-A759E97A62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0213A-8455-0631-5EA8-4A331A3546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1DC7-697F-4EF7-9DA2-2494EAD2A98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27628-DCE9-764B-7EBE-D70E17DD1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CAB7D-16F3-0ADA-7583-03E1E1C95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FD0C5-26CD-43AD-BF7D-C792E8A3C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810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0481E-8F73-11D6-7535-B08E79F6D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86D35-58B7-444C-5867-E3A070FDC4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9E79C2-C144-95CF-70FC-E922AFAA3C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5B1409-5A8B-6160-1FAC-62976F637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1DC7-697F-4EF7-9DA2-2494EAD2A98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9A71D1-20DF-5AC7-DC23-6834506AD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17A516-F8DE-C541-4F92-280692AD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FD0C5-26CD-43AD-BF7D-C792E8A3C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868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724D1-63EE-CB62-5711-8481ABE04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B3760B-803C-2A4B-FAC7-769D6C2C62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56D060-27EF-4954-24D2-BF3B0F9F41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A6478F-193D-7F41-4D90-A62F8E678C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9A10A8-AF64-9529-1A7C-EB4C1EB6FF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040C4D-8BE8-2402-AA31-57D9BC19B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1DC7-697F-4EF7-9DA2-2494EAD2A98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C62FEE-E12D-E199-91FF-E860A0989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0A2D5C-D3F3-FAEA-94CE-CCD917C81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FD0C5-26CD-43AD-BF7D-C792E8A3C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242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E83E4-1F2C-A4CD-12D9-78EF48048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F6D2CC-2A6F-EE70-53FF-8C31F7BE9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1DC7-697F-4EF7-9DA2-2494EAD2A98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E609D3-0356-E03F-CA61-0D236F888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45EE4E-6F10-6F36-DAF7-374B956DA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FD0C5-26CD-43AD-BF7D-C792E8A3C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713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9FA6AA-C9B7-F844-D503-C27E4E2F4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1DC7-697F-4EF7-9DA2-2494EAD2A98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29A74C-4E62-2E05-6510-817E12B1B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8B938E-7830-E7A9-57A7-FA7B18DFE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FD0C5-26CD-43AD-BF7D-C792E8A3C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522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D3179-FD95-F9A4-C026-E21DED221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88D34-40EB-8EC6-958D-1490A804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E74124-5EE4-8C34-FE38-900769AFDB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11302D-62A6-FB8A-49EB-5A806603F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1DC7-697F-4EF7-9DA2-2494EAD2A98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24AC18-49E1-83BA-5C07-3553951A5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383411-6EEE-9F20-D5DB-20854D6D0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FD0C5-26CD-43AD-BF7D-C792E8A3C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385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37BEE-6FA8-13EB-DFDF-3AF00BC81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B05731-C3F0-5CAE-FB32-FD65A0891F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6DD191-0E02-62CB-595E-8D7AE9B6E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9FD4CD-E8A6-3417-A2B9-3A973C845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1DC7-697F-4EF7-9DA2-2494EAD2A98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7F96D8-7B46-DF20-1ADA-DE8AAA663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670C01-8424-0C61-3ED1-765E2289B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FD0C5-26CD-43AD-BF7D-C792E8A3C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176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AE9DF-1905-7933-78C5-006EC0725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37CD87-6D61-6E1A-813C-FEB70D87F6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28B423-B510-0006-944E-A5727A9AD9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1DC7-697F-4EF7-9DA2-2494EAD2A98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B9C6F8-25E0-7031-2745-75D00E7F7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86557F-C61F-CB67-E3CA-5BF076077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FD0C5-26CD-43AD-BF7D-C792E8A3C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344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2F37CC-AAFA-BCA2-0095-BCBB5F99E0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092665-7041-2008-C2B0-621BBFDA0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7FFA85-ED22-E619-71BF-4DE96C9AA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1DC7-697F-4EF7-9DA2-2494EAD2A98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D2C98-D144-2750-45C3-78A5E7CCD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4C7E6-965B-B49A-3604-CA19CAEB7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FD0C5-26CD-43AD-BF7D-C792E8A3C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319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F147DA-CC9B-CD0B-15B0-7F7AA2471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DDB1C0-637D-60F2-7E76-44B589E50A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DA978-3F9A-72EA-75DA-5996675730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F41DC7-697F-4EF7-9DA2-2494EAD2A98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FFDBEB-946B-BFD6-EDB4-C2F1D7DE43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908043-DA47-EBD0-D366-A7ADFF12E6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DFD0C5-26CD-43AD-BF7D-C792E8A3C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507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07077-A44C-262A-D20A-5D2B90E961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demonstration of leadership skills required within my role as a therapy assistant practitioner in response to an increased workload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24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5F31DF-0885-8485-4FE1-0D3003182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good leadership skills in a Therapy Assistant Pracitioner.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51141-3787-4B8D-B8E6-601B1E5F1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Good communication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Adaptability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Vision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Negotiation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Initiative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0127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CCC6DF-DBCC-237F-940A-1051E39A9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Waiting times and impact for Speech and Language Therapy.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A862D-8722-F61E-8632-859E66164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835" y="1885279"/>
            <a:ext cx="9724031" cy="2341947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14 week waiting time for communication referrals - Welsh Government, (2025)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Impact of Dysphagia referrals on waiting list times for communication referrals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Increasing population of people with a learning disability – Royal College of Speech and Language Therapists (RCSLT), (2025)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pressures on staff - RCSLT, (2024)</a:t>
            </a:r>
          </a:p>
        </p:txBody>
      </p:sp>
    </p:spTree>
    <p:extLst>
      <p:ext uri="{BB962C8B-B14F-4D97-AF65-F5344CB8AC3E}">
        <p14:creationId xmlns:p14="http://schemas.microsoft.com/office/powerpoint/2010/main" val="1601204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E757E-7BEF-68E9-6388-BA772FCBD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Scope and Skills of Therapy Assistant Pracitioner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59ECA-5BC9-5917-F836-56D1AA22A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815" y="2379346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Make judgements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Plan activities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Contribute to service development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Demonstrate self development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Undertake specific, specialist pathway work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RCSLT, (2023)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1445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F1050-0471-2DB0-1BD6-B5F858545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Implications for increasing caseload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47CFF-6F12-6916-B340-82C6A5CC9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900115"/>
            <a:ext cx="9724031" cy="4673348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workload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pressure and stress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Less time to spend delivering 1:1 therapy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Less time for learning and development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Less time for supervision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Less time for writing up client notes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Less time available to prepare resources needed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Less time to attend client related meetings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Less time to be involved in team projects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4520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0AA3C-CF82-0E8D-F6A1-856F32D2C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Options available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B86D-BCAE-58C7-5FFD-1F26C0EB2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855474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carry out added training sessions to upskill additional staff/open training up to families/carers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Therapeutic groups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Decrease travel time by having sessions at office or on Teams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Decrease time of sessions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Maximise client contact at Day Centres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delegation to staff teams/carers/families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54859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9DB9E8-F811-6954-B754-B6D40823D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F0EA0-DA45-6EAE-5A67-5F751FA3E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891970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More staff members who are trained in Total Communication, Signing, easy read.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Staff/carers/families feel more included in therapeutic interventions.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presence in Day Centre.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Improved relationships with staff teams.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More people can be seen via group therapy.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0515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0187E3-DE04-2CB2-0CA2-83EB9CCD1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Contraindications of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5E6A4-7BD9-81C9-F1E4-22093349A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166232"/>
            <a:ext cx="9724031" cy="4109585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Time implications for increased training dates.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Less 1:1 time spent delivering therapy.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Group therapy may not meet the individuals needs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 in waiting list.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Teams sessions are less personal and harder to deliver quality therapy.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workload increases so do stress levels/burnout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Lack of time for resource making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Lack of time for training and development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Lack of time for supervision.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Limiting options for people who can’t travel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Unable to see how people interact at home when they are comfortable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 reliance on support staff/families who may not carry work on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8717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509337-96CD-F88F-81EB-62E3F3D97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7F68E-AD62-A718-4BA2-4AC33CCA5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6826" y="1622745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Therapy Outcome Measures (TOMs) RCSLT Online Outcome Tool (ROOT) RCSLT, (2025)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Review of therapy by supervising Speech and Language Therapist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Training feedback questionnaires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Total Communication audits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Feedback from the individual/parents/carers/other professionals</a:t>
            </a:r>
          </a:p>
        </p:txBody>
      </p:sp>
    </p:spTree>
    <p:extLst>
      <p:ext uri="{BB962C8B-B14F-4D97-AF65-F5344CB8AC3E}">
        <p14:creationId xmlns:p14="http://schemas.microsoft.com/office/powerpoint/2010/main" val="707610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34257-853D-58D6-A2A0-30A178E95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this challenge will develop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5A899-BED8-DB1E-53EA-5C903520A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3519" y="2083633"/>
            <a:ext cx="9724031" cy="4272197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Think more creatively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 stronger relationships with families, carers, support staff and venues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 and develop leadership skills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Become more adaptable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Become more confident in my own ability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 delegation skills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Better time management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00130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258D7F-E720-69E2-981B-DEB675CB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783CF-8E2D-1645-EA93-94FAF6F216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0" y="1885278"/>
            <a:ext cx="11607732" cy="5474891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RCSLT (2024)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A profession under pressure.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https://www.rcslt.org/a-profession-under-pressure/ (Accessed 6</a:t>
            </a:r>
            <a:r>
              <a:rPr lang="en-GB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November 2025).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RCSLT (2025)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State of the Nation Report The Speech and Language Therapy Profession in Wales.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https://www.rcslt.org/wp-content/uploads/2025/01/RCSLT-Wales-State-of-the-Nation-report_English-version-January-2025-pdf (Accessed 6th November 2025).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RCSLT (2025)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Therapy Outcome Measures:2025 updates.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https://www.rcslt-root.org/Handler.ashx?path=Files%2fdocuments%2fTOM+scale+list+detailed+(PDF).pdf (Accessed 16</a:t>
            </a:r>
            <a:r>
              <a:rPr lang="en-GB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November 2025).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RCSLT (2023)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Support Worker Framework.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https://www.rcslt.org/wp-content/uploads/2023/03/RCSLT-Support-Worker-Framework-2023.pdf (Accessed 6th November 2025).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(2025) </a:t>
            </a:r>
            <a:r>
              <a:rPr lang="en-GB" sz="2000" i="1" dirty="0"/>
              <a:t>Guidelines for the management of Referral to treatment waiting times April 2025</a:t>
            </a:r>
            <a:r>
              <a:rPr lang="en-GB" sz="2000" dirty="0"/>
              <a:t> Available at: https://www.gov.wales/sites/default/files/publications/2025-4/planned-care-waiting-times-guidance-April-2025.pdf (accessed 6th November 2025).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96833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1333</TotalTime>
  <Words>692</Words>
  <Application>Microsoft Office PowerPoint</Application>
  <PresentationFormat>Widescreen</PresentationFormat>
  <Paragraphs>86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A demonstration of leadership skills required within my role as a therapy assistant practitioner in response to an increased workload</vt:lpstr>
      <vt:lpstr>Examples of good leadership skills in a Therapy Assistant Pracitioner.</vt:lpstr>
      <vt:lpstr>Waiting times and impact for Speech and Language Therapy.</vt:lpstr>
      <vt:lpstr>Scope and Skills of Therapy Assistant Pracitioner role</vt:lpstr>
      <vt:lpstr>Implications for increasing caseload</vt:lpstr>
      <vt:lpstr>Options available </vt:lpstr>
      <vt:lpstr>Benefits of options</vt:lpstr>
      <vt:lpstr>Contraindications of options</vt:lpstr>
      <vt:lpstr>Data </vt:lpstr>
      <vt:lpstr>How this challenge will develop me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Cerys Davies (Hywel Dda UHB - Communication Development Officer)</dc:creator>
  <cp:lastModifiedBy>Cerys Davies (Hywel Dda UHB - Communication Development Officer)</cp:lastModifiedBy>
  <cp:revision>12</cp:revision>
  <dcterms:created xsi:type="dcterms:W3CDTF">2025-11-06T11:56:14Z</dcterms:created>
  <dcterms:modified xsi:type="dcterms:W3CDTF">2025-11-20T08:10:47Z</dcterms:modified>
</cp:coreProperties>
</file>