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E85B5"/>
    <a:srgbClr val="84DBC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3E73F0-C0F2-10E7-AEC7-C906EE8FBB1F}" v="3" dt="2026-01-15T15:22:13.024"/>
    <p1510:client id="{EC35C403-CBA0-4205-B0E5-F90665D0D790}" v="6" dt="2026-01-15T15:17:00.39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presProps" Target="presProps.xml"/><Relationship Id="rId7"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trin James (2300279)" userId="S::2300279@student.uwtsd.ac.uk::400b3764-ed35-4758-a4b5-dd439b3bf088" providerId="AD" clId="Web-{1CEF488E-61EB-9331-961E-C042EADE943B}"/>
    <pc:docChg chg="modSld">
      <pc:chgData name="Catrin James (2300279)" userId="S::2300279@student.uwtsd.ac.uk::400b3764-ed35-4758-a4b5-dd439b3bf088" providerId="AD" clId="Web-{1CEF488E-61EB-9331-961E-C042EADE943B}" dt="2025-12-20T16:54:08.807" v="202" actId="1076"/>
      <pc:docMkLst>
        <pc:docMk/>
      </pc:docMkLst>
      <pc:sldChg chg="addSp modSp">
        <pc:chgData name="Catrin James (2300279)" userId="S::2300279@student.uwtsd.ac.uk::400b3764-ed35-4758-a4b5-dd439b3bf088" providerId="AD" clId="Web-{1CEF488E-61EB-9331-961E-C042EADE943B}" dt="2025-12-20T16:54:08.807" v="202" actId="1076"/>
        <pc:sldMkLst>
          <pc:docMk/>
          <pc:sldMk cId="109857222" sldId="256"/>
        </pc:sldMkLst>
        <pc:spChg chg="mod">
          <ac:chgData name="Catrin James (2300279)" userId="S::2300279@student.uwtsd.ac.uk::400b3764-ed35-4758-a4b5-dd439b3bf088" providerId="AD" clId="Web-{1CEF488E-61EB-9331-961E-C042EADE943B}" dt="2025-12-20T16:47:44.457" v="179" actId="1076"/>
          <ac:spMkLst>
            <pc:docMk/>
            <pc:sldMk cId="109857222" sldId="256"/>
            <ac:spMk id="2" creationId="{0E9F9EB1-D88F-7D94-A243-79D0B9ADA0EA}"/>
          </ac:spMkLst>
        </pc:spChg>
        <pc:spChg chg="mod">
          <ac:chgData name="Catrin James (2300279)" userId="S::2300279@student.uwtsd.ac.uk::400b3764-ed35-4758-a4b5-dd439b3bf088" providerId="AD" clId="Web-{1CEF488E-61EB-9331-961E-C042EADE943B}" dt="2025-12-20T16:47:53.552" v="184" actId="20577"/>
          <ac:spMkLst>
            <pc:docMk/>
            <pc:sldMk cId="109857222" sldId="256"/>
            <ac:spMk id="3" creationId="{BD88E86E-79AE-E1C5-7120-C127D348E8D9}"/>
          </ac:spMkLst>
        </pc:spChg>
        <pc:spChg chg="add mod">
          <ac:chgData name="Catrin James (2300279)" userId="S::2300279@student.uwtsd.ac.uk::400b3764-ed35-4758-a4b5-dd439b3bf088" providerId="AD" clId="Web-{1CEF488E-61EB-9331-961E-C042EADE943B}" dt="2025-12-20T16:52:45.663" v="200" actId="20577"/>
          <ac:spMkLst>
            <pc:docMk/>
            <pc:sldMk cId="109857222" sldId="256"/>
            <ac:spMk id="6" creationId="{BA870314-8721-C474-D9D0-3C2CE3839E9F}"/>
          </ac:spMkLst>
        </pc:spChg>
        <pc:spChg chg="mod">
          <ac:chgData name="Catrin James (2300279)" userId="S::2300279@student.uwtsd.ac.uk::400b3764-ed35-4758-a4b5-dd439b3bf088" providerId="AD" clId="Web-{1CEF488E-61EB-9331-961E-C042EADE943B}" dt="2025-12-20T16:48:00.052" v="189" actId="20577"/>
          <ac:spMkLst>
            <pc:docMk/>
            <pc:sldMk cId="109857222" sldId="256"/>
            <ac:spMk id="7" creationId="{C769B576-DCE1-C52B-0ED3-2EEA1BF802C4}"/>
          </ac:spMkLst>
        </pc:spChg>
      </pc:sldChg>
    </pc:docChg>
  </pc:docChgLst>
  <pc:docChgLst>
    <pc:chgData name="Catrin James (2300279)" userId="S::2300279@student.uwtsd.ac.uk::400b3764-ed35-4758-a4b5-dd439b3bf088" providerId="AD" clId="Web-{35983B70-C276-C050-D2E4-D5E3BB5FAAA0}"/>
    <pc:docChg chg="modSld">
      <pc:chgData name="Catrin James (2300279)" userId="S::2300279@student.uwtsd.ac.uk::400b3764-ed35-4758-a4b5-dd439b3bf088" providerId="AD" clId="Web-{35983B70-C276-C050-D2E4-D5E3BB5FAAA0}" dt="2026-01-08T15:32:43.646" v="21" actId="1076"/>
      <pc:docMkLst>
        <pc:docMk/>
      </pc:docMkLst>
      <pc:sldChg chg="addSp modSp">
        <pc:chgData name="Catrin James (2300279)" userId="S::2300279@student.uwtsd.ac.uk::400b3764-ed35-4758-a4b5-dd439b3bf088" providerId="AD" clId="Web-{35983B70-C276-C050-D2E4-D5E3BB5FAAA0}" dt="2026-01-08T15:32:43.646" v="21" actId="1076"/>
        <pc:sldMkLst>
          <pc:docMk/>
          <pc:sldMk cId="109857222" sldId="256"/>
        </pc:sldMkLst>
        <pc:spChg chg="mod">
          <ac:chgData name="Catrin James (2300279)" userId="S::2300279@student.uwtsd.ac.uk::400b3764-ed35-4758-a4b5-dd439b3bf088" providerId="AD" clId="Web-{35983B70-C276-C050-D2E4-D5E3BB5FAAA0}" dt="2026-01-08T15:32:43.646" v="21" actId="1076"/>
          <ac:spMkLst>
            <pc:docMk/>
            <pc:sldMk cId="109857222" sldId="256"/>
            <ac:spMk id="5" creationId="{729E20D2-4A46-DA08-EDD8-EF45B1C4F71B}"/>
          </ac:spMkLst>
        </pc:spChg>
        <pc:picChg chg="add mod">
          <ac:chgData name="Catrin James (2300279)" userId="S::2300279@student.uwtsd.ac.uk::400b3764-ed35-4758-a4b5-dd439b3bf088" providerId="AD" clId="Web-{35983B70-C276-C050-D2E4-D5E3BB5FAAA0}" dt="2026-01-08T15:32:31.349" v="18" actId="1076"/>
          <ac:picMkLst>
            <pc:docMk/>
            <pc:sldMk cId="109857222" sldId="256"/>
            <ac:picMk id="4" creationId="{C332F60A-ECCF-5EB2-5268-8C0483DE6F9F}"/>
          </ac:picMkLst>
        </pc:picChg>
      </pc:sldChg>
    </pc:docChg>
  </pc:docChgLst>
  <pc:docChgLst>
    <pc:chgData name="Catrin James (2300279)" userId="S::2300279@student.uwtsd.ac.uk::400b3764-ed35-4758-a4b5-dd439b3bf088" providerId="AD" clId="Web-{86A0B71E-2A91-0D5C-70D2-50DF4B8F3D6E}"/>
    <pc:docChg chg="modSld">
      <pc:chgData name="Catrin James (2300279)" userId="S::2300279@student.uwtsd.ac.uk::400b3764-ed35-4758-a4b5-dd439b3bf088" providerId="AD" clId="Web-{86A0B71E-2A91-0D5C-70D2-50DF4B8F3D6E}" dt="2025-12-21T17:03:39.520" v="516" actId="20577"/>
      <pc:docMkLst>
        <pc:docMk/>
      </pc:docMkLst>
      <pc:sldChg chg="modSp">
        <pc:chgData name="Catrin James (2300279)" userId="S::2300279@student.uwtsd.ac.uk::400b3764-ed35-4758-a4b5-dd439b3bf088" providerId="AD" clId="Web-{86A0B71E-2A91-0D5C-70D2-50DF4B8F3D6E}" dt="2025-12-21T17:03:39.520" v="516" actId="20577"/>
        <pc:sldMkLst>
          <pc:docMk/>
          <pc:sldMk cId="109857222" sldId="256"/>
        </pc:sldMkLst>
        <pc:spChg chg="mod">
          <ac:chgData name="Catrin James (2300279)" userId="S::2300279@student.uwtsd.ac.uk::400b3764-ed35-4758-a4b5-dd439b3bf088" providerId="AD" clId="Web-{86A0B71E-2A91-0D5C-70D2-50DF4B8F3D6E}" dt="2025-12-21T16:26:06.885" v="212" actId="20577"/>
          <ac:spMkLst>
            <pc:docMk/>
            <pc:sldMk cId="109857222" sldId="256"/>
            <ac:spMk id="5" creationId="{729E20D2-4A46-DA08-EDD8-EF45B1C4F71B}"/>
          </ac:spMkLst>
        </pc:spChg>
        <pc:spChg chg="mod">
          <ac:chgData name="Catrin James (2300279)" userId="S::2300279@student.uwtsd.ac.uk::400b3764-ed35-4758-a4b5-dd439b3bf088" providerId="AD" clId="Web-{86A0B71E-2A91-0D5C-70D2-50DF4B8F3D6E}" dt="2025-12-21T17:03:26.378" v="514" actId="1076"/>
          <ac:spMkLst>
            <pc:docMk/>
            <pc:sldMk cId="109857222" sldId="256"/>
            <ac:spMk id="6" creationId="{BA870314-8721-C474-D9D0-3C2CE3839E9F}"/>
          </ac:spMkLst>
        </pc:spChg>
      </pc:sldChg>
    </pc:docChg>
  </pc:docChgLst>
  <pc:docChgLst>
    <pc:chgData name="Catrin James (2300279)" userId="S::2300279@student.uwtsd.ac.uk::400b3764-ed35-4758-a4b5-dd439b3bf088" providerId="AD" clId="Web-{D41E090A-E8E6-A35B-7993-55EFBB55CDCD}"/>
    <pc:docChg chg="modSld">
      <pc:chgData name="Catrin James (2300279)" userId="S::2300279@student.uwtsd.ac.uk::400b3764-ed35-4758-a4b5-dd439b3bf088" providerId="AD" clId="Web-{D41E090A-E8E6-A35B-7993-55EFBB55CDCD}" dt="2026-01-10T13:33:29.085" v="151" actId="1076"/>
      <pc:docMkLst>
        <pc:docMk/>
      </pc:docMkLst>
      <pc:sldChg chg="addSp delSp modSp">
        <pc:chgData name="Catrin James (2300279)" userId="S::2300279@student.uwtsd.ac.uk::400b3764-ed35-4758-a4b5-dd439b3bf088" providerId="AD" clId="Web-{D41E090A-E8E6-A35B-7993-55EFBB55CDCD}" dt="2026-01-10T13:33:29.085" v="151" actId="1076"/>
        <pc:sldMkLst>
          <pc:docMk/>
          <pc:sldMk cId="109857222" sldId="256"/>
        </pc:sldMkLst>
        <pc:spChg chg="mod">
          <ac:chgData name="Catrin James (2300279)" userId="S::2300279@student.uwtsd.ac.uk::400b3764-ed35-4758-a4b5-dd439b3bf088" providerId="AD" clId="Web-{D41E090A-E8E6-A35B-7993-55EFBB55CDCD}" dt="2026-01-10T13:19:12.984" v="64" actId="1076"/>
          <ac:spMkLst>
            <pc:docMk/>
            <pc:sldMk cId="109857222" sldId="256"/>
            <ac:spMk id="2" creationId="{0E9F9EB1-D88F-7D94-A243-79D0B9ADA0EA}"/>
          </ac:spMkLst>
        </pc:spChg>
        <pc:spChg chg="mod">
          <ac:chgData name="Catrin James (2300279)" userId="S::2300279@student.uwtsd.ac.uk::400b3764-ed35-4758-a4b5-dd439b3bf088" providerId="AD" clId="Web-{D41E090A-E8E6-A35B-7993-55EFBB55CDCD}" dt="2026-01-10T12:28:24.229" v="24" actId="20577"/>
          <ac:spMkLst>
            <pc:docMk/>
            <pc:sldMk cId="109857222" sldId="256"/>
            <ac:spMk id="3" creationId="{BD88E86E-79AE-E1C5-7120-C127D348E8D9}"/>
          </ac:spMkLst>
        </pc:spChg>
        <pc:spChg chg="mod">
          <ac:chgData name="Catrin James (2300279)" userId="S::2300279@student.uwtsd.ac.uk::400b3764-ed35-4758-a4b5-dd439b3bf088" providerId="AD" clId="Web-{D41E090A-E8E6-A35B-7993-55EFBB55CDCD}" dt="2026-01-10T12:25:54.133" v="7" actId="14100"/>
          <ac:spMkLst>
            <pc:docMk/>
            <pc:sldMk cId="109857222" sldId="256"/>
            <ac:spMk id="5" creationId="{729E20D2-4A46-DA08-EDD8-EF45B1C4F71B}"/>
          </ac:spMkLst>
        </pc:spChg>
        <pc:spChg chg="mod">
          <ac:chgData name="Catrin James (2300279)" userId="S::2300279@student.uwtsd.ac.uk::400b3764-ed35-4758-a4b5-dd439b3bf088" providerId="AD" clId="Web-{D41E090A-E8E6-A35B-7993-55EFBB55CDCD}" dt="2026-01-10T12:32:36.214" v="50" actId="20577"/>
          <ac:spMkLst>
            <pc:docMk/>
            <pc:sldMk cId="109857222" sldId="256"/>
            <ac:spMk id="6" creationId="{BA870314-8721-C474-D9D0-3C2CE3839E9F}"/>
          </ac:spMkLst>
        </pc:spChg>
        <pc:spChg chg="mod">
          <ac:chgData name="Catrin James (2300279)" userId="S::2300279@student.uwtsd.ac.uk::400b3764-ed35-4758-a4b5-dd439b3bf088" providerId="AD" clId="Web-{D41E090A-E8E6-A35B-7993-55EFBB55CDCD}" dt="2026-01-10T13:25:01.163" v="69" actId="1076"/>
          <ac:spMkLst>
            <pc:docMk/>
            <pc:sldMk cId="109857222" sldId="256"/>
            <ac:spMk id="7" creationId="{C769B576-DCE1-C52B-0ED3-2EEA1BF802C4}"/>
          </ac:spMkLst>
        </pc:spChg>
        <pc:spChg chg="mod">
          <ac:chgData name="Catrin James (2300279)" userId="S::2300279@student.uwtsd.ac.uk::400b3764-ed35-4758-a4b5-dd439b3bf088" providerId="AD" clId="Web-{D41E090A-E8E6-A35B-7993-55EFBB55CDCD}" dt="2026-01-10T12:28:59.875" v="28" actId="20577"/>
          <ac:spMkLst>
            <pc:docMk/>
            <pc:sldMk cId="109857222" sldId="256"/>
            <ac:spMk id="11" creationId="{80316464-0BA7-8391-E01E-E7727B0402B2}"/>
          </ac:spMkLst>
        </pc:spChg>
        <pc:spChg chg="add mod">
          <ac:chgData name="Catrin James (2300279)" userId="S::2300279@student.uwtsd.ac.uk::400b3764-ed35-4758-a4b5-dd439b3bf088" providerId="AD" clId="Web-{D41E090A-E8E6-A35B-7993-55EFBB55CDCD}" dt="2026-01-10T13:29:33.643" v="112" actId="20577"/>
          <ac:spMkLst>
            <pc:docMk/>
            <pc:sldMk cId="109857222" sldId="256"/>
            <ac:spMk id="13" creationId="{6A478653-DD84-6EB0-4D94-D89308E1CC49}"/>
          </ac:spMkLst>
        </pc:spChg>
        <pc:spChg chg="add mod">
          <ac:chgData name="Catrin James (2300279)" userId="S::2300279@student.uwtsd.ac.uk::400b3764-ed35-4758-a4b5-dd439b3bf088" providerId="AD" clId="Web-{D41E090A-E8E6-A35B-7993-55EFBB55CDCD}" dt="2026-01-10T13:33:29.085" v="151" actId="1076"/>
          <ac:spMkLst>
            <pc:docMk/>
            <pc:sldMk cId="109857222" sldId="256"/>
            <ac:spMk id="15" creationId="{F62BB4E7-21E6-3094-DE30-9EB71B13DCB1}"/>
          </ac:spMkLst>
        </pc:spChg>
        <pc:picChg chg="mod">
          <ac:chgData name="Catrin James (2300279)" userId="S::2300279@student.uwtsd.ac.uk::400b3764-ed35-4758-a4b5-dd439b3bf088" providerId="AD" clId="Web-{D41E090A-E8E6-A35B-7993-55EFBB55CDCD}" dt="2026-01-10T12:24:51.101" v="5" actId="14100"/>
          <ac:picMkLst>
            <pc:docMk/>
            <pc:sldMk cId="109857222" sldId="256"/>
            <ac:picMk id="4" creationId="{C332F60A-ECCF-5EB2-5268-8C0483DE6F9F}"/>
          </ac:picMkLst>
        </pc:picChg>
        <pc:picChg chg="add mod">
          <ac:chgData name="Catrin James (2300279)" userId="S::2300279@student.uwtsd.ac.uk::400b3764-ed35-4758-a4b5-dd439b3bf088" providerId="AD" clId="Web-{D41E090A-E8E6-A35B-7993-55EFBB55CDCD}" dt="2026-01-10T13:25:12.678" v="72" actId="14100"/>
          <ac:picMkLst>
            <pc:docMk/>
            <pc:sldMk cId="109857222" sldId="256"/>
            <ac:picMk id="8" creationId="{75CD2CDF-D1DF-4F1A-E7F9-A5B2E60049AF}"/>
          </ac:picMkLst>
        </pc:picChg>
        <pc:picChg chg="add mod">
          <ac:chgData name="Catrin James (2300279)" userId="S::2300279@student.uwtsd.ac.uk::400b3764-ed35-4758-a4b5-dd439b3bf088" providerId="AD" clId="Web-{D41E090A-E8E6-A35B-7993-55EFBB55CDCD}" dt="2026-01-10T13:33:21.663" v="150" actId="14100"/>
          <ac:picMkLst>
            <pc:docMk/>
            <pc:sldMk cId="109857222" sldId="256"/>
            <ac:picMk id="14" creationId="{C76CC0FC-2AF2-5198-2520-E47673D98449}"/>
          </ac:picMkLst>
        </pc:picChg>
      </pc:sldChg>
    </pc:docChg>
  </pc:docChgLst>
  <pc:docChgLst>
    <pc:chgData name="Catrin James (2300279)" userId="S::2300279@student.uwtsd.ac.uk::400b3764-ed35-4758-a4b5-dd439b3bf088" providerId="AD" clId="Web-{E3B71956-4C1B-9EFC-7C01-A4E6247440F1}"/>
    <pc:docChg chg="modSld">
      <pc:chgData name="Catrin James (2300279)" userId="S::2300279@student.uwtsd.ac.uk::400b3764-ed35-4758-a4b5-dd439b3bf088" providerId="AD" clId="Web-{E3B71956-4C1B-9EFC-7C01-A4E6247440F1}" dt="2026-01-06T16:17:12.649" v="50" actId="20577"/>
      <pc:docMkLst>
        <pc:docMk/>
      </pc:docMkLst>
      <pc:sldChg chg="modSp">
        <pc:chgData name="Catrin James (2300279)" userId="S::2300279@student.uwtsd.ac.uk::400b3764-ed35-4758-a4b5-dd439b3bf088" providerId="AD" clId="Web-{E3B71956-4C1B-9EFC-7C01-A4E6247440F1}" dt="2026-01-06T16:17:12.649" v="50" actId="20577"/>
        <pc:sldMkLst>
          <pc:docMk/>
          <pc:sldMk cId="109857222" sldId="256"/>
        </pc:sldMkLst>
        <pc:spChg chg="mod">
          <ac:chgData name="Catrin James (2300279)" userId="S::2300279@student.uwtsd.ac.uk::400b3764-ed35-4758-a4b5-dd439b3bf088" providerId="AD" clId="Web-{E3B71956-4C1B-9EFC-7C01-A4E6247440F1}" dt="2026-01-06T16:17:12.649" v="50" actId="20577"/>
          <ac:spMkLst>
            <pc:docMk/>
            <pc:sldMk cId="109857222" sldId="256"/>
            <ac:spMk id="2" creationId="{0E9F9EB1-D88F-7D94-A243-79D0B9ADA0EA}"/>
          </ac:spMkLst>
        </pc:spChg>
      </pc:sldChg>
    </pc:docChg>
  </pc:docChgLst>
  <pc:docChgLst>
    <pc:chgData name="Catrin James (2300279)" userId="S::2300279@student.uwtsd.ac.uk::400b3764-ed35-4758-a4b5-dd439b3bf088" providerId="AD" clId="Web-{420E0BEE-F358-6EC9-C229-D482A0797693}"/>
    <pc:docChg chg="modSld">
      <pc:chgData name="Catrin James (2300279)" userId="S::2300279@student.uwtsd.ac.uk::400b3764-ed35-4758-a4b5-dd439b3bf088" providerId="AD" clId="Web-{420E0BEE-F358-6EC9-C229-D482A0797693}" dt="2025-12-29T15:54:04.408" v="467" actId="14100"/>
      <pc:docMkLst>
        <pc:docMk/>
      </pc:docMkLst>
      <pc:sldChg chg="addSp delSp modSp">
        <pc:chgData name="Catrin James (2300279)" userId="S::2300279@student.uwtsd.ac.uk::400b3764-ed35-4758-a4b5-dd439b3bf088" providerId="AD" clId="Web-{420E0BEE-F358-6EC9-C229-D482A0797693}" dt="2025-12-29T15:54:04.408" v="467" actId="14100"/>
        <pc:sldMkLst>
          <pc:docMk/>
          <pc:sldMk cId="109857222" sldId="256"/>
        </pc:sldMkLst>
        <pc:spChg chg="mod">
          <ac:chgData name="Catrin James (2300279)" userId="S::2300279@student.uwtsd.ac.uk::400b3764-ed35-4758-a4b5-dd439b3bf088" providerId="AD" clId="Web-{420E0BEE-F358-6EC9-C229-D482A0797693}" dt="2025-12-29T12:26:27.269" v="169" actId="20577"/>
          <ac:spMkLst>
            <pc:docMk/>
            <pc:sldMk cId="109857222" sldId="256"/>
            <ac:spMk id="6" creationId="{BA870314-8721-C474-D9D0-3C2CE3839E9F}"/>
          </ac:spMkLst>
        </pc:spChg>
        <pc:spChg chg="add mod">
          <ac:chgData name="Catrin James (2300279)" userId="S::2300279@student.uwtsd.ac.uk::400b3764-ed35-4758-a4b5-dd439b3bf088" providerId="AD" clId="Web-{420E0BEE-F358-6EC9-C229-D482A0797693}" dt="2025-12-29T15:40:48.866" v="450" actId="20577"/>
          <ac:spMkLst>
            <pc:docMk/>
            <pc:sldMk cId="109857222" sldId="256"/>
            <ac:spMk id="11" creationId="{80316464-0BA7-8391-E01E-E7727B0402B2}"/>
          </ac:spMkLst>
        </pc:spChg>
      </pc:sldChg>
    </pc:docChg>
  </pc:docChgLst>
  <pc:docChgLst>
    <pc:chgData name="Catrin James (2300279)" userId="S::2300279@student.uwtsd.ac.uk::400b3764-ed35-4758-a4b5-dd439b3bf088" providerId="AD" clId="Web-{C31D639A-5ACD-D406-A653-C0A9635BC3E4}"/>
    <pc:docChg chg="modSld">
      <pc:chgData name="Catrin James (2300279)" userId="S::2300279@student.uwtsd.ac.uk::400b3764-ed35-4758-a4b5-dd439b3bf088" providerId="AD" clId="Web-{C31D639A-5ACD-D406-A653-C0A9635BC3E4}" dt="2025-12-31T16:29:07.696" v="36"/>
      <pc:docMkLst>
        <pc:docMk/>
      </pc:docMkLst>
      <pc:sldChg chg="addSp delSp modSp">
        <pc:chgData name="Catrin James (2300279)" userId="S::2300279@student.uwtsd.ac.uk::400b3764-ed35-4758-a4b5-dd439b3bf088" providerId="AD" clId="Web-{C31D639A-5ACD-D406-A653-C0A9635BC3E4}" dt="2025-12-31T16:29:07.696" v="36"/>
        <pc:sldMkLst>
          <pc:docMk/>
          <pc:sldMk cId="109857222" sldId="256"/>
        </pc:sldMkLst>
        <pc:spChg chg="mod">
          <ac:chgData name="Catrin James (2300279)" userId="S::2300279@student.uwtsd.ac.uk::400b3764-ed35-4758-a4b5-dd439b3bf088" providerId="AD" clId="Web-{C31D639A-5ACD-D406-A653-C0A9635BC3E4}" dt="2025-12-31T16:25:21.314" v="29" actId="20577"/>
          <ac:spMkLst>
            <pc:docMk/>
            <pc:sldMk cId="109857222" sldId="256"/>
            <ac:spMk id="7" creationId="{C769B576-DCE1-C52B-0ED3-2EEA1BF802C4}"/>
          </ac:spMkLst>
        </pc:spChg>
      </pc:sldChg>
    </pc:docChg>
  </pc:docChgLst>
  <pc:docChgLst>
    <pc:chgData name="Catrin James (2300279)" userId="S::2300279@student.uwtsd.ac.uk::400b3764-ed35-4758-a4b5-dd439b3bf088" providerId="AD" clId="Web-{EC35C403-CBA0-4205-B0E5-F90665D0D790}"/>
    <pc:docChg chg="modSld">
      <pc:chgData name="Catrin James (2300279)" userId="S::2300279@student.uwtsd.ac.uk::400b3764-ed35-4758-a4b5-dd439b3bf088" providerId="AD" clId="Web-{EC35C403-CBA0-4205-B0E5-F90665D0D790}" dt="2026-01-15T15:17:00.395" v="2" actId="20577"/>
      <pc:docMkLst>
        <pc:docMk/>
      </pc:docMkLst>
      <pc:sldChg chg="modSp">
        <pc:chgData name="Catrin James (2300279)" userId="S::2300279@student.uwtsd.ac.uk::400b3764-ed35-4758-a4b5-dd439b3bf088" providerId="AD" clId="Web-{EC35C403-CBA0-4205-B0E5-F90665D0D790}" dt="2026-01-15T15:17:00.395" v="2" actId="20577"/>
        <pc:sldMkLst>
          <pc:docMk/>
          <pc:sldMk cId="109857222" sldId="256"/>
        </pc:sldMkLst>
        <pc:spChg chg="mod">
          <ac:chgData name="Catrin James (2300279)" userId="S::2300279@student.uwtsd.ac.uk::400b3764-ed35-4758-a4b5-dd439b3bf088" providerId="AD" clId="Web-{EC35C403-CBA0-4205-B0E5-F90665D0D790}" dt="2026-01-15T15:17:00.395" v="2" actId="20577"/>
          <ac:spMkLst>
            <pc:docMk/>
            <pc:sldMk cId="109857222" sldId="256"/>
            <ac:spMk id="11" creationId="{80316464-0BA7-8391-E01E-E7727B0402B2}"/>
          </ac:spMkLst>
        </pc:spChg>
      </pc:sldChg>
    </pc:docChg>
  </pc:docChgLst>
  <pc:docChgLst>
    <pc:chgData name="Catrin James (2300279)" userId="S::2300279@student.uwtsd.ac.uk::400b3764-ed35-4758-a4b5-dd439b3bf088" providerId="AD" clId="Web-{3A2200C2-EB40-29BF-BA02-9B906D93F262}"/>
    <pc:docChg chg="modSld">
      <pc:chgData name="Catrin James (2300279)" userId="S::2300279@student.uwtsd.ac.uk::400b3764-ed35-4758-a4b5-dd439b3bf088" providerId="AD" clId="Web-{3A2200C2-EB40-29BF-BA02-9B906D93F262}" dt="2025-12-16T16:12:13.588" v="264" actId="1076"/>
      <pc:docMkLst>
        <pc:docMk/>
      </pc:docMkLst>
      <pc:sldChg chg="addSp delSp modSp">
        <pc:chgData name="Catrin James (2300279)" userId="S::2300279@student.uwtsd.ac.uk::400b3764-ed35-4758-a4b5-dd439b3bf088" providerId="AD" clId="Web-{3A2200C2-EB40-29BF-BA02-9B906D93F262}" dt="2025-12-16T16:12:13.588" v="264" actId="1076"/>
        <pc:sldMkLst>
          <pc:docMk/>
          <pc:sldMk cId="109857222" sldId="256"/>
        </pc:sldMkLst>
        <pc:spChg chg="mod">
          <ac:chgData name="Catrin James (2300279)" userId="S::2300279@student.uwtsd.ac.uk::400b3764-ed35-4758-a4b5-dd439b3bf088" providerId="AD" clId="Web-{3A2200C2-EB40-29BF-BA02-9B906D93F262}" dt="2025-12-16T16:08:11.804" v="252" actId="14100"/>
          <ac:spMkLst>
            <pc:docMk/>
            <pc:sldMk cId="109857222" sldId="256"/>
            <ac:spMk id="2" creationId="{0E9F9EB1-D88F-7D94-A243-79D0B9ADA0EA}"/>
          </ac:spMkLst>
        </pc:spChg>
      </pc:sldChg>
    </pc:docChg>
  </pc:docChgLst>
  <pc:docChgLst>
    <pc:chgData name="Catrin James (2300279)" userId="S::2300279@student.uwtsd.ac.uk::400b3764-ed35-4758-a4b5-dd439b3bf088" providerId="AD" clId="Web-{0A200637-E2AB-29A0-BAF2-BFE8B71D8EA2}"/>
    <pc:docChg chg="modSld">
      <pc:chgData name="Catrin James (2300279)" userId="S::2300279@student.uwtsd.ac.uk::400b3764-ed35-4758-a4b5-dd439b3bf088" providerId="AD" clId="Web-{0A200637-E2AB-29A0-BAF2-BFE8B71D8EA2}" dt="2025-12-19T15:39:12.540" v="361" actId="20577"/>
      <pc:docMkLst>
        <pc:docMk/>
      </pc:docMkLst>
    </pc:docChg>
  </pc:docChgLst>
  <pc:docChgLst>
    <pc:chgData name="Catrin James (2300279)" userId="S::2300279@student.uwtsd.ac.uk::400b3764-ed35-4758-a4b5-dd439b3bf088" providerId="AD" clId="Web-{2B3E73F0-C0F2-10E7-AEC7-C906EE8FBB1F}"/>
    <pc:docChg chg="modSld">
      <pc:chgData name="Catrin James (2300279)" userId="S::2300279@student.uwtsd.ac.uk::400b3764-ed35-4758-a4b5-dd439b3bf088" providerId="AD" clId="Web-{2B3E73F0-C0F2-10E7-AEC7-C906EE8FBB1F}" dt="2026-01-15T15:22:13.024" v="2" actId="1076"/>
      <pc:docMkLst>
        <pc:docMk/>
      </pc:docMkLst>
      <pc:sldChg chg="modSp">
        <pc:chgData name="Catrin James (2300279)" userId="S::2300279@student.uwtsd.ac.uk::400b3764-ed35-4758-a4b5-dd439b3bf088" providerId="AD" clId="Web-{2B3E73F0-C0F2-10E7-AEC7-C906EE8FBB1F}" dt="2026-01-15T15:22:13.024" v="2" actId="1076"/>
        <pc:sldMkLst>
          <pc:docMk/>
          <pc:sldMk cId="109857222" sldId="256"/>
        </pc:sldMkLst>
        <pc:spChg chg="mod">
          <ac:chgData name="Catrin James (2300279)" userId="S::2300279@student.uwtsd.ac.uk::400b3764-ed35-4758-a4b5-dd439b3bf088" providerId="AD" clId="Web-{2B3E73F0-C0F2-10E7-AEC7-C906EE8FBB1F}" dt="2026-01-15T15:22:13.024" v="2" actId="1076"/>
          <ac:spMkLst>
            <pc:docMk/>
            <pc:sldMk cId="109857222" sldId="256"/>
            <ac:spMk id="2" creationId="{0E9F9EB1-D88F-7D94-A243-79D0B9ADA0E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84DBC0"/>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29E20D2-4A46-DA08-EDD8-EF45B1C4F71B}"/>
              </a:ext>
            </a:extLst>
          </p:cNvPr>
          <p:cNvSpPr txBox="1"/>
          <p:nvPr/>
        </p:nvSpPr>
        <p:spPr>
          <a:xfrm>
            <a:off x="1992242" y="361103"/>
            <a:ext cx="7041742" cy="307777"/>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400" b="1"/>
              <a:t>Dyslecsia yn y flynyddoedd cynnar. Sut allwn fel   ymarferwyr cynorthwyo?</a:t>
            </a:r>
          </a:p>
        </p:txBody>
      </p:sp>
      <p:sp>
        <p:nvSpPr>
          <p:cNvPr id="7" name="TextBox 6">
            <a:extLst>
              <a:ext uri="{FF2B5EF4-FFF2-40B4-BE49-F238E27FC236}">
                <a16:creationId xmlns:a16="http://schemas.microsoft.com/office/drawing/2014/main" id="{C769B576-DCE1-C52B-0ED3-2EEA1BF802C4}"/>
              </a:ext>
            </a:extLst>
          </p:cNvPr>
          <p:cNvSpPr txBox="1"/>
          <p:nvPr/>
        </p:nvSpPr>
        <p:spPr>
          <a:xfrm>
            <a:off x="5440" y="268354"/>
            <a:ext cx="1992799" cy="5355312"/>
          </a:xfrm>
          <a:prstGeom prst="rect">
            <a:avLst/>
          </a:prstGeom>
          <a:noFill/>
          <a:ln>
            <a:solidFill>
              <a:schemeClr val="accent5">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cy-GB" sz="1200" b="1"/>
              <a:t>C</a:t>
            </a:r>
            <a:r>
              <a:rPr lang="cy-GB" sz="1000" b="1"/>
              <a:t>yflwyniad</a:t>
            </a:r>
          </a:p>
          <a:p>
            <a:r>
              <a:rPr lang="cy-GB" sz="1000"/>
              <a:t>Yn ôl GIG (2022) mae dyslecsia yn anghenion dysgu, sydd o'r mwyafrif yn achosi heriau gyda darllen, ysgrifennu a sillafu. Amcangyfrif bod 1 mewn 10 o bobl yn y DU gyda raddau o dyslecsia. Mae'n ADY bywydol, sydd yn ymddangos heriau yn dyddiol. </a:t>
            </a:r>
          </a:p>
          <a:p>
            <a:r>
              <a:rPr lang="cy-GB" sz="1000"/>
              <a:t>Noda British </a:t>
            </a:r>
            <a:r>
              <a:rPr lang="en-GB" sz="1000"/>
              <a:t>Dyslexia Association </a:t>
            </a:r>
            <a:r>
              <a:rPr lang="cy-GB" sz="1000"/>
              <a:t>(2025) dyslecsia yn effeithio sgiliau darllen ac ysgrifennu, fodd bynnag mae'n fwy gymhleth gan ei fod yn effeithio sut maent yn prosesu gwybodaeth ac yn gael effaith ar sgiliau trefnu. Yn gadarnhaol, mae pobl ag dyslecsia fel arfer yn greadigol iawn. Mae dyslecsia hefyd yn effeithio ar sgiliau </a:t>
            </a:r>
            <a:r>
              <a:rPr lang="en-GB" sz="1000"/>
              <a:t>maths</a:t>
            </a:r>
            <a:r>
              <a:rPr lang="cy-GB" sz="1000"/>
              <a:t> a dysgu ieithoedd. Mae dyslecsia fel arfer yn gyd-fynd ag ADY arall yn ogystal.</a:t>
            </a:r>
          </a:p>
          <a:p>
            <a:r>
              <a:rPr lang="cy-GB" sz="1000"/>
              <a:t>Dywed </a:t>
            </a:r>
            <a:r>
              <a:rPr lang="en-GB" sz="1000"/>
              <a:t>Dyslexia</a:t>
            </a:r>
            <a:r>
              <a:rPr lang="cy-GB" sz="1000"/>
              <a:t> UK (2025) nad ydy dyslecsia wedi gysylltu ag deallusrwydd ond mae dysgu yn heriol. Mae wedi cael ei ystyried yn anabledd o dan deddf Cydraddoldeb 2010. 10% boblogaeth Deyrnas unedig yn cael ei effeithio gan dyslecsia, 4% yn byw gyda dyslecsia difrifol.</a:t>
            </a:r>
          </a:p>
        </p:txBody>
      </p:sp>
      <p:sp>
        <p:nvSpPr>
          <p:cNvPr id="9" name="TextBox 8">
            <a:extLst>
              <a:ext uri="{FF2B5EF4-FFF2-40B4-BE49-F238E27FC236}">
                <a16:creationId xmlns:a16="http://schemas.microsoft.com/office/drawing/2014/main" id="{9307997A-A981-4A51-9CC6-D84430A2208D}"/>
              </a:ext>
            </a:extLst>
          </p:cNvPr>
          <p:cNvSpPr txBox="1"/>
          <p:nvPr/>
        </p:nvSpPr>
        <p:spPr>
          <a:xfrm>
            <a:off x="5441" y="-124"/>
            <a:ext cx="21505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ECEY6006C</a:t>
            </a:r>
          </a:p>
        </p:txBody>
      </p:sp>
      <p:sp>
        <p:nvSpPr>
          <p:cNvPr id="10" name="TextBox 9">
            <a:extLst>
              <a:ext uri="{FF2B5EF4-FFF2-40B4-BE49-F238E27FC236}">
                <a16:creationId xmlns:a16="http://schemas.microsoft.com/office/drawing/2014/main" id="{AF8FF577-05C9-C638-CD64-ED621894236C}"/>
              </a:ext>
            </a:extLst>
          </p:cNvPr>
          <p:cNvSpPr txBox="1"/>
          <p:nvPr/>
        </p:nvSpPr>
        <p:spPr>
          <a:xfrm>
            <a:off x="4250677" y="84005"/>
            <a:ext cx="268817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2300279</a:t>
            </a:r>
          </a:p>
        </p:txBody>
      </p:sp>
      <p:sp>
        <p:nvSpPr>
          <p:cNvPr id="3" name="TextBox 2">
            <a:extLst>
              <a:ext uri="{FF2B5EF4-FFF2-40B4-BE49-F238E27FC236}">
                <a16:creationId xmlns:a16="http://schemas.microsoft.com/office/drawing/2014/main" id="{BD88E86E-79AE-E1C5-7120-C127D348E8D9}"/>
              </a:ext>
            </a:extLst>
          </p:cNvPr>
          <p:cNvSpPr txBox="1"/>
          <p:nvPr/>
        </p:nvSpPr>
        <p:spPr>
          <a:xfrm>
            <a:off x="2011167" y="716989"/>
            <a:ext cx="4562698" cy="4555093"/>
          </a:xfrm>
          <a:prstGeom prst="rect">
            <a:avLst/>
          </a:prstGeom>
          <a:noFill/>
          <a:ln>
            <a:solidFill>
              <a:schemeClr val="accent6">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000" b="1"/>
              <a:t>Symptomau a diagnosis</a:t>
            </a:r>
            <a:r>
              <a:rPr lang="cy-GB" sz="1000"/>
              <a:t> </a:t>
            </a:r>
          </a:p>
          <a:p>
            <a:r>
              <a:rPr lang="cy-GB" sz="1000"/>
              <a:t>Noda GIG (2022) yn y flynyddoedd cynnar mae'r symptomau yn cynnwys oediad iaith I gymharu gydag phlant eraill yr un oedran. Problemau gydag lleferydd. Gall hyn cynnwys nad ydynt yn gallu ynganu geiriau hir neu yn chymysgu lan y llythyrau yn y geiriau. Maent hefyd yn gallu gweld yn anodd I rhoi brawddegau at ei gilydd. Rhai plant gydag dyslecsia yn ychwanegol yn gweld yn anodd neu ddim gydag diddordeb I ddysgu'r wyddor neu I gymryd rhan yn canu hwiangerddi. </a:t>
            </a:r>
          </a:p>
          <a:p>
            <a:r>
              <a:rPr lang="cy-GB" sz="1000"/>
              <a:t>Os ydy plentyn yn ymddangos symptomau dyslecsia, mae modd cael asesiad diagnostig yn ôl</a:t>
            </a:r>
            <a:r>
              <a:rPr lang="en-GB" sz="1000"/>
              <a:t> Dyslexia </a:t>
            </a:r>
            <a:r>
              <a:rPr lang="cy-GB" sz="1000"/>
              <a:t>UK (2024). Yn ystod yr asesiad maent yn ffocysu ar sgiliau academaidd ar phrosesu o galluoedd gwybyddol. Mae'r asesiad yn darparu gwybodaeth hanfodol ar sut i gefnogi'r phlentyn. Mae'r asesiad yn cael ei ddefnyddio fel tystiolaeth ffurfiol o'r diagnosis o dyslecsia. Ar ôl yr asesiad, mae adroddiad gydag chanlyniadau sy'n rhoi awgrymiadau ar gyfer ysgol ac adref. Fodd bynnag, rhaid I'r phlentyn bod yn 8 i cael yr asesiad, ddim yn addas I'r blynyddoedd cynnar. </a:t>
            </a:r>
          </a:p>
          <a:p>
            <a:r>
              <a:rPr lang="cy-GB" sz="1000"/>
              <a:t>Dywed GIG (2022) y gynharach mae'r diagnosis yn dod, y mwyaf effeithiol bydd y gymorth. Fodd bynnag, mae'n anodd cael diagnosis gynnar o dyslecsia oherwydd nad ydy'r symptomau yn glir neu yn gallu bod oherwydd cyflwr arall. Y ffordd i cael diagnosis yw trwy asesiad. Mae'r asesiad yn cael ei gyflawni gan yr seicolegydd addysgiadol. Mae'r broses yn un hir ac rhaid cyd-weithio gydag staff ADY yr ysgol i sicrhau bod y phlentyn yn  cael gymaint o gymorth ag sy'n bosib. Yn ystod yr asesiad bydd sgiliau darllen ac ysgrifennu, datblygiad iaith, cof, cyflymder o brosesu gwybodaeth, sgiliau trefnu ac ymagwedd i ddysgu yn cael ei brofi. Yn dilyn yr asesiad, bydd adroddiad gydag awgrymiadau. Gellir cymorth ychwanegol ddod o arbenigwyr ADY yr ysgol. </a:t>
            </a:r>
          </a:p>
          <a:p>
            <a:r>
              <a:rPr lang="cy-GB" sz="1000"/>
              <a:t>Soniwyd </a:t>
            </a:r>
            <a:r>
              <a:rPr lang="en-GB" sz="1000"/>
              <a:t>Cunningham</a:t>
            </a:r>
            <a:r>
              <a:rPr lang="cy-GB" sz="1000"/>
              <a:t> (2021) rhaid i blant cyrraedd 4 meini prawf i cael diagnosis. Mae'r meini prawf yn gallu methu plant o gael diagnosis ar cymorth gywir. Cyllid hefyd yn rhwystr, nad ydy pob blentyn sydd angen asesiad yn gallu cael un oherwydd diffyg cyllid. </a:t>
            </a:r>
          </a:p>
        </p:txBody>
      </p:sp>
      <p:sp>
        <p:nvSpPr>
          <p:cNvPr id="2" name="TextBox 1">
            <a:extLst>
              <a:ext uri="{FF2B5EF4-FFF2-40B4-BE49-F238E27FC236}">
                <a16:creationId xmlns:a16="http://schemas.microsoft.com/office/drawing/2014/main" id="{0E9F9EB1-D88F-7D94-A243-79D0B9ADA0EA}"/>
              </a:ext>
            </a:extLst>
          </p:cNvPr>
          <p:cNvSpPr txBox="1"/>
          <p:nvPr/>
        </p:nvSpPr>
        <p:spPr>
          <a:xfrm>
            <a:off x="9037409" y="1352341"/>
            <a:ext cx="3132469" cy="4439677"/>
          </a:xfrm>
          <a:prstGeom prst="rect">
            <a:avLst/>
          </a:prstGeom>
          <a:noFill/>
          <a:ln>
            <a:solidFill>
              <a:schemeClr val="accent2"/>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cy-GB" sz="1000" b="1"/>
              <a:t>Strategaethau</a:t>
            </a:r>
          </a:p>
          <a:p>
            <a:r>
              <a:rPr lang="cy-GB" sz="1000"/>
              <a:t>Strategaeth posib yw'r rhaglen ffonoleg gyda darllen. Sonia The </a:t>
            </a:r>
            <a:r>
              <a:rPr lang="en-GB" sz="1000"/>
              <a:t>School Psychology </a:t>
            </a:r>
            <a:r>
              <a:rPr lang="cy-GB" sz="1000"/>
              <a:t>Service (2020) mae'n rhoi cyfle I blant darllen llyfrau gyda gweithgareddau sy'n hyrwyddo ymwybyddiaeth ffonolegol. Mae plant yn ail-ddarllen llyfrau ac yn gallu ymarfer geiriau. Mae nhw hefyd yn gallu ffocysu ar ysgrifennu brawddegau ac yn cael llyfr newydd I gyflwyno iddynt. Mae'n rhoi cyfle iddynt dechrau dod yn gyfarwydd gydag mwy o eiriau a datblygu hyder. Data wedi dangos bod plant ag dyslecsia sy'n cymryd rhan yn y rhaglen gydag effaith sylweddol yn ei</a:t>
            </a:r>
            <a:r>
              <a:rPr lang="en-US" sz="1000"/>
              <a:t> </a:t>
            </a:r>
            <a:r>
              <a:rPr lang="cy-GB" sz="1000"/>
              <a:t>darllen a ysgrifennu.  Yn ogystal, dywed Holl</a:t>
            </a:r>
            <a:r>
              <a:rPr lang="en-GB" sz="1000"/>
              <a:t> </a:t>
            </a:r>
            <a:r>
              <a:rPr lang="en-GB" sz="1000" i="1"/>
              <a:t>et al</a:t>
            </a:r>
            <a:r>
              <a:rPr lang="cy-GB" sz="1000" i="1"/>
              <a:t>.</a:t>
            </a:r>
            <a:r>
              <a:rPr lang="cy-GB" sz="1000"/>
              <a:t> (2022) ymyrraeth darllen yn helpu ymwybyddiaeth ffonolegol, darllen a sillafu. Dylid plant ag dyslecsia cael ymyrraeth darllen sydd yn aml synhwyrol. Er hyn, dim adroddiad mawr wedi cael ei gwblhau. Does dim tystiolaeth i arddangos bod yr rhaglen i gweithio I'r mwyafrif gyda dyslecsia. Yn ogystal, sonia </a:t>
            </a:r>
            <a:r>
              <a:rPr lang="en-GB" sz="1000"/>
              <a:t>Mather a Wendling</a:t>
            </a:r>
            <a:r>
              <a:rPr lang="cy-GB" sz="1000"/>
              <a:t> (2024) rhaid hefyd cynnwys strategaethau ysgogol i hybu hyder. O ganlyniad, mae'n gallu gwella deilliannau darllen. Hefyd, darllen pob dydd a sicrhau ei fod yn mwynhau. Cytuna</a:t>
            </a:r>
            <a:r>
              <a:rPr lang="en-GB" sz="1000"/>
              <a:t> Lim </a:t>
            </a:r>
            <a:r>
              <a:rPr lang="en-GB" sz="1000" i="1"/>
              <a:t>et al.</a:t>
            </a:r>
            <a:r>
              <a:rPr lang="en-GB" sz="1000"/>
              <a:t>(</a:t>
            </a:r>
            <a:r>
              <a:rPr lang="cy-GB" sz="1000"/>
              <a:t>2023) technoleg yn techneg positif, ond nad oes pawb ag mynediad iddynt. Ymwybyddiaeth ffonolegol yn hollbwysig ond hefyd rhaglen aml-synhwyrol er mwyn allu gwella sylw plant fydd yn hytrach yn ei alluogi</a:t>
            </a:r>
            <a:r>
              <a:rPr lang="cy-GB" sz="1200"/>
              <a:t> </a:t>
            </a:r>
            <a:r>
              <a:rPr lang="cy-GB" sz="1050"/>
              <a:t>i gwneud y sesiynau darllen ffonolegol. </a:t>
            </a:r>
          </a:p>
        </p:txBody>
      </p:sp>
      <p:sp>
        <p:nvSpPr>
          <p:cNvPr id="6" name="TextBox 5">
            <a:extLst>
              <a:ext uri="{FF2B5EF4-FFF2-40B4-BE49-F238E27FC236}">
                <a16:creationId xmlns:a16="http://schemas.microsoft.com/office/drawing/2014/main" id="{BA870314-8721-C474-D9D0-3C2CE3839E9F}"/>
              </a:ext>
            </a:extLst>
          </p:cNvPr>
          <p:cNvSpPr txBox="1"/>
          <p:nvPr/>
        </p:nvSpPr>
        <p:spPr>
          <a:xfrm>
            <a:off x="6559159" y="723897"/>
            <a:ext cx="2481554" cy="6057365"/>
          </a:xfrm>
          <a:prstGeom prst="rect">
            <a:avLst/>
          </a:prstGeom>
          <a:noFill/>
          <a:ln>
            <a:solidFill>
              <a:srgbClr val="FFFF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000" b="1"/>
              <a:t>Rhwystrau </a:t>
            </a:r>
          </a:p>
          <a:p>
            <a:r>
              <a:rPr lang="cy-GB" sz="1000"/>
              <a:t>Ymddygiadau yn gallu bod yn rhwystr I phlant oherwydd nad  ydynt yn gwybod sut I delio gydag ei chyflwr yn y dosbarth, yn ogystal does dim digon o hyfforddiant gan athrawon. Sonia </a:t>
            </a:r>
            <a:r>
              <a:rPr lang="en-GB" sz="1000"/>
              <a:t>Peltier, Washburn, Heddy a Binks-Cantrel</a:t>
            </a:r>
            <a:r>
              <a:rPr lang="cy-GB" sz="1000"/>
              <a:t>l (2022) athrawon ond yn adnabod yr ymddygiadau o fod y clown dosbarth sy gan plant a dyslecsia ac ei fod yn trafferthuu gyda darllen a sillafu. Nad ydy athrawon yn sylweddoli difrifoldeb dyslecsia ar heriau mwyaf maent yn byw gyda yn enwedig pam  nad ydynt gyda'r cymorth cywir. </a:t>
            </a:r>
          </a:p>
          <a:p>
            <a:r>
              <a:rPr lang="cy-GB" sz="1000"/>
              <a:t>Hawlia</a:t>
            </a:r>
            <a:r>
              <a:rPr lang="en-GB" sz="1000"/>
              <a:t> Livingston </a:t>
            </a:r>
            <a:r>
              <a:rPr lang="en-GB" sz="1000" i="1"/>
              <a:t>et al.</a:t>
            </a:r>
            <a:r>
              <a:rPr lang="en-GB" sz="1000"/>
              <a:t> </a:t>
            </a:r>
            <a:r>
              <a:rPr lang="cy-GB" sz="1000"/>
              <a:t>(2018) dyslecsia wedi cysylltu gyda canlyniadau cymdeithasol a emosiynol ac hefyd ymddygiad allanoli oherwydd efallai ei bod wedi llethu gyda'r disgwyliadau ohonynt.  </a:t>
            </a:r>
          </a:p>
          <a:p>
            <a:r>
              <a:rPr lang="cy-GB" sz="1000"/>
              <a:t>Dywed </a:t>
            </a:r>
            <a:r>
              <a:rPr lang="en-GB" sz="1000"/>
              <a:t>Wilmot</a:t>
            </a:r>
            <a:r>
              <a:rPr lang="en-GB" sz="1000" i="1"/>
              <a:t> et al.</a:t>
            </a:r>
            <a:r>
              <a:rPr lang="cy-GB" sz="1000"/>
              <a:t> (2022) rhaid cael toriad emosiynol aml. Rhieni wedi datgan bod plant yn cael cymorth gyda darllen, ond ddim yn derbyn cymorth emosiynol. Bwysig hefyd bod plant yn derbyn cymorth i delio gyda'i diagnosis a label newydd. Llawer i blant gyda dyslecsia angen ymlacio ar ôl ysgol sy'n dangos nad ydynt yn cael ei chymhorthi gyda hyn yn ysgol. </a:t>
            </a:r>
          </a:p>
          <a:p>
            <a:r>
              <a:rPr lang="cy-GB" sz="1000"/>
              <a:t>Yn ô</a:t>
            </a:r>
            <a:r>
              <a:rPr lang="en-GB" sz="1000"/>
              <a:t>l Zuppardo </a:t>
            </a:r>
            <a:r>
              <a:rPr lang="en-GB" sz="1000" i="1"/>
              <a:t>et al.</a:t>
            </a:r>
            <a:r>
              <a:rPr lang="cy-GB" sz="1000"/>
              <a:t>(2021) rhwystrau ymddygiadol yn plant gyda dyslecsia yw pryder yn enwedig mewn sefyllfaoedd academaidd. Mae'r pryder yn gallu arwain at newidiadau corfforol ac i rhai plant yn osgoi sefyllfaoedd academaidd sydd wedyn gyda canlyniadau negyddol ar ei addysg.</a:t>
            </a:r>
          </a:p>
          <a:p>
            <a:endParaRPr lang="en-US" sz="1000" b="1"/>
          </a:p>
        </p:txBody>
      </p:sp>
      <p:sp>
        <p:nvSpPr>
          <p:cNvPr id="11" name="TextBox 10">
            <a:extLst>
              <a:ext uri="{FF2B5EF4-FFF2-40B4-BE49-F238E27FC236}">
                <a16:creationId xmlns:a16="http://schemas.microsoft.com/office/drawing/2014/main" id="{80316464-0BA7-8391-E01E-E7727B0402B2}"/>
              </a:ext>
            </a:extLst>
          </p:cNvPr>
          <p:cNvSpPr txBox="1"/>
          <p:nvPr/>
        </p:nvSpPr>
        <p:spPr>
          <a:xfrm>
            <a:off x="2009232" y="5277072"/>
            <a:ext cx="4552664" cy="1546577"/>
          </a:xfrm>
          <a:prstGeom prst="rect">
            <a:avLst/>
          </a:prstGeom>
          <a:noFill/>
          <a:ln>
            <a:solidFill>
              <a:srgbClr val="5E85B5"/>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cy-GB" sz="1050" b="1"/>
              <a:t>Casgliad</a:t>
            </a:r>
          </a:p>
          <a:p>
            <a:r>
              <a:rPr lang="cy-GB" sz="1050"/>
              <a:t>Mae dyslecsia yn ADY sydd yn llawer mwy cymhleth nag plant sydd yn cael trafferth a darllen ac ysgrifennu, mae'n effeithio ar ei datblygiad cymdeithasol ag ei iechyd meddwl. Dywed British </a:t>
            </a:r>
            <a:r>
              <a:rPr lang="en-GB" sz="1050"/>
              <a:t>Dyslexia Association</a:t>
            </a:r>
            <a:r>
              <a:rPr lang="cy-GB" sz="1050"/>
              <a:t> (2025) bod methiannau mewn adnabod a chymhorthi plant a phobl ifanc gyda dyslecsia. Yn ychwanegol gan bod yr erthygl yn diweddar iawn dengys nad ydy pethau wedi newid yn gadarnhaol I blant gyda dyslecsia a bod angen mwy o addysgu a hyfforddiant digwydd I staff blynyddoedd cynnar ac ysgolion.</a:t>
            </a:r>
          </a:p>
        </p:txBody>
      </p:sp>
      <p:pic>
        <p:nvPicPr>
          <p:cNvPr id="4" name="Picture 3" descr="A logo with text on it&#10;&#10;AI-generated content may be incorrect.">
            <a:extLst>
              <a:ext uri="{FF2B5EF4-FFF2-40B4-BE49-F238E27FC236}">
                <a16:creationId xmlns:a16="http://schemas.microsoft.com/office/drawing/2014/main" id="{C332F60A-ECCF-5EB2-5268-8C0483DE6F9F}"/>
              </a:ext>
            </a:extLst>
          </p:cNvPr>
          <p:cNvPicPr>
            <a:picLocks noChangeAspect="1"/>
          </p:cNvPicPr>
          <p:nvPr/>
        </p:nvPicPr>
        <p:blipFill>
          <a:blip r:embed="rId2"/>
          <a:stretch>
            <a:fillRect/>
          </a:stretch>
        </p:blipFill>
        <p:spPr>
          <a:xfrm>
            <a:off x="9036276" y="-5331"/>
            <a:ext cx="3155938" cy="1388057"/>
          </a:xfrm>
          <a:prstGeom prst="rect">
            <a:avLst/>
          </a:prstGeom>
        </p:spPr>
      </p:pic>
      <p:pic>
        <p:nvPicPr>
          <p:cNvPr id="8" name="Picture 7" descr="A book with letters and a pencil&#10;&#10;AI-generated content may be incorrect.">
            <a:extLst>
              <a:ext uri="{FF2B5EF4-FFF2-40B4-BE49-F238E27FC236}">
                <a16:creationId xmlns:a16="http://schemas.microsoft.com/office/drawing/2014/main" id="{75CD2CDF-D1DF-4F1A-E7F9-A5B2E60049AF}"/>
              </a:ext>
            </a:extLst>
          </p:cNvPr>
          <p:cNvPicPr>
            <a:picLocks noChangeAspect="1"/>
          </p:cNvPicPr>
          <p:nvPr/>
        </p:nvPicPr>
        <p:blipFill>
          <a:blip r:embed="rId3"/>
          <a:stretch>
            <a:fillRect/>
          </a:stretch>
        </p:blipFill>
        <p:spPr>
          <a:xfrm>
            <a:off x="2381" y="5605461"/>
            <a:ext cx="1995487" cy="897732"/>
          </a:xfrm>
          <a:prstGeom prst="rect">
            <a:avLst/>
          </a:prstGeom>
        </p:spPr>
      </p:pic>
      <p:sp>
        <p:nvSpPr>
          <p:cNvPr id="13" name="TextBox 12">
            <a:extLst>
              <a:ext uri="{FF2B5EF4-FFF2-40B4-BE49-F238E27FC236}">
                <a16:creationId xmlns:a16="http://schemas.microsoft.com/office/drawing/2014/main" id="{6A478653-DD84-6EB0-4D94-D89308E1CC49}"/>
              </a:ext>
            </a:extLst>
          </p:cNvPr>
          <p:cNvSpPr txBox="1"/>
          <p:nvPr/>
        </p:nvSpPr>
        <p:spPr>
          <a:xfrm>
            <a:off x="1993" y="6499610"/>
            <a:ext cx="180758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100"/>
              <a:t>Ffynhonnell: </a:t>
            </a:r>
            <a:r>
              <a:rPr lang="en-GB" sz="1100"/>
              <a:t>(Denver vision therapy</a:t>
            </a:r>
            <a:r>
              <a:rPr lang="cy-GB" sz="1100"/>
              <a:t>, 2026</a:t>
            </a:r>
            <a:r>
              <a:rPr lang="cy-GB" sz="1200"/>
              <a:t>)</a:t>
            </a:r>
          </a:p>
        </p:txBody>
      </p:sp>
      <p:pic>
        <p:nvPicPr>
          <p:cNvPr id="14" name="Picture 13" descr="A close-up of colorful letters&#10;&#10;AI-generated content may be incorrect.">
            <a:extLst>
              <a:ext uri="{FF2B5EF4-FFF2-40B4-BE49-F238E27FC236}">
                <a16:creationId xmlns:a16="http://schemas.microsoft.com/office/drawing/2014/main" id="{C76CC0FC-2AF2-5198-2520-E47673D98449}"/>
              </a:ext>
            </a:extLst>
          </p:cNvPr>
          <p:cNvPicPr>
            <a:picLocks noChangeAspect="1"/>
          </p:cNvPicPr>
          <p:nvPr/>
        </p:nvPicPr>
        <p:blipFill>
          <a:blip r:embed="rId4"/>
          <a:stretch>
            <a:fillRect/>
          </a:stretch>
        </p:blipFill>
        <p:spPr>
          <a:xfrm>
            <a:off x="10048875" y="5776914"/>
            <a:ext cx="2131218" cy="1066798"/>
          </a:xfrm>
          <a:prstGeom prst="rect">
            <a:avLst/>
          </a:prstGeom>
        </p:spPr>
      </p:pic>
      <p:sp>
        <p:nvSpPr>
          <p:cNvPr id="15" name="TextBox 14">
            <a:extLst>
              <a:ext uri="{FF2B5EF4-FFF2-40B4-BE49-F238E27FC236}">
                <a16:creationId xmlns:a16="http://schemas.microsoft.com/office/drawing/2014/main" id="{F62BB4E7-21E6-3094-DE30-9EB71B13DCB1}"/>
              </a:ext>
            </a:extLst>
          </p:cNvPr>
          <p:cNvSpPr txBox="1"/>
          <p:nvPr/>
        </p:nvSpPr>
        <p:spPr>
          <a:xfrm>
            <a:off x="9036603" y="5781596"/>
            <a:ext cx="116569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err="1"/>
              <a:t>Ffynhonnell</a:t>
            </a:r>
            <a:r>
              <a:rPr lang="en-US" sz="1200"/>
              <a:t>: (BBC, 2016)</a:t>
            </a:r>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Slides>
  <Notes>0</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cp:revision>
  <dcterms:created xsi:type="dcterms:W3CDTF">2025-12-03T19:34:54Z</dcterms:created>
  <dcterms:modified xsi:type="dcterms:W3CDTF">2026-01-15T15:22:13Z</dcterms:modified>
</cp:coreProperties>
</file>