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FD5630-2B4F-EC36-5CB2-79F8306E2CC6}" v="1155" dt="2026-03-16T02:34:45.167"/>
    <p1510:client id="{86DAE137-51EA-5759-C2AB-73AA483F2172}" v="177" dt="2026-03-14T15:52:22.268"/>
    <p1510:client id="{A59EB999-3CDE-506E-DFAA-EEA29F6C9580}" v="874" dt="2026-03-15T04:13:13.1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od Amirul Awal Chowdhury (2511404)" userId="S::2511404@student.uwtsd.ac.uk::d0e2a875-aa00-4803-8110-471c79784647" providerId="AD" clId="Web-{A59EB999-3CDE-506E-DFAA-EEA29F6C9580}"/>
    <pc:docChg chg="modSld">
      <pc:chgData name="Mohammod Amirul Awal Chowdhury (2511404)" userId="S::2511404@student.uwtsd.ac.uk::d0e2a875-aa00-4803-8110-471c79784647" providerId="AD" clId="Web-{A59EB999-3CDE-506E-DFAA-EEA29F6C9580}" dt="2026-03-15T04:10:22.101" v="599" actId="20577"/>
      <pc:docMkLst>
        <pc:docMk/>
      </pc:docMkLst>
      <pc:sldChg chg="modSp">
        <pc:chgData name="Mohammod Amirul Awal Chowdhury (2511404)" userId="S::2511404@student.uwtsd.ac.uk::d0e2a875-aa00-4803-8110-471c79784647" providerId="AD" clId="Web-{A59EB999-3CDE-506E-DFAA-EEA29F6C9580}" dt="2026-03-15T04:10:22.101" v="599" actId="20577"/>
        <pc:sldMkLst>
          <pc:docMk/>
          <pc:sldMk cId="1748499028" sldId="259"/>
        </pc:sldMkLst>
        <pc:spChg chg="mod">
          <ac:chgData name="Mohammod Amirul Awal Chowdhury (2511404)" userId="S::2511404@student.uwtsd.ac.uk::d0e2a875-aa00-4803-8110-471c79784647" providerId="AD" clId="Web-{A59EB999-3CDE-506E-DFAA-EEA29F6C9580}" dt="2026-03-15T04:10:22.101" v="599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ohammod Amirul Awal Chowdhury (2511404)" userId="S::2511404@student.uwtsd.ac.uk::d0e2a875-aa00-4803-8110-471c79784647" providerId="AD" clId="Web-{A59EB999-3CDE-506E-DFAA-EEA29F6C9580}" dt="2026-03-15T02:14:07.720" v="151" actId="20577"/>
        <pc:sldMkLst>
          <pc:docMk/>
          <pc:sldMk cId="1424087263" sldId="260"/>
        </pc:sldMkLst>
        <pc:spChg chg="mod">
          <ac:chgData name="Mohammod Amirul Awal Chowdhury (2511404)" userId="S::2511404@student.uwtsd.ac.uk::d0e2a875-aa00-4803-8110-471c79784647" providerId="AD" clId="Web-{A59EB999-3CDE-506E-DFAA-EEA29F6C9580}" dt="2026-03-15T02:14:07.720" v="151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addSp modSp">
        <pc:chgData name="Mohammod Amirul Awal Chowdhury (2511404)" userId="S::2511404@student.uwtsd.ac.uk::d0e2a875-aa00-4803-8110-471c79784647" providerId="AD" clId="Web-{A59EB999-3CDE-506E-DFAA-EEA29F6C9580}" dt="2026-03-15T02:12:56.280" v="150" actId="20577"/>
        <pc:sldMkLst>
          <pc:docMk/>
          <pc:sldMk cId="1382716628" sldId="262"/>
        </pc:sldMkLst>
        <pc:spChg chg="mod">
          <ac:chgData name="Mohammod Amirul Awal Chowdhury (2511404)" userId="S::2511404@student.uwtsd.ac.uk::d0e2a875-aa00-4803-8110-471c79784647" providerId="AD" clId="Web-{A59EB999-3CDE-506E-DFAA-EEA29F6C9580}" dt="2026-03-15T02:12:56.280" v="150" actId="20577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9:10.530" v="127" actId="14100"/>
          <ac:spMkLst>
            <pc:docMk/>
            <pc:sldMk cId="1382716628" sldId="262"/>
            <ac:spMk id="4" creationId="{F7B56047-3501-1880-C196-54D364989CE4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8:56.732" v="126" actId="14100"/>
          <ac:spMkLst>
            <pc:docMk/>
            <pc:sldMk cId="1382716628" sldId="262"/>
            <ac:spMk id="5" creationId="{353AA314-E3AB-D48A-591D-D0C957189C3A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9:52.206" v="131" actId="1076"/>
          <ac:spMkLst>
            <pc:docMk/>
            <pc:sldMk cId="1382716628" sldId="262"/>
            <ac:spMk id="6" creationId="{2065BE0B-6A96-096B-5255-F17B72EF50B6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11:42.932" v="141" actId="14100"/>
          <ac:spMkLst>
            <pc:docMk/>
            <pc:sldMk cId="1382716628" sldId="262"/>
            <ac:spMk id="7" creationId="{6F2EE26D-A85F-D1A4-AD8F-E4AEB47FE2B6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11:09.868" v="138" actId="14100"/>
          <ac:spMkLst>
            <pc:docMk/>
            <pc:sldMk cId="1382716628" sldId="262"/>
            <ac:spMk id="8" creationId="{E2D81FA8-C598-A512-AF71-7E227862E088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12:11.652" v="144" actId="1076"/>
          <ac:spMkLst>
            <pc:docMk/>
            <pc:sldMk cId="1382716628" sldId="262"/>
            <ac:spMk id="9" creationId="{61F9CDEF-37BE-323D-E6B2-7D9896883158}"/>
          </ac:spMkLst>
        </pc:spChg>
      </pc:sldChg>
      <pc:sldChg chg="modSp">
        <pc:chgData name="Mohammod Amirul Awal Chowdhury (2511404)" userId="S::2511404@student.uwtsd.ac.uk::d0e2a875-aa00-4803-8110-471c79784647" providerId="AD" clId="Web-{A59EB999-3CDE-506E-DFAA-EEA29F6C9580}" dt="2026-03-15T04:04:57.759" v="546" actId="20577"/>
        <pc:sldMkLst>
          <pc:docMk/>
          <pc:sldMk cId="3970473306" sldId="264"/>
        </pc:sldMkLst>
        <pc:spChg chg="mod">
          <ac:chgData name="Mohammod Amirul Awal Chowdhury (2511404)" userId="S::2511404@student.uwtsd.ac.uk::d0e2a875-aa00-4803-8110-471c79784647" providerId="AD" clId="Web-{A59EB999-3CDE-506E-DFAA-EEA29F6C9580}" dt="2026-03-15T04:04:57.759" v="546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">
        <pc:chgData name="Mohammod Amirul Awal Chowdhury (2511404)" userId="S::2511404@student.uwtsd.ac.uk::d0e2a875-aa00-4803-8110-471c79784647" providerId="AD" clId="Web-{A59EB999-3CDE-506E-DFAA-EEA29F6C9580}" dt="2026-03-15T02:02:25.969" v="76" actId="14100"/>
        <pc:sldMkLst>
          <pc:docMk/>
          <pc:sldMk cId="1917974163" sldId="267"/>
        </pc:sldMkLst>
        <pc:spChg chg="mod">
          <ac:chgData name="Mohammod Amirul Awal Chowdhury (2511404)" userId="S::2511404@student.uwtsd.ac.uk::d0e2a875-aa00-4803-8110-471c79784647" providerId="AD" clId="Web-{A59EB999-3CDE-506E-DFAA-EEA29F6C9580}" dt="2026-03-15T02:01:00.389" v="64" actId="20577"/>
          <ac:spMkLst>
            <pc:docMk/>
            <pc:sldMk cId="1917974163" sldId="267"/>
            <ac:spMk id="3" creationId="{C71705AF-A114-46D3-808C-4A69D3AE5A69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1:57:47.102" v="40"/>
          <ac:spMkLst>
            <pc:docMk/>
            <pc:sldMk cId="1917974163" sldId="267"/>
            <ac:spMk id="5" creationId="{FBF39768-D736-CCE5-2B6B-2FCC41751CE1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1:58:41.526" v="47" actId="14100"/>
          <ac:spMkLst>
            <pc:docMk/>
            <pc:sldMk cId="1917974163" sldId="267"/>
            <ac:spMk id="6" creationId="{0B705711-829C-E5A2-793E-580CD53E7577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1:58:27.385" v="46" actId="14100"/>
          <ac:spMkLst>
            <pc:docMk/>
            <pc:sldMk cId="1917974163" sldId="267"/>
            <ac:spMk id="7" creationId="{B57D655B-9A8C-22AE-94F1-A2C3568ACF8B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0:08.669" v="58" actId="14100"/>
          <ac:spMkLst>
            <pc:docMk/>
            <pc:sldMk cId="1917974163" sldId="267"/>
            <ac:spMk id="8" creationId="{443B27D9-7696-3870-1581-7A2F41C5BE26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0:46.732" v="63" actId="14100"/>
          <ac:spMkLst>
            <pc:docMk/>
            <pc:sldMk cId="1917974163" sldId="267"/>
            <ac:spMk id="9" creationId="{7C99A3FE-2276-1810-6857-57B54F7AA110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1:52.078" v="69" actId="14100"/>
          <ac:spMkLst>
            <pc:docMk/>
            <pc:sldMk cId="1917974163" sldId="267"/>
            <ac:spMk id="10" creationId="{1BB35AEF-EA9D-82B0-07FB-1C6B3A799489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2:02:25.969" v="76" actId="14100"/>
          <ac:spMkLst>
            <pc:docMk/>
            <pc:sldMk cId="1917974163" sldId="267"/>
            <ac:spMk id="11" creationId="{1B81E664-4916-80A4-2919-DB541509B4A3}"/>
          </ac:spMkLst>
        </pc:spChg>
        <pc:picChg chg="add del mod">
          <ac:chgData name="Mohammod Amirul Awal Chowdhury (2511404)" userId="S::2511404@student.uwtsd.ac.uk::d0e2a875-aa00-4803-8110-471c79784647" providerId="AD" clId="Web-{A59EB999-3CDE-506E-DFAA-EEA29F6C9580}" dt="2026-03-15T01:53:18.666" v="26"/>
          <ac:picMkLst>
            <pc:docMk/>
            <pc:sldMk cId="1917974163" sldId="267"/>
            <ac:picMk id="4" creationId="{7EA4D21B-423A-74DD-9AC7-0B0C469021F5}"/>
          </ac:picMkLst>
        </pc:picChg>
      </pc:sldChg>
      <pc:sldChg chg="addSp delSp modSp">
        <pc:chgData name="Mohammod Amirul Awal Chowdhury (2511404)" userId="S::2511404@student.uwtsd.ac.uk::d0e2a875-aa00-4803-8110-471c79784647" providerId="AD" clId="Web-{A59EB999-3CDE-506E-DFAA-EEA29F6C9580}" dt="2026-03-15T04:03:14.735" v="541" actId="14100"/>
        <pc:sldMkLst>
          <pc:docMk/>
          <pc:sldMk cId="3645478630" sldId="268"/>
        </pc:sldMkLst>
        <pc:spChg chg="add mod">
          <ac:chgData name="Mohammod Amirul Awal Chowdhury (2511404)" userId="S::2511404@student.uwtsd.ac.uk::d0e2a875-aa00-4803-8110-471c79784647" providerId="AD" clId="Web-{A59EB999-3CDE-506E-DFAA-EEA29F6C9580}" dt="2026-03-15T03:42:47.544" v="422" actId="20577"/>
          <ac:spMkLst>
            <pc:docMk/>
            <pc:sldMk cId="3645478630" sldId="268"/>
            <ac:spMk id="2" creationId="{F7510F71-04FD-C33E-D792-AD07E717D3DE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4:03:14.735" v="541" actId="14100"/>
          <ac:spMkLst>
            <pc:docMk/>
            <pc:sldMk cId="3645478630" sldId="268"/>
            <ac:spMk id="3" creationId="{6ED3E622-CB09-1362-15C9-BF616871B4C4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2:21:29.686" v="197" actId="20577"/>
          <ac:spMkLst>
            <pc:docMk/>
            <pc:sldMk cId="3645478630" sldId="268"/>
            <ac:spMk id="5" creationId="{BDC0F298-1B8A-E41F-DD23-FA672AE7DEF0}"/>
          </ac:spMkLst>
        </pc:spChg>
        <pc:spChg chg="del mod">
          <ac:chgData name="Mohammod Amirul Awal Chowdhury (2511404)" userId="S::2511404@student.uwtsd.ac.uk::d0e2a875-aa00-4803-8110-471c79784647" providerId="AD" clId="Web-{A59EB999-3CDE-506E-DFAA-EEA29F6C9580}" dt="2026-03-15T03:33:59.451" v="360"/>
          <ac:spMkLst>
            <pc:docMk/>
            <pc:sldMk cId="3645478630" sldId="268"/>
            <ac:spMk id="7" creationId="{2FE4F505-3FF2-F353-7CD5-3E1AA0D343F9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41:00.365" v="421" actId="1076"/>
          <ac:spMkLst>
            <pc:docMk/>
            <pc:sldMk cId="3645478630" sldId="268"/>
            <ac:spMk id="8" creationId="{D6186DCF-B226-F255-223E-513D44660CC2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44:00.671" v="453" actId="20577"/>
          <ac:spMkLst>
            <pc:docMk/>
            <pc:sldMk cId="3645478630" sldId="268"/>
            <ac:spMk id="10" creationId="{BDD9A154-6AD8-B4F0-A4EA-9F00A196A073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1:08.991" v="487" actId="1076"/>
          <ac:spMkLst>
            <pc:docMk/>
            <pc:sldMk cId="3645478630" sldId="268"/>
            <ac:spMk id="12" creationId="{D16D37BB-E41F-E226-BE61-10B86A01EE2A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2:52:11.043" v="260"/>
          <ac:spMkLst>
            <pc:docMk/>
            <pc:sldMk cId="3645478630" sldId="268"/>
            <ac:spMk id="14" creationId="{207960E4-16C9-89B7-7582-2845F33272D5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33:17.509" v="359" actId="20577"/>
          <ac:spMkLst>
            <pc:docMk/>
            <pc:sldMk cId="3645478630" sldId="268"/>
            <ac:spMk id="15" creationId="{A7D81D88-38C7-2129-6AED-FCB1012E543E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48:57.551" v="481" actId="20577"/>
          <ac:spMkLst>
            <pc:docMk/>
            <pc:sldMk cId="3645478630" sldId="268"/>
            <ac:spMk id="16" creationId="{5D9D6219-3E01-33D0-9BA0-9D62325969B2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48:09.129" v="469"/>
          <ac:spMkLst>
            <pc:docMk/>
            <pc:sldMk cId="3645478630" sldId="268"/>
            <ac:spMk id="18" creationId="{F6A198E5-79D0-AD85-23B9-A44E53454049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34:17.437" v="363"/>
          <ac:spMkLst>
            <pc:docMk/>
            <pc:sldMk cId="3645478630" sldId="268"/>
            <ac:spMk id="19" creationId="{A262F921-B37F-62B7-B554-EABE2C2F040B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36:20.915" v="390" actId="20577"/>
          <ac:spMkLst>
            <pc:docMk/>
            <pc:sldMk cId="3645478630" sldId="268"/>
            <ac:spMk id="20" creationId="{746BBC77-FF80-A09A-2117-F851E9144302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2:47:44.034" v="257" actId="20577"/>
          <ac:spMkLst>
            <pc:docMk/>
            <pc:sldMk cId="3645478630" sldId="268"/>
            <ac:spMk id="22" creationId="{3AFC5C06-19E9-7FB4-84F4-A2D386D1822D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52:05.591" v="494" actId="20577"/>
          <ac:spMkLst>
            <pc:docMk/>
            <pc:sldMk cId="3645478630" sldId="268"/>
            <ac:spMk id="23" creationId="{D5016AC5-0DFE-A0B8-9C33-8BCF612E444D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49:07.710" v="482" actId="20577"/>
          <ac:spMkLst>
            <pc:docMk/>
            <pc:sldMk cId="3645478630" sldId="268"/>
            <ac:spMk id="24" creationId="{307E8C9F-EA68-E1CD-D185-CB9CA230F889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2:24:14.458" v="204" actId="20577"/>
          <ac:spMkLst>
            <pc:docMk/>
            <pc:sldMk cId="3645478630" sldId="268"/>
            <ac:spMk id="25" creationId="{E8A6E350-E672-63F6-F92A-7C65F75651DC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46:43.739" v="462" actId="20577"/>
          <ac:spMkLst>
            <pc:docMk/>
            <pc:sldMk cId="3645478630" sldId="268"/>
            <ac:spMk id="26" creationId="{F81713ED-B3A0-55E7-840B-3F43660A17A2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49:46.742" v="483" actId="20577"/>
          <ac:spMkLst>
            <pc:docMk/>
            <pc:sldMk cId="3645478630" sldId="268"/>
            <ac:spMk id="27" creationId="{701E5C92-DE48-75FA-AB3D-F9FAE9A41786}"/>
          </ac:spMkLst>
        </pc:spChg>
        <pc:spChg chg="mod">
          <ac:chgData name="Mohammod Amirul Awal Chowdhury (2511404)" userId="S::2511404@student.uwtsd.ac.uk::d0e2a875-aa00-4803-8110-471c79784647" providerId="AD" clId="Web-{A59EB999-3CDE-506E-DFAA-EEA29F6C9580}" dt="2026-03-15T03:50:16.163" v="486" actId="20577"/>
          <ac:spMkLst>
            <pc:docMk/>
            <pc:sldMk cId="3645478630" sldId="268"/>
            <ac:spMk id="28" creationId="{03973C0A-8BE8-5808-1076-18B4F120B8C2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56:49.124" v="513"/>
          <ac:spMkLst>
            <pc:docMk/>
            <pc:sldMk cId="3645478630" sldId="268"/>
            <ac:spMk id="29" creationId="{CC951199-1237-5F49-BA61-BAB1C0289556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56:44.186" v="512"/>
          <ac:spMkLst>
            <pc:docMk/>
            <pc:sldMk cId="3645478630" sldId="268"/>
            <ac:spMk id="31" creationId="{5CB1324B-061F-C8C2-3464-8829A5C00439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56:52.140" v="514"/>
          <ac:spMkLst>
            <pc:docMk/>
            <pc:sldMk cId="3645478630" sldId="268"/>
            <ac:spMk id="32" creationId="{CABE7058-65B8-B49D-6A80-AF02FB033B77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56:35.717" v="510"/>
          <ac:spMkLst>
            <pc:docMk/>
            <pc:sldMk cId="3645478630" sldId="268"/>
            <ac:spMk id="33" creationId="{6925E9AB-0851-E6F4-D654-E1D5461DDBB1}"/>
          </ac:spMkLst>
        </pc:spChg>
        <pc:spChg chg="add del mod">
          <ac:chgData name="Mohammod Amirul Awal Chowdhury (2511404)" userId="S::2511404@student.uwtsd.ac.uk::d0e2a875-aa00-4803-8110-471c79784647" providerId="AD" clId="Web-{A59EB999-3CDE-506E-DFAA-EEA29F6C9580}" dt="2026-03-15T03:56:39.467" v="511"/>
          <ac:spMkLst>
            <pc:docMk/>
            <pc:sldMk cId="3645478630" sldId="268"/>
            <ac:spMk id="34" creationId="{062AEA37-34E7-677B-68C5-F9C949216E88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8:19.564" v="519" actId="1076"/>
          <ac:spMkLst>
            <pc:docMk/>
            <pc:sldMk cId="3645478630" sldId="268"/>
            <ac:spMk id="35" creationId="{1C3A498F-B178-1FB5-B18A-9DE0A979D882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8:40.516" v="521" actId="1076"/>
          <ac:spMkLst>
            <pc:docMk/>
            <pc:sldMk cId="3645478630" sldId="268"/>
            <ac:spMk id="36" creationId="{F159B9DF-2E4A-B8C1-CB4D-09F3E81FD317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9:03.672" v="523" actId="1076"/>
          <ac:spMkLst>
            <pc:docMk/>
            <pc:sldMk cId="3645478630" sldId="268"/>
            <ac:spMk id="37" creationId="{800ED207-1FFE-49EE-1D36-3148771FF4C6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9:22.406" v="525" actId="1076"/>
          <ac:spMkLst>
            <pc:docMk/>
            <pc:sldMk cId="3645478630" sldId="268"/>
            <ac:spMk id="38" creationId="{EDC8614B-9435-CDB0-2059-DB2E8482C5FA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9:46.594" v="527" actId="1076"/>
          <ac:spMkLst>
            <pc:docMk/>
            <pc:sldMk cId="3645478630" sldId="268"/>
            <ac:spMk id="39" creationId="{7A5BC476-C68D-ED86-4BB5-340A238E10EA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3:59:59.281" v="529" actId="1076"/>
          <ac:spMkLst>
            <pc:docMk/>
            <pc:sldMk cId="3645478630" sldId="268"/>
            <ac:spMk id="40" creationId="{04FBF47A-19C8-1196-C34D-B495AE5D6504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4:00:17.828" v="531" actId="1076"/>
          <ac:spMkLst>
            <pc:docMk/>
            <pc:sldMk cId="3645478630" sldId="268"/>
            <ac:spMk id="41" creationId="{51E8A528-839F-44F8-6F12-908A3DADD8D2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4:00:36.203" v="534" actId="1076"/>
          <ac:spMkLst>
            <pc:docMk/>
            <pc:sldMk cId="3645478630" sldId="268"/>
            <ac:spMk id="42" creationId="{DD888E6D-901C-8396-7B6A-BCC912F1ABE6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4:00:59.187" v="536" actId="1076"/>
          <ac:spMkLst>
            <pc:docMk/>
            <pc:sldMk cId="3645478630" sldId="268"/>
            <ac:spMk id="43" creationId="{8CEA9E82-7831-FD85-5296-79B4E2AE9598}"/>
          </ac:spMkLst>
        </pc:spChg>
        <pc:spChg chg="add mod">
          <ac:chgData name="Mohammod Amirul Awal Chowdhury (2511404)" userId="S::2511404@student.uwtsd.ac.uk::d0e2a875-aa00-4803-8110-471c79784647" providerId="AD" clId="Web-{A59EB999-3CDE-506E-DFAA-EEA29F6C9580}" dt="2026-03-15T04:01:21.187" v="538" actId="1076"/>
          <ac:spMkLst>
            <pc:docMk/>
            <pc:sldMk cId="3645478630" sldId="268"/>
            <ac:spMk id="44" creationId="{5D6F317A-3AAE-2FBC-1C5B-EDBD35F86CFA}"/>
          </ac:spMkLst>
        </pc:spChg>
      </pc:sldChg>
    </pc:docChg>
  </pc:docChgLst>
  <pc:docChgLst>
    <pc:chgData name="Mohammod Amirul Awal Chowdhury (2511404)" userId="S::2511404@student.uwtsd.ac.uk::d0e2a875-aa00-4803-8110-471c79784647" providerId="AD" clId="Web-{26FD5630-2B4F-EC36-5CB2-79F8306E2CC6}"/>
    <pc:docChg chg="modSld">
      <pc:chgData name="Mohammod Amirul Awal Chowdhury (2511404)" userId="S::2511404@student.uwtsd.ac.uk::d0e2a875-aa00-4803-8110-471c79784647" providerId="AD" clId="Web-{26FD5630-2B4F-EC36-5CB2-79F8306E2CC6}" dt="2026-03-16T02:34:02.054" v="1164" actId="20577"/>
      <pc:docMkLst>
        <pc:docMk/>
      </pc:docMkLst>
      <pc:sldChg chg="modSp">
        <pc:chgData name="Mohammod Amirul Awal Chowdhury (2511404)" userId="S::2511404@student.uwtsd.ac.uk::d0e2a875-aa00-4803-8110-471c79784647" providerId="AD" clId="Web-{26FD5630-2B4F-EC36-5CB2-79F8306E2CC6}" dt="2026-03-16T00:07:34.628" v="318" actId="20577"/>
        <pc:sldMkLst>
          <pc:docMk/>
          <pc:sldMk cId="2897957523" sldId="258"/>
        </pc:sldMkLst>
        <pc:spChg chg="mod">
          <ac:chgData name="Mohammod Amirul Awal Chowdhury (2511404)" userId="S::2511404@student.uwtsd.ac.uk::d0e2a875-aa00-4803-8110-471c79784647" providerId="AD" clId="Web-{26FD5630-2B4F-EC36-5CB2-79F8306E2CC6}" dt="2026-03-16T00:07:34.628" v="318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Mohammod Amirul Awal Chowdhury (2511404)" userId="S::2511404@student.uwtsd.ac.uk::d0e2a875-aa00-4803-8110-471c79784647" providerId="AD" clId="Web-{26FD5630-2B4F-EC36-5CB2-79F8306E2CC6}" dt="2026-03-16T00:24:52.807" v="493" actId="20577"/>
        <pc:sldMkLst>
          <pc:docMk/>
          <pc:sldMk cId="1748499028" sldId="259"/>
        </pc:sldMkLst>
        <pc:spChg chg="mod">
          <ac:chgData name="Mohammod Amirul Awal Chowdhury (2511404)" userId="S::2511404@student.uwtsd.ac.uk::d0e2a875-aa00-4803-8110-471c79784647" providerId="AD" clId="Web-{26FD5630-2B4F-EC36-5CB2-79F8306E2CC6}" dt="2026-03-16T00:24:52.807" v="493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ohammod Amirul Awal Chowdhury (2511404)" userId="S::2511404@student.uwtsd.ac.uk::d0e2a875-aa00-4803-8110-471c79784647" providerId="AD" clId="Web-{26FD5630-2B4F-EC36-5CB2-79F8306E2CC6}" dt="2026-03-16T00:10:02.930" v="334" actId="20577"/>
        <pc:sldMkLst>
          <pc:docMk/>
          <pc:sldMk cId="1424087263" sldId="260"/>
        </pc:sldMkLst>
        <pc:spChg chg="mod">
          <ac:chgData name="Mohammod Amirul Awal Chowdhury (2511404)" userId="S::2511404@student.uwtsd.ac.uk::d0e2a875-aa00-4803-8110-471c79784647" providerId="AD" clId="Web-{26FD5630-2B4F-EC36-5CB2-79F8306E2CC6}" dt="2026-03-16T00:10:02.930" v="334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ohammod Amirul Awal Chowdhury (2511404)" userId="S::2511404@student.uwtsd.ac.uk::d0e2a875-aa00-4803-8110-471c79784647" providerId="AD" clId="Web-{26FD5630-2B4F-EC36-5CB2-79F8306E2CC6}" dt="2026-03-16T02:34:02.054" v="1164" actId="20577"/>
        <pc:sldMkLst>
          <pc:docMk/>
          <pc:sldMk cId="359125969" sldId="265"/>
        </pc:sldMkLst>
        <pc:spChg chg="mod">
          <ac:chgData name="Mohammod Amirul Awal Chowdhury (2511404)" userId="S::2511404@student.uwtsd.ac.uk::d0e2a875-aa00-4803-8110-471c79784647" providerId="AD" clId="Web-{26FD5630-2B4F-EC36-5CB2-79F8306E2CC6}" dt="2026-03-16T02:34:02.054" v="1164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Mohammod Amirul Awal Chowdhury (2511404)" userId="S::2511404@student.uwtsd.ac.uk::d0e2a875-aa00-4803-8110-471c79784647" providerId="AD" clId="Web-{86DAE137-51EA-5759-C2AB-73AA483F2172}"/>
    <pc:docChg chg="modSld">
      <pc:chgData name="Mohammod Amirul Awal Chowdhury (2511404)" userId="S::2511404@student.uwtsd.ac.uk::d0e2a875-aa00-4803-8110-471c79784647" providerId="AD" clId="Web-{86DAE137-51EA-5759-C2AB-73AA483F2172}" dt="2026-03-14T15:51:44.689" v="178" actId="20577"/>
      <pc:docMkLst>
        <pc:docMk/>
      </pc:docMkLst>
      <pc:sldChg chg="modSp">
        <pc:chgData name="Mohammod Amirul Awal Chowdhury (2511404)" userId="S::2511404@student.uwtsd.ac.uk::d0e2a875-aa00-4803-8110-471c79784647" providerId="AD" clId="Web-{86DAE137-51EA-5759-C2AB-73AA483F2172}" dt="2026-03-14T15:27:08.074" v="4" actId="20577"/>
        <pc:sldMkLst>
          <pc:docMk/>
          <pc:sldMk cId="2563627717" sldId="256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27:08.074" v="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Mohammod Amirul Awal Chowdhury (2511404)" userId="S::2511404@student.uwtsd.ac.uk::d0e2a875-aa00-4803-8110-471c79784647" providerId="AD" clId="Web-{86DAE137-51EA-5759-C2AB-73AA483F2172}" dt="2026-03-14T15:32:52.731" v="26" actId="20577"/>
        <pc:sldMkLst>
          <pc:docMk/>
          <pc:sldMk cId="1424087263" sldId="260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32:52.731" v="26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ohammod Amirul Awal Chowdhury (2511404)" userId="S::2511404@student.uwtsd.ac.uk::d0e2a875-aa00-4803-8110-471c79784647" providerId="AD" clId="Web-{86DAE137-51EA-5759-C2AB-73AA483F2172}" dt="2026-03-14T15:43:09" v="86" actId="20577"/>
        <pc:sldMkLst>
          <pc:docMk/>
          <pc:sldMk cId="1382716628" sldId="262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43:09" v="86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Mohammod Amirul Awal Chowdhury (2511404)" userId="S::2511404@student.uwtsd.ac.uk::d0e2a875-aa00-4803-8110-471c79784647" providerId="AD" clId="Web-{86DAE137-51EA-5759-C2AB-73AA483F2172}" dt="2026-03-14T15:51:44.689" v="178" actId="20577"/>
        <pc:sldMkLst>
          <pc:docMk/>
          <pc:sldMk cId="3970473306" sldId="264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51:44.689" v="178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Mohammod Amirul Awal Chowdhury (2511404)" userId="S::2511404@student.uwtsd.ac.uk::d0e2a875-aa00-4803-8110-471c79784647" providerId="AD" clId="Web-{86DAE137-51EA-5759-C2AB-73AA483F2172}" dt="2026-03-14T15:46:06.375" v="108" actId="20577"/>
        <pc:sldMkLst>
          <pc:docMk/>
          <pc:sldMk cId="1917974163" sldId="267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46:06.375" v="108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Mohammod Amirul Awal Chowdhury (2511404)" userId="S::2511404@student.uwtsd.ac.uk::d0e2a875-aa00-4803-8110-471c79784647" providerId="AD" clId="Web-{86DAE137-51EA-5759-C2AB-73AA483F2172}" dt="2026-03-14T15:47:18.360" v="110" actId="14100"/>
        <pc:sldMkLst>
          <pc:docMk/>
          <pc:sldMk cId="3645478630" sldId="268"/>
        </pc:sldMkLst>
        <pc:spChg chg="mod">
          <ac:chgData name="Mohammod Amirul Awal Chowdhury (2511404)" userId="S::2511404@student.uwtsd.ac.uk::d0e2a875-aa00-4803-8110-471c79784647" providerId="AD" clId="Web-{86DAE137-51EA-5759-C2AB-73AA483F2172}" dt="2026-03-14T15:47:18.360" v="110" actId="14100"/>
          <ac:spMkLst>
            <pc:docMk/>
            <pc:sldMk cId="3645478630" sldId="268"/>
            <ac:spMk id="3" creationId="{6ED3E622-CB09-1362-15C9-BF616871B4C4}"/>
          </ac:spMkLst>
        </pc:spChg>
        <pc:spChg chg="mod">
          <ac:chgData name="Mohammod Amirul Awal Chowdhury (2511404)" userId="S::2511404@student.uwtsd.ac.uk::d0e2a875-aa00-4803-8110-471c79784647" providerId="AD" clId="Web-{86DAE137-51EA-5759-C2AB-73AA483F2172}" dt="2026-03-14T15:46:47.282" v="109" actId="20577"/>
          <ac:spMkLst>
            <pc:docMk/>
            <pc:sldMk cId="3645478630" sldId="268"/>
            <ac:spMk id="4" creationId="{270F6A5B-F47D-385C-FEEF-5D001CADACEF}"/>
          </ac:spMkLst>
        </pc:spChg>
      </pc:sldChg>
    </pc:docChg>
  </pc:docChgLst>
  <pc:docChgLst>
    <pc:chgData name="Mohammod Amirul Awal Chowdhury (2511404)" userId="S::2511404@student.uwtsd.ac.uk::d0e2a875-aa00-4803-8110-471c79784647" providerId="AD" clId="Web-{41F8C410-A1EC-63A4-3A67-2B401DAA31B7}"/>
    <pc:docChg chg="modSld">
      <pc:chgData name="Mohammod Amirul Awal Chowdhury (2511404)" userId="S::2511404@student.uwtsd.ac.uk::d0e2a875-aa00-4803-8110-471c79784647" providerId="AD" clId="Web-{41F8C410-A1EC-63A4-3A67-2B401DAA31B7}" dt="2026-03-14T02:27:01.609" v="85" actId="20577"/>
      <pc:docMkLst>
        <pc:docMk/>
      </pc:docMkLst>
      <pc:sldChg chg="modSp">
        <pc:chgData name="Mohammod Amirul Awal Chowdhury (2511404)" userId="S::2511404@student.uwtsd.ac.uk::d0e2a875-aa00-4803-8110-471c79784647" providerId="AD" clId="Web-{41F8C410-A1EC-63A4-3A67-2B401DAA31B7}" dt="2026-03-14T02:27:01.609" v="85" actId="20577"/>
        <pc:sldMkLst>
          <pc:docMk/>
          <pc:sldMk cId="359125969" sldId="265"/>
        </pc:sldMkLst>
        <pc:spChg chg="mod">
          <ac:chgData name="Mohammod Amirul Awal Chowdhury (2511404)" userId="S::2511404@student.uwtsd.ac.uk::d0e2a875-aa00-4803-8110-471c79784647" providerId="AD" clId="Web-{41F8C410-A1EC-63A4-3A67-2B401DAA31B7}" dt="2026-03-14T02:27:01.609" v="85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 fontScale="90000"/>
          </a:bodyPr>
          <a:lstStyle/>
          <a:p>
            <a:r>
              <a:rPr lang="en-GB" sz="320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MODULE CODE: (LCLM4004)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STUDENT NAME: MOHAMMOD AMIRUL AWAL </a:t>
            </a:r>
            <a:r>
              <a:rPr lang="en-GB" sz="3200" dirty="0">
                <a:latin typeface="A"/>
              </a:rPr>
              <a:t>CHOWDHURY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STUDENT ID: 2511404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LECTURER: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4000" b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</a:t>
            </a:r>
          </a:p>
          <a:p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[The Green haven florist] stablished business decrease their sales </a:t>
            </a:r>
            <a:r>
              <a:rPr lang="en-GB" sz="2800" b="1">
                <a:solidFill>
                  <a:srgbClr val="111111"/>
                </a:solidFill>
                <a:latin typeface="Century Gothic"/>
                <a:ea typeface="Roboto"/>
                <a:cs typeface="Roboto"/>
              </a:rPr>
              <a:t>30</a:t>
            </a:r>
            <a:r>
              <a:rPr lang="en-GB" sz="2800" b="1">
                <a:solidFill>
                  <a:srgbClr val="111111"/>
                </a:solidFill>
                <a:ea typeface="+mn-lt"/>
                <a:cs typeface="+mn-lt"/>
              </a:rPr>
              <a:t>%</a:t>
            </a:r>
            <a:r>
              <a:rPr lang="en-GB" sz="2800" dirty="0">
                <a:solidFill>
                  <a:srgbClr val="111111"/>
                </a:solidFill>
                <a:ea typeface="+mn-lt"/>
                <a:cs typeface="+mn-lt"/>
              </a:rPr>
              <a:t> </a:t>
            </a:r>
            <a:r>
              <a:rPr lang="en-GB" sz="2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  from last 12 month. There are lot of reasons to drop in sales, the reasons  which I try to find out use with PESTEL analysis and fishbone diagram also provide few references. Hope it will help you to understand the reasons for drop in sales.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</a:t>
            </a:r>
            <a:r>
              <a:rPr lang="en-GB" b="1"/>
              <a:t>in</a:t>
            </a:r>
            <a:r>
              <a:rPr lang="en-GB" b="1" dirty="0"/>
              <a:t>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</a:t>
            </a:r>
            <a:r>
              <a:rPr lang="en-GB" b="1"/>
              <a:t>Priya Patel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Sells: Flower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Eco-Friendly </a:t>
            </a:r>
            <a:r>
              <a:rPr lang="en-GB" b="1"/>
              <a:t>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595959"/>
                </a:solidFill>
                <a:ea typeface="+mn-lt"/>
                <a:cs typeface="+mn-lt"/>
              </a:rPr>
              <a:t>30%  </a:t>
            </a:r>
            <a:r>
              <a:rPr lang="en-GB" b="1">
                <a:solidFill>
                  <a:srgbClr val="595959"/>
                </a:solidFill>
                <a:ea typeface="+mn-lt"/>
                <a:cs typeface="+mn-lt"/>
              </a:rPr>
              <a:t>decrease</a:t>
            </a:r>
            <a:r>
              <a:rPr lang="en-GB" b="1" dirty="0">
                <a:solidFill>
                  <a:srgbClr val="595959"/>
                </a:solidFill>
                <a:ea typeface="+mn-lt"/>
                <a:cs typeface="+mn-lt"/>
              </a:rPr>
              <a:t> the business last 12 month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595959"/>
                </a:solidFill>
                <a:ea typeface="+mn-lt"/>
                <a:cs typeface="+mn-lt"/>
              </a:rPr>
              <a:t>Lack of modern business experien</a:t>
            </a:r>
            <a:r>
              <a:rPr lang="en-GB" b="1">
                <a:solidFill>
                  <a:srgbClr val="595959"/>
                </a:solidFill>
                <a:ea typeface="+mn-lt"/>
                <a:cs typeface="+mn-lt"/>
              </a:rPr>
              <a:t>ce</a:t>
            </a:r>
            <a:endParaRPr lang="en-GB" b="1" dirty="0">
              <a:solidFill>
                <a:srgbClr val="595959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>
                <a:solidFill>
                  <a:srgbClr val="595959"/>
                </a:solidFill>
                <a:ea typeface="+mn-lt"/>
                <a:cs typeface="+mn-lt"/>
              </a:rPr>
              <a:t>Competition</a:t>
            </a:r>
            <a:r>
              <a:rPr lang="en-GB" b="1" dirty="0">
                <a:solidFill>
                  <a:srgbClr val="595959"/>
                </a:solidFill>
                <a:ea typeface="+mn-lt"/>
                <a:cs typeface="+mn-lt"/>
              </a:rPr>
              <a:t> with other business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595959"/>
                </a:solidFill>
                <a:ea typeface="+mn-lt"/>
                <a:cs typeface="+mn-lt"/>
              </a:rPr>
              <a:t>Supply cain disruption and </a:t>
            </a:r>
            <a:r>
              <a:rPr lang="en-GB" b="1">
                <a:solidFill>
                  <a:srgbClr val="595959"/>
                </a:solidFill>
                <a:ea typeface="+mn-lt"/>
                <a:cs typeface="+mn-lt"/>
              </a:rPr>
              <a:t>inflation</a:t>
            </a:r>
            <a:endParaRPr lang="en-GB" b="1" dirty="0">
              <a:solidFill>
                <a:srgbClr val="595959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595959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2800" b="1">
                <a:solidFill>
                  <a:srgbClr val="FF0000"/>
                </a:solidFill>
              </a:rPr>
              <a:t>WHO:</a:t>
            </a:r>
            <a:r>
              <a:rPr lang="en-GB" sz="2800" dirty="0">
                <a:solidFill>
                  <a:schemeClr val="tx1"/>
                </a:solidFill>
              </a:rPr>
              <a:t>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   Liam and Priya Patel</a:t>
            </a:r>
          </a:p>
          <a:p>
            <a:r>
              <a:rPr lang="en-GB" sz="2800" b="1">
                <a:solidFill>
                  <a:srgbClr val="FF0000"/>
                </a:solidFill>
              </a:rPr>
              <a:t>WHAT:</a:t>
            </a:r>
            <a:r>
              <a:rPr lang="en-GB" sz="2800">
                <a:solidFill>
                  <a:schemeClr val="tx1"/>
                </a:solidFill>
              </a:rPr>
              <a:t>   FLOWER SHOP</a:t>
            </a:r>
          </a:p>
          <a:p>
            <a:r>
              <a:rPr lang="en-GB" sz="2800" b="1">
                <a:solidFill>
                  <a:srgbClr val="FF0000"/>
                </a:solidFill>
              </a:rPr>
              <a:t>WHERE: </a:t>
            </a:r>
            <a:r>
              <a:rPr lang="en-GB" sz="2800" dirty="0">
                <a:solidFill>
                  <a:schemeClr val="tx1"/>
                </a:solidFill>
              </a:rPr>
              <a:t>NORWICH</a:t>
            </a:r>
          </a:p>
          <a:p>
            <a:r>
              <a:rPr lang="en-GB" sz="2800" b="1">
                <a:solidFill>
                  <a:srgbClr val="FF0000"/>
                </a:solidFill>
              </a:rPr>
              <a:t>WHEN:</a:t>
            </a:r>
            <a:r>
              <a:rPr lang="en-GB" sz="2800">
                <a:solidFill>
                  <a:schemeClr val="tx1"/>
                </a:solidFill>
              </a:rPr>
              <a:t>  LAST 12 MONTH</a:t>
            </a:r>
          </a:p>
          <a:p>
            <a:r>
              <a:rPr lang="en-GB" sz="2800" b="1">
                <a:solidFill>
                  <a:srgbClr val="FF0000"/>
                </a:solidFill>
              </a:rPr>
              <a:t>WHY:</a:t>
            </a:r>
            <a:r>
              <a:rPr lang="en-GB" sz="2800">
                <a:solidFill>
                  <a:schemeClr val="tx1"/>
                </a:solidFill>
              </a:rPr>
              <a:t>     RISING COST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HOW: </a:t>
            </a:r>
            <a:r>
              <a:rPr lang="en-GB" sz="2800">
                <a:solidFill>
                  <a:schemeClr val="tx1"/>
                </a:solidFill>
              </a:rPr>
              <a:t>   SUPPLY CHAIN DISRUPTION AND INFLATION</a:t>
            </a:r>
          </a:p>
          <a:p>
            <a:r>
              <a:rPr lang="en-GB" sz="2800" b="1">
                <a:solidFill>
                  <a:srgbClr val="FF0000"/>
                </a:solidFill>
              </a:rPr>
              <a:t>HOW MUCH:</a:t>
            </a:r>
            <a:r>
              <a:rPr lang="en-GB" sz="2800">
                <a:solidFill>
                  <a:schemeClr val="tx1"/>
                </a:solidFill>
              </a:rPr>
              <a:t>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30% 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8342" y="1107141"/>
            <a:ext cx="9980214" cy="5513072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0000"/>
                </a:solidFill>
              </a:rPr>
              <a:t>    POLITICAL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/>
              <a:t>     IMPORT REGULATION</a:t>
            </a:r>
          </a:p>
          <a:p>
            <a:r>
              <a:rPr lang="en-GB" b="1"/>
              <a:t>     GOVERNMENT POLICIES</a:t>
            </a:r>
          </a:p>
          <a:p>
            <a:endParaRPr lang="en-GB" b="1" dirty="0"/>
          </a:p>
          <a:p>
            <a:r>
              <a:rPr lang="en-GB" b="1">
                <a:solidFill>
                  <a:srgbClr val="FF0000"/>
                </a:solidFill>
              </a:rPr>
              <a:t>     ECONOMIC</a:t>
            </a:r>
          </a:p>
          <a:p>
            <a:r>
              <a:rPr lang="en-GB" b="1"/>
              <a:t>      RISING COST</a:t>
            </a:r>
          </a:p>
          <a:p>
            <a:r>
              <a:rPr lang="en-GB" b="1"/>
              <a:t>      SUPPLY CAIN COST</a:t>
            </a:r>
          </a:p>
          <a:p>
            <a:endParaRPr lang="en-GB" b="1" u="sng" dirty="0"/>
          </a:p>
          <a:p>
            <a:r>
              <a:rPr lang="en-GB" b="1">
                <a:solidFill>
                  <a:srgbClr val="FF0000"/>
                </a:solidFill>
              </a:rPr>
              <a:t>     SOCIAL</a:t>
            </a:r>
          </a:p>
          <a:p>
            <a:r>
              <a:rPr lang="en-GB" b="1"/>
              <a:t>      SUSTAINABILITY DEMAND</a:t>
            </a:r>
          </a:p>
          <a:p>
            <a:r>
              <a:rPr lang="en-GB" b="1"/>
              <a:t>      CONVENIENCE</a:t>
            </a:r>
          </a:p>
        </p:txBody>
      </p:sp>
      <p:sp>
        <p:nvSpPr>
          <p:cNvPr id="4" name="Arrow: Striped Right 3">
            <a:extLst>
              <a:ext uri="{FF2B5EF4-FFF2-40B4-BE49-F238E27FC236}">
                <a16:creationId xmlns:a16="http://schemas.microsoft.com/office/drawing/2014/main" id="{F7B56047-3501-1880-C196-54D364989CE4}"/>
              </a:ext>
            </a:extLst>
          </p:cNvPr>
          <p:cNvSpPr/>
          <p:nvPr/>
        </p:nvSpPr>
        <p:spPr>
          <a:xfrm>
            <a:off x="1534460" y="2069287"/>
            <a:ext cx="373289" cy="238104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Striped Right 4">
            <a:extLst>
              <a:ext uri="{FF2B5EF4-FFF2-40B4-BE49-F238E27FC236}">
                <a16:creationId xmlns:a16="http://schemas.microsoft.com/office/drawing/2014/main" id="{353AA314-E3AB-D48A-591D-D0C957189C3A}"/>
              </a:ext>
            </a:extLst>
          </p:cNvPr>
          <p:cNvSpPr/>
          <p:nvPr/>
        </p:nvSpPr>
        <p:spPr>
          <a:xfrm>
            <a:off x="1537202" y="2461289"/>
            <a:ext cx="373291" cy="238103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2065BE0B-6A96-096B-5255-F17B72EF50B6}"/>
              </a:ext>
            </a:extLst>
          </p:cNvPr>
          <p:cNvSpPr/>
          <p:nvPr/>
        </p:nvSpPr>
        <p:spPr>
          <a:xfrm>
            <a:off x="1545560" y="3724167"/>
            <a:ext cx="418115" cy="271720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6F2EE26D-A85F-D1A4-AD8F-E4AEB47FE2B6}"/>
              </a:ext>
            </a:extLst>
          </p:cNvPr>
          <p:cNvSpPr/>
          <p:nvPr/>
        </p:nvSpPr>
        <p:spPr>
          <a:xfrm>
            <a:off x="1539971" y="4233839"/>
            <a:ext cx="418115" cy="249310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Striped Right 7">
            <a:extLst>
              <a:ext uri="{FF2B5EF4-FFF2-40B4-BE49-F238E27FC236}">
                <a16:creationId xmlns:a16="http://schemas.microsoft.com/office/drawing/2014/main" id="{E2D81FA8-C598-A512-AF71-7E227862E088}"/>
              </a:ext>
            </a:extLst>
          </p:cNvPr>
          <p:cNvSpPr/>
          <p:nvPr/>
        </p:nvSpPr>
        <p:spPr>
          <a:xfrm>
            <a:off x="1548409" y="5477281"/>
            <a:ext cx="418114" cy="260515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61F9CDEF-37BE-323D-E6B2-7D9896883158}"/>
              </a:ext>
            </a:extLst>
          </p:cNvPr>
          <p:cNvSpPr/>
          <p:nvPr/>
        </p:nvSpPr>
        <p:spPr>
          <a:xfrm>
            <a:off x="1531587" y="5944721"/>
            <a:ext cx="440525" cy="249309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135" y="1715576"/>
            <a:ext cx="10312504" cy="4915403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4000" b="1">
                <a:solidFill>
                  <a:srgbClr val="FF0000"/>
                </a:solidFill>
              </a:rPr>
              <a:t>    TECHNOLOGICAL</a:t>
            </a:r>
            <a:endParaRPr lang="en-US"/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E-COMERCE AND DIGITAL MARKETING</a:t>
            </a:r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COLD CHAIN LOGISTICES</a:t>
            </a:r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sz="4000" b="1">
                <a:solidFill>
                  <a:srgbClr val="FF0000"/>
                </a:solidFill>
              </a:rPr>
              <a:t>    LEGAL</a:t>
            </a:r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CNSUMER PROTECTION</a:t>
            </a:r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ENVIRONMANTAL REGULATION</a:t>
            </a:r>
          </a:p>
          <a:p>
            <a:pPr marL="0" indent="0">
              <a:buNone/>
            </a:pPr>
            <a:endParaRPr lang="en-GB" sz="4000" b="1" dirty="0"/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sz="4000" b="1">
                <a:solidFill>
                  <a:srgbClr val="FF0000"/>
                </a:solidFill>
              </a:rPr>
              <a:t>    ENVIRONMENTAL</a:t>
            </a:r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CLIMATE CHANGE</a:t>
            </a:r>
          </a:p>
          <a:p>
            <a:pPr marL="0" indent="0">
              <a:buNone/>
            </a:pPr>
            <a:r>
              <a:rPr lang="en-GB" sz="4000" b="1" dirty="0"/>
              <a:t>    </a:t>
            </a:r>
            <a:r>
              <a:rPr lang="en-GB" sz="4000" b="1"/>
              <a:t>WASTE REDUCTION</a:t>
            </a:r>
          </a:p>
        </p:txBody>
      </p:sp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0B705711-829C-E5A2-793E-580CD53E7577}"/>
              </a:ext>
            </a:extLst>
          </p:cNvPr>
          <p:cNvSpPr/>
          <p:nvPr/>
        </p:nvSpPr>
        <p:spPr>
          <a:xfrm>
            <a:off x="1170357" y="2511676"/>
            <a:ext cx="306058" cy="249310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B57D655B-9A8C-22AE-94F1-A2C3568ACF8B}"/>
              </a:ext>
            </a:extLst>
          </p:cNvPr>
          <p:cNvSpPr/>
          <p:nvPr/>
        </p:nvSpPr>
        <p:spPr>
          <a:xfrm>
            <a:off x="1170408" y="2156089"/>
            <a:ext cx="306056" cy="238102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Striped Right 7">
            <a:extLst>
              <a:ext uri="{FF2B5EF4-FFF2-40B4-BE49-F238E27FC236}">
                <a16:creationId xmlns:a16="http://schemas.microsoft.com/office/drawing/2014/main" id="{443B27D9-7696-3870-1581-7A2F41C5BE26}"/>
              </a:ext>
            </a:extLst>
          </p:cNvPr>
          <p:cNvSpPr/>
          <p:nvPr/>
        </p:nvSpPr>
        <p:spPr>
          <a:xfrm>
            <a:off x="1156329" y="3810966"/>
            <a:ext cx="317264" cy="260515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7C99A3FE-2276-1810-6857-57B54F7AA110}"/>
              </a:ext>
            </a:extLst>
          </p:cNvPr>
          <p:cNvSpPr/>
          <p:nvPr/>
        </p:nvSpPr>
        <p:spPr>
          <a:xfrm>
            <a:off x="1164817" y="4174990"/>
            <a:ext cx="328471" cy="260515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Striped Right 9">
            <a:extLst>
              <a:ext uri="{FF2B5EF4-FFF2-40B4-BE49-F238E27FC236}">
                <a16:creationId xmlns:a16="http://schemas.microsoft.com/office/drawing/2014/main" id="{1BB35AEF-EA9D-82B0-07FB-1C6B3A799489}"/>
              </a:ext>
            </a:extLst>
          </p:cNvPr>
          <p:cNvSpPr/>
          <p:nvPr/>
        </p:nvSpPr>
        <p:spPr>
          <a:xfrm>
            <a:off x="1145176" y="5824278"/>
            <a:ext cx="317262" cy="260515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Striped Right 10">
            <a:extLst>
              <a:ext uri="{FF2B5EF4-FFF2-40B4-BE49-F238E27FC236}">
                <a16:creationId xmlns:a16="http://schemas.microsoft.com/office/drawing/2014/main" id="{1B81E664-4916-80A4-2919-DB541509B4A3}"/>
              </a:ext>
            </a:extLst>
          </p:cNvPr>
          <p:cNvSpPr/>
          <p:nvPr/>
        </p:nvSpPr>
        <p:spPr>
          <a:xfrm>
            <a:off x="1139584" y="6249946"/>
            <a:ext cx="328470" cy="260515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2484" y="186138"/>
            <a:ext cx="11585653" cy="65423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70F6A5B-F47D-385C-FEEF-5D001CADACEF}"/>
              </a:ext>
            </a:extLst>
          </p:cNvPr>
          <p:cNvSpPr/>
          <p:nvPr/>
        </p:nvSpPr>
        <p:spPr>
          <a:xfrm>
            <a:off x="9275975" y="3110845"/>
            <a:ext cx="2300140" cy="13386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Decrease in sales</a:t>
            </a:r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6E0565B-8C07-6478-D219-96E6125D7253}"/>
              </a:ext>
            </a:extLst>
          </p:cNvPr>
          <p:cNvCxnSpPr>
            <a:cxnSpLocks/>
          </p:cNvCxnSpPr>
          <p:nvPr/>
        </p:nvCxnSpPr>
        <p:spPr>
          <a:xfrm>
            <a:off x="1781666" y="3780148"/>
            <a:ext cx="723978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B919EB7-728A-204D-5AF6-3900F1DC0E02}"/>
              </a:ext>
            </a:extLst>
          </p:cNvPr>
          <p:cNvCxnSpPr/>
          <p:nvPr/>
        </p:nvCxnSpPr>
        <p:spPr>
          <a:xfrm>
            <a:off x="6664751" y="2582944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16C5A9-F048-B90E-A52E-F5DC483B11C9}"/>
              </a:ext>
            </a:extLst>
          </p:cNvPr>
          <p:cNvCxnSpPr/>
          <p:nvPr/>
        </p:nvCxnSpPr>
        <p:spPr>
          <a:xfrm>
            <a:off x="4901939" y="2724346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EC88AEB-07DD-1733-352D-C34B85415594}"/>
              </a:ext>
            </a:extLst>
          </p:cNvPr>
          <p:cNvCxnSpPr>
            <a:cxnSpLocks/>
          </p:cNvCxnSpPr>
          <p:nvPr/>
        </p:nvCxnSpPr>
        <p:spPr>
          <a:xfrm flipV="1">
            <a:off x="6664751" y="3921551"/>
            <a:ext cx="1003955" cy="9615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97E520B-9053-C878-F4A7-1C9115FAC4BF}"/>
              </a:ext>
            </a:extLst>
          </p:cNvPr>
          <p:cNvCxnSpPr>
            <a:cxnSpLocks/>
          </p:cNvCxnSpPr>
          <p:nvPr/>
        </p:nvCxnSpPr>
        <p:spPr>
          <a:xfrm flipV="1">
            <a:off x="4901939" y="4100661"/>
            <a:ext cx="933253" cy="7824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441EE30-8C1C-ABA9-85E7-43730F708DB7}"/>
              </a:ext>
            </a:extLst>
          </p:cNvPr>
          <p:cNvCxnSpPr/>
          <p:nvPr/>
        </p:nvCxnSpPr>
        <p:spPr>
          <a:xfrm>
            <a:off x="3139127" y="2724346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3AFC5C06-19E9-7FB4-84F4-A2D386D1822D}"/>
              </a:ext>
            </a:extLst>
          </p:cNvPr>
          <p:cNvSpPr txBox="1"/>
          <p:nvPr/>
        </p:nvSpPr>
        <p:spPr>
          <a:xfrm>
            <a:off x="3986292" y="2358011"/>
            <a:ext cx="450601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TECNOLOGY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5016AC5-0DFE-A0B8-9C33-8BCF612E444D}"/>
              </a:ext>
            </a:extLst>
          </p:cNvPr>
          <p:cNvSpPr txBox="1"/>
          <p:nvPr/>
        </p:nvSpPr>
        <p:spPr>
          <a:xfrm>
            <a:off x="1995725" y="2371589"/>
            <a:ext cx="228680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MANAGEMENT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A6E350-E672-63F6-F92A-7C65F75651DC}"/>
              </a:ext>
            </a:extLst>
          </p:cNvPr>
          <p:cNvSpPr txBox="1"/>
          <p:nvPr/>
        </p:nvSpPr>
        <p:spPr>
          <a:xfrm>
            <a:off x="3469064" y="5015061"/>
            <a:ext cx="378957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ENVIRONMENT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81713ED-B3A0-55E7-840B-3F43660A17A2}"/>
              </a:ext>
            </a:extLst>
          </p:cNvPr>
          <p:cNvSpPr txBox="1"/>
          <p:nvPr/>
        </p:nvSpPr>
        <p:spPr>
          <a:xfrm>
            <a:off x="6345604" y="4925600"/>
            <a:ext cx="163157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MANPOWER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01E5C92-DE48-75FA-AB3D-F9FAE9A41786}"/>
              </a:ext>
            </a:extLst>
          </p:cNvPr>
          <p:cNvSpPr txBox="1"/>
          <p:nvPr/>
        </p:nvSpPr>
        <p:spPr>
          <a:xfrm>
            <a:off x="1017027" y="2788055"/>
            <a:ext cx="269606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Indecisive </a:t>
            </a:r>
            <a:r>
              <a:rPr lang="en-GB">
                <a:solidFill>
                  <a:schemeClr val="bg2">
                    <a:lumMod val="49000"/>
                  </a:schemeClr>
                </a:solidFill>
              </a:rPr>
              <a:t>strategies</a:t>
            </a:r>
            <a:endParaRPr lang="en-GB" dirty="0">
              <a:solidFill>
                <a:schemeClr val="bg2">
                  <a:lumMod val="49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73C0A-8BE8-5808-1076-18B4F120B8C2}"/>
              </a:ext>
            </a:extLst>
          </p:cNvPr>
          <p:cNvSpPr txBox="1"/>
          <p:nvPr/>
        </p:nvSpPr>
        <p:spPr>
          <a:xfrm>
            <a:off x="1803600" y="3105351"/>
            <a:ext cx="267721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2">
                    <a:lumMod val="49000"/>
                  </a:schemeClr>
                </a:solidFill>
              </a:rPr>
              <a:t>Inexperience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D240EA5-70CF-4A4A-20B3-C96035440FA6}"/>
              </a:ext>
            </a:extLst>
          </p:cNvPr>
          <p:cNvSpPr txBox="1"/>
          <p:nvPr/>
        </p:nvSpPr>
        <p:spPr>
          <a:xfrm>
            <a:off x="5637229" y="315797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0F298-1B8A-E41F-DD23-FA672AE7DEF0}"/>
              </a:ext>
            </a:extLst>
          </p:cNvPr>
          <p:cNvSpPr txBox="1"/>
          <p:nvPr/>
        </p:nvSpPr>
        <p:spPr>
          <a:xfrm>
            <a:off x="6474314" y="2211928"/>
            <a:ext cx="129527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MATERIAL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186DCF-B226-F255-223E-513D44660CC2}"/>
              </a:ext>
            </a:extLst>
          </p:cNvPr>
          <p:cNvSpPr txBox="1"/>
          <p:nvPr/>
        </p:nvSpPr>
        <p:spPr>
          <a:xfrm>
            <a:off x="7129830" y="2675204"/>
            <a:ext cx="378957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2">
                    <a:lumMod val="49000"/>
                  </a:schemeClr>
                </a:solidFill>
              </a:rPr>
              <a:t>Excessive cost</a:t>
            </a:r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 of material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D9A154-6AD8-B4F0-A4EA-9F00A196A073}"/>
              </a:ext>
            </a:extLst>
          </p:cNvPr>
          <p:cNvSpPr txBox="1"/>
          <p:nvPr/>
        </p:nvSpPr>
        <p:spPr>
          <a:xfrm>
            <a:off x="3913742" y="2003049"/>
            <a:ext cx="320040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Ineffective </a:t>
            </a:r>
            <a:r>
              <a:rPr lang="en-GB">
                <a:solidFill>
                  <a:schemeClr val="bg2">
                    <a:lumMod val="49000"/>
                  </a:schemeClr>
                </a:solidFill>
              </a:rPr>
              <a:t>marketing</a:t>
            </a:r>
            <a:endParaRPr lang="en-GB" dirty="0">
              <a:solidFill>
                <a:schemeClr val="bg2">
                  <a:lumMod val="49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510F71-04FD-C33E-D792-AD07E717D3DE}"/>
              </a:ext>
            </a:extLst>
          </p:cNvPr>
          <p:cNvSpPr txBox="1"/>
          <p:nvPr/>
        </p:nvSpPr>
        <p:spPr>
          <a:xfrm>
            <a:off x="7121880" y="24199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Supplier </a:t>
            </a:r>
            <a:r>
              <a:rPr lang="en-GB">
                <a:solidFill>
                  <a:schemeClr val="bg2">
                    <a:lumMod val="49000"/>
                  </a:schemeClr>
                </a:solidFill>
              </a:rPr>
              <a:t>limitations</a:t>
            </a:r>
            <a:endParaRPr lang="en-GB" dirty="0">
              <a:solidFill>
                <a:schemeClr val="bg2">
                  <a:lumMod val="49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16D37BB-E41F-E226-BE61-10B86A01EE2A}"/>
              </a:ext>
            </a:extLst>
          </p:cNvPr>
          <p:cNvSpPr txBox="1"/>
          <p:nvPr/>
        </p:nvSpPr>
        <p:spPr>
          <a:xfrm>
            <a:off x="3880379" y="171947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49000"/>
                  </a:schemeClr>
                </a:solidFill>
              </a:rPr>
              <a:t>Outdated website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D81D88-38C7-2129-6AED-FCB1012E543E}"/>
              </a:ext>
            </a:extLst>
          </p:cNvPr>
          <p:cNvSpPr txBox="1"/>
          <p:nvPr/>
        </p:nvSpPr>
        <p:spPr>
          <a:xfrm>
            <a:off x="1763600" y="4390696"/>
            <a:ext cx="38749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49000"/>
                  </a:schemeClr>
                </a:solidFill>
              </a:rPr>
              <a:t>High pricing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9D6219-3E01-33D0-9BA0-9D62325969B2}"/>
              </a:ext>
            </a:extLst>
          </p:cNvPr>
          <p:cNvSpPr txBox="1"/>
          <p:nvPr/>
        </p:nvSpPr>
        <p:spPr>
          <a:xfrm>
            <a:off x="6345132" y="519418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Inadequate trai</a:t>
            </a:r>
            <a:r>
              <a:rPr lang="en-GB">
                <a:solidFill>
                  <a:schemeClr val="bg2">
                    <a:lumMod val="49000"/>
                  </a:schemeClr>
                </a:solidFill>
              </a:rPr>
              <a:t>ning</a:t>
            </a:r>
            <a:endParaRPr lang="en-GB" dirty="0">
              <a:solidFill>
                <a:schemeClr val="bg2">
                  <a:lumMod val="49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46BBC77-FF80-A09A-2117-F851E9144302}"/>
              </a:ext>
            </a:extLst>
          </p:cNvPr>
          <p:cNvSpPr txBox="1"/>
          <p:nvPr/>
        </p:nvSpPr>
        <p:spPr>
          <a:xfrm>
            <a:off x="1752341" y="4074215"/>
            <a:ext cx="41103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2">
                    <a:lumMod val="49000"/>
                  </a:schemeClr>
                </a:solidFill>
              </a:rPr>
              <a:t>Competition from </a:t>
            </a:r>
            <a:r>
              <a:rPr lang="en-GB">
                <a:solidFill>
                  <a:schemeClr val="bg2">
                    <a:lumMod val="49000"/>
                  </a:schemeClr>
                </a:solidFill>
              </a:rPr>
              <a:t>modern retailer</a:t>
            </a:r>
            <a:endParaRPr lang="en-GB" dirty="0">
              <a:solidFill>
                <a:schemeClr val="bg2">
                  <a:lumMod val="49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07E8C9F-EA68-E1CD-D185-CB9CA230F889}"/>
              </a:ext>
            </a:extLst>
          </p:cNvPr>
          <p:cNvSpPr txBox="1"/>
          <p:nvPr/>
        </p:nvSpPr>
        <p:spPr>
          <a:xfrm>
            <a:off x="6347720" y="55527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49000"/>
                  </a:schemeClr>
                </a:solidFill>
              </a:rPr>
              <a:t>Lack of skills</a:t>
            </a:r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1C3A498F-B178-1FB5-B18A-9DE0A979D882}"/>
              </a:ext>
            </a:extLst>
          </p:cNvPr>
          <p:cNvSpPr/>
          <p:nvPr/>
        </p:nvSpPr>
        <p:spPr>
          <a:xfrm>
            <a:off x="3710370" y="1822966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F159B9DF-2E4A-B8C1-CB4D-09F3E81FD317}"/>
              </a:ext>
            </a:extLst>
          </p:cNvPr>
          <p:cNvSpPr/>
          <p:nvPr/>
        </p:nvSpPr>
        <p:spPr>
          <a:xfrm>
            <a:off x="3710370" y="2091907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800ED207-1FFE-49EE-1D36-3148771FF4C6}"/>
              </a:ext>
            </a:extLst>
          </p:cNvPr>
          <p:cNvSpPr/>
          <p:nvPr/>
        </p:nvSpPr>
        <p:spPr>
          <a:xfrm>
            <a:off x="6937663" y="2540142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EDC8614B-9435-CDB0-2059-DB2E8482C5FA}"/>
              </a:ext>
            </a:extLst>
          </p:cNvPr>
          <p:cNvSpPr/>
          <p:nvPr/>
        </p:nvSpPr>
        <p:spPr>
          <a:xfrm>
            <a:off x="6937664" y="2775466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7A5BC476-C68D-ED86-4BB5-340A238E10EA}"/>
              </a:ext>
            </a:extLst>
          </p:cNvPr>
          <p:cNvSpPr/>
          <p:nvPr/>
        </p:nvSpPr>
        <p:spPr>
          <a:xfrm>
            <a:off x="1525222" y="4176200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04FBF47A-19C8-1196-C34D-B495AE5D6504}"/>
              </a:ext>
            </a:extLst>
          </p:cNvPr>
          <p:cNvSpPr/>
          <p:nvPr/>
        </p:nvSpPr>
        <p:spPr>
          <a:xfrm>
            <a:off x="1525223" y="4489966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51E8A528-839F-44F8-6F12-908A3DADD8D2}"/>
              </a:ext>
            </a:extLst>
          </p:cNvPr>
          <p:cNvSpPr/>
          <p:nvPr/>
        </p:nvSpPr>
        <p:spPr>
          <a:xfrm>
            <a:off x="6130840" y="5285583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DD888E6D-901C-8396-7B6A-BCC912F1ABE6}"/>
              </a:ext>
            </a:extLst>
          </p:cNvPr>
          <p:cNvSpPr/>
          <p:nvPr/>
        </p:nvSpPr>
        <p:spPr>
          <a:xfrm>
            <a:off x="6130840" y="5644172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Right 42">
            <a:extLst>
              <a:ext uri="{FF2B5EF4-FFF2-40B4-BE49-F238E27FC236}">
                <a16:creationId xmlns:a16="http://schemas.microsoft.com/office/drawing/2014/main" id="{8CEA9E82-7831-FD85-5296-79B4E2AE9598}"/>
              </a:ext>
            </a:extLst>
          </p:cNvPr>
          <p:cNvSpPr/>
          <p:nvPr/>
        </p:nvSpPr>
        <p:spPr>
          <a:xfrm>
            <a:off x="796840" y="2887524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row: Right 43">
            <a:extLst>
              <a:ext uri="{FF2B5EF4-FFF2-40B4-BE49-F238E27FC236}">
                <a16:creationId xmlns:a16="http://schemas.microsoft.com/office/drawing/2014/main" id="{5D6F317A-3AAE-2FBC-1C5B-EDBD35F86CFA}"/>
              </a:ext>
            </a:extLst>
          </p:cNvPr>
          <p:cNvSpPr/>
          <p:nvPr/>
        </p:nvSpPr>
        <p:spPr>
          <a:xfrm>
            <a:off x="1648487" y="3201289"/>
            <a:ext cx="227617" cy="1708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sz="3200" b="1" dirty="0"/>
              <a:t>This is my presentation and I try to describe </a:t>
            </a:r>
            <a:r>
              <a:rPr lang="en-GB" sz="3200" b="1"/>
              <a:t>the background of business</a:t>
            </a:r>
            <a:r>
              <a:rPr lang="en-GB" sz="3200" b="1" dirty="0"/>
              <a:t> and the reasons for drop in sale.</a:t>
            </a:r>
            <a:endParaRPr lang="en-GB" b="1" dirty="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10582959" cy="463195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>
                <a:latin typeface="Arial"/>
                <a:ea typeface="Roboto"/>
                <a:cs typeface="Roboto"/>
              </a:rPr>
              <a:t>(Accessed:  6 October 2025</a:t>
            </a:r>
            <a:r>
              <a:rPr lang="en-GB" sz="2100" b="1">
                <a:highlight>
                  <a:srgbClr val="FFFFFF"/>
                </a:highlight>
                <a:latin typeface="Arial"/>
                <a:ea typeface="Roboto"/>
                <a:cs typeface="Arial"/>
              </a:rPr>
              <a:t>).</a:t>
            </a:r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595959"/>
                </a:solidFill>
                <a:latin typeface="Arial"/>
                <a:ea typeface="Roboto"/>
                <a:cs typeface="Roboto"/>
              </a:rPr>
              <a:t>What is fishbone diagram? </a:t>
            </a:r>
            <a:r>
              <a:rPr lang="en-GB" b="1" dirty="0">
                <a:solidFill>
                  <a:schemeClr val="bg2">
                    <a:lumMod val="49000"/>
                  </a:schemeClr>
                </a:solidFill>
                <a:latin typeface="Arial"/>
                <a:ea typeface="Roboto"/>
                <a:cs typeface="Roboto"/>
              </a:rPr>
              <a:t>Available</a:t>
            </a:r>
            <a:r>
              <a:rPr lang="en-GB" b="1" dirty="0">
                <a:solidFill>
                  <a:schemeClr val="bg2">
                    <a:lumMod val="49000"/>
                  </a:schemeClr>
                </a:solidFill>
                <a:latin typeface="Arial"/>
                <a:ea typeface="Roboto"/>
                <a:cs typeface="Arial"/>
              </a:rPr>
              <a:t> 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Arial"/>
              </a:rPr>
              <a:t>at:</a:t>
            </a:r>
            <a:r>
              <a:rPr lang="en-GB" sz="2400" u="sng" dirty="0">
                <a:solidFill>
                  <a:srgbClr val="7030A0"/>
                </a:solidFill>
                <a:ea typeface="Roboto"/>
                <a:cs typeface="Arial"/>
              </a:rPr>
              <a:t> </a:t>
            </a:r>
            <a:r>
              <a:rPr lang="en-GB" sz="2400" u="sng">
                <a:solidFill>
                  <a:srgbClr val="7030A0"/>
                </a:solidFill>
                <a:latin typeface="Century Gothic"/>
                <a:ea typeface="Roboto"/>
                <a:cs typeface="Arial"/>
              </a:rPr>
              <a:t>I</a:t>
            </a:r>
            <a:r>
              <a:rPr lang="en-GB" u="sng">
                <a:solidFill>
                  <a:srgbClr val="7030A0"/>
                </a:solidFill>
                <a:latin typeface="Cambria"/>
                <a:ea typeface="Cambria"/>
                <a:cs typeface="Calibri"/>
              </a:rPr>
              <a:t>shikawa Cause &amp; Effect</a:t>
            </a:r>
            <a:r>
              <a:rPr lang="en-GB" sz="2400" u="sng" dirty="0">
                <a:solidFill>
                  <a:srgbClr val="7030A0"/>
                </a:solidFill>
                <a:latin typeface="Cambria"/>
                <a:ea typeface="Cambria"/>
                <a:cs typeface="Calibri"/>
              </a:rPr>
              <a:t> </a:t>
            </a:r>
            <a:r>
              <a:rPr lang="en-GB" u="sng" dirty="0">
                <a:solidFill>
                  <a:srgbClr val="7030A0"/>
                </a:solidFill>
                <a:latin typeface="Cambria"/>
                <a:ea typeface="Cambria"/>
                <a:cs typeface="Calibri"/>
              </a:rPr>
              <a:t>Diagram</a:t>
            </a:r>
            <a:r>
              <a:rPr lang="en-GB" dirty="0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(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Accessed:1 September 2022</a:t>
            </a:r>
            <a:r>
              <a:rPr lang="en-GB" dirty="0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).</a:t>
            </a:r>
            <a:r>
              <a:rPr lang="en-GB" sz="1100" dirty="0">
                <a:solidFill>
                  <a:srgbClr val="474747"/>
                </a:solidFill>
                <a:highlight>
                  <a:srgbClr val="FFFFFF"/>
                </a:highlight>
                <a:latin typeface="Arial"/>
                <a:ea typeface="Roboto"/>
                <a:cs typeface="Arial"/>
              </a:rPr>
              <a:t> </a:t>
            </a:r>
            <a:endParaRPr lang="en-GB" b="1">
              <a:solidFill>
                <a:schemeClr val="tx1"/>
              </a:solidFill>
              <a:latin typeface="Arial"/>
              <a:ea typeface="Roboto"/>
              <a:cs typeface="Roboto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1100" dirty="0">
              <a:solidFill>
                <a:srgbClr val="474747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r>
              <a:rPr lang="en-GB" b="1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Fishbone diagram: determining cause and effect</a:t>
            </a:r>
            <a:r>
              <a:rPr lang="en-GB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.</a:t>
            </a:r>
            <a:r>
              <a:rPr lang="en-GB" dirty="0">
                <a:solidFill>
                  <a:schemeClr val="bg2">
                    <a:lumMod val="49000"/>
                  </a:schemeClr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 Available at</a:t>
            </a:r>
            <a:r>
              <a:rPr lang="en-GB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: </a:t>
            </a:r>
            <a:r>
              <a:rPr lang="en-GB" u="sng" dirty="0">
                <a:solidFill>
                  <a:srgbClr val="7030A0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Reliable Plant</a:t>
            </a:r>
            <a:r>
              <a:rPr lang="en-GB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 </a:t>
            </a:r>
            <a:r>
              <a:rPr lang="en-GB" sz="2100" b="1" dirty="0">
                <a:solidFill>
                  <a:srgbClr val="595959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(</a:t>
            </a:r>
            <a:r>
              <a:rPr lang="en-GB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Accessed: 20 November 2023</a:t>
            </a:r>
            <a:r>
              <a:rPr lang="en-GB" sz="2100" b="1" dirty="0">
                <a:solidFill>
                  <a:srgbClr val="595959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)</a:t>
            </a:r>
            <a:r>
              <a:rPr lang="en-GB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Arial"/>
              </a:rPr>
              <a:t>.</a:t>
            </a:r>
            <a:endParaRPr lang="en-GB" u="sng" dirty="0">
              <a:solidFill>
                <a:srgbClr val="005EA2"/>
              </a:solidFill>
              <a:highlight>
                <a:srgbClr val="FFFFFF"/>
              </a:highlight>
              <a:latin typeface="Cambria"/>
              <a:ea typeface="Cambria"/>
              <a:cs typeface="Arial"/>
            </a:endParaRPr>
          </a:p>
          <a:p>
            <a:endParaRPr lang="en-GB" sz="1100" dirty="0">
              <a:solidFill>
                <a:srgbClr val="474747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Green C, de Kock L. </a:t>
            </a:r>
            <a:r>
              <a:rPr lang="en-GB" sz="1800" i="1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HOW TO Guide for Quality Improvement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. The </a:t>
            </a:r>
            <a:r>
              <a:rPr lang="en-GB" sz="1800" dirty="0" err="1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Aurum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 Institute; 2019</a:t>
            </a:r>
            <a:r>
              <a:rPr lang="en-GB" sz="13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.</a:t>
            </a:r>
            <a:endParaRPr lang="en-GB" sz="1100" dirty="0">
              <a:solidFill>
                <a:srgbClr val="474747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endParaRPr lang="en-GB" sz="1300" dirty="0">
              <a:solidFill>
                <a:srgbClr val="1B1B1B"/>
              </a:solidFill>
              <a:highlight>
                <a:srgbClr val="FFFFFF"/>
              </a:highlight>
              <a:latin typeface="Cambria"/>
              <a:ea typeface="Cambria"/>
              <a:cs typeface="Roboto"/>
            </a:endParaRPr>
          </a:p>
          <a:p>
            <a:r>
              <a:rPr lang="en-GB" sz="13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 </a:t>
            </a:r>
            <a:r>
              <a:rPr lang="en-GB" sz="1800" b="1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Cause and effect (fishbone diagram); </a:t>
            </a:r>
            <a:r>
              <a:rPr lang="en-GB" sz="1800" dirty="0">
                <a:solidFill>
                  <a:schemeClr val="bg2">
                    <a:lumMod val="49000"/>
                  </a:schemeClr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Available at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: </a:t>
            </a:r>
            <a:r>
              <a:rPr lang="en-GB" sz="1800" u="sng" dirty="0">
                <a:solidFill>
                  <a:srgbClr val="7030A0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online library of quality, service improvement and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 </a:t>
            </a:r>
            <a:r>
              <a:rPr lang="en-GB" sz="1800" u="sng" dirty="0">
                <a:solidFill>
                  <a:srgbClr val="7030A0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redesign tools. NHS England, NHS Improvement.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 </a:t>
            </a:r>
            <a:r>
              <a:rPr lang="en-GB" b="1" dirty="0">
                <a:solidFill>
                  <a:srgbClr val="595959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(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Accessed: 20 November 2023</a:t>
            </a:r>
            <a:r>
              <a:rPr lang="en-GB" b="1" dirty="0">
                <a:solidFill>
                  <a:srgbClr val="595959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)</a:t>
            </a: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. </a:t>
            </a:r>
            <a:endParaRPr lang="en-GB" sz="1800" u="sng" dirty="0">
              <a:solidFill>
                <a:srgbClr val="005EA2"/>
              </a:solidFill>
              <a:highlight>
                <a:srgbClr val="FFFFFF"/>
              </a:highlight>
              <a:latin typeface="Cambria"/>
              <a:ea typeface="Cambria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72b85ac2e09d83e20c3a048b1db15f68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9dcae8705b59bfafaad3b8d60cc2e87c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9ECCD40-C972-489B-A2D1-58D3BF66AB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C00C96-43DC-44E7-AA1F-E3750501C6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58688D-132C-4A42-9B81-0DC1C58ED9EA}">
  <ds:schemaRefs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469</TotalTime>
  <Words>266</Words>
  <Application>Microsoft Office PowerPoint</Application>
  <PresentationFormat>Widescreen</PresentationFormat>
  <Paragraphs>74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 MODULE CODE: (LCLM4004) STUDENT NAME: MOHAMMOD AMIRUL AWAL CHOWDHURY STUDENT ID: 2511404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PowerPoint Presentation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Mohammod Amirul Awal Chowdhury (2511404)</cp:lastModifiedBy>
  <cp:revision>973</cp:revision>
  <dcterms:created xsi:type="dcterms:W3CDTF">2024-10-08T15:58:04Z</dcterms:created>
  <dcterms:modified xsi:type="dcterms:W3CDTF">2026-03-16T02:34:45Z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