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6" r:id="rId8"/>
    <p:sldId id="267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3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CFD48-0D7C-48ED-84A6-6EA6950D77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711343-5533-48A6-BFD3-A8A3D0907C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AE9F9-DC79-4192-9C31-7B06BA7B2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3FE1B-B1EB-41C8-8C2F-66CD99B14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FA4F1-61A3-4A14-B844-B27B7CB07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876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517E0-E296-427B-8ED5-943B633F9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06513-43A6-49BD-866A-E273026F7E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45D33-7705-417B-9B05-2B257B1DE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12FB5C-3AFA-4845-BBF5-DCEF9BB0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D37E6-DA43-4E5E-8FDC-3BE803AD3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687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5A5C8-BC51-4F3E-A940-979DA120A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BDC414-26DE-46EE-A41F-4AAB4C0BAA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3BCE8-8013-41B7-ADF4-23EF6EFED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02F5BF-8523-452C-8243-A940A3426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D10529-BD29-4D5F-907E-39D1DD03D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559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8C202-C3B5-4CC9-9F4A-17BB8CDD6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FA9D8-D3DB-4A15-9175-1F211122C1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8E48B-A77F-4300-8CF7-3255C0EF29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649387-19F9-4D86-BF27-898719DCE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DAB8C3-BADB-497F-A3B5-9EB5A5F26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4F6687-91A0-4F4B-A706-3B5FCE520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665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B8C89-2CB5-4548-B5C8-3DEEE8760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AA8780-1514-4BC5-8A5D-77B5276431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A26385-91AB-46FF-8550-385866690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B36EAF-472B-4E62-8AB2-9C2BFC78D2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C64237-3667-4CC8-84E3-D6341C1A3A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227EED-E9A5-488F-B453-D56004A1D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B2C842-3B80-4571-9802-6A59CBAD4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CFA4D1-65B7-42F0-8BD7-6DA92314D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2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E5032-8F3D-4562-B4E4-E2D4C86F7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ABA166-70C0-4199-94FB-5BEA95333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5644F-15A8-4C9E-B07B-DD190BEE3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06FE-6122-4C99-B594-BFD9FDC24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441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973DC7-14AB-4ACA-8A4A-EDBF82A85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70870F-9E0D-4C66-9030-563AE5D2C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491C90-BE2F-4D4E-B761-E1D15DA56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075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48CD3-EBA3-4A75-8DF0-C3409D32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64926-FCE3-446D-B99B-1AE1883E7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4AA422-600C-41D2-8093-D285BBAF31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67FD8C-F543-432E-A9A7-5DFBF0DF8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0BB147-A77F-48E8-AA75-5F13F72AE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97C7B5-4BF4-4A03-8255-B3185B6F7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83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2C5C3-FC8A-4A5D-9776-E68B62FA8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CD0DDF-033E-450A-B46C-AC0690A03D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77CB0A-53FE-4219-93C6-40FF10514A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05989B-05E1-42A2-8036-07A6DF1C6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5C2DF0-C47B-40D9-9CCC-673F8890D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88394D-1AEE-48AD-87BB-83FA22F9C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943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6902B-3836-434D-8872-359872B75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6B81AC-D213-40A3-96BA-1CF71F12A1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01BE8C-C3D1-4F2D-B878-C7F2DC2B9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EE5D7-C0F3-4AF0-B794-07BF724BD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3CCDC-4DA1-404D-8954-EE868FB70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950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131081-5B7E-408A-B014-91114951D0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FA6834-0083-4C87-83D9-30DC3CAB6E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ECB54D-BD95-45F2-BDBC-8A7DAFF1A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E36F2-B19C-4C1B-B223-9BDAE918E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FFB63-2CF6-4EAD-BBFF-A0ED65D41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462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4E3A5F-14D9-464A-AA1A-F9D6B0DDC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C4A527-19FF-40DA-8E00-F71FB3408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21FF6-8C01-45C4-BE2F-27CA3B28F4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B9DB9-F792-4E52-ACBE-1483E9D07BC5}" type="datetimeFigureOut">
              <a:rPr lang="en-US" smtClean="0"/>
              <a:t>9/30/2020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A3E84-B026-4406-908F-17DAC260F2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379E5-A95A-4397-AF04-6ED4CC53F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18D3CD-6D16-4AA5-8B58-EAA2BD2A4D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141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B40C1-CDF6-4721-9AE1-E273EEA95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breakdown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829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87A9-AA7B-46B6-8AA4-54AA6D2F6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Assignment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AC360-C0FA-417E-946D-CEA9BF6DB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just">
              <a:buClr>
                <a:srgbClr val="A53010"/>
              </a:buClr>
              <a:buNone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Essay format as follows:</a:t>
            </a:r>
          </a:p>
          <a:p>
            <a:pPr lvl="0" algn="just">
              <a:buClr>
                <a:srgbClr val="A53010"/>
              </a:buClr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 </a:t>
            </a: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(optional)</a:t>
            </a:r>
          </a:p>
          <a:p>
            <a:pPr lvl="0" algn="just">
              <a:buClr>
                <a:srgbClr val="A53010"/>
              </a:buClr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- </a:t>
            </a: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your assignment about?</a:t>
            </a:r>
            <a:endParaRPr lang="en-GB" b="1" dirty="0">
              <a:solidFill>
                <a:prstClr val="black">
                  <a:lumMod val="75000"/>
                  <a:lumOff val="25000"/>
                </a:prst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rgbClr val="A53010"/>
              </a:buClr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Discussion</a:t>
            </a: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In what context is it set? Explain, Analyse, Synthesise, Critically Evaluate</a:t>
            </a:r>
          </a:p>
          <a:p>
            <a:pPr lvl="0" algn="just">
              <a:buClr>
                <a:srgbClr val="A53010"/>
              </a:buClr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Drawing all the </a:t>
            </a:r>
            <a:r>
              <a:rPr lang="en-GB" u="sng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</a:t>
            </a: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arguments together</a:t>
            </a:r>
          </a:p>
          <a:p>
            <a:pPr lvl="0" algn="just">
              <a:buClr>
                <a:srgbClr val="A53010"/>
              </a:buClr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(if you have some) </a:t>
            </a:r>
          </a:p>
          <a:p>
            <a:pPr lvl="0" algn="just">
              <a:buClr>
                <a:srgbClr val="A53010"/>
              </a:buClr>
            </a:pPr>
            <a:r>
              <a:rPr lang="en-GB" b="1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– Very important!</a:t>
            </a:r>
          </a:p>
          <a:p>
            <a:pPr marL="0" lvl="0" indent="0" algn="just">
              <a:buClr>
                <a:srgbClr val="A53010"/>
              </a:buClr>
              <a:buNone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Please see the break down of focus below.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23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E1A9E-A7B0-4D0F-8DB6-0758EB91A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 Content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4009B-CCBC-48F1-9D6A-0CF66752A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have you been asked to do?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might you approach answering the question?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might the key focus areas be in the content we have covered?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might be your arguments?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Skills – Writing 2000 words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1775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38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Rectangle 141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D6759B-DE43-4AB7-9654-74BA41927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                           </a:t>
            </a:r>
            <a:r>
              <a:rPr lang="en-US" sz="4000" b="1" dirty="0">
                <a:solidFill>
                  <a:srgbClr val="FFFFFF"/>
                </a:solidFill>
              </a:rPr>
              <a:t>Assignment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6F3DE-08C4-4171-B06D-3FE990081A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356" y="2494450"/>
            <a:ext cx="8468751" cy="3563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 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have you been asked to do?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534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73335-86B1-4DBB-81DE-E511E5112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66148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              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F2CE5-CB74-4EF1-A462-6629EDB03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56904"/>
            <a:ext cx="10515600" cy="5700155"/>
          </a:xfrm>
        </p:spPr>
        <p:txBody>
          <a:bodyPr>
            <a:normAutofit fontScale="25000" lnSpcReduction="20000"/>
          </a:bodyPr>
          <a:lstStyle/>
          <a:p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must answer the question using 2000 words</a:t>
            </a:r>
          </a:p>
          <a:p>
            <a:pPr marL="0" indent="0">
              <a:buNone/>
            </a:pPr>
            <a:endParaRPr lang="en-US" sz="6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Argument from published academic: Book, journals </a:t>
            </a:r>
            <a:r>
              <a:rPr lang="en-US" sz="6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.</a:t>
            </a:r>
          </a:p>
          <a:p>
            <a:pPr marL="0" indent="0">
              <a:buNone/>
            </a:pPr>
            <a:endParaRPr lang="en-GB" sz="6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6200" b="1" u="sng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task: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required to analyze and evaluate difference between management and leadership; and evaluate the roles and responsibilities of line managers, illustrating the way in which leadership and management style shape the behavior of employees in a selected organization  </a:t>
            </a:r>
          </a:p>
          <a:p>
            <a:pPr marL="0" indent="0">
              <a:buNone/>
            </a:pPr>
            <a:endParaRPr lang="en-US" sz="6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6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your essay you must discuss: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Differences between management and leadership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• the impact of leadership and management styles on the business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• Examine and asses the purpose of leadership and management in meeting the needs of employees and organization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Explain managerial decisions on team and organizational performance.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6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•Within your analysis, you must provide relevant organization-based examples to support theoretical </a:t>
            </a:r>
            <a:r>
              <a:rPr lang="en-US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arguments.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009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DFCD4-162F-4F66-A1E5-A7175EA26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might you approach critically evaluating as you answer the question?</a:t>
            </a:r>
            <a:b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0324E-6717-466C-940F-F7CA4E310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Def.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Critical - expressing </a:t>
            </a:r>
            <a:r>
              <a:rPr lang="en-GB" sz="21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adverse or disapproving 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comments or judgements</a:t>
            </a:r>
            <a:endParaRPr lang="en-GB" sz="21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Def. 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- </a:t>
            </a:r>
            <a:r>
              <a:rPr lang="en-GB" sz="2100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judge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GB" sz="2100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determine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significance, worth, or quality of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15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Once you have explained the topic, argued what the best ways are …… you will also need to provide </a:t>
            </a: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arguments about why they may </a:t>
            </a:r>
            <a:r>
              <a:rPr lang="en-GB" sz="2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 the best ways too.</a:t>
            </a:r>
          </a:p>
        </p:txBody>
      </p:sp>
    </p:spTree>
    <p:extLst>
      <p:ext uri="{BB962C8B-B14F-4D97-AF65-F5344CB8AC3E}">
        <p14:creationId xmlns:p14="http://schemas.microsoft.com/office/powerpoint/2010/main" val="1178279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76BC0-2E99-426E-923D-FD7612375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Skills – Writing 200 words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C6689-9522-4610-BF48-CEE370436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skills such as </a:t>
            </a:r>
          </a:p>
          <a:p>
            <a:pPr lvl="1" algn="just">
              <a:lnSpc>
                <a:spcPct val="15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Researching materials – Core Text Books, Journal Articles, Websites</a:t>
            </a:r>
          </a:p>
          <a:p>
            <a:pPr lvl="1" algn="just">
              <a:lnSpc>
                <a:spcPct val="15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Analysing</a:t>
            </a:r>
          </a:p>
          <a:p>
            <a:pPr lvl="1" algn="just">
              <a:lnSpc>
                <a:spcPct val="15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Synthesising</a:t>
            </a:r>
          </a:p>
          <a:p>
            <a:pPr lvl="1" algn="just">
              <a:lnSpc>
                <a:spcPct val="15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evaluating</a:t>
            </a:r>
          </a:p>
          <a:p>
            <a:pPr marL="457200" lvl="1" indent="0" algn="just">
              <a:lnSpc>
                <a:spcPct val="150000"/>
              </a:lnSpc>
              <a:buNone/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……. the application of theory/concepts in practice  </a:t>
            </a:r>
          </a:p>
          <a:p>
            <a:pPr algn="just">
              <a:lnSpc>
                <a:spcPct val="150000"/>
              </a:lnSpc>
            </a:pPr>
            <a:r>
              <a:rPr lang="en-US" sz="8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description is not enough – must </a:t>
            </a:r>
            <a:r>
              <a:rPr lang="en-US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analyse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8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synthesise</a:t>
            </a: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evaluate</a:t>
            </a:r>
          </a:p>
          <a:p>
            <a:pPr algn="just">
              <a:lnSpc>
                <a:spcPct val="150000"/>
              </a:lnSpc>
            </a:pPr>
            <a:r>
              <a:rPr lang="en-US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Try to use some sub-headings (but only where helpful / appropriate).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875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EF2D0-8304-4B6A-ACA8-F02A835F1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            </a:t>
            </a:r>
            <a:r>
              <a:rPr lang="en-GB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Resources to rely upon</a:t>
            </a:r>
            <a:endParaRPr lang="en-US" sz="4000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E5205-2579-4A46-9F8E-256E83B41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4268173"/>
          </a:xfrm>
        </p:spPr>
        <p:txBody>
          <a:bodyPr anchor="ctr">
            <a:normAutofit fontScale="92500" lnSpcReduction="20000"/>
          </a:bodyPr>
          <a:lstStyle/>
          <a:p>
            <a:pPr lvl="2">
              <a:lnSpc>
                <a:spcPct val="150000"/>
              </a:lnSpc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Slides – what you heard in class and discussed to gain knowledge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Seminar activities – you used to apply your knowledge to situations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Handout Readers – for each topic that you read after class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Core E-Books/Textbooks – Textbook chapters on  management , leadership ,  etc organizational behaviour  etc you have read after class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 – what you can find on the topic Textbook chapters on  management , leadership ,  etc organizational behaviour including examples of where firms have done this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 articles 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 – Company websites</a:t>
            </a:r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3531431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00F18-7C0F-453E-BCF7-194FDB659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 </a:t>
            </a:r>
            <a:endParaRPr lang="en-US" dirty="0"/>
          </a:p>
        </p:txBody>
      </p:sp>
      <p:pic>
        <p:nvPicPr>
          <p:cNvPr id="1026" name="Picture 2" descr="🏉 Good Luck Boys 🏉 Buckley Shield(under... - Tumut Minor League | Facebook">
            <a:extLst>
              <a:ext uri="{FF2B5EF4-FFF2-40B4-BE49-F238E27FC236}">
                <a16:creationId xmlns:a16="http://schemas.microsoft.com/office/drawing/2014/main" id="{6BB7EF02-55E5-4788-BA45-D1F7AEA7B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7439" y="1316208"/>
            <a:ext cx="7202659" cy="370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3386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497</Words>
  <Application>Microsoft Office PowerPoint</Application>
  <PresentationFormat>Widescreen</PresentationFormat>
  <Paragraphs>58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PowerPoint Presentation</vt:lpstr>
      <vt:lpstr>             Structure of Assignment</vt:lpstr>
      <vt:lpstr>                 Topic Content</vt:lpstr>
      <vt:lpstr>                           Assignment Task </vt:lpstr>
      <vt:lpstr>                      Assignment Task </vt:lpstr>
      <vt:lpstr>                      How might you approach critically evaluating as you answer the question?  </vt:lpstr>
      <vt:lpstr>      Academic Skills – Writing 200 words</vt:lpstr>
      <vt:lpstr>            Resources to rely upon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jutua</dc:creator>
  <cp:lastModifiedBy> </cp:lastModifiedBy>
  <cp:revision>3</cp:revision>
  <dcterms:created xsi:type="dcterms:W3CDTF">2020-06-25T02:33:45Z</dcterms:created>
  <dcterms:modified xsi:type="dcterms:W3CDTF">2020-09-30T09:36:36Z</dcterms:modified>
</cp:coreProperties>
</file>