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dirty="0"/>
              <a:t>10/18/26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60618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dirty="0"/>
              <a:t>10/18/26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78572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dirty="0"/>
              <a:t>10/18/26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87147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dirty="0"/>
              <a:t>10/18/26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89979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0E46F-7819-4ACF-B48B-48222C2ACC88}" type="datetimeFigureOut">
              <a:rPr lang="en-US" dirty="0"/>
              <a:t>10/18/26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0906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dirty="0"/>
              <a:t>10/18/26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55370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dirty="0"/>
              <a:t>10/18/26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97656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dirty="0"/>
              <a:t>10/18/26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73539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dirty="0"/>
              <a:t>10/18/26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57531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dirty="0"/>
              <a:t>10/18/26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2121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dirty="0"/>
              <a:t>10/18/26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80513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CBC1C18-307B-4F68-A007-B5B542270E8D}" type="datetimeFigureOut">
              <a:rPr lang="en-US" dirty="0"/>
              <a:t>10/18/26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4129909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jobs.service.gov.uk/jobs/6ac64b02e11e19fa6a8eaf96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obs.service.gov.uk/jobs/6ab132c9f42b5c6e766c3db9" TargetMode="External"/><Relationship Id="rId2" Type="http://schemas.openxmlformats.org/officeDocument/2006/relationships/hyperlink" Target="https://www.jobs.service.gov.uk/jobs/6ac64b02e11e19fa6a8eaf96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59572D-9BBF-6DC8-AD94-1D0F290926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43697" y="917221"/>
            <a:ext cx="5518066" cy="2268559"/>
          </a:xfrm>
          <a:ln>
            <a:solidFill>
              <a:schemeClr val="bg1">
                <a:lumMod val="10000"/>
                <a:lumOff val="90000"/>
              </a:schemeClr>
            </a:solidFill>
          </a:ln>
        </p:spPr>
        <p:txBody>
          <a:bodyPr/>
          <a:lstStyle/>
          <a:p>
            <a:r>
              <a:rPr lang="en-GB" dirty="0"/>
              <a:t>LCHS4009</a:t>
            </a:r>
            <a:br>
              <a:rPr lang="en-GB" dirty="0"/>
            </a:br>
            <a:r>
              <a:rPr lang="en-GB" sz="1800" b="1" i="0" u="none" strike="noStrike" dirty="0">
                <a:solidFill>
                  <a:schemeClr val="bg1">
                    <a:lumMod val="10000"/>
                    <a:lumOff val="90000"/>
                  </a:schemeClr>
                </a:solidFill>
                <a:effectLst/>
                <a:latin typeface="Arial" panose="020B0604020202020204" pitchFamily="34" charset="0"/>
              </a:rPr>
              <a:t>Professional Development within Health and Social Care</a:t>
            </a:r>
            <a:br>
              <a:rPr lang="en-GB" sz="1800" b="1" i="0" u="none" strike="noStrike" dirty="0">
                <a:solidFill>
                  <a:schemeClr val="bg1">
                    <a:lumMod val="10000"/>
                    <a:lumOff val="90000"/>
                  </a:schemeClr>
                </a:solidFill>
                <a:effectLst/>
                <a:latin typeface="Arial" panose="020B0604020202020204" pitchFamily="34" charset="0"/>
              </a:rPr>
            </a:br>
            <a:r>
              <a:rPr lang="en-GB" sz="1800" b="1" i="0" u="none" strike="noStrike" dirty="0" err="1">
                <a:solidFill>
                  <a:schemeClr val="bg1">
                    <a:lumMod val="10000"/>
                    <a:lumOff val="90000"/>
                  </a:schemeClr>
                </a:solidFill>
                <a:effectLst/>
                <a:latin typeface="Arial" panose="020B0604020202020204" pitchFamily="34" charset="0"/>
              </a:rPr>
              <a:t>Hajra</a:t>
            </a:r>
            <a:r>
              <a:rPr lang="en-GB" sz="1800" b="1" i="0" u="none" strike="noStrike" dirty="0">
                <a:solidFill>
                  <a:schemeClr val="bg1">
                    <a:lumMod val="10000"/>
                    <a:lumOff val="90000"/>
                  </a:schemeClr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800" b="1" i="0" u="none" strike="noStrike" dirty="0" err="1">
                <a:solidFill>
                  <a:schemeClr val="bg1">
                    <a:lumMod val="10000"/>
                    <a:lumOff val="90000"/>
                  </a:schemeClr>
                </a:solidFill>
                <a:effectLst/>
                <a:latin typeface="Arial" panose="020B0604020202020204" pitchFamily="34" charset="0"/>
              </a:rPr>
              <a:t>Mustasim</a:t>
            </a:r>
            <a:endParaRPr lang="en-US" dirty="0">
              <a:solidFill>
                <a:schemeClr val="bg1">
                  <a:lumMod val="10000"/>
                  <a:lumOff val="90000"/>
                </a:schemeClr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7CF637-98B8-4DFD-F960-5449EA8B95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04163" y="3429001"/>
            <a:ext cx="5357600" cy="1403434"/>
          </a:xfrm>
        </p:spPr>
        <p:txBody>
          <a:bodyPr>
            <a:normAutofit/>
          </a:bodyPr>
          <a:lstStyle/>
          <a:p>
            <a:r>
              <a:rPr lang="en-GB" sz="2000" dirty="0" err="1"/>
              <a:t>Fozia</a:t>
            </a:r>
            <a:r>
              <a:rPr lang="en-GB" sz="2000" dirty="0"/>
              <a:t> Bi </a:t>
            </a:r>
          </a:p>
          <a:p>
            <a:r>
              <a:rPr lang="en-GB" sz="2000" dirty="0"/>
              <a:t>2520452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4045421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C80FB0-6C32-E8A6-B273-4F8BA3524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0030" y="511723"/>
            <a:ext cx="7958331" cy="1077229"/>
          </a:xfrm>
        </p:spPr>
        <p:txBody>
          <a:bodyPr/>
          <a:lstStyle/>
          <a:p>
            <a:r>
              <a:rPr lang="en-GB" dirty="0"/>
              <a:t>My chosen Career: Healthcare assistant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EFBCD8-C796-9BA9-1B8D-DF29184173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86030" y="2017889"/>
            <a:ext cx="7958331" cy="4840111"/>
          </a:xfrm>
        </p:spPr>
        <p:txBody>
          <a:bodyPr/>
          <a:lstStyle/>
          <a:p>
            <a:r>
              <a:rPr lang="en-GB" sz="1600" dirty="0"/>
              <a:t>A health care assistant is a support worker who helps patients with daily care needs like washing , dressing and monitoring their health under supervisions of nurses </a:t>
            </a:r>
          </a:p>
          <a:p>
            <a:r>
              <a:rPr lang="en-GB" sz="1600" dirty="0"/>
              <a:t>Main responsibilities: Helping patients with daily tasks, moving and tracking health vitals</a:t>
            </a:r>
          </a:p>
          <a:p>
            <a:r>
              <a:rPr lang="en-GB" sz="1600" dirty="0"/>
              <a:t>I picked healthcare assistant because I want to help others in need.</a:t>
            </a:r>
          </a:p>
          <a:p>
            <a:r>
              <a:rPr lang="en-GB" sz="1600" dirty="0"/>
              <a:t>Personal qualities important for this role: Empathy, patience and good communication </a:t>
            </a:r>
          </a:p>
          <a:p>
            <a:r>
              <a:rPr lang="en-GB" sz="1600" dirty="0">
                <a:hlinkClick r:id="rId2"/>
              </a:rPr>
              <a:t>https://www.jobs.service.gov.uk/jobs/</a:t>
            </a:r>
            <a:r>
              <a:rPr lang="en-GB" sz="1600" dirty="0" err="1">
                <a:hlinkClick r:id="rId2"/>
              </a:rPr>
              <a:t>6ac64b02e11e19fa6a8eaf9</a:t>
            </a:r>
            <a:r>
              <a:rPr lang="en-GB" sz="1600" dirty="0" err="1"/>
              <a:t>6</a:t>
            </a:r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23631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FD970-F8C8-E979-C160-754A469359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Strengths and Weaknesses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3F7D03-2FA1-4377-9644-2EB59178C2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1808" y="2860172"/>
            <a:ext cx="7796540" cy="3997828"/>
          </a:xfrm>
        </p:spPr>
        <p:txBody>
          <a:bodyPr>
            <a:normAutofit fontScale="70000" lnSpcReduction="20000"/>
          </a:bodyPr>
          <a:lstStyle/>
          <a:p>
            <a:r>
              <a:rPr lang="en-GB" sz="2300" dirty="0"/>
              <a:t>Strengths:  Strong work ethic, Ability to stay calm under pressure, empathy, and I’m a active listener.</a:t>
            </a:r>
          </a:p>
          <a:p>
            <a:r>
              <a:rPr lang="en-GB" sz="2300" dirty="0"/>
              <a:t>Weaknesses: Lack of experience, Being too much emotional, Lack of confidence in unfamiliar surroundings and situations. I also struggle to ask for help . </a:t>
            </a:r>
          </a:p>
          <a:p>
            <a:r>
              <a:rPr lang="en-GB" sz="2300" dirty="0"/>
              <a:t>Opportunities:  To gain experience I could volunteer in a care home or hospital. I also could do first aid training to learn how to respond to emergencies. I could also be helping in the community by supporting older people or people who need assistance.</a:t>
            </a:r>
          </a:p>
          <a:p>
            <a:r>
              <a:rPr lang="en-GB" sz="2300" dirty="0"/>
              <a:t>Threats: Things that would be challenging is lack of experience because I would find it hard to get a job without experience. Another thing would be lack of confidence that would make me feel nervous and it’ll take time for me to communicate with patients. </a:t>
            </a:r>
          </a:p>
          <a:p>
            <a:endParaRPr lang="en-GB" sz="2300" dirty="0"/>
          </a:p>
          <a:p>
            <a:endParaRPr lang="en-GB" sz="2300" dirty="0"/>
          </a:p>
          <a:p>
            <a:endParaRPr lang="en-GB" sz="2300" dirty="0"/>
          </a:p>
          <a:p>
            <a:endParaRPr lang="en-GB" sz="2300" dirty="0"/>
          </a:p>
          <a:p>
            <a:endParaRPr lang="en-GB" sz="23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56264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967D9F-AC1B-3D8F-C8CF-CF919D668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0363" y="130722"/>
            <a:ext cx="7958331" cy="1077229"/>
          </a:xfrm>
        </p:spPr>
        <p:txBody>
          <a:bodyPr/>
          <a:lstStyle/>
          <a:p>
            <a:r>
              <a:rPr lang="en-GB" dirty="0"/>
              <a:t>How I could use my strengths to overcome weaknesses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ADFE02-FF9A-EAB2-3728-0E0580C29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92493" y="1207951"/>
            <a:ext cx="8207014" cy="5351754"/>
          </a:xfrm>
        </p:spPr>
        <p:txBody>
          <a:bodyPr>
            <a:normAutofit fontScale="47500" lnSpcReduction="20000"/>
          </a:bodyPr>
          <a:lstStyle/>
          <a:p>
            <a:r>
              <a:rPr lang="en-GB" sz="3400" dirty="0"/>
              <a:t>Since I have a strong work ethic I could use that to look for work experience and use that to complete training.</a:t>
            </a:r>
          </a:p>
          <a:p>
            <a:r>
              <a:rPr lang="en-GB" sz="3400" dirty="0"/>
              <a:t>I also can stay calm under pressure this will help me with patients when they are upset or when a situation gets out of hand by how stressful it is.</a:t>
            </a:r>
          </a:p>
          <a:p>
            <a:r>
              <a:rPr lang="en-GB" sz="3400" dirty="0"/>
              <a:t>I could use empathy to understand other people’s feelings to provide care while learning how to deal with my emotions properly </a:t>
            </a:r>
          </a:p>
          <a:p>
            <a:r>
              <a:rPr lang="en-GB" sz="3400" dirty="0"/>
              <a:t>I could use active listening by talking to experienced staff and take their advice in and build confidence in hard situations.</a:t>
            </a:r>
          </a:p>
          <a:p>
            <a:r>
              <a:rPr lang="en-GB" sz="3400" dirty="0"/>
              <a:t>Since I lack experience I could also volunteer at care homes and places that require a health care assistant</a:t>
            </a:r>
          </a:p>
          <a:p>
            <a:r>
              <a:rPr lang="en-GB" sz="3400" dirty="0"/>
              <a:t>If I’m lacking confidence I could take new tasks that I don’t know what to do but while being watched by someone experienced </a:t>
            </a:r>
          </a:p>
          <a:p>
            <a:r>
              <a:rPr lang="en-GB" sz="3400" dirty="0"/>
              <a:t>If I’m struggling to ask for help I could start to practice asking for help</a:t>
            </a:r>
          </a:p>
          <a:p>
            <a:r>
              <a:rPr lang="en-GB" sz="3400" dirty="0"/>
              <a:t>I could apply for volunteering in nearby care homes around me </a:t>
            </a:r>
          </a:p>
          <a:p>
            <a:endParaRPr lang="en-GB" sz="3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22355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32216-AB64-A8A1-0E50-06AE440A0C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C66AB4-3A16-A161-91E9-691B2D2065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1808" y="1346670"/>
            <a:ext cx="7796540" cy="3997828"/>
          </a:xfrm>
        </p:spPr>
        <p:txBody>
          <a:bodyPr/>
          <a:lstStyle/>
          <a:p>
            <a:r>
              <a:rPr lang="en-US" dirty="0">
                <a:hlinkClick r:id="rId2"/>
              </a:rPr>
              <a:t>https://www.jobs.service.gov.uk/jobs/</a:t>
            </a:r>
            <a:r>
              <a:rPr lang="en-US" dirty="0" err="1">
                <a:hlinkClick r:id="rId2"/>
              </a:rPr>
              <a:t>6ac64b02e11e19fa6a8eaf96</a:t>
            </a:r>
            <a:endParaRPr lang="en-GB" dirty="0"/>
          </a:p>
          <a:p>
            <a:r>
              <a:rPr lang="en-GB" sz="1800" b="0" i="0" dirty="0">
                <a:effectLst/>
                <a:latin typeface="Helvetica" pitchFamily="2" charset="0"/>
                <a:hlinkClick r:id="rId3"/>
              </a:rPr>
              <a:t>https://www.jobs.service.gov.uk/jobs/</a:t>
            </a:r>
            <a:r>
              <a:rPr lang="en-GB" sz="1800" b="0" i="0" dirty="0" err="1">
                <a:effectLst/>
                <a:latin typeface="Helvetica" pitchFamily="2" charset="0"/>
                <a:hlinkClick r:id="rId3"/>
              </a:rPr>
              <a:t>6ab132c9f42b5c6e766c3db9</a:t>
            </a:r>
            <a:endParaRPr lang="en-GB" sz="1800" dirty="0">
              <a:effectLst/>
              <a:latin typeface="Helvetica" pitchFamily="2" charset="0"/>
            </a:endParaRP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193676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Madison</vt:lpstr>
      <vt:lpstr>LCHS4009 Professional Development within Health and Social Care Hajra Mustasim</vt:lpstr>
      <vt:lpstr>My chosen Career: Healthcare assistant </vt:lpstr>
      <vt:lpstr>Strengths and Weaknesses </vt:lpstr>
      <vt:lpstr>How I could use my strengths to overcome weaknesses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LCHS4009 Professional Development within Health and Social Care Hajra Mustasim</dc:title>
  <dc:creator>Amal Hussain (2520490)</dc:creator>
  <cp:lastModifiedBy>Amal Hussain (2520490)</cp:lastModifiedBy>
  <cp:revision>3</cp:revision>
  <dcterms:created xsi:type="dcterms:W3CDTF">2026-10-18T16:01:39Z</dcterms:created>
  <dcterms:modified xsi:type="dcterms:W3CDTF">2026-10-18T21:33:07Z</dcterms:modified>
</cp:coreProperties>
</file>