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5"/>
  </p:notesMasterIdLst>
  <p:handoutMasterIdLst>
    <p:handoutMasterId r:id="rId16"/>
  </p:handoutMasterIdLst>
  <p:sldIdLst>
    <p:sldId id="262" r:id="rId2"/>
    <p:sldId id="257" r:id="rId3"/>
    <p:sldId id="279" r:id="rId4"/>
    <p:sldId id="287" r:id="rId5"/>
    <p:sldId id="286" r:id="rId6"/>
    <p:sldId id="280" r:id="rId7"/>
    <p:sldId id="288" r:id="rId8"/>
    <p:sldId id="289" r:id="rId9"/>
    <p:sldId id="281" r:id="rId10"/>
    <p:sldId id="282" r:id="rId11"/>
    <p:sldId id="284" r:id="rId12"/>
    <p:sldId id="292" r:id="rId13"/>
    <p:sldId id="293" r:id="rId1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pos="3840" userDrawn="1">
          <p15:clr>
            <a:srgbClr val="A4A3A4"/>
          </p15:clr>
        </p15:guide>
        <p15:guide id="2" orient="horz" pos="2160" userDrawn="1">
          <p15:clr>
            <a:srgbClr val="A4A3A4"/>
          </p15:clr>
        </p15:guide>
      </p15:sldGuideLst>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BFF123AB-9F70-4E2D-B7BB-B6D2369B35B6}" v="140" dt="2025-03-14T10:11:41.716"/>
  </p1510:revLst>
</p1510:revInfo>
</file>

<file path=ppt/tableStyles.xml><?xml version="1.0" encoding="utf-8"?>
<a:tblStyleLst xmlns:a="http://schemas.openxmlformats.org/drawingml/2006/main" def="{69CF1AB2-1976-4502-BF36-3FF5EA218861}">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B301B821-A1FF-4177-AEE7-76D212191A09}" styleName="Medium Style 1 - Accent 1">
    <a:wholeTbl>
      <a:tcTxStyle>
        <a:fontRef idx="minor">
          <a:scrgbClr r="0" g="0" b="0"/>
        </a:fontRef>
        <a:schemeClr val="dk1"/>
      </a:tcTxStyle>
      <a:tcStyle>
        <a:tcBdr>
          <a:left>
            <a:ln w="12700" cmpd="sng">
              <a:solidFill>
                <a:schemeClr val="accent1"/>
              </a:solidFill>
            </a:ln>
          </a:left>
          <a:right>
            <a:ln w="12700" cmpd="sng">
              <a:solidFill>
                <a:schemeClr val="accent1"/>
              </a:solidFill>
            </a:ln>
          </a:right>
          <a:top>
            <a:ln w="12700" cmpd="sng">
              <a:solidFill>
                <a:schemeClr val="accent1"/>
              </a:solidFill>
            </a:ln>
          </a:top>
          <a:bottom>
            <a:ln w="12700" cmpd="sng">
              <a:solidFill>
                <a:schemeClr val="accent1"/>
              </a:solidFill>
            </a:ln>
          </a:bottom>
          <a:insideH>
            <a:ln w="12700" cmpd="sng">
              <a:solidFill>
                <a:schemeClr val="accent1"/>
              </a:solidFill>
            </a:ln>
          </a:insideH>
          <a:insideV>
            <a:ln>
              <a:noFill/>
            </a:ln>
          </a:insideV>
        </a:tcBdr>
        <a:fill>
          <a:solidFill>
            <a:schemeClr val="lt1"/>
          </a:solidFill>
        </a:fill>
      </a:tcStyle>
    </a:wholeTbl>
    <a:band1H>
      <a:tcStyle>
        <a:tcBdr/>
        <a:fill>
          <a:solidFill>
            <a:schemeClr val="accent1">
              <a:tint val="20000"/>
            </a:schemeClr>
          </a:solidFill>
        </a:fill>
      </a:tcStyle>
    </a:band1H>
    <a:band1V>
      <a:tcStyle>
        <a:tcBdr/>
        <a:fill>
          <a:solidFill>
            <a:schemeClr val="accent1">
              <a:tint val="20000"/>
            </a:schemeClr>
          </a:solidFill>
        </a:fill>
      </a:tcStyle>
    </a:band1V>
    <a:lastCol>
      <a:tcTxStyle b="on"/>
      <a:tcStyle>
        <a:tcBdr/>
      </a:tcStyle>
    </a:lastCol>
    <a:firstCol>
      <a:tcTxStyle b="on"/>
      <a:tcStyle>
        <a:tcBdr/>
      </a:tcStyle>
    </a:firstCol>
    <a:lastRow>
      <a:tcTxStyle b="on"/>
      <a:tcStyle>
        <a:tcBdr>
          <a:top>
            <a:ln w="50800" cmpd="dbl">
              <a:solidFill>
                <a:schemeClr val="accent1"/>
              </a:solidFill>
            </a:ln>
          </a:top>
        </a:tcBdr>
        <a:fill>
          <a:solidFill>
            <a:schemeClr val="lt1"/>
          </a:solidFill>
        </a:fill>
      </a:tcStyle>
    </a:lastRow>
    <a:firstRow>
      <a:tcTxStyle b="on">
        <a:fontRef idx="minor">
          <a:scrgbClr r="0" g="0" b="0"/>
        </a:fontRef>
        <a:schemeClr val="lt1"/>
      </a:tcTxStyle>
      <a:tcStyle>
        <a:tcBdr/>
        <a:fill>
          <a:solidFill>
            <a:schemeClr val="accent1"/>
          </a:solidFill>
        </a:fill>
      </a:tcStyle>
    </a:firstRow>
  </a:tblStyle>
  <a:tblStyle styleId="{69CF1AB2-1976-4502-BF36-3FF5EA218861}" styleName="Medium Style 4 - Accent 1">
    <a:wholeTbl>
      <a:tcTxStyle>
        <a:fontRef idx="minor">
          <a:scrgbClr r="0" g="0" b="0"/>
        </a:fontRef>
        <a:schemeClr val="dk1"/>
      </a:tcTxStyle>
      <a:tcStyle>
        <a:tcBdr>
          <a:left>
            <a:ln w="12700" cmpd="sng">
              <a:solidFill>
                <a:schemeClr val="accent1"/>
              </a:solidFill>
            </a:ln>
          </a:left>
          <a:right>
            <a:ln w="12700" cmpd="sng">
              <a:solidFill>
                <a:schemeClr val="accent1"/>
              </a:solidFill>
            </a:ln>
          </a:right>
          <a:top>
            <a:ln w="12700" cmpd="sng">
              <a:solidFill>
                <a:schemeClr val="accent1"/>
              </a:solidFill>
            </a:ln>
          </a:top>
          <a:bottom>
            <a:ln w="12700" cmpd="sng">
              <a:solidFill>
                <a:schemeClr val="accent1"/>
              </a:solidFill>
            </a:ln>
          </a:bottom>
          <a:insideH>
            <a:ln w="12700" cmpd="sng">
              <a:solidFill>
                <a:schemeClr val="accent1"/>
              </a:solidFill>
            </a:ln>
          </a:insideH>
          <a:insideV>
            <a:ln w="12700" cmpd="sng">
              <a:solidFill>
                <a:schemeClr val="accent1"/>
              </a:solidFill>
            </a:ln>
          </a:insideV>
        </a:tcBdr>
        <a:fill>
          <a:solidFill>
            <a:schemeClr val="accent1">
              <a:tint val="20000"/>
            </a:schemeClr>
          </a:solidFill>
        </a:fill>
      </a:tcStyle>
    </a:wholeTbl>
    <a:band1H>
      <a:tcStyle>
        <a:tcBdr/>
        <a:fill>
          <a:solidFill>
            <a:schemeClr val="accent1">
              <a:tint val="40000"/>
            </a:schemeClr>
          </a:solidFill>
        </a:fill>
      </a:tcStyle>
    </a:band1H>
    <a:band1V>
      <a:tcStyle>
        <a:tcBdr/>
        <a:fill>
          <a:solidFill>
            <a:schemeClr val="accent1">
              <a:tint val="40000"/>
            </a:schemeClr>
          </a:solidFill>
        </a:fill>
      </a:tcStyle>
    </a:band1V>
    <a:lastCol>
      <a:tcTxStyle b="on"/>
      <a:tcStyle>
        <a:tcBdr/>
      </a:tcStyle>
    </a:lastCol>
    <a:firstCol>
      <a:tcTxStyle b="on"/>
      <a:tcStyle>
        <a:tcBdr/>
      </a:tcStyle>
    </a:firstCol>
    <a:lastRow>
      <a:tcTxStyle b="on"/>
      <a:tcStyle>
        <a:tcBdr>
          <a:top>
            <a:ln w="25400" cmpd="sng">
              <a:solidFill>
                <a:schemeClr val="accent1"/>
              </a:solidFill>
            </a:ln>
          </a:top>
        </a:tcBdr>
        <a:fill>
          <a:solidFill>
            <a:schemeClr val="accent1">
              <a:tint val="20000"/>
            </a:schemeClr>
          </a:solidFill>
        </a:fill>
      </a:tcStyle>
    </a:lastRow>
    <a:firstRow>
      <a:tcTxStyle b="on"/>
      <a:tcStyle>
        <a:tcBdr/>
        <a:fill>
          <a:solidFill>
            <a:schemeClr val="accent1">
              <a:tint val="20000"/>
            </a:schemeClr>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987" autoAdjust="0"/>
    <p:restoredTop sz="94706" autoAdjust="0"/>
  </p:normalViewPr>
  <p:slideViewPr>
    <p:cSldViewPr snapToGrid="0">
      <p:cViewPr varScale="1">
        <p:scale>
          <a:sx n="59" d="100"/>
          <a:sy n="59" d="100"/>
        </p:scale>
        <p:origin x="68" y="352"/>
      </p:cViewPr>
      <p:guideLst>
        <p:guide pos="3840"/>
        <p:guide orient="horz" pos="2160"/>
      </p:guideLst>
    </p:cSldViewPr>
  </p:slideViewPr>
  <p:notesTextViewPr>
    <p:cViewPr>
      <p:scale>
        <a:sx n="1" d="1"/>
        <a:sy n="1" d="1"/>
      </p:scale>
      <p:origin x="0" y="0"/>
    </p:cViewPr>
  </p:notesTextViewPr>
  <p:notesViewPr>
    <p:cSldViewPr snapToGrid="0" showGuides="1">
      <p:cViewPr varScale="1">
        <p:scale>
          <a:sx n="87" d="100"/>
          <a:sy n="87" d="100"/>
        </p:scale>
        <p:origin x="3090" y="84"/>
      </p:cViewPr>
      <p:guideLst/>
    </p:cSldViewPr>
  </p:notes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viewProps" Target="viewProps.xml"/><Relationship Id="rId3" Type="http://schemas.openxmlformats.org/officeDocument/2006/relationships/slide" Target="slides/slide2.xml"/><Relationship Id="rId21" Type="http://schemas.microsoft.com/office/2016/11/relationships/changesInfo" Target="changesInfos/changesInfo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handoutMaster" Target="handoutMasters/handoutMaster1.xml"/><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microsoft.com/office/2015/10/relationships/revisionInfo" Target="revisionInfo.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aimal khan" userId="710eb6fb9abe2ab4" providerId="LiveId" clId="{BFF123AB-9F70-4E2D-B7BB-B6D2369B35B6}"/>
    <pc:docChg chg="undo redo custSel addSld delSld modSld sldOrd addSection delSection">
      <pc:chgData name="aimal khan" userId="710eb6fb9abe2ab4" providerId="LiveId" clId="{BFF123AB-9F70-4E2D-B7BB-B6D2369B35B6}" dt="2025-03-14T10:14:43.411" v="3044" actId="403"/>
      <pc:docMkLst>
        <pc:docMk/>
      </pc:docMkLst>
      <pc:sldChg chg="modSp mod">
        <pc:chgData name="aimal khan" userId="710eb6fb9abe2ab4" providerId="LiveId" clId="{BFF123AB-9F70-4E2D-B7BB-B6D2369B35B6}" dt="2025-03-14T09:52:07.452" v="2972" actId="20577"/>
        <pc:sldMkLst>
          <pc:docMk/>
          <pc:sldMk cId="2836970820" sldId="257"/>
        </pc:sldMkLst>
        <pc:spChg chg="mod">
          <ac:chgData name="aimal khan" userId="710eb6fb9abe2ab4" providerId="LiveId" clId="{BFF123AB-9F70-4E2D-B7BB-B6D2369B35B6}" dt="2025-03-14T09:52:07.452" v="2972" actId="20577"/>
          <ac:spMkLst>
            <pc:docMk/>
            <pc:sldMk cId="2836970820" sldId="257"/>
            <ac:spMk id="3" creationId="{00000000-0000-0000-0000-000000000000}"/>
          </ac:spMkLst>
        </pc:spChg>
      </pc:sldChg>
      <pc:sldChg chg="del">
        <pc:chgData name="aimal khan" userId="710eb6fb9abe2ab4" providerId="LiveId" clId="{BFF123AB-9F70-4E2D-B7BB-B6D2369B35B6}" dt="2025-03-06T14:27:01.067" v="5" actId="2696"/>
        <pc:sldMkLst>
          <pc:docMk/>
          <pc:sldMk cId="4260464928" sldId="261"/>
        </pc:sldMkLst>
      </pc:sldChg>
      <pc:sldChg chg="addSp delSp modSp mod">
        <pc:chgData name="aimal khan" userId="710eb6fb9abe2ab4" providerId="LiveId" clId="{BFF123AB-9F70-4E2D-B7BB-B6D2369B35B6}" dt="2025-03-09T20:01:56.658" v="1021" actId="20577"/>
        <pc:sldMkLst>
          <pc:docMk/>
          <pc:sldMk cId="3034687750" sldId="262"/>
        </pc:sldMkLst>
        <pc:spChg chg="mod">
          <ac:chgData name="aimal khan" userId="710eb6fb9abe2ab4" providerId="LiveId" clId="{BFF123AB-9F70-4E2D-B7BB-B6D2369B35B6}" dt="2025-03-09T20:01:48.127" v="1011" actId="1076"/>
          <ac:spMkLst>
            <pc:docMk/>
            <pc:sldMk cId="3034687750" sldId="262"/>
            <ac:spMk id="2" creationId="{00000000-0000-0000-0000-000000000000}"/>
          </ac:spMkLst>
        </pc:spChg>
        <pc:spChg chg="add del mod">
          <ac:chgData name="aimal khan" userId="710eb6fb9abe2ab4" providerId="LiveId" clId="{BFF123AB-9F70-4E2D-B7BB-B6D2369B35B6}" dt="2025-03-09T20:01:56.658" v="1021" actId="20577"/>
          <ac:spMkLst>
            <pc:docMk/>
            <pc:sldMk cId="3034687750" sldId="262"/>
            <ac:spMk id="3" creationId="{00000000-0000-0000-0000-000000000000}"/>
          </ac:spMkLst>
        </pc:spChg>
      </pc:sldChg>
      <pc:sldChg chg="del ord">
        <pc:chgData name="aimal khan" userId="710eb6fb9abe2ab4" providerId="LiveId" clId="{BFF123AB-9F70-4E2D-B7BB-B6D2369B35B6}" dt="2025-03-09T20:21:12.756" v="1211" actId="2696"/>
        <pc:sldMkLst>
          <pc:docMk/>
          <pc:sldMk cId="1382416307" sldId="271"/>
        </pc:sldMkLst>
      </pc:sldChg>
      <pc:sldChg chg="del">
        <pc:chgData name="aimal khan" userId="710eb6fb9abe2ab4" providerId="LiveId" clId="{BFF123AB-9F70-4E2D-B7BB-B6D2369B35B6}" dt="2025-03-13T20:07:25.551" v="1770" actId="2696"/>
        <pc:sldMkLst>
          <pc:docMk/>
          <pc:sldMk cId="3396391690" sldId="272"/>
        </pc:sldMkLst>
      </pc:sldChg>
      <pc:sldChg chg="del">
        <pc:chgData name="aimal khan" userId="710eb6fb9abe2ab4" providerId="LiveId" clId="{BFF123AB-9F70-4E2D-B7BB-B6D2369B35B6}" dt="2025-03-13T20:07:22.379" v="1769" actId="2696"/>
        <pc:sldMkLst>
          <pc:docMk/>
          <pc:sldMk cId="2562246949" sldId="273"/>
        </pc:sldMkLst>
      </pc:sldChg>
      <pc:sldChg chg="del">
        <pc:chgData name="aimal khan" userId="710eb6fb9abe2ab4" providerId="LiveId" clId="{BFF123AB-9F70-4E2D-B7BB-B6D2369B35B6}" dt="2025-03-13T20:07:19.355" v="1768" actId="2696"/>
        <pc:sldMkLst>
          <pc:docMk/>
          <pc:sldMk cId="2336938739" sldId="274"/>
        </pc:sldMkLst>
      </pc:sldChg>
      <pc:sldChg chg="addSp modSp del mod">
        <pc:chgData name="aimal khan" userId="710eb6fb9abe2ab4" providerId="LiveId" clId="{BFF123AB-9F70-4E2D-B7BB-B6D2369B35B6}" dt="2025-03-14T08:26:28.672" v="2580" actId="2696"/>
        <pc:sldMkLst>
          <pc:docMk/>
          <pc:sldMk cId="1684785114" sldId="275"/>
        </pc:sldMkLst>
      </pc:sldChg>
      <pc:sldChg chg="del">
        <pc:chgData name="aimal khan" userId="710eb6fb9abe2ab4" providerId="LiveId" clId="{BFF123AB-9F70-4E2D-B7BB-B6D2369B35B6}" dt="2025-03-13T20:07:16.007" v="1767" actId="2696"/>
        <pc:sldMkLst>
          <pc:docMk/>
          <pc:sldMk cId="1169040239" sldId="276"/>
        </pc:sldMkLst>
      </pc:sldChg>
      <pc:sldChg chg="del">
        <pc:chgData name="aimal khan" userId="710eb6fb9abe2ab4" providerId="LiveId" clId="{BFF123AB-9F70-4E2D-B7BB-B6D2369B35B6}" dt="2025-03-13T20:07:06.107" v="1765" actId="2696"/>
        <pc:sldMkLst>
          <pc:docMk/>
          <pc:sldMk cId="3078986930" sldId="277"/>
        </pc:sldMkLst>
      </pc:sldChg>
      <pc:sldChg chg="del">
        <pc:chgData name="aimal khan" userId="710eb6fb9abe2ab4" providerId="LiveId" clId="{BFF123AB-9F70-4E2D-B7BB-B6D2369B35B6}" dt="2025-03-13T20:07:10.469" v="1766" actId="2696"/>
        <pc:sldMkLst>
          <pc:docMk/>
          <pc:sldMk cId="2566160299" sldId="278"/>
        </pc:sldMkLst>
      </pc:sldChg>
      <pc:sldChg chg="addSp modSp mod ord modClrScheme chgLayout">
        <pc:chgData name="aimal khan" userId="710eb6fb9abe2ab4" providerId="LiveId" clId="{BFF123AB-9F70-4E2D-B7BB-B6D2369B35B6}" dt="2025-03-13T22:02:35.190" v="2413"/>
        <pc:sldMkLst>
          <pc:docMk/>
          <pc:sldMk cId="2589470875" sldId="279"/>
        </pc:sldMkLst>
        <pc:spChg chg="mod">
          <ac:chgData name="aimal khan" userId="710eb6fb9abe2ab4" providerId="LiveId" clId="{BFF123AB-9F70-4E2D-B7BB-B6D2369B35B6}" dt="2025-03-06T15:27:02.754" v="182" actId="26606"/>
          <ac:spMkLst>
            <pc:docMk/>
            <pc:sldMk cId="2589470875" sldId="279"/>
            <ac:spMk id="2" creationId="{A03C2703-B8A7-DADD-FC0E-72A005A28FE3}"/>
          </ac:spMkLst>
        </pc:spChg>
        <pc:spChg chg="mod ord">
          <ac:chgData name="aimal khan" userId="710eb6fb9abe2ab4" providerId="LiveId" clId="{BFF123AB-9F70-4E2D-B7BB-B6D2369B35B6}" dt="2025-03-09T20:15:57.018" v="1210" actId="20577"/>
          <ac:spMkLst>
            <pc:docMk/>
            <pc:sldMk cId="2589470875" sldId="279"/>
            <ac:spMk id="3" creationId="{69283866-E100-5F07-A75C-25033750F8A9}"/>
          </ac:spMkLst>
        </pc:spChg>
        <pc:picChg chg="add mod">
          <ac:chgData name="aimal khan" userId="710eb6fb9abe2ab4" providerId="LiveId" clId="{BFF123AB-9F70-4E2D-B7BB-B6D2369B35B6}" dt="2025-03-06T15:27:02.754" v="182" actId="26606"/>
          <ac:picMkLst>
            <pc:docMk/>
            <pc:sldMk cId="2589470875" sldId="279"/>
            <ac:picMk id="4" creationId="{7FEF1484-7976-E05F-2B9D-F57E136D8DB5}"/>
          </ac:picMkLst>
        </pc:picChg>
      </pc:sldChg>
      <pc:sldChg chg="modSp mod ord chgLayout">
        <pc:chgData name="aimal khan" userId="710eb6fb9abe2ab4" providerId="LiveId" clId="{BFF123AB-9F70-4E2D-B7BB-B6D2369B35B6}" dt="2025-03-13T22:14:23.772" v="2464" actId="20577"/>
        <pc:sldMkLst>
          <pc:docMk/>
          <pc:sldMk cId="3814379633" sldId="280"/>
        </pc:sldMkLst>
        <pc:spChg chg="mod ord">
          <ac:chgData name="aimal khan" userId="710eb6fb9abe2ab4" providerId="LiveId" clId="{BFF123AB-9F70-4E2D-B7BB-B6D2369B35B6}" dt="2025-03-09T20:40:03.799" v="1243" actId="20577"/>
          <ac:spMkLst>
            <pc:docMk/>
            <pc:sldMk cId="3814379633" sldId="280"/>
            <ac:spMk id="2" creationId="{C87E9BD4-158D-2F00-AFA5-85A37B4D6B63}"/>
          </ac:spMkLst>
        </pc:spChg>
        <pc:spChg chg="mod ord">
          <ac:chgData name="aimal khan" userId="710eb6fb9abe2ab4" providerId="LiveId" clId="{BFF123AB-9F70-4E2D-B7BB-B6D2369B35B6}" dt="2025-03-13T22:14:23.772" v="2464" actId="20577"/>
          <ac:spMkLst>
            <pc:docMk/>
            <pc:sldMk cId="3814379633" sldId="280"/>
            <ac:spMk id="3" creationId="{64DF6EFF-D5B8-FE8D-6202-B791F8F57F2A}"/>
          </ac:spMkLst>
        </pc:spChg>
      </pc:sldChg>
      <pc:sldChg chg="addSp delSp modSp new mod ord modClrScheme chgLayout">
        <pc:chgData name="aimal khan" userId="710eb6fb9abe2ab4" providerId="LiveId" clId="{BFF123AB-9F70-4E2D-B7BB-B6D2369B35B6}" dt="2025-03-14T08:04:51.798" v="2504" actId="26606"/>
        <pc:sldMkLst>
          <pc:docMk/>
          <pc:sldMk cId="1784103339" sldId="281"/>
        </pc:sldMkLst>
        <pc:spChg chg="mod ord">
          <ac:chgData name="aimal khan" userId="710eb6fb9abe2ab4" providerId="LiveId" clId="{BFF123AB-9F70-4E2D-B7BB-B6D2369B35B6}" dt="2025-03-13T22:17:23.078" v="2475" actId="26606"/>
          <ac:spMkLst>
            <pc:docMk/>
            <pc:sldMk cId="1784103339" sldId="281"/>
            <ac:spMk id="2" creationId="{9A65679D-E3FD-7BBB-7F5A-1E709B74F762}"/>
          </ac:spMkLst>
        </pc:spChg>
        <pc:graphicFrameChg chg="add mod ord modGraphic">
          <ac:chgData name="aimal khan" userId="710eb6fb9abe2ab4" providerId="LiveId" clId="{BFF123AB-9F70-4E2D-B7BB-B6D2369B35B6}" dt="2025-03-14T08:04:51.798" v="2504" actId="26606"/>
          <ac:graphicFrameMkLst>
            <pc:docMk/>
            <pc:sldMk cId="1784103339" sldId="281"/>
            <ac:graphicFrameMk id="7" creationId="{A7F3E250-2EB7-00CF-3BEA-7DF066265809}"/>
          </ac:graphicFrameMkLst>
        </pc:graphicFrameChg>
      </pc:sldChg>
      <pc:sldChg chg="addSp delSp modSp new mod">
        <pc:chgData name="aimal khan" userId="710eb6fb9abe2ab4" providerId="LiveId" clId="{BFF123AB-9F70-4E2D-B7BB-B6D2369B35B6}" dt="2025-03-13T22:18:17.841" v="2478" actId="26606"/>
        <pc:sldMkLst>
          <pc:docMk/>
          <pc:sldMk cId="2684262764" sldId="282"/>
        </pc:sldMkLst>
        <pc:spChg chg="mod">
          <ac:chgData name="aimal khan" userId="710eb6fb9abe2ab4" providerId="LiveId" clId="{BFF123AB-9F70-4E2D-B7BB-B6D2369B35B6}" dt="2025-03-13T22:18:17.841" v="2478" actId="26606"/>
          <ac:spMkLst>
            <pc:docMk/>
            <pc:sldMk cId="2684262764" sldId="282"/>
            <ac:spMk id="2" creationId="{35B158AF-94A7-4571-CEFD-E140B1E9FC0B}"/>
          </ac:spMkLst>
        </pc:spChg>
        <pc:spChg chg="del mod">
          <ac:chgData name="aimal khan" userId="710eb6fb9abe2ab4" providerId="LiveId" clId="{BFF123AB-9F70-4E2D-B7BB-B6D2369B35B6}" dt="2025-03-13T22:18:17.841" v="2478" actId="26606"/>
          <ac:spMkLst>
            <pc:docMk/>
            <pc:sldMk cId="2684262764" sldId="282"/>
            <ac:spMk id="3" creationId="{3E048A66-D6CF-99D6-998B-56A5CF7BAE8D}"/>
          </ac:spMkLst>
        </pc:spChg>
        <pc:graphicFrameChg chg="add">
          <ac:chgData name="aimal khan" userId="710eb6fb9abe2ab4" providerId="LiveId" clId="{BFF123AB-9F70-4E2D-B7BB-B6D2369B35B6}" dt="2025-03-13T22:18:17.841" v="2478" actId="26606"/>
          <ac:graphicFrameMkLst>
            <pc:docMk/>
            <pc:sldMk cId="2684262764" sldId="282"/>
            <ac:graphicFrameMk id="5" creationId="{FAB0473F-2377-DF9A-7D62-E1D4A9B20439}"/>
          </ac:graphicFrameMkLst>
        </pc:graphicFrameChg>
      </pc:sldChg>
      <pc:sldChg chg="new add del">
        <pc:chgData name="aimal khan" userId="710eb6fb9abe2ab4" providerId="LiveId" clId="{BFF123AB-9F70-4E2D-B7BB-B6D2369B35B6}" dt="2025-03-09T18:58:48.462" v="340" actId="2696"/>
        <pc:sldMkLst>
          <pc:docMk/>
          <pc:sldMk cId="1556755342" sldId="283"/>
        </pc:sldMkLst>
      </pc:sldChg>
      <pc:sldChg chg="addSp delSp modSp new mod modClrScheme chgLayout">
        <pc:chgData name="aimal khan" userId="710eb6fb9abe2ab4" providerId="LiveId" clId="{BFF123AB-9F70-4E2D-B7BB-B6D2369B35B6}" dt="2025-03-14T10:05:14.363" v="3008" actId="1076"/>
        <pc:sldMkLst>
          <pc:docMk/>
          <pc:sldMk cId="494677104" sldId="284"/>
        </pc:sldMkLst>
        <pc:spChg chg="mod">
          <ac:chgData name="aimal khan" userId="710eb6fb9abe2ab4" providerId="LiveId" clId="{BFF123AB-9F70-4E2D-B7BB-B6D2369B35B6}" dt="2025-03-14T10:05:14.363" v="3008" actId="1076"/>
          <ac:spMkLst>
            <pc:docMk/>
            <pc:sldMk cId="494677104" sldId="284"/>
            <ac:spMk id="2" creationId="{A2516D8E-4F15-598F-5CAA-C87A4DE9B7C2}"/>
          </ac:spMkLst>
        </pc:spChg>
        <pc:spChg chg="del mod">
          <ac:chgData name="aimal khan" userId="710eb6fb9abe2ab4" providerId="LiveId" clId="{BFF123AB-9F70-4E2D-B7BB-B6D2369B35B6}" dt="2025-03-13T22:18:52.076" v="2481" actId="26606"/>
          <ac:spMkLst>
            <pc:docMk/>
            <pc:sldMk cId="494677104" sldId="284"/>
            <ac:spMk id="3" creationId="{E29947E3-F5C1-BCF3-AE86-B0686F169DEF}"/>
          </ac:spMkLst>
        </pc:spChg>
        <pc:graphicFrameChg chg="add mod modGraphic">
          <ac:chgData name="aimal khan" userId="710eb6fb9abe2ab4" providerId="LiveId" clId="{BFF123AB-9F70-4E2D-B7BB-B6D2369B35B6}" dt="2025-03-14T10:04:58.396" v="3007" actId="1076"/>
          <ac:graphicFrameMkLst>
            <pc:docMk/>
            <pc:sldMk cId="494677104" sldId="284"/>
            <ac:graphicFrameMk id="7" creationId="{C2F7CD56-5C7F-CE93-E9DB-5A36C19BA3BB}"/>
          </ac:graphicFrameMkLst>
        </pc:graphicFrameChg>
        <pc:picChg chg="add del mod">
          <ac:chgData name="aimal khan" userId="710eb6fb9abe2ab4" providerId="LiveId" clId="{BFF123AB-9F70-4E2D-B7BB-B6D2369B35B6}" dt="2025-03-14T09:57:35.808" v="2977" actId="34307"/>
          <ac:picMkLst>
            <pc:docMk/>
            <pc:sldMk cId="494677104" sldId="284"/>
            <ac:picMk id="4" creationId="{4712BFF2-1D8B-19E1-83B6-496A23647A7F}"/>
          </ac:picMkLst>
        </pc:picChg>
        <pc:picChg chg="add del">
          <ac:chgData name="aimal khan" userId="710eb6fb9abe2ab4" providerId="LiveId" clId="{BFF123AB-9F70-4E2D-B7BB-B6D2369B35B6}" dt="2025-03-13T22:18:52.061" v="2480" actId="26606"/>
          <ac:picMkLst>
            <pc:docMk/>
            <pc:sldMk cId="494677104" sldId="284"/>
            <ac:picMk id="5" creationId="{0308197C-11E4-C6D2-E013-BA2D965BF38C}"/>
          </ac:picMkLst>
        </pc:picChg>
        <pc:picChg chg="add mod ord">
          <ac:chgData name="aimal khan" userId="710eb6fb9abe2ab4" providerId="LiveId" clId="{BFF123AB-9F70-4E2D-B7BB-B6D2369B35B6}" dt="2025-03-14T10:02:34.047" v="3001" actId="167"/>
          <ac:picMkLst>
            <pc:docMk/>
            <pc:sldMk cId="494677104" sldId="284"/>
            <ac:picMk id="8" creationId="{1C7D828A-34BD-719A-2887-1915FCB0182D}"/>
          </ac:picMkLst>
        </pc:picChg>
        <pc:picChg chg="add mod">
          <ac:chgData name="aimal khan" userId="710eb6fb9abe2ab4" providerId="LiveId" clId="{BFF123AB-9F70-4E2D-B7BB-B6D2369B35B6}" dt="2025-03-14T10:04:32.945" v="3006" actId="1076"/>
          <ac:picMkLst>
            <pc:docMk/>
            <pc:sldMk cId="494677104" sldId="284"/>
            <ac:picMk id="10" creationId="{9B751FFB-A901-AA57-82D0-70CC452E3024}"/>
          </ac:picMkLst>
        </pc:picChg>
      </pc:sldChg>
      <pc:sldChg chg="modSp new del mod">
        <pc:chgData name="aimal khan" userId="710eb6fb9abe2ab4" providerId="LiveId" clId="{BFF123AB-9F70-4E2D-B7BB-B6D2369B35B6}" dt="2025-03-09T19:03:10.241" v="372" actId="2696"/>
        <pc:sldMkLst>
          <pc:docMk/>
          <pc:sldMk cId="3297673327" sldId="285"/>
        </pc:sldMkLst>
      </pc:sldChg>
      <pc:sldChg chg="addSp modSp new mod ord modClrScheme chgLayout">
        <pc:chgData name="aimal khan" userId="710eb6fb9abe2ab4" providerId="LiveId" clId="{BFF123AB-9F70-4E2D-B7BB-B6D2369B35B6}" dt="2025-03-14T10:14:43.411" v="3044" actId="403"/>
        <pc:sldMkLst>
          <pc:docMk/>
          <pc:sldMk cId="3034553712" sldId="286"/>
        </pc:sldMkLst>
        <pc:spChg chg="mod">
          <ac:chgData name="aimal khan" userId="710eb6fb9abe2ab4" providerId="LiveId" clId="{BFF123AB-9F70-4E2D-B7BB-B6D2369B35B6}" dt="2025-03-14T10:11:49.003" v="3029" actId="26606"/>
          <ac:spMkLst>
            <pc:docMk/>
            <pc:sldMk cId="3034553712" sldId="286"/>
            <ac:spMk id="2" creationId="{1864CBA6-9DD4-3A1F-5778-0B8064B1CD82}"/>
          </ac:spMkLst>
        </pc:spChg>
        <pc:spChg chg="mod ord">
          <ac:chgData name="aimal khan" userId="710eb6fb9abe2ab4" providerId="LiveId" clId="{BFF123AB-9F70-4E2D-B7BB-B6D2369B35B6}" dt="2025-03-14T10:14:43.411" v="3044" actId="403"/>
          <ac:spMkLst>
            <pc:docMk/>
            <pc:sldMk cId="3034553712" sldId="286"/>
            <ac:spMk id="3" creationId="{874F5999-4E02-3A0C-7AE2-7B5872AEFFF3}"/>
          </ac:spMkLst>
        </pc:spChg>
        <pc:picChg chg="add mod ord">
          <ac:chgData name="aimal khan" userId="710eb6fb9abe2ab4" providerId="LiveId" clId="{BFF123AB-9F70-4E2D-B7BB-B6D2369B35B6}" dt="2025-03-14T10:14:12.638" v="3039" actId="26606"/>
          <ac:picMkLst>
            <pc:docMk/>
            <pc:sldMk cId="3034553712" sldId="286"/>
            <ac:picMk id="5" creationId="{BCB5FC50-7F3B-6EA3-8829-C1631D77925A}"/>
          </ac:picMkLst>
        </pc:picChg>
        <pc:picChg chg="add mod">
          <ac:chgData name="aimal khan" userId="710eb6fb9abe2ab4" providerId="LiveId" clId="{BFF123AB-9F70-4E2D-B7BB-B6D2369B35B6}" dt="2025-03-14T10:11:40.363" v="3028" actId="1076"/>
          <ac:picMkLst>
            <pc:docMk/>
            <pc:sldMk cId="3034553712" sldId="286"/>
            <ac:picMk id="7" creationId="{97EBC5FB-5CAA-59B2-9A32-8A134B6F15F7}"/>
          </ac:picMkLst>
        </pc:picChg>
      </pc:sldChg>
      <pc:sldChg chg="addSp delSp modSp new mod ord">
        <pc:chgData name="aimal khan" userId="710eb6fb9abe2ab4" providerId="LiveId" clId="{BFF123AB-9F70-4E2D-B7BB-B6D2369B35B6}" dt="2025-03-14T09:56:14.767" v="2975"/>
        <pc:sldMkLst>
          <pc:docMk/>
          <pc:sldMk cId="2214104981" sldId="287"/>
        </pc:sldMkLst>
        <pc:spChg chg="mod">
          <ac:chgData name="aimal khan" userId="710eb6fb9abe2ab4" providerId="LiveId" clId="{BFF123AB-9F70-4E2D-B7BB-B6D2369B35B6}" dt="2025-03-14T09:54:03.460" v="2973" actId="26606"/>
          <ac:spMkLst>
            <pc:docMk/>
            <pc:sldMk cId="2214104981" sldId="287"/>
            <ac:spMk id="2" creationId="{623C78A1-A18A-F418-DB89-3E13487EFBB2}"/>
          </ac:spMkLst>
        </pc:spChg>
        <pc:spChg chg="del mod">
          <ac:chgData name="aimal khan" userId="710eb6fb9abe2ab4" providerId="LiveId" clId="{BFF123AB-9F70-4E2D-B7BB-B6D2369B35B6}" dt="2025-03-14T09:54:03.460" v="2973" actId="26606"/>
          <ac:spMkLst>
            <pc:docMk/>
            <pc:sldMk cId="2214104981" sldId="287"/>
            <ac:spMk id="3" creationId="{6FD9A46D-6835-AB13-9377-294F384264F9}"/>
          </ac:spMkLst>
        </pc:spChg>
        <pc:graphicFrameChg chg="add mod">
          <ac:chgData name="aimal khan" userId="710eb6fb9abe2ab4" providerId="LiveId" clId="{BFF123AB-9F70-4E2D-B7BB-B6D2369B35B6}" dt="2025-03-14T09:56:14.767" v="2975"/>
          <ac:graphicFrameMkLst>
            <pc:docMk/>
            <pc:sldMk cId="2214104981" sldId="287"/>
            <ac:graphicFrameMk id="5" creationId="{C526759E-44E4-0458-EBE2-AF1F75A6E86C}"/>
          </ac:graphicFrameMkLst>
        </pc:graphicFrameChg>
      </pc:sldChg>
      <pc:sldChg chg="addSp delSp modSp new mod modClrScheme chgLayout">
        <pc:chgData name="aimal khan" userId="710eb6fb9abe2ab4" providerId="LiveId" clId="{BFF123AB-9F70-4E2D-B7BB-B6D2369B35B6}" dt="2025-03-09T21:17:42.160" v="1749" actId="1076"/>
        <pc:sldMkLst>
          <pc:docMk/>
          <pc:sldMk cId="4167586779" sldId="288"/>
        </pc:sldMkLst>
        <pc:spChg chg="mod">
          <ac:chgData name="aimal khan" userId="710eb6fb9abe2ab4" providerId="LiveId" clId="{BFF123AB-9F70-4E2D-B7BB-B6D2369B35B6}" dt="2025-03-09T21:17:42.160" v="1749" actId="1076"/>
          <ac:spMkLst>
            <pc:docMk/>
            <pc:sldMk cId="4167586779" sldId="288"/>
            <ac:spMk id="2" creationId="{D024340A-2B00-3F34-4EB2-81D8AF6DA136}"/>
          </ac:spMkLst>
        </pc:spChg>
        <pc:spChg chg="add mod">
          <ac:chgData name="aimal khan" userId="710eb6fb9abe2ab4" providerId="LiveId" clId="{BFF123AB-9F70-4E2D-B7BB-B6D2369B35B6}" dt="2025-03-09T21:17:33.711" v="1748" actId="1076"/>
          <ac:spMkLst>
            <pc:docMk/>
            <pc:sldMk cId="4167586779" sldId="288"/>
            <ac:spMk id="9" creationId="{98C1DFE5-6094-AC3E-08DE-255AF1763E2C}"/>
          </ac:spMkLst>
        </pc:spChg>
        <pc:picChg chg="add">
          <ac:chgData name="aimal khan" userId="710eb6fb9abe2ab4" providerId="LiveId" clId="{BFF123AB-9F70-4E2D-B7BB-B6D2369B35B6}" dt="2025-03-09T21:13:09.083" v="1642" actId="26606"/>
          <ac:picMkLst>
            <pc:docMk/>
            <pc:sldMk cId="4167586779" sldId="288"/>
            <ac:picMk id="5" creationId="{8BEF3554-453B-0E3B-9B7E-DD90DCA8EA55}"/>
          </ac:picMkLst>
        </pc:picChg>
      </pc:sldChg>
      <pc:sldChg chg="addSp delSp modSp new mod modClrScheme chgLayout">
        <pc:chgData name="aimal khan" userId="710eb6fb9abe2ab4" providerId="LiveId" clId="{BFF123AB-9F70-4E2D-B7BB-B6D2369B35B6}" dt="2025-03-14T08:04:20.587" v="2502" actId="26606"/>
        <pc:sldMkLst>
          <pc:docMk/>
          <pc:sldMk cId="973672765" sldId="289"/>
        </pc:sldMkLst>
        <pc:spChg chg="mod">
          <ac:chgData name="aimal khan" userId="710eb6fb9abe2ab4" providerId="LiveId" clId="{BFF123AB-9F70-4E2D-B7BB-B6D2369B35B6}" dt="2025-03-14T08:04:20.587" v="2502" actId="26606"/>
          <ac:spMkLst>
            <pc:docMk/>
            <pc:sldMk cId="973672765" sldId="289"/>
            <ac:spMk id="2" creationId="{AA11012D-9334-A562-646D-E8E65A879DD2}"/>
          </ac:spMkLst>
        </pc:spChg>
        <pc:spChg chg="add del mod">
          <ac:chgData name="aimal khan" userId="710eb6fb9abe2ab4" providerId="LiveId" clId="{BFF123AB-9F70-4E2D-B7BB-B6D2369B35B6}" dt="2025-03-14T08:04:20.587" v="2502" actId="26606"/>
          <ac:spMkLst>
            <pc:docMk/>
            <pc:sldMk cId="973672765" sldId="289"/>
            <ac:spMk id="3" creationId="{EB5DA8B3-0CBE-090A-B2FE-7ED1320D3E06}"/>
          </ac:spMkLst>
        </pc:spChg>
        <pc:spChg chg="add del mod">
          <ac:chgData name="aimal khan" userId="710eb6fb9abe2ab4" providerId="LiveId" clId="{BFF123AB-9F70-4E2D-B7BB-B6D2369B35B6}" dt="2025-03-14T08:04:18.216" v="2499" actId="26606"/>
          <ac:spMkLst>
            <pc:docMk/>
            <pc:sldMk cId="973672765" sldId="289"/>
            <ac:spMk id="6" creationId="{07032EC6-9877-29FE-C0B3-DC7FA9A90673}"/>
          </ac:spMkLst>
        </pc:spChg>
        <pc:spChg chg="add del">
          <ac:chgData name="aimal khan" userId="710eb6fb9abe2ab4" providerId="LiveId" clId="{BFF123AB-9F70-4E2D-B7BB-B6D2369B35B6}" dt="2025-03-14T08:03:50.105" v="2497" actId="26606"/>
          <ac:spMkLst>
            <pc:docMk/>
            <pc:sldMk cId="973672765" sldId="289"/>
            <ac:spMk id="9" creationId="{76EB0189-6368-794A-340C-15BAF05DC750}"/>
          </ac:spMkLst>
        </pc:spChg>
        <pc:graphicFrameChg chg="add del">
          <ac:chgData name="aimal khan" userId="710eb6fb9abe2ab4" providerId="LiveId" clId="{BFF123AB-9F70-4E2D-B7BB-B6D2369B35B6}" dt="2025-03-14T08:04:18.216" v="2499" actId="26606"/>
          <ac:graphicFrameMkLst>
            <pc:docMk/>
            <pc:sldMk cId="973672765" sldId="289"/>
            <ac:graphicFrameMk id="7" creationId="{10292ED7-22F4-07F9-3012-02F61DE14DD4}"/>
          </ac:graphicFrameMkLst>
        </pc:graphicFrameChg>
        <pc:graphicFrameChg chg="add del">
          <ac:chgData name="aimal khan" userId="710eb6fb9abe2ab4" providerId="LiveId" clId="{BFF123AB-9F70-4E2D-B7BB-B6D2369B35B6}" dt="2025-03-14T08:04:20.556" v="2501" actId="26606"/>
          <ac:graphicFrameMkLst>
            <pc:docMk/>
            <pc:sldMk cId="973672765" sldId="289"/>
            <ac:graphicFrameMk id="10" creationId="{80B3166E-B8AE-1122-BC87-27FE0AEB0C7C}"/>
          </ac:graphicFrameMkLst>
        </pc:graphicFrameChg>
        <pc:graphicFrameChg chg="add">
          <ac:chgData name="aimal khan" userId="710eb6fb9abe2ab4" providerId="LiveId" clId="{BFF123AB-9F70-4E2D-B7BB-B6D2369B35B6}" dt="2025-03-14T08:04:20.587" v="2502" actId="26606"/>
          <ac:graphicFrameMkLst>
            <pc:docMk/>
            <pc:sldMk cId="973672765" sldId="289"/>
            <ac:graphicFrameMk id="12" creationId="{961B885B-AA2C-6822-4EDF-7E596ABD17BD}"/>
          </ac:graphicFrameMkLst>
        </pc:graphicFrameChg>
        <pc:picChg chg="add del mod">
          <ac:chgData name="aimal khan" userId="710eb6fb9abe2ab4" providerId="LiveId" clId="{BFF123AB-9F70-4E2D-B7BB-B6D2369B35B6}" dt="2025-03-14T08:03:50.105" v="2497" actId="26606"/>
          <ac:picMkLst>
            <pc:docMk/>
            <pc:sldMk cId="973672765" sldId="289"/>
            <ac:picMk id="5" creationId="{5A9EE118-2D11-8703-8E0D-548AA84BEF68}"/>
          </ac:picMkLst>
        </pc:picChg>
      </pc:sldChg>
      <pc:sldChg chg="modSp new del mod">
        <pc:chgData name="aimal khan" userId="710eb6fb9abe2ab4" providerId="LiveId" clId="{BFF123AB-9F70-4E2D-B7BB-B6D2369B35B6}" dt="2025-03-14T09:51:11.531" v="2969" actId="2696"/>
        <pc:sldMkLst>
          <pc:docMk/>
          <pc:sldMk cId="2420616023" sldId="290"/>
        </pc:sldMkLst>
        <pc:spChg chg="mod">
          <ac:chgData name="aimal khan" userId="710eb6fb9abe2ab4" providerId="LiveId" clId="{BFF123AB-9F70-4E2D-B7BB-B6D2369B35B6}" dt="2025-03-14T08:17:10.591" v="2539" actId="27636"/>
          <ac:spMkLst>
            <pc:docMk/>
            <pc:sldMk cId="2420616023" sldId="290"/>
            <ac:spMk id="3" creationId="{B2652E65-0EE8-4BCB-38E2-D0E4C7A85A09}"/>
          </ac:spMkLst>
        </pc:spChg>
      </pc:sldChg>
      <pc:sldChg chg="modSp new del mod">
        <pc:chgData name="aimal khan" userId="710eb6fb9abe2ab4" providerId="LiveId" clId="{BFF123AB-9F70-4E2D-B7BB-B6D2369B35B6}" dt="2025-03-13T20:09:51.228" v="1784" actId="2696"/>
        <pc:sldMkLst>
          <pc:docMk/>
          <pc:sldMk cId="3892713039" sldId="290"/>
        </pc:sldMkLst>
        <pc:spChg chg="mod">
          <ac:chgData name="aimal khan" userId="710eb6fb9abe2ab4" providerId="LiveId" clId="{BFF123AB-9F70-4E2D-B7BB-B6D2369B35B6}" dt="2025-03-13T20:09:35.694" v="1783" actId="403"/>
          <ac:spMkLst>
            <pc:docMk/>
            <pc:sldMk cId="3892713039" sldId="290"/>
            <ac:spMk id="3" creationId="{9EBF264C-EB92-9CE5-FE6D-30600388806D}"/>
          </ac:spMkLst>
        </pc:spChg>
      </pc:sldChg>
      <pc:sldChg chg="addSp delSp modSp new del mod ord">
        <pc:chgData name="aimal khan" userId="710eb6fb9abe2ab4" providerId="LiveId" clId="{BFF123AB-9F70-4E2D-B7BB-B6D2369B35B6}" dt="2025-03-14T09:51:17.704" v="2970" actId="2696"/>
        <pc:sldMkLst>
          <pc:docMk/>
          <pc:sldMk cId="695553967" sldId="291"/>
        </pc:sldMkLst>
        <pc:spChg chg="del">
          <ac:chgData name="aimal khan" userId="710eb6fb9abe2ab4" providerId="LiveId" clId="{BFF123AB-9F70-4E2D-B7BB-B6D2369B35B6}" dt="2025-03-13T22:07:45.394" v="2454" actId="21"/>
          <ac:spMkLst>
            <pc:docMk/>
            <pc:sldMk cId="695553967" sldId="291"/>
            <ac:spMk id="2" creationId="{784A92D3-C9ED-BD5F-3295-D3CEAF3E3E29}"/>
          </ac:spMkLst>
        </pc:spChg>
        <pc:spChg chg="add mod">
          <ac:chgData name="aimal khan" userId="710eb6fb9abe2ab4" providerId="LiveId" clId="{BFF123AB-9F70-4E2D-B7BB-B6D2369B35B6}" dt="2025-03-14T08:08:46.719" v="2511" actId="404"/>
          <ac:spMkLst>
            <pc:docMk/>
            <pc:sldMk cId="695553967" sldId="291"/>
            <ac:spMk id="4" creationId="{EB6540B6-6B1C-FEA5-73A0-85634AEFC625}"/>
          </ac:spMkLst>
        </pc:spChg>
      </pc:sldChg>
      <pc:sldChg chg="addSp delSp modSp new mod ord">
        <pc:chgData name="aimal khan" userId="710eb6fb9abe2ab4" providerId="LiveId" clId="{BFF123AB-9F70-4E2D-B7BB-B6D2369B35B6}" dt="2025-03-14T09:49:18.634" v="2968"/>
        <pc:sldMkLst>
          <pc:docMk/>
          <pc:sldMk cId="1617695087" sldId="292"/>
        </pc:sldMkLst>
        <pc:spChg chg="del mod">
          <ac:chgData name="aimal khan" userId="710eb6fb9abe2ab4" providerId="LiveId" clId="{BFF123AB-9F70-4E2D-B7BB-B6D2369B35B6}" dt="2025-03-14T08:23:24.190" v="2563" actId="478"/>
          <ac:spMkLst>
            <pc:docMk/>
            <pc:sldMk cId="1617695087" sldId="292"/>
            <ac:spMk id="2" creationId="{66AA90B7-AA5C-0EA7-54D6-0B466E4A9984}"/>
          </ac:spMkLst>
        </pc:spChg>
        <pc:spChg chg="add del mod">
          <ac:chgData name="aimal khan" userId="710eb6fb9abe2ab4" providerId="LiveId" clId="{BFF123AB-9F70-4E2D-B7BB-B6D2369B35B6}" dt="2025-03-14T08:21:56.534" v="2544" actId="22"/>
          <ac:spMkLst>
            <pc:docMk/>
            <pc:sldMk cId="1617695087" sldId="292"/>
            <ac:spMk id="4" creationId="{9290D2D9-3E8E-AB54-38AB-91359026324E}"/>
          </ac:spMkLst>
        </pc:spChg>
        <pc:spChg chg="add del mod">
          <ac:chgData name="aimal khan" userId="710eb6fb9abe2ab4" providerId="LiveId" clId="{BFF123AB-9F70-4E2D-B7BB-B6D2369B35B6}" dt="2025-03-14T08:23:19.367" v="2562" actId="21"/>
          <ac:spMkLst>
            <pc:docMk/>
            <pc:sldMk cId="1617695087" sldId="292"/>
            <ac:spMk id="6" creationId="{7797A3E1-221E-B1FE-9DA0-436B5958FC60}"/>
          </ac:spMkLst>
        </pc:spChg>
        <pc:spChg chg="add del mod">
          <ac:chgData name="aimal khan" userId="710eb6fb9abe2ab4" providerId="LiveId" clId="{BFF123AB-9F70-4E2D-B7BB-B6D2369B35B6}" dt="2025-03-14T08:23:34.301" v="2564" actId="21"/>
          <ac:spMkLst>
            <pc:docMk/>
            <pc:sldMk cId="1617695087" sldId="292"/>
            <ac:spMk id="8" creationId="{268CA02F-7E1B-0E46-4CA6-E497245B84DF}"/>
          </ac:spMkLst>
        </pc:spChg>
        <pc:spChg chg="add del mod">
          <ac:chgData name="aimal khan" userId="710eb6fb9abe2ab4" providerId="LiveId" clId="{BFF123AB-9F70-4E2D-B7BB-B6D2369B35B6}" dt="2025-03-14T08:23:46.552" v="2566" actId="21"/>
          <ac:spMkLst>
            <pc:docMk/>
            <pc:sldMk cId="1617695087" sldId="292"/>
            <ac:spMk id="9" creationId="{268CA02F-7E1B-0E46-4CA6-E497245B84DF}"/>
          </ac:spMkLst>
        </pc:spChg>
        <pc:spChg chg="add mod">
          <ac:chgData name="aimal khan" userId="710eb6fb9abe2ab4" providerId="LiveId" clId="{BFF123AB-9F70-4E2D-B7BB-B6D2369B35B6}" dt="2025-03-14T09:49:18.634" v="2968"/>
          <ac:spMkLst>
            <pc:docMk/>
            <pc:sldMk cId="1617695087" sldId="292"/>
            <ac:spMk id="11" creationId="{EB48C916-D8A8-563C-3EC4-526D25F408B9}"/>
          </ac:spMkLst>
        </pc:spChg>
      </pc:sldChg>
      <pc:sldChg chg="addSp delSp modSp new mod ord">
        <pc:chgData name="aimal khan" userId="710eb6fb9abe2ab4" providerId="LiveId" clId="{BFF123AB-9F70-4E2D-B7BB-B6D2369B35B6}" dt="2025-03-14T09:49:14.218" v="2966" actId="21"/>
        <pc:sldMkLst>
          <pc:docMk/>
          <pc:sldMk cId="1788306531" sldId="293"/>
        </pc:sldMkLst>
        <pc:spChg chg="del">
          <ac:chgData name="aimal khan" userId="710eb6fb9abe2ab4" providerId="LiveId" clId="{BFF123AB-9F70-4E2D-B7BB-B6D2369B35B6}" dt="2025-03-14T09:45:49.417" v="2949" actId="21"/>
          <ac:spMkLst>
            <pc:docMk/>
            <pc:sldMk cId="1788306531" sldId="293"/>
            <ac:spMk id="2" creationId="{BE749E83-A018-C7F1-1903-A3ED1153BE5E}"/>
          </ac:spMkLst>
        </pc:spChg>
        <pc:spChg chg="add mod">
          <ac:chgData name="aimal khan" userId="710eb6fb9abe2ab4" providerId="LiveId" clId="{BFF123AB-9F70-4E2D-B7BB-B6D2369B35B6}" dt="2025-03-14T09:49:14.218" v="2966" actId="21"/>
          <ac:spMkLst>
            <pc:docMk/>
            <pc:sldMk cId="1788306531" sldId="293"/>
            <ac:spMk id="4" creationId="{D106F9D8-C76C-F009-93C8-88D7EF6356B2}"/>
          </ac:spMkLst>
        </pc:spChg>
      </pc:sldChg>
    </pc:docChg>
  </pc:docChgLst>
</pc:chgInfo>
</file>

<file path=ppt/diagrams/_rels/data1.xml.rels><?xml version="1.0" encoding="UTF-8" standalone="yes"?>
<Relationships xmlns="http://schemas.openxmlformats.org/package/2006/relationships"><Relationship Id="rId8" Type="http://schemas.openxmlformats.org/officeDocument/2006/relationships/image" Target="../media/image12.svg"/><Relationship Id="rId3" Type="http://schemas.openxmlformats.org/officeDocument/2006/relationships/image" Target="../media/image7.png"/><Relationship Id="rId7" Type="http://schemas.openxmlformats.org/officeDocument/2006/relationships/image" Target="../media/image11.png"/><Relationship Id="rId2" Type="http://schemas.openxmlformats.org/officeDocument/2006/relationships/image" Target="../media/image6.svg"/><Relationship Id="rId1" Type="http://schemas.openxmlformats.org/officeDocument/2006/relationships/image" Target="../media/image5.png"/><Relationship Id="rId6" Type="http://schemas.openxmlformats.org/officeDocument/2006/relationships/image" Target="../media/image10.svg"/><Relationship Id="rId5" Type="http://schemas.openxmlformats.org/officeDocument/2006/relationships/image" Target="../media/image9.png"/><Relationship Id="rId4" Type="http://schemas.openxmlformats.org/officeDocument/2006/relationships/image" Target="../media/image8.svg"/></Relationships>
</file>

<file path=ppt/diagrams/_rels/drawing1.xml.rels><?xml version="1.0" encoding="UTF-8" standalone="yes"?>
<Relationships xmlns="http://schemas.openxmlformats.org/package/2006/relationships"><Relationship Id="rId8" Type="http://schemas.openxmlformats.org/officeDocument/2006/relationships/image" Target="../media/image12.svg"/><Relationship Id="rId3" Type="http://schemas.openxmlformats.org/officeDocument/2006/relationships/image" Target="../media/image7.png"/><Relationship Id="rId7" Type="http://schemas.openxmlformats.org/officeDocument/2006/relationships/image" Target="../media/image11.png"/><Relationship Id="rId2" Type="http://schemas.openxmlformats.org/officeDocument/2006/relationships/image" Target="../media/image6.svg"/><Relationship Id="rId1" Type="http://schemas.openxmlformats.org/officeDocument/2006/relationships/image" Target="../media/image5.png"/><Relationship Id="rId6" Type="http://schemas.openxmlformats.org/officeDocument/2006/relationships/image" Target="../media/image10.svg"/><Relationship Id="rId5" Type="http://schemas.openxmlformats.org/officeDocument/2006/relationships/image" Target="../media/image9.png"/><Relationship Id="rId4" Type="http://schemas.openxmlformats.org/officeDocument/2006/relationships/image" Target="../media/image8.svg"/></Relationships>
</file>

<file path=ppt/diagrams/colors1.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3_2">
  <dgm:title val=""/>
  <dgm:desc val=""/>
  <dgm:catLst>
    <dgm:cat type="accent3" pri="11200"/>
  </dgm:catLst>
  <dgm:styleLbl name="node0">
    <dgm:fillClrLst meth="repeat">
      <a:schemeClr val="accent3"/>
    </dgm:fillClrLst>
    <dgm:linClrLst meth="repeat">
      <a:schemeClr val="lt1"/>
    </dgm:linClrLst>
    <dgm:effectClrLst/>
    <dgm:txLinClrLst/>
    <dgm:txFillClrLst/>
    <dgm:txEffectClrLst/>
  </dgm:styleLbl>
  <dgm:styleLbl name="node1">
    <dgm:fillClrLst meth="repeat">
      <a:schemeClr val="accent3"/>
    </dgm:fillClrLst>
    <dgm:linClrLst meth="repeat">
      <a:schemeClr val="lt1"/>
    </dgm:linClrLst>
    <dgm:effectClrLst/>
    <dgm:txLinClrLst/>
    <dgm:txFillClrLst/>
    <dgm:txEffectClrLst/>
  </dgm:styleLbl>
  <dgm:styleLbl name="alignNode1">
    <dgm:fillClrLst meth="repeat">
      <a:schemeClr val="accent3"/>
    </dgm:fillClrLst>
    <dgm:linClrLst meth="repeat">
      <a:schemeClr val="accent3"/>
    </dgm:linClrLst>
    <dgm:effectClrLst/>
    <dgm:txLinClrLst/>
    <dgm:txFillClrLst/>
    <dgm:txEffectClrLst/>
  </dgm:styleLbl>
  <dgm:styleLbl name="lnNode1">
    <dgm:fillClrLst meth="repeat">
      <a:schemeClr val="accent3"/>
    </dgm:fillClrLst>
    <dgm:linClrLst meth="repeat">
      <a:schemeClr val="lt1"/>
    </dgm:linClrLst>
    <dgm:effectClrLst/>
    <dgm:txLinClrLst/>
    <dgm:txFillClrLst/>
    <dgm:txEffectClrLst/>
  </dgm:styleLbl>
  <dgm:styleLbl name="vennNode1">
    <dgm:fillClrLst meth="repeat">
      <a:schemeClr val="accent3">
        <a:alpha val="50000"/>
      </a:schemeClr>
    </dgm:fillClrLst>
    <dgm:linClrLst meth="repeat">
      <a:schemeClr val="lt1"/>
    </dgm:linClrLst>
    <dgm:effectClrLst/>
    <dgm:txLinClrLst/>
    <dgm:txFillClrLst/>
    <dgm:txEffectClrLst/>
  </dgm:styleLbl>
  <dgm:styleLbl name="node2">
    <dgm:fillClrLst meth="repeat">
      <a:schemeClr val="accent3"/>
    </dgm:fillClrLst>
    <dgm:linClrLst meth="repeat">
      <a:schemeClr val="lt1"/>
    </dgm:linClrLst>
    <dgm:effectClrLst/>
    <dgm:txLinClrLst/>
    <dgm:txFillClrLst/>
    <dgm:txEffectClrLst/>
  </dgm:styleLbl>
  <dgm:styleLbl name="node3">
    <dgm:fillClrLst meth="repeat">
      <a:schemeClr val="accent3"/>
    </dgm:fillClrLst>
    <dgm:linClrLst meth="repeat">
      <a:schemeClr val="lt1"/>
    </dgm:linClrLst>
    <dgm:effectClrLst/>
    <dgm:txLinClrLst/>
    <dgm:txFillClrLst/>
    <dgm:txEffectClrLst/>
  </dgm:styleLbl>
  <dgm:styleLbl name="node4">
    <dgm:fillClrLst meth="repeat">
      <a:schemeClr val="accent3"/>
    </dgm:fillClrLst>
    <dgm:linClrLst meth="repeat">
      <a:schemeClr val="lt1"/>
    </dgm:linClrLst>
    <dgm:effectClrLst/>
    <dgm:txLinClrLst/>
    <dgm:txFillClrLst/>
    <dgm:txEffectClrLst/>
  </dgm:styleLbl>
  <dgm:styleLbl name="f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3">
        <a:tint val="60000"/>
      </a:schemeClr>
    </dgm:fillClrLst>
    <dgm:linClrLst meth="repeat">
      <a:schemeClr val="accent3">
        <a:tint val="60000"/>
      </a:schemeClr>
    </dgm:linClrLst>
    <dgm:effectClrLst/>
    <dgm:txLinClrLst/>
    <dgm:txFillClrLst/>
    <dgm:txEffectClrLst/>
  </dgm:styleLbl>
  <dgm:styleLbl name="fgSibTrans2D1">
    <dgm:fillClrLst meth="repeat">
      <a:schemeClr val="accent3">
        <a:tint val="60000"/>
      </a:schemeClr>
    </dgm:fillClrLst>
    <dgm:linClrLst meth="repeat">
      <a:schemeClr val="accent3">
        <a:tint val="60000"/>
      </a:schemeClr>
    </dgm:linClrLst>
    <dgm:effectClrLst/>
    <dgm:txLinClrLst/>
    <dgm:txFillClrLst/>
    <dgm:txEffectClrLst/>
  </dgm:styleLbl>
  <dgm:styleLbl name="bgSibTrans2D1">
    <dgm:fillClrLst meth="repeat">
      <a:schemeClr val="accent3">
        <a:tint val="60000"/>
      </a:schemeClr>
    </dgm:fillClrLst>
    <dgm:linClrLst meth="repeat">
      <a:schemeClr val="accent3">
        <a:tint val="60000"/>
      </a:schemeClr>
    </dgm:linClrLst>
    <dgm:effectClrLst/>
    <dgm:txLinClrLst/>
    <dgm:txFillClrLst/>
    <dgm:txEffectClrLst/>
  </dgm:styleLbl>
  <dgm:styleLbl name="sibTrans1D1">
    <dgm:fillClrLst meth="repeat">
      <a:schemeClr val="accent3"/>
    </dgm:fillClrLst>
    <dgm:linClrLst meth="repeat">
      <a:schemeClr val="accent3"/>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dgm:linClrLst>
    <dgm:effectClrLst/>
    <dgm:txLinClrLst/>
    <dgm:txFillClrLst/>
    <dgm:txEffectClrLst/>
  </dgm:styleLbl>
  <dgm:styleLbl name="asst1">
    <dgm:fillClrLst meth="repeat">
      <a:schemeClr val="accent3"/>
    </dgm:fillClrLst>
    <dgm:linClrLst meth="repeat">
      <a:schemeClr val="lt1"/>
    </dgm:linClrLst>
    <dgm:effectClrLst/>
    <dgm:txLinClrLst/>
    <dgm:txFillClrLst/>
    <dgm:txEffectClrLst/>
  </dgm:styleLbl>
  <dgm:styleLbl name="asst2">
    <dgm:fillClrLst meth="repeat">
      <a:schemeClr val="accent3"/>
    </dgm:fillClrLst>
    <dgm:linClrLst meth="repeat">
      <a:schemeClr val="lt1"/>
    </dgm:linClrLst>
    <dgm:effectClrLst/>
    <dgm:txLinClrLst/>
    <dgm:txFillClrLst/>
    <dgm:txEffectClrLst/>
  </dgm:styleLbl>
  <dgm:styleLbl name="asst3">
    <dgm:fillClrLst meth="repeat">
      <a:schemeClr val="accent3"/>
    </dgm:fillClrLst>
    <dgm:linClrLst meth="repeat">
      <a:schemeClr val="lt1"/>
    </dgm:linClrLst>
    <dgm:effectClrLst/>
    <dgm:txLinClrLst/>
    <dgm:txFillClrLst/>
    <dgm:txEffectClrLst/>
  </dgm:styleLbl>
  <dgm:styleLbl name="asst4">
    <dgm:fillClrLst meth="repeat">
      <a:schemeClr val="accent3"/>
    </dgm:fillClrLst>
    <dgm:linClrLst meth="repeat">
      <a:schemeClr val="lt1"/>
    </dgm:linClrLst>
    <dgm:effectClrLst/>
    <dgm:txLinClrLst/>
    <dgm:txFillClrLst/>
    <dgm:txEffectClrLst/>
  </dgm:styleLbl>
  <dgm:styleLbl name="parChTrans2D1">
    <dgm:fillClrLst meth="repeat">
      <a:schemeClr val="accent3">
        <a:tint val="60000"/>
      </a:schemeClr>
    </dgm:fillClrLst>
    <dgm:linClrLst meth="repeat">
      <a:schemeClr val="accent3">
        <a:tint val="60000"/>
      </a:schemeClr>
    </dgm:linClrLst>
    <dgm:effectClrLst/>
    <dgm:txLinClrLst/>
    <dgm:txFillClrLst meth="repeat">
      <a:schemeClr val="lt1"/>
    </dgm:txFillClrLst>
    <dgm:txEffectClrLst/>
  </dgm:styleLbl>
  <dgm:styleLbl name="parChTrans2D2">
    <dgm:fillClrLst meth="repeat">
      <a:schemeClr val="accent3"/>
    </dgm:fillClrLst>
    <dgm:linClrLst meth="repeat">
      <a:schemeClr val="accent3"/>
    </dgm:linClrLst>
    <dgm:effectClrLst/>
    <dgm:txLinClrLst/>
    <dgm:txFillClrLst meth="repeat">
      <a:schemeClr val="lt1"/>
    </dgm:txFillClrLst>
    <dgm:txEffectClrLst/>
  </dgm:styleLbl>
  <dgm:styleLbl name="parChTrans2D3">
    <dgm:fillClrLst meth="repeat">
      <a:schemeClr val="accent3"/>
    </dgm:fillClrLst>
    <dgm:linClrLst meth="repeat">
      <a:schemeClr val="accent3"/>
    </dgm:linClrLst>
    <dgm:effectClrLst/>
    <dgm:txLinClrLst/>
    <dgm:txFillClrLst meth="repeat">
      <a:schemeClr val="lt1"/>
    </dgm:txFillClrLst>
    <dgm:txEffectClrLst/>
  </dgm:styleLbl>
  <dgm:styleLbl name="parChTrans2D4">
    <dgm:fillClrLst meth="repeat">
      <a:schemeClr val="accent3"/>
    </dgm:fillClrLst>
    <dgm:linClrLst meth="repeat">
      <a:schemeClr val="accent3"/>
    </dgm:linClrLst>
    <dgm:effectClrLst/>
    <dgm:txLinClrLst/>
    <dgm:txFillClrLst meth="repeat">
      <a:schemeClr val="lt1"/>
    </dgm:txFillClrLst>
    <dgm:txEffectClrLst/>
  </dgm:styleLbl>
  <dgm:styleLbl name="parChTrans1D1">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2">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3">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parChTrans1D4">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3"/>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solidFgAcc1">
    <dgm:fillClrLst meth="repeat">
      <a:schemeClr val="lt1"/>
    </dgm:fillClrLst>
    <dgm:linClrLst meth="repeat">
      <a:schemeClr val="accent3"/>
    </dgm:linClrLst>
    <dgm:effectClrLst/>
    <dgm:txLinClrLst/>
    <dgm:txFillClrLst meth="repeat">
      <a:schemeClr val="dk1"/>
    </dgm:txFillClrLst>
    <dgm:txEffectClrLst/>
  </dgm:styleLbl>
  <dgm:styleLbl name="solidAlignAcc1">
    <dgm:fillClrLst meth="repeat">
      <a:schemeClr val="lt1"/>
    </dgm:fillClrLst>
    <dgm:linClrLst meth="repeat">
      <a:schemeClr val="accent3"/>
    </dgm:linClrLst>
    <dgm:effectClrLst/>
    <dgm:txLinClrLst/>
    <dgm:txFillClrLst meth="repeat">
      <a:schemeClr val="dk1"/>
    </dgm:txFillClrLst>
    <dgm:txEffectClrLst/>
  </dgm:styleLbl>
  <dgm:styleLbl name="solidBgAcc1">
    <dgm:fillClrLst meth="repeat">
      <a:schemeClr val="lt1"/>
    </dgm:fillClrLst>
    <dgm:linClrLst meth="repeat">
      <a:schemeClr val="accent3"/>
    </dgm:linClrLst>
    <dgm:effectClrLst/>
    <dgm:txLinClrLst/>
    <dgm:txFillClrLst meth="repeat">
      <a:schemeClr val="dk1"/>
    </dgm:txFillClrLst>
    <dgm:txEffectClrLst/>
  </dgm:styleLbl>
  <dgm:styleLbl name="f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align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b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accent3"/>
    </dgm:linClrLst>
    <dgm:effectClrLst/>
    <dgm:txLinClrLst/>
    <dgm:txFillClrLst meth="repeat">
      <a:schemeClr val="dk1"/>
    </dgm:txFillClrLst>
    <dgm:txEffectClrLst/>
  </dgm:styleLbl>
  <dgm:styleLbl name="dkBgShp">
    <dgm:fillClrLst meth="repeat">
      <a:schemeClr val="accent3">
        <a:shade val="80000"/>
      </a:schemeClr>
    </dgm:fillClrLst>
    <dgm:linClrLst meth="repeat">
      <a:schemeClr val="accent3"/>
    </dgm:linClrLst>
    <dgm:effectClrLst/>
    <dgm:txLinClrLst/>
    <dgm:txFillClrLst meth="repeat">
      <a:schemeClr val="lt1"/>
    </dgm:txFillClrLst>
    <dgm:txEffectClrLst/>
  </dgm:styleLbl>
  <dgm:styleLbl name="trBgShp">
    <dgm:fillClrLst meth="repeat">
      <a:schemeClr val="accent3">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5B386CF6-D018-426A-8BAE-5E421018D4B7}" type="doc">
      <dgm:prSet loTypeId="urn:microsoft.com/office/officeart/2018/2/layout/IconVerticalSolidList" loCatId="icon" qsTypeId="urn:microsoft.com/office/officeart/2005/8/quickstyle/simple1" qsCatId="simple" csTypeId="urn:microsoft.com/office/officeart/2005/8/colors/accent2_2" csCatId="accent2" phldr="1"/>
      <dgm:spPr/>
      <dgm:t>
        <a:bodyPr/>
        <a:lstStyle/>
        <a:p>
          <a:endParaRPr lang="en-US"/>
        </a:p>
      </dgm:t>
    </dgm:pt>
    <dgm:pt modelId="{58450873-1891-4D8D-8A62-424B76F0C915}">
      <dgm:prSet/>
      <dgm:spPr/>
      <dgm:t>
        <a:bodyPr/>
        <a:lstStyle/>
        <a:p>
          <a:r>
            <a:rPr lang="en-US"/>
            <a:t>Poor nutrition for example high ultra-processed foods increases risks of obesity and type 2 diabetes (Public Health England, 2020).</a:t>
          </a:r>
        </a:p>
      </dgm:t>
    </dgm:pt>
    <dgm:pt modelId="{E4A6E744-8A93-4647-8DBB-760E75D635B9}" type="parTrans" cxnId="{900D0207-911A-4718-8E51-F24AE25F77FE}">
      <dgm:prSet/>
      <dgm:spPr/>
      <dgm:t>
        <a:bodyPr/>
        <a:lstStyle/>
        <a:p>
          <a:endParaRPr lang="en-US"/>
        </a:p>
      </dgm:t>
    </dgm:pt>
    <dgm:pt modelId="{18363CB6-65F7-45D5-9923-554EC62A456C}" type="sibTrans" cxnId="{900D0207-911A-4718-8E51-F24AE25F77FE}">
      <dgm:prSet/>
      <dgm:spPr/>
      <dgm:t>
        <a:bodyPr/>
        <a:lstStyle/>
        <a:p>
          <a:endParaRPr lang="en-US"/>
        </a:p>
      </dgm:t>
    </dgm:pt>
    <dgm:pt modelId="{2EA5887F-2AED-4C27-BA94-C5F76B78DB2F}">
      <dgm:prSet/>
      <dgm:spPr/>
      <dgm:t>
        <a:bodyPr/>
        <a:lstStyle/>
        <a:p>
          <a:r>
            <a:rPr lang="en-US"/>
            <a:t>People who use excessive alcohol faces liver disease and dementia (Public Health England, 2016).</a:t>
          </a:r>
        </a:p>
      </dgm:t>
    </dgm:pt>
    <dgm:pt modelId="{90DF9C57-6EF6-4ADD-997D-7D886192A5D5}" type="parTrans" cxnId="{7E59CEC1-26B4-42AF-A029-8354F126AC97}">
      <dgm:prSet/>
      <dgm:spPr/>
      <dgm:t>
        <a:bodyPr/>
        <a:lstStyle/>
        <a:p>
          <a:endParaRPr lang="en-US"/>
        </a:p>
      </dgm:t>
    </dgm:pt>
    <dgm:pt modelId="{392AC414-6155-4278-8837-40250E5843DE}" type="sibTrans" cxnId="{7E59CEC1-26B4-42AF-A029-8354F126AC97}">
      <dgm:prSet/>
      <dgm:spPr/>
      <dgm:t>
        <a:bodyPr/>
        <a:lstStyle/>
        <a:p>
          <a:endParaRPr lang="en-US"/>
        </a:p>
      </dgm:t>
    </dgm:pt>
    <dgm:pt modelId="{7063318D-69D0-4959-9255-77F7BA53525F}">
      <dgm:prSet/>
      <dgm:spPr/>
      <dgm:t>
        <a:bodyPr/>
        <a:lstStyle/>
        <a:p>
          <a:r>
            <a:rPr lang="en-US"/>
            <a:t>Therefore, we need to avoid fast foods and increase physical activities, according to British Heart foundation (2022) regular exercise reduce cardiovascular disease by 35 percent.</a:t>
          </a:r>
        </a:p>
      </dgm:t>
    </dgm:pt>
    <dgm:pt modelId="{D3715CFE-DDBF-4B19-B1AD-D1C543473547}" type="parTrans" cxnId="{BD00EC32-38ED-47E3-A67E-BF72F20F44FD}">
      <dgm:prSet/>
      <dgm:spPr/>
      <dgm:t>
        <a:bodyPr/>
        <a:lstStyle/>
        <a:p>
          <a:endParaRPr lang="en-US"/>
        </a:p>
      </dgm:t>
    </dgm:pt>
    <dgm:pt modelId="{B09B2688-5066-4B6F-A3AA-9CC909DF6FF8}" type="sibTrans" cxnId="{BD00EC32-38ED-47E3-A67E-BF72F20F44FD}">
      <dgm:prSet/>
      <dgm:spPr/>
      <dgm:t>
        <a:bodyPr/>
        <a:lstStyle/>
        <a:p>
          <a:endParaRPr lang="en-US"/>
        </a:p>
      </dgm:t>
    </dgm:pt>
    <dgm:pt modelId="{5FAD10E6-02D6-4B46-84B1-E44965275784}">
      <dgm:prSet/>
      <dgm:spPr/>
      <dgm:t>
        <a:bodyPr/>
        <a:lstStyle/>
        <a:p>
          <a:r>
            <a:rPr lang="en-US"/>
            <a:t>Less than 7 hours sleep per night develop risk of hypertension (NHS, 2021).</a:t>
          </a:r>
        </a:p>
      </dgm:t>
    </dgm:pt>
    <dgm:pt modelId="{53941468-83F5-4BC1-9A6E-446E049DA1D9}" type="parTrans" cxnId="{50755AD7-65DF-4E14-AEA9-F2BD6FA93305}">
      <dgm:prSet/>
      <dgm:spPr/>
      <dgm:t>
        <a:bodyPr/>
        <a:lstStyle/>
        <a:p>
          <a:endParaRPr lang="en-US"/>
        </a:p>
      </dgm:t>
    </dgm:pt>
    <dgm:pt modelId="{7D958719-52D7-40C8-A89B-5BAA95F3AC2E}" type="sibTrans" cxnId="{50755AD7-65DF-4E14-AEA9-F2BD6FA93305}">
      <dgm:prSet/>
      <dgm:spPr/>
      <dgm:t>
        <a:bodyPr/>
        <a:lstStyle/>
        <a:p>
          <a:endParaRPr lang="en-US"/>
        </a:p>
      </dgm:t>
    </dgm:pt>
    <dgm:pt modelId="{31BBED34-C975-4D28-8ECA-244D324AD4CE}" type="pres">
      <dgm:prSet presAssocID="{5B386CF6-D018-426A-8BAE-5E421018D4B7}" presName="root" presStyleCnt="0">
        <dgm:presLayoutVars>
          <dgm:dir/>
          <dgm:resizeHandles val="exact"/>
        </dgm:presLayoutVars>
      </dgm:prSet>
      <dgm:spPr/>
    </dgm:pt>
    <dgm:pt modelId="{FCB1FB5E-F042-4F7A-ADAF-2E95859CF91C}" type="pres">
      <dgm:prSet presAssocID="{58450873-1891-4D8D-8A62-424B76F0C915}" presName="compNode" presStyleCnt="0"/>
      <dgm:spPr/>
    </dgm:pt>
    <dgm:pt modelId="{9FD0553A-94A1-4E59-9FC8-6BBCC9C08961}" type="pres">
      <dgm:prSet presAssocID="{58450873-1891-4D8D-8A62-424B76F0C915}" presName="bgRect" presStyleLbl="bgShp" presStyleIdx="0" presStyleCnt="4"/>
      <dgm:spPr/>
    </dgm:pt>
    <dgm:pt modelId="{5326A6B5-63D7-449B-B475-681FB34440F9}" type="pres">
      <dgm:prSet presAssocID="{58450873-1891-4D8D-8A62-424B76F0C915}"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Fruit Bowl"/>
        </a:ext>
      </dgm:extLst>
    </dgm:pt>
    <dgm:pt modelId="{0D9AC66B-8D0E-4CD6-AE80-AEE569DE7D0E}" type="pres">
      <dgm:prSet presAssocID="{58450873-1891-4D8D-8A62-424B76F0C915}" presName="spaceRect" presStyleCnt="0"/>
      <dgm:spPr/>
    </dgm:pt>
    <dgm:pt modelId="{996494FE-F8C6-4BF6-833D-B18CDB0B9A61}" type="pres">
      <dgm:prSet presAssocID="{58450873-1891-4D8D-8A62-424B76F0C915}" presName="parTx" presStyleLbl="revTx" presStyleIdx="0" presStyleCnt="4">
        <dgm:presLayoutVars>
          <dgm:chMax val="0"/>
          <dgm:chPref val="0"/>
        </dgm:presLayoutVars>
      </dgm:prSet>
      <dgm:spPr/>
    </dgm:pt>
    <dgm:pt modelId="{84FC4F65-F434-465F-AA1B-A870FAAA8B0B}" type="pres">
      <dgm:prSet presAssocID="{18363CB6-65F7-45D5-9923-554EC62A456C}" presName="sibTrans" presStyleCnt="0"/>
      <dgm:spPr/>
    </dgm:pt>
    <dgm:pt modelId="{73703D56-31F1-4647-B5AA-EDB2945E08C8}" type="pres">
      <dgm:prSet presAssocID="{2EA5887F-2AED-4C27-BA94-C5F76B78DB2F}" presName="compNode" presStyleCnt="0"/>
      <dgm:spPr/>
    </dgm:pt>
    <dgm:pt modelId="{6BB73365-D094-47E0-91D3-7F5F0D30E12E}" type="pres">
      <dgm:prSet presAssocID="{2EA5887F-2AED-4C27-BA94-C5F76B78DB2F}" presName="bgRect" presStyleLbl="bgShp" presStyleIdx="1" presStyleCnt="4"/>
      <dgm:spPr/>
    </dgm:pt>
    <dgm:pt modelId="{0DBCCBC4-2626-477E-9CD4-A5136DDA6587}" type="pres">
      <dgm:prSet presAssocID="{2EA5887F-2AED-4C27-BA94-C5F76B78DB2F}"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Wine"/>
        </a:ext>
      </dgm:extLst>
    </dgm:pt>
    <dgm:pt modelId="{731261B7-1004-4CD4-8129-04FBDF9E76DC}" type="pres">
      <dgm:prSet presAssocID="{2EA5887F-2AED-4C27-BA94-C5F76B78DB2F}" presName="spaceRect" presStyleCnt="0"/>
      <dgm:spPr/>
    </dgm:pt>
    <dgm:pt modelId="{DDFD36A2-BA92-4053-AAC8-E5A641F5D6E1}" type="pres">
      <dgm:prSet presAssocID="{2EA5887F-2AED-4C27-BA94-C5F76B78DB2F}" presName="parTx" presStyleLbl="revTx" presStyleIdx="1" presStyleCnt="4">
        <dgm:presLayoutVars>
          <dgm:chMax val="0"/>
          <dgm:chPref val="0"/>
        </dgm:presLayoutVars>
      </dgm:prSet>
      <dgm:spPr/>
    </dgm:pt>
    <dgm:pt modelId="{80B846D0-9FE5-48A8-9CC3-BB23DB629C9D}" type="pres">
      <dgm:prSet presAssocID="{392AC414-6155-4278-8837-40250E5843DE}" presName="sibTrans" presStyleCnt="0"/>
      <dgm:spPr/>
    </dgm:pt>
    <dgm:pt modelId="{C41529C7-DD14-429F-BC40-4822AA2184B0}" type="pres">
      <dgm:prSet presAssocID="{7063318D-69D0-4959-9255-77F7BA53525F}" presName="compNode" presStyleCnt="0"/>
      <dgm:spPr/>
    </dgm:pt>
    <dgm:pt modelId="{3BDCE4F5-1F36-4CF7-A17D-0A4ABC81BB27}" type="pres">
      <dgm:prSet presAssocID="{7063318D-69D0-4959-9255-77F7BA53525F}" presName="bgRect" presStyleLbl="bgShp" presStyleIdx="2" presStyleCnt="4"/>
      <dgm:spPr/>
    </dgm:pt>
    <dgm:pt modelId="{CE5C6CD2-E979-4536-BC80-1DD93D47FFB4}" type="pres">
      <dgm:prSet presAssocID="{7063318D-69D0-4959-9255-77F7BA53525F}"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Heart Organ"/>
        </a:ext>
      </dgm:extLst>
    </dgm:pt>
    <dgm:pt modelId="{8868FF8D-0B7A-4278-8CDE-44BF46D2E8F3}" type="pres">
      <dgm:prSet presAssocID="{7063318D-69D0-4959-9255-77F7BA53525F}" presName="spaceRect" presStyleCnt="0"/>
      <dgm:spPr/>
    </dgm:pt>
    <dgm:pt modelId="{78ADDF87-BF77-4ABB-B743-D9F84A6CA47A}" type="pres">
      <dgm:prSet presAssocID="{7063318D-69D0-4959-9255-77F7BA53525F}" presName="parTx" presStyleLbl="revTx" presStyleIdx="2" presStyleCnt="4">
        <dgm:presLayoutVars>
          <dgm:chMax val="0"/>
          <dgm:chPref val="0"/>
        </dgm:presLayoutVars>
      </dgm:prSet>
      <dgm:spPr/>
    </dgm:pt>
    <dgm:pt modelId="{7AA3483C-EAE6-4F30-BA44-EE33AF14E384}" type="pres">
      <dgm:prSet presAssocID="{B09B2688-5066-4B6F-A3AA-9CC909DF6FF8}" presName="sibTrans" presStyleCnt="0"/>
      <dgm:spPr/>
    </dgm:pt>
    <dgm:pt modelId="{D2EFE4F2-BF13-43A7-87E3-9E18C01E362D}" type="pres">
      <dgm:prSet presAssocID="{5FAD10E6-02D6-4B46-84B1-E44965275784}" presName="compNode" presStyleCnt="0"/>
      <dgm:spPr/>
    </dgm:pt>
    <dgm:pt modelId="{0139FFB7-4A02-4657-9282-96E69B258DDA}" type="pres">
      <dgm:prSet presAssocID="{5FAD10E6-02D6-4B46-84B1-E44965275784}" presName="bgRect" presStyleLbl="bgShp" presStyleIdx="3" presStyleCnt="4"/>
      <dgm:spPr/>
    </dgm:pt>
    <dgm:pt modelId="{8648D0AE-2A88-44EC-8624-226D810A8F46}" type="pres">
      <dgm:prSet presAssocID="{5FAD10E6-02D6-4B46-84B1-E44965275784}" presName="iconRect" presStyleLbl="node1" presStyleIdx="3" presStyleCnt="4"/>
      <dgm:spPr>
        <a:blipFill>
          <a:blip xmlns:r="http://schemas.openxmlformats.org/officeDocument/2006/relationships" r:embed="rId7">
            <a:extLst>
              <a:ext uri="{96DAC541-7B7A-43D3-8B79-37D633B846F1}">
                <asvg:svgBlip xmlns:asvg="http://schemas.microsoft.com/office/drawing/2016/SVG/main" r:embed="rId8"/>
              </a:ext>
            </a:extLst>
          </a:blip>
          <a:srcRect/>
          <a:stretch>
            <a:fillRect/>
          </a:stretch>
        </a:blipFill>
        <a:ln>
          <a:noFill/>
        </a:ln>
      </dgm:spPr>
      <dgm:extLst>
        <a:ext uri="{E40237B7-FDA0-4F09-8148-C483321AD2D9}">
          <dgm14:cNvPr xmlns:dgm14="http://schemas.microsoft.com/office/drawing/2010/diagram" id="0" name="" descr="Head with gears with solid fill"/>
        </a:ext>
      </dgm:extLst>
    </dgm:pt>
    <dgm:pt modelId="{CFAB1EE0-7163-4086-8829-D3335AE00DC8}" type="pres">
      <dgm:prSet presAssocID="{5FAD10E6-02D6-4B46-84B1-E44965275784}" presName="spaceRect" presStyleCnt="0"/>
      <dgm:spPr/>
    </dgm:pt>
    <dgm:pt modelId="{915DC56A-7D0A-400D-9960-DF782AE0F112}" type="pres">
      <dgm:prSet presAssocID="{5FAD10E6-02D6-4B46-84B1-E44965275784}" presName="parTx" presStyleLbl="revTx" presStyleIdx="3" presStyleCnt="4">
        <dgm:presLayoutVars>
          <dgm:chMax val="0"/>
          <dgm:chPref val="0"/>
        </dgm:presLayoutVars>
      </dgm:prSet>
      <dgm:spPr/>
    </dgm:pt>
  </dgm:ptLst>
  <dgm:cxnLst>
    <dgm:cxn modelId="{900D0207-911A-4718-8E51-F24AE25F77FE}" srcId="{5B386CF6-D018-426A-8BAE-5E421018D4B7}" destId="{58450873-1891-4D8D-8A62-424B76F0C915}" srcOrd="0" destOrd="0" parTransId="{E4A6E744-8A93-4647-8DBB-760E75D635B9}" sibTransId="{18363CB6-65F7-45D5-9923-554EC62A456C}"/>
    <dgm:cxn modelId="{E413FD26-DCEA-4943-91CE-6C0BE2B42DC2}" type="presOf" srcId="{5FAD10E6-02D6-4B46-84B1-E44965275784}" destId="{915DC56A-7D0A-400D-9960-DF782AE0F112}" srcOrd="0" destOrd="0" presId="urn:microsoft.com/office/officeart/2018/2/layout/IconVerticalSolidList"/>
    <dgm:cxn modelId="{BD00EC32-38ED-47E3-A67E-BF72F20F44FD}" srcId="{5B386CF6-D018-426A-8BAE-5E421018D4B7}" destId="{7063318D-69D0-4959-9255-77F7BA53525F}" srcOrd="2" destOrd="0" parTransId="{D3715CFE-DDBF-4B19-B1AD-D1C543473547}" sibTransId="{B09B2688-5066-4B6F-A3AA-9CC909DF6FF8}"/>
    <dgm:cxn modelId="{4E087969-105E-4348-A383-45826B6F61B6}" type="presOf" srcId="{58450873-1891-4D8D-8A62-424B76F0C915}" destId="{996494FE-F8C6-4BF6-833D-B18CDB0B9A61}" srcOrd="0" destOrd="0" presId="urn:microsoft.com/office/officeart/2018/2/layout/IconVerticalSolidList"/>
    <dgm:cxn modelId="{882C24AA-13C5-49FA-9386-C1716D9B78DF}" type="presOf" srcId="{7063318D-69D0-4959-9255-77F7BA53525F}" destId="{78ADDF87-BF77-4ABB-B743-D9F84A6CA47A}" srcOrd="0" destOrd="0" presId="urn:microsoft.com/office/officeart/2018/2/layout/IconVerticalSolidList"/>
    <dgm:cxn modelId="{18B4EFAA-35AE-4369-9A68-635838AA3954}" type="presOf" srcId="{2EA5887F-2AED-4C27-BA94-C5F76B78DB2F}" destId="{DDFD36A2-BA92-4053-AAC8-E5A641F5D6E1}" srcOrd="0" destOrd="0" presId="urn:microsoft.com/office/officeart/2018/2/layout/IconVerticalSolidList"/>
    <dgm:cxn modelId="{7E59CEC1-26B4-42AF-A029-8354F126AC97}" srcId="{5B386CF6-D018-426A-8BAE-5E421018D4B7}" destId="{2EA5887F-2AED-4C27-BA94-C5F76B78DB2F}" srcOrd="1" destOrd="0" parTransId="{90DF9C57-6EF6-4ADD-997D-7D886192A5D5}" sibTransId="{392AC414-6155-4278-8837-40250E5843DE}"/>
    <dgm:cxn modelId="{E2C247D4-544D-496B-82DA-0D0126EA9188}" type="presOf" srcId="{5B386CF6-D018-426A-8BAE-5E421018D4B7}" destId="{31BBED34-C975-4D28-8ECA-244D324AD4CE}" srcOrd="0" destOrd="0" presId="urn:microsoft.com/office/officeart/2018/2/layout/IconVerticalSolidList"/>
    <dgm:cxn modelId="{50755AD7-65DF-4E14-AEA9-F2BD6FA93305}" srcId="{5B386CF6-D018-426A-8BAE-5E421018D4B7}" destId="{5FAD10E6-02D6-4B46-84B1-E44965275784}" srcOrd="3" destOrd="0" parTransId="{53941468-83F5-4BC1-9A6E-446E049DA1D9}" sibTransId="{7D958719-52D7-40C8-A89B-5BAA95F3AC2E}"/>
    <dgm:cxn modelId="{04AE330A-F249-41AA-B71D-7ACEC2B0848D}" type="presParOf" srcId="{31BBED34-C975-4D28-8ECA-244D324AD4CE}" destId="{FCB1FB5E-F042-4F7A-ADAF-2E95859CF91C}" srcOrd="0" destOrd="0" presId="urn:microsoft.com/office/officeart/2018/2/layout/IconVerticalSolidList"/>
    <dgm:cxn modelId="{0E3D99C5-400D-4F6E-8EC9-B902741E24F1}" type="presParOf" srcId="{FCB1FB5E-F042-4F7A-ADAF-2E95859CF91C}" destId="{9FD0553A-94A1-4E59-9FC8-6BBCC9C08961}" srcOrd="0" destOrd="0" presId="urn:microsoft.com/office/officeart/2018/2/layout/IconVerticalSolidList"/>
    <dgm:cxn modelId="{71B48077-8E07-4DC1-8893-5C26076166A7}" type="presParOf" srcId="{FCB1FB5E-F042-4F7A-ADAF-2E95859CF91C}" destId="{5326A6B5-63D7-449B-B475-681FB34440F9}" srcOrd="1" destOrd="0" presId="urn:microsoft.com/office/officeart/2018/2/layout/IconVerticalSolidList"/>
    <dgm:cxn modelId="{81229E87-4F9E-49F1-A930-D7F65740DCCF}" type="presParOf" srcId="{FCB1FB5E-F042-4F7A-ADAF-2E95859CF91C}" destId="{0D9AC66B-8D0E-4CD6-AE80-AEE569DE7D0E}" srcOrd="2" destOrd="0" presId="urn:microsoft.com/office/officeart/2018/2/layout/IconVerticalSolidList"/>
    <dgm:cxn modelId="{AE9E9051-6B1F-4F56-B562-92D71C67A6F9}" type="presParOf" srcId="{FCB1FB5E-F042-4F7A-ADAF-2E95859CF91C}" destId="{996494FE-F8C6-4BF6-833D-B18CDB0B9A61}" srcOrd="3" destOrd="0" presId="urn:microsoft.com/office/officeart/2018/2/layout/IconVerticalSolidList"/>
    <dgm:cxn modelId="{C4DD0241-88CE-43DF-ACBE-EBD1ECB7E65C}" type="presParOf" srcId="{31BBED34-C975-4D28-8ECA-244D324AD4CE}" destId="{84FC4F65-F434-465F-AA1B-A870FAAA8B0B}" srcOrd="1" destOrd="0" presId="urn:microsoft.com/office/officeart/2018/2/layout/IconVerticalSolidList"/>
    <dgm:cxn modelId="{D96D2427-68C3-4D1D-ACE6-BE9079FF6919}" type="presParOf" srcId="{31BBED34-C975-4D28-8ECA-244D324AD4CE}" destId="{73703D56-31F1-4647-B5AA-EDB2945E08C8}" srcOrd="2" destOrd="0" presId="urn:microsoft.com/office/officeart/2018/2/layout/IconVerticalSolidList"/>
    <dgm:cxn modelId="{5F6E3C6A-944E-4153-9E74-9D8E7DC5673D}" type="presParOf" srcId="{73703D56-31F1-4647-B5AA-EDB2945E08C8}" destId="{6BB73365-D094-47E0-91D3-7F5F0D30E12E}" srcOrd="0" destOrd="0" presId="urn:microsoft.com/office/officeart/2018/2/layout/IconVerticalSolidList"/>
    <dgm:cxn modelId="{B303CDA3-DE6C-44F3-B6E3-F088962877A0}" type="presParOf" srcId="{73703D56-31F1-4647-B5AA-EDB2945E08C8}" destId="{0DBCCBC4-2626-477E-9CD4-A5136DDA6587}" srcOrd="1" destOrd="0" presId="urn:microsoft.com/office/officeart/2018/2/layout/IconVerticalSolidList"/>
    <dgm:cxn modelId="{2B349B17-6336-426A-A7DF-B0457A5E8BAD}" type="presParOf" srcId="{73703D56-31F1-4647-B5AA-EDB2945E08C8}" destId="{731261B7-1004-4CD4-8129-04FBDF9E76DC}" srcOrd="2" destOrd="0" presId="urn:microsoft.com/office/officeart/2018/2/layout/IconVerticalSolidList"/>
    <dgm:cxn modelId="{5F5028AE-4AED-406F-ACEE-CCEEBC5DF941}" type="presParOf" srcId="{73703D56-31F1-4647-B5AA-EDB2945E08C8}" destId="{DDFD36A2-BA92-4053-AAC8-E5A641F5D6E1}" srcOrd="3" destOrd="0" presId="urn:microsoft.com/office/officeart/2018/2/layout/IconVerticalSolidList"/>
    <dgm:cxn modelId="{9C3ADEBE-5523-401C-86C7-1EDBD4F6A932}" type="presParOf" srcId="{31BBED34-C975-4D28-8ECA-244D324AD4CE}" destId="{80B846D0-9FE5-48A8-9CC3-BB23DB629C9D}" srcOrd="3" destOrd="0" presId="urn:microsoft.com/office/officeart/2018/2/layout/IconVerticalSolidList"/>
    <dgm:cxn modelId="{3FB6A407-C3E6-4A7A-9137-2368121CA7D5}" type="presParOf" srcId="{31BBED34-C975-4D28-8ECA-244D324AD4CE}" destId="{C41529C7-DD14-429F-BC40-4822AA2184B0}" srcOrd="4" destOrd="0" presId="urn:microsoft.com/office/officeart/2018/2/layout/IconVerticalSolidList"/>
    <dgm:cxn modelId="{A38AB131-ECDB-4165-81B3-DBD3E9BF9727}" type="presParOf" srcId="{C41529C7-DD14-429F-BC40-4822AA2184B0}" destId="{3BDCE4F5-1F36-4CF7-A17D-0A4ABC81BB27}" srcOrd="0" destOrd="0" presId="urn:microsoft.com/office/officeart/2018/2/layout/IconVerticalSolidList"/>
    <dgm:cxn modelId="{0106A059-21E7-4828-9E07-CD8AF713214A}" type="presParOf" srcId="{C41529C7-DD14-429F-BC40-4822AA2184B0}" destId="{CE5C6CD2-E979-4536-BC80-1DD93D47FFB4}" srcOrd="1" destOrd="0" presId="urn:microsoft.com/office/officeart/2018/2/layout/IconVerticalSolidList"/>
    <dgm:cxn modelId="{8E218DDF-FCA4-42AE-839F-710F326ED7E6}" type="presParOf" srcId="{C41529C7-DD14-429F-BC40-4822AA2184B0}" destId="{8868FF8D-0B7A-4278-8CDE-44BF46D2E8F3}" srcOrd="2" destOrd="0" presId="urn:microsoft.com/office/officeart/2018/2/layout/IconVerticalSolidList"/>
    <dgm:cxn modelId="{9C710EB0-9666-4CA1-9A02-688EFCF9BFD2}" type="presParOf" srcId="{C41529C7-DD14-429F-BC40-4822AA2184B0}" destId="{78ADDF87-BF77-4ABB-B743-D9F84A6CA47A}" srcOrd="3" destOrd="0" presId="urn:microsoft.com/office/officeart/2018/2/layout/IconVerticalSolidList"/>
    <dgm:cxn modelId="{2BCA0EDA-DDEC-492C-B752-A1663FA417BA}" type="presParOf" srcId="{31BBED34-C975-4D28-8ECA-244D324AD4CE}" destId="{7AA3483C-EAE6-4F30-BA44-EE33AF14E384}" srcOrd="5" destOrd="0" presId="urn:microsoft.com/office/officeart/2018/2/layout/IconVerticalSolidList"/>
    <dgm:cxn modelId="{E9799E95-03E6-4B71-9F7D-634EC3FBB400}" type="presParOf" srcId="{31BBED34-C975-4D28-8ECA-244D324AD4CE}" destId="{D2EFE4F2-BF13-43A7-87E3-9E18C01E362D}" srcOrd="6" destOrd="0" presId="urn:microsoft.com/office/officeart/2018/2/layout/IconVerticalSolidList"/>
    <dgm:cxn modelId="{C3425FA9-3392-43F7-B501-FE0685D134AF}" type="presParOf" srcId="{D2EFE4F2-BF13-43A7-87E3-9E18C01E362D}" destId="{0139FFB7-4A02-4657-9282-96E69B258DDA}" srcOrd="0" destOrd="0" presId="urn:microsoft.com/office/officeart/2018/2/layout/IconVerticalSolidList"/>
    <dgm:cxn modelId="{D4D32A32-BEAB-4BD9-890E-E9FC18CBAE7E}" type="presParOf" srcId="{D2EFE4F2-BF13-43A7-87E3-9E18C01E362D}" destId="{8648D0AE-2A88-44EC-8624-226D810A8F46}" srcOrd="1" destOrd="0" presId="urn:microsoft.com/office/officeart/2018/2/layout/IconVerticalSolidList"/>
    <dgm:cxn modelId="{638F702D-F54E-43A2-86A6-EC7194516520}" type="presParOf" srcId="{D2EFE4F2-BF13-43A7-87E3-9E18C01E362D}" destId="{CFAB1EE0-7163-4086-8829-D3335AE00DC8}" srcOrd="2" destOrd="0" presId="urn:microsoft.com/office/officeart/2018/2/layout/IconVerticalSolidList"/>
    <dgm:cxn modelId="{8C74BE6D-3507-4E30-B563-7346AE38AF62}" type="presParOf" srcId="{D2EFE4F2-BF13-43A7-87E3-9E18C01E362D}" destId="{915DC56A-7D0A-400D-9960-DF782AE0F112}"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15671726-246B-4378-AA7D-F118FF7B15ED}" type="doc">
      <dgm:prSet loTypeId="urn:microsoft.com/office/officeart/2005/8/layout/vList2" loCatId="list" qsTypeId="urn:microsoft.com/office/officeart/2005/8/quickstyle/simple1" qsCatId="simple" csTypeId="urn:microsoft.com/office/officeart/2005/8/colors/accent2_2" csCatId="accent2"/>
      <dgm:spPr/>
      <dgm:t>
        <a:bodyPr/>
        <a:lstStyle/>
        <a:p>
          <a:endParaRPr lang="en-US"/>
        </a:p>
      </dgm:t>
    </dgm:pt>
    <dgm:pt modelId="{9BF79E91-DB9A-4197-806A-7AB4D86479A0}">
      <dgm:prSet/>
      <dgm:spPr/>
      <dgm:t>
        <a:bodyPr/>
        <a:lstStyle/>
        <a:p>
          <a:r>
            <a:rPr lang="en-US" b="0" i="0"/>
            <a:t>Health foundations are established during pregnancy and early childhood. Poor maternal nutrition, stress, or exposure to toxins can lead to low birth weight, increasing risks of cardiovascular disease and metabolic disorders in adulthood (Barker, 1995).</a:t>
          </a:r>
          <a:endParaRPr lang="en-US"/>
        </a:p>
      </dgm:t>
    </dgm:pt>
    <dgm:pt modelId="{3F509172-9A34-4149-8DC4-376200A0640B}" type="parTrans" cxnId="{0BBF68FB-F096-4238-8CD4-BDAFADC08E3A}">
      <dgm:prSet/>
      <dgm:spPr/>
      <dgm:t>
        <a:bodyPr/>
        <a:lstStyle/>
        <a:p>
          <a:endParaRPr lang="en-US"/>
        </a:p>
      </dgm:t>
    </dgm:pt>
    <dgm:pt modelId="{BDE3D8B3-13A3-41A9-8561-088F786940A6}" type="sibTrans" cxnId="{0BBF68FB-F096-4238-8CD4-BDAFADC08E3A}">
      <dgm:prSet/>
      <dgm:spPr/>
      <dgm:t>
        <a:bodyPr/>
        <a:lstStyle/>
        <a:p>
          <a:endParaRPr lang="en-US"/>
        </a:p>
      </dgm:t>
    </dgm:pt>
    <dgm:pt modelId="{76F5F9FE-B736-457A-983C-114CCFF0EA14}">
      <dgm:prSet/>
      <dgm:spPr/>
      <dgm:t>
        <a:bodyPr/>
        <a:lstStyle/>
        <a:p>
          <a:r>
            <a:rPr lang="en-US"/>
            <a:t>According to Sylva et al (2004), pre school setting at the age of 3 have better academic and social outcomes.</a:t>
          </a:r>
        </a:p>
      </dgm:t>
    </dgm:pt>
    <dgm:pt modelId="{A0958DA2-C99E-4AF9-AB41-56C2E04E76F0}" type="parTrans" cxnId="{59A2B9A3-1679-42E4-B50E-4A6985B85078}">
      <dgm:prSet/>
      <dgm:spPr/>
      <dgm:t>
        <a:bodyPr/>
        <a:lstStyle/>
        <a:p>
          <a:endParaRPr lang="en-US"/>
        </a:p>
      </dgm:t>
    </dgm:pt>
    <dgm:pt modelId="{5AA7B3A7-CB63-4AF3-818D-45CA2D6D4248}" type="sibTrans" cxnId="{59A2B9A3-1679-42E4-B50E-4A6985B85078}">
      <dgm:prSet/>
      <dgm:spPr/>
      <dgm:t>
        <a:bodyPr/>
        <a:lstStyle/>
        <a:p>
          <a:endParaRPr lang="en-US"/>
        </a:p>
      </dgm:t>
    </dgm:pt>
    <dgm:pt modelId="{94E4CEC6-1CCB-4849-95FC-CAC28F6BE5EA}" type="pres">
      <dgm:prSet presAssocID="{15671726-246B-4378-AA7D-F118FF7B15ED}" presName="linear" presStyleCnt="0">
        <dgm:presLayoutVars>
          <dgm:animLvl val="lvl"/>
          <dgm:resizeHandles val="exact"/>
        </dgm:presLayoutVars>
      </dgm:prSet>
      <dgm:spPr/>
    </dgm:pt>
    <dgm:pt modelId="{829AF187-01A4-48BB-8B1C-1ADD94D35CF3}" type="pres">
      <dgm:prSet presAssocID="{9BF79E91-DB9A-4197-806A-7AB4D86479A0}" presName="parentText" presStyleLbl="node1" presStyleIdx="0" presStyleCnt="2">
        <dgm:presLayoutVars>
          <dgm:chMax val="0"/>
          <dgm:bulletEnabled val="1"/>
        </dgm:presLayoutVars>
      </dgm:prSet>
      <dgm:spPr/>
    </dgm:pt>
    <dgm:pt modelId="{ED6E229A-4EDA-482C-BB51-7667DAE4286A}" type="pres">
      <dgm:prSet presAssocID="{BDE3D8B3-13A3-41A9-8561-088F786940A6}" presName="spacer" presStyleCnt="0"/>
      <dgm:spPr/>
    </dgm:pt>
    <dgm:pt modelId="{7AB6F4BC-B2A0-4D75-B7AF-DA909E23BE66}" type="pres">
      <dgm:prSet presAssocID="{76F5F9FE-B736-457A-983C-114CCFF0EA14}" presName="parentText" presStyleLbl="node1" presStyleIdx="1" presStyleCnt="2">
        <dgm:presLayoutVars>
          <dgm:chMax val="0"/>
          <dgm:bulletEnabled val="1"/>
        </dgm:presLayoutVars>
      </dgm:prSet>
      <dgm:spPr/>
    </dgm:pt>
  </dgm:ptLst>
  <dgm:cxnLst>
    <dgm:cxn modelId="{0D05B303-9DBC-46B7-9483-945E1708EFD3}" type="presOf" srcId="{9BF79E91-DB9A-4197-806A-7AB4D86479A0}" destId="{829AF187-01A4-48BB-8B1C-1ADD94D35CF3}" srcOrd="0" destOrd="0" presId="urn:microsoft.com/office/officeart/2005/8/layout/vList2"/>
    <dgm:cxn modelId="{B8E07740-C6A1-4919-A673-CFAC582CBD94}" type="presOf" srcId="{76F5F9FE-B736-457A-983C-114CCFF0EA14}" destId="{7AB6F4BC-B2A0-4D75-B7AF-DA909E23BE66}" srcOrd="0" destOrd="0" presId="urn:microsoft.com/office/officeart/2005/8/layout/vList2"/>
    <dgm:cxn modelId="{59A2B9A3-1679-42E4-B50E-4A6985B85078}" srcId="{15671726-246B-4378-AA7D-F118FF7B15ED}" destId="{76F5F9FE-B736-457A-983C-114CCFF0EA14}" srcOrd="1" destOrd="0" parTransId="{A0958DA2-C99E-4AF9-AB41-56C2E04E76F0}" sibTransId="{5AA7B3A7-CB63-4AF3-818D-45CA2D6D4248}"/>
    <dgm:cxn modelId="{1E367BD1-3B0A-45E6-B198-94BF2EA78D79}" type="presOf" srcId="{15671726-246B-4378-AA7D-F118FF7B15ED}" destId="{94E4CEC6-1CCB-4849-95FC-CAC28F6BE5EA}" srcOrd="0" destOrd="0" presId="urn:microsoft.com/office/officeart/2005/8/layout/vList2"/>
    <dgm:cxn modelId="{0BBF68FB-F096-4238-8CD4-BDAFADC08E3A}" srcId="{15671726-246B-4378-AA7D-F118FF7B15ED}" destId="{9BF79E91-DB9A-4197-806A-7AB4D86479A0}" srcOrd="0" destOrd="0" parTransId="{3F509172-9A34-4149-8DC4-376200A0640B}" sibTransId="{BDE3D8B3-13A3-41A9-8561-088F786940A6}"/>
    <dgm:cxn modelId="{BE8293CD-2525-4CC5-96B9-D49BD77D5A7D}" type="presParOf" srcId="{94E4CEC6-1CCB-4849-95FC-CAC28F6BE5EA}" destId="{829AF187-01A4-48BB-8B1C-1ADD94D35CF3}" srcOrd="0" destOrd="0" presId="urn:microsoft.com/office/officeart/2005/8/layout/vList2"/>
    <dgm:cxn modelId="{60D44C55-2242-43A1-BAE0-910EC1880BEB}" type="presParOf" srcId="{94E4CEC6-1CCB-4849-95FC-CAC28F6BE5EA}" destId="{ED6E229A-4EDA-482C-BB51-7667DAE4286A}" srcOrd="1" destOrd="0" presId="urn:microsoft.com/office/officeart/2005/8/layout/vList2"/>
    <dgm:cxn modelId="{19E7D017-EE02-4AEF-8DD4-00986F0049FD}" type="presParOf" srcId="{94E4CEC6-1CCB-4849-95FC-CAC28F6BE5EA}" destId="{7AB6F4BC-B2A0-4D75-B7AF-DA909E23BE66}" srcOrd="2"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8F034CD8-1102-452C-9E90-E0C0D955E453}" type="doc">
      <dgm:prSet loTypeId="urn:microsoft.com/office/officeart/2005/8/layout/vList2" loCatId="list" qsTypeId="urn:microsoft.com/office/officeart/2005/8/quickstyle/simple2" qsCatId="simple" csTypeId="urn:microsoft.com/office/officeart/2005/8/colors/accent3_2" csCatId="accent3" phldr="1"/>
      <dgm:spPr/>
      <dgm:t>
        <a:bodyPr/>
        <a:lstStyle/>
        <a:p>
          <a:endParaRPr lang="en-US"/>
        </a:p>
      </dgm:t>
    </dgm:pt>
    <dgm:pt modelId="{FCE7AE17-295A-4336-9198-06BA7EE9B947}">
      <dgm:prSet/>
      <dgm:spPr/>
      <dgm:t>
        <a:bodyPr/>
        <a:lstStyle/>
        <a:p>
          <a:r>
            <a:rPr lang="en-US" dirty="0"/>
            <a:t>During adolescence, people develop important health behaviors, including their eating habits, physical activity, and substance use. According to the Health Belief Model (HBM) (Rosenstock, 1974) how individuals perceive risk impacts their whole life.</a:t>
          </a:r>
        </a:p>
      </dgm:t>
    </dgm:pt>
    <dgm:pt modelId="{8FB6E7D3-3C8F-4C9C-8299-2517C8981587}" type="parTrans" cxnId="{6A53C475-A159-4178-B42E-57C404A98C53}">
      <dgm:prSet/>
      <dgm:spPr/>
      <dgm:t>
        <a:bodyPr/>
        <a:lstStyle/>
        <a:p>
          <a:endParaRPr lang="en-US"/>
        </a:p>
      </dgm:t>
    </dgm:pt>
    <dgm:pt modelId="{8299DAC7-71A1-4838-B0F0-6A455CBF60FF}" type="sibTrans" cxnId="{6A53C475-A159-4178-B42E-57C404A98C53}">
      <dgm:prSet/>
      <dgm:spPr/>
      <dgm:t>
        <a:bodyPr/>
        <a:lstStyle/>
        <a:p>
          <a:endParaRPr lang="en-US"/>
        </a:p>
      </dgm:t>
    </dgm:pt>
    <dgm:pt modelId="{CCD0EC95-A9D3-45F9-A940-9F168275CDEB}">
      <dgm:prSet/>
      <dgm:spPr/>
      <dgm:t>
        <a:bodyPr/>
        <a:lstStyle/>
        <a:p>
          <a:r>
            <a:rPr lang="en-US" dirty="0"/>
            <a:t>Research by Viner et al. (2012) shows that adult smokers began smoking in their teenage years, highlighting the importance of intervening early.</a:t>
          </a:r>
        </a:p>
      </dgm:t>
    </dgm:pt>
    <dgm:pt modelId="{6E41AE0C-D952-4B25-83B1-575370A98510}" type="parTrans" cxnId="{6ABFCE1D-D438-44EF-A427-5A9D801EF94D}">
      <dgm:prSet/>
      <dgm:spPr/>
      <dgm:t>
        <a:bodyPr/>
        <a:lstStyle/>
        <a:p>
          <a:endParaRPr lang="en-US"/>
        </a:p>
      </dgm:t>
    </dgm:pt>
    <dgm:pt modelId="{5215FFC4-A92A-4B0B-927B-5720C6BFF2F1}" type="sibTrans" cxnId="{6ABFCE1D-D438-44EF-A427-5A9D801EF94D}">
      <dgm:prSet/>
      <dgm:spPr/>
      <dgm:t>
        <a:bodyPr/>
        <a:lstStyle/>
        <a:p>
          <a:endParaRPr lang="en-US"/>
        </a:p>
      </dgm:t>
    </dgm:pt>
    <dgm:pt modelId="{D6387C5A-DDD6-4869-9654-058F6A6B7490}" type="pres">
      <dgm:prSet presAssocID="{8F034CD8-1102-452C-9E90-E0C0D955E453}" presName="linear" presStyleCnt="0">
        <dgm:presLayoutVars>
          <dgm:animLvl val="lvl"/>
          <dgm:resizeHandles val="exact"/>
        </dgm:presLayoutVars>
      </dgm:prSet>
      <dgm:spPr/>
    </dgm:pt>
    <dgm:pt modelId="{3F443125-7206-40DD-A3DB-169E4C7ECA58}" type="pres">
      <dgm:prSet presAssocID="{FCE7AE17-295A-4336-9198-06BA7EE9B947}" presName="parentText" presStyleLbl="node1" presStyleIdx="0" presStyleCnt="2">
        <dgm:presLayoutVars>
          <dgm:chMax val="0"/>
          <dgm:bulletEnabled val="1"/>
        </dgm:presLayoutVars>
      </dgm:prSet>
      <dgm:spPr/>
    </dgm:pt>
    <dgm:pt modelId="{A03DAE73-AEAA-4547-8FA6-88B7152CD3D2}" type="pres">
      <dgm:prSet presAssocID="{8299DAC7-71A1-4838-B0F0-6A455CBF60FF}" presName="spacer" presStyleCnt="0"/>
      <dgm:spPr/>
    </dgm:pt>
    <dgm:pt modelId="{C8F9FD51-86BF-494E-82CA-900C770A6212}" type="pres">
      <dgm:prSet presAssocID="{CCD0EC95-A9D3-45F9-A940-9F168275CDEB}" presName="parentText" presStyleLbl="node1" presStyleIdx="1" presStyleCnt="2">
        <dgm:presLayoutVars>
          <dgm:chMax val="0"/>
          <dgm:bulletEnabled val="1"/>
        </dgm:presLayoutVars>
      </dgm:prSet>
      <dgm:spPr/>
    </dgm:pt>
  </dgm:ptLst>
  <dgm:cxnLst>
    <dgm:cxn modelId="{6ABFCE1D-D438-44EF-A427-5A9D801EF94D}" srcId="{8F034CD8-1102-452C-9E90-E0C0D955E453}" destId="{CCD0EC95-A9D3-45F9-A940-9F168275CDEB}" srcOrd="1" destOrd="0" parTransId="{6E41AE0C-D952-4B25-83B1-575370A98510}" sibTransId="{5215FFC4-A92A-4B0B-927B-5720C6BFF2F1}"/>
    <dgm:cxn modelId="{19E5856A-A75C-45DD-97D3-9F6D8C588547}" type="presOf" srcId="{FCE7AE17-295A-4336-9198-06BA7EE9B947}" destId="{3F443125-7206-40DD-A3DB-169E4C7ECA58}" srcOrd="0" destOrd="0" presId="urn:microsoft.com/office/officeart/2005/8/layout/vList2"/>
    <dgm:cxn modelId="{6A53C475-A159-4178-B42E-57C404A98C53}" srcId="{8F034CD8-1102-452C-9E90-E0C0D955E453}" destId="{FCE7AE17-295A-4336-9198-06BA7EE9B947}" srcOrd="0" destOrd="0" parTransId="{8FB6E7D3-3C8F-4C9C-8299-2517C8981587}" sibTransId="{8299DAC7-71A1-4838-B0F0-6A455CBF60FF}"/>
    <dgm:cxn modelId="{A628A394-5B0D-4A96-A462-163525DB69CC}" type="presOf" srcId="{CCD0EC95-A9D3-45F9-A940-9F168275CDEB}" destId="{C8F9FD51-86BF-494E-82CA-900C770A6212}" srcOrd="0" destOrd="0" presId="urn:microsoft.com/office/officeart/2005/8/layout/vList2"/>
    <dgm:cxn modelId="{30C81ED6-1AE1-481D-A3F7-427CEB20A913}" type="presOf" srcId="{8F034CD8-1102-452C-9E90-E0C0D955E453}" destId="{D6387C5A-DDD6-4869-9654-058F6A6B7490}" srcOrd="0" destOrd="0" presId="urn:microsoft.com/office/officeart/2005/8/layout/vList2"/>
    <dgm:cxn modelId="{ED33285A-802A-46B3-A1E0-0AE6499BAD06}" type="presParOf" srcId="{D6387C5A-DDD6-4869-9654-058F6A6B7490}" destId="{3F443125-7206-40DD-A3DB-169E4C7ECA58}" srcOrd="0" destOrd="0" presId="urn:microsoft.com/office/officeart/2005/8/layout/vList2"/>
    <dgm:cxn modelId="{FFCA18A2-4E70-4A50-9237-7944677951D8}" type="presParOf" srcId="{D6387C5A-DDD6-4869-9654-058F6A6B7490}" destId="{A03DAE73-AEAA-4547-8FA6-88B7152CD3D2}" srcOrd="1" destOrd="0" presId="urn:microsoft.com/office/officeart/2005/8/layout/vList2"/>
    <dgm:cxn modelId="{7B4B6F3F-827B-412C-B20F-6E3FA06AEAC4}" type="presParOf" srcId="{D6387C5A-DDD6-4869-9654-058F6A6B7490}" destId="{C8F9FD51-86BF-494E-82CA-900C770A6212}" srcOrd="2"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A6A43B32-E6F2-401F-922B-8AC363ED7013}" type="doc">
      <dgm:prSet loTypeId="urn:microsoft.com/office/officeart/2008/layout/LinedList" loCatId="list" qsTypeId="urn:microsoft.com/office/officeart/2005/8/quickstyle/simple1" qsCatId="simple" csTypeId="urn:microsoft.com/office/officeart/2005/8/colors/accent2_2" csCatId="accent2"/>
      <dgm:spPr/>
      <dgm:t>
        <a:bodyPr/>
        <a:lstStyle/>
        <a:p>
          <a:endParaRPr lang="en-US"/>
        </a:p>
      </dgm:t>
    </dgm:pt>
    <dgm:pt modelId="{08827BB8-5787-46E5-96AF-3D5309256D33}">
      <dgm:prSet/>
      <dgm:spPr/>
      <dgm:t>
        <a:bodyPr/>
        <a:lstStyle/>
        <a:p>
          <a:r>
            <a:rPr lang="en-US"/>
            <a:t>Young adults encounter three main influences which include their education level along with their work status and their social connections.</a:t>
          </a:r>
        </a:p>
      </dgm:t>
    </dgm:pt>
    <dgm:pt modelId="{C4BEC57D-EE32-49EF-B01D-A4D9B686614D}" type="parTrans" cxnId="{BD6AB5B9-9B6E-4513-A8EF-F7739A613E4F}">
      <dgm:prSet/>
      <dgm:spPr/>
      <dgm:t>
        <a:bodyPr/>
        <a:lstStyle/>
        <a:p>
          <a:endParaRPr lang="en-US"/>
        </a:p>
      </dgm:t>
    </dgm:pt>
    <dgm:pt modelId="{185A5D1A-9FC8-4EEB-83D1-1720D39D4222}" type="sibTrans" cxnId="{BD6AB5B9-9B6E-4513-A8EF-F7739A613E4F}">
      <dgm:prSet/>
      <dgm:spPr/>
      <dgm:t>
        <a:bodyPr/>
        <a:lstStyle/>
        <a:p>
          <a:endParaRPr lang="en-US"/>
        </a:p>
      </dgm:t>
    </dgm:pt>
    <dgm:pt modelId="{72ECC423-0BCE-4FFB-8152-5CC7BBDE9EF2}">
      <dgm:prSet/>
      <dgm:spPr/>
      <dgm:t>
        <a:bodyPr/>
        <a:lstStyle/>
        <a:p>
          <a:r>
            <a:rPr lang="en-US"/>
            <a:t>When people have improved employment options together with better access to educational institutions it leads to enhanced health results.</a:t>
          </a:r>
        </a:p>
      </dgm:t>
    </dgm:pt>
    <dgm:pt modelId="{FB717541-2896-4E8B-A529-0B80D4D502D6}" type="parTrans" cxnId="{FC5D9D63-7118-4BD5-9E88-CC70AA517FB6}">
      <dgm:prSet/>
      <dgm:spPr/>
      <dgm:t>
        <a:bodyPr/>
        <a:lstStyle/>
        <a:p>
          <a:endParaRPr lang="en-US"/>
        </a:p>
      </dgm:t>
    </dgm:pt>
    <dgm:pt modelId="{8CBFCDCC-D109-43FF-AD83-57761F72D3D6}" type="sibTrans" cxnId="{FC5D9D63-7118-4BD5-9E88-CC70AA517FB6}">
      <dgm:prSet/>
      <dgm:spPr/>
      <dgm:t>
        <a:bodyPr/>
        <a:lstStyle/>
        <a:p>
          <a:endParaRPr lang="en-US"/>
        </a:p>
      </dgm:t>
    </dgm:pt>
    <dgm:pt modelId="{9A30D17D-AFA4-4E6B-8ED3-B20EF1DEE63A}">
      <dgm:prSet/>
      <dgm:spPr/>
      <dgm:t>
        <a:bodyPr/>
        <a:lstStyle/>
        <a:p>
          <a:r>
            <a:rPr lang="en-US"/>
            <a:t>People with advanced education demonstrate a 40% reduction in premature death statistics when compared to individuals with minimal education according to Stringhini et al. (2017).</a:t>
          </a:r>
        </a:p>
      </dgm:t>
    </dgm:pt>
    <dgm:pt modelId="{F81196BC-59EC-4908-9C3E-0DE62D0889BC}" type="parTrans" cxnId="{E888206F-0FA1-4D1D-BB0A-7ACA8A220003}">
      <dgm:prSet/>
      <dgm:spPr/>
      <dgm:t>
        <a:bodyPr/>
        <a:lstStyle/>
        <a:p>
          <a:endParaRPr lang="en-US"/>
        </a:p>
      </dgm:t>
    </dgm:pt>
    <dgm:pt modelId="{692E42BA-CA73-4EAC-B166-77370E9E3643}" type="sibTrans" cxnId="{E888206F-0FA1-4D1D-BB0A-7ACA8A220003}">
      <dgm:prSet/>
      <dgm:spPr/>
      <dgm:t>
        <a:bodyPr/>
        <a:lstStyle/>
        <a:p>
          <a:endParaRPr lang="en-US"/>
        </a:p>
      </dgm:t>
    </dgm:pt>
    <dgm:pt modelId="{EFC00691-EC4F-4F65-A790-C0B8062A7798}" type="pres">
      <dgm:prSet presAssocID="{A6A43B32-E6F2-401F-922B-8AC363ED7013}" presName="vert0" presStyleCnt="0">
        <dgm:presLayoutVars>
          <dgm:dir/>
          <dgm:animOne val="branch"/>
          <dgm:animLvl val="lvl"/>
        </dgm:presLayoutVars>
      </dgm:prSet>
      <dgm:spPr/>
    </dgm:pt>
    <dgm:pt modelId="{BD91C472-F205-44D3-9E58-C60BCC0454DF}" type="pres">
      <dgm:prSet presAssocID="{08827BB8-5787-46E5-96AF-3D5309256D33}" presName="thickLine" presStyleLbl="alignNode1" presStyleIdx="0" presStyleCnt="3"/>
      <dgm:spPr/>
    </dgm:pt>
    <dgm:pt modelId="{0F6A3A18-C399-4FB4-AC92-398A92BB0338}" type="pres">
      <dgm:prSet presAssocID="{08827BB8-5787-46E5-96AF-3D5309256D33}" presName="horz1" presStyleCnt="0"/>
      <dgm:spPr/>
    </dgm:pt>
    <dgm:pt modelId="{8BCD2B66-727F-4D26-B6CF-C1DBB154E829}" type="pres">
      <dgm:prSet presAssocID="{08827BB8-5787-46E5-96AF-3D5309256D33}" presName="tx1" presStyleLbl="revTx" presStyleIdx="0" presStyleCnt="3"/>
      <dgm:spPr/>
    </dgm:pt>
    <dgm:pt modelId="{66035738-77DD-4DF1-B618-B36CA7CCB1A7}" type="pres">
      <dgm:prSet presAssocID="{08827BB8-5787-46E5-96AF-3D5309256D33}" presName="vert1" presStyleCnt="0"/>
      <dgm:spPr/>
    </dgm:pt>
    <dgm:pt modelId="{6E9D875D-BD22-4E63-AE9D-E19432DE91CF}" type="pres">
      <dgm:prSet presAssocID="{72ECC423-0BCE-4FFB-8152-5CC7BBDE9EF2}" presName="thickLine" presStyleLbl="alignNode1" presStyleIdx="1" presStyleCnt="3"/>
      <dgm:spPr/>
    </dgm:pt>
    <dgm:pt modelId="{01DB9B5B-A856-4FFF-9CB6-BF0E689BA202}" type="pres">
      <dgm:prSet presAssocID="{72ECC423-0BCE-4FFB-8152-5CC7BBDE9EF2}" presName="horz1" presStyleCnt="0"/>
      <dgm:spPr/>
    </dgm:pt>
    <dgm:pt modelId="{E0AF1BAF-0F27-4AE3-B9FF-106ECD130006}" type="pres">
      <dgm:prSet presAssocID="{72ECC423-0BCE-4FFB-8152-5CC7BBDE9EF2}" presName="tx1" presStyleLbl="revTx" presStyleIdx="1" presStyleCnt="3"/>
      <dgm:spPr/>
    </dgm:pt>
    <dgm:pt modelId="{EDD7FDDF-E2E2-4D6C-8CFD-DAC99D6651C8}" type="pres">
      <dgm:prSet presAssocID="{72ECC423-0BCE-4FFB-8152-5CC7BBDE9EF2}" presName="vert1" presStyleCnt="0"/>
      <dgm:spPr/>
    </dgm:pt>
    <dgm:pt modelId="{DFA51E7C-FFBD-45AF-A46D-60BFE3D42C0F}" type="pres">
      <dgm:prSet presAssocID="{9A30D17D-AFA4-4E6B-8ED3-B20EF1DEE63A}" presName="thickLine" presStyleLbl="alignNode1" presStyleIdx="2" presStyleCnt="3"/>
      <dgm:spPr/>
    </dgm:pt>
    <dgm:pt modelId="{701C621B-DB06-455F-B9A1-FA8115047229}" type="pres">
      <dgm:prSet presAssocID="{9A30D17D-AFA4-4E6B-8ED3-B20EF1DEE63A}" presName="horz1" presStyleCnt="0"/>
      <dgm:spPr/>
    </dgm:pt>
    <dgm:pt modelId="{BA59EF4B-1ED0-40E5-AC4A-9BD2A2E41B4C}" type="pres">
      <dgm:prSet presAssocID="{9A30D17D-AFA4-4E6B-8ED3-B20EF1DEE63A}" presName="tx1" presStyleLbl="revTx" presStyleIdx="2" presStyleCnt="3"/>
      <dgm:spPr/>
    </dgm:pt>
    <dgm:pt modelId="{610D1CE1-92D9-43FC-BF43-E367F74204FD}" type="pres">
      <dgm:prSet presAssocID="{9A30D17D-AFA4-4E6B-8ED3-B20EF1DEE63A}" presName="vert1" presStyleCnt="0"/>
      <dgm:spPr/>
    </dgm:pt>
  </dgm:ptLst>
  <dgm:cxnLst>
    <dgm:cxn modelId="{B7D8061A-7444-47AD-A365-E9B10D3DB029}" type="presOf" srcId="{A6A43B32-E6F2-401F-922B-8AC363ED7013}" destId="{EFC00691-EC4F-4F65-A790-C0B8062A7798}" srcOrd="0" destOrd="0" presId="urn:microsoft.com/office/officeart/2008/layout/LinedList"/>
    <dgm:cxn modelId="{FC5D9D63-7118-4BD5-9E88-CC70AA517FB6}" srcId="{A6A43B32-E6F2-401F-922B-8AC363ED7013}" destId="{72ECC423-0BCE-4FFB-8152-5CC7BBDE9EF2}" srcOrd="1" destOrd="0" parTransId="{FB717541-2896-4E8B-A529-0B80D4D502D6}" sibTransId="{8CBFCDCC-D109-43FF-AD83-57761F72D3D6}"/>
    <dgm:cxn modelId="{8344DF6B-3863-44FC-B409-E3FE8E598697}" type="presOf" srcId="{72ECC423-0BCE-4FFB-8152-5CC7BBDE9EF2}" destId="{E0AF1BAF-0F27-4AE3-B9FF-106ECD130006}" srcOrd="0" destOrd="0" presId="urn:microsoft.com/office/officeart/2008/layout/LinedList"/>
    <dgm:cxn modelId="{E888206F-0FA1-4D1D-BB0A-7ACA8A220003}" srcId="{A6A43B32-E6F2-401F-922B-8AC363ED7013}" destId="{9A30D17D-AFA4-4E6B-8ED3-B20EF1DEE63A}" srcOrd="2" destOrd="0" parTransId="{F81196BC-59EC-4908-9C3E-0DE62D0889BC}" sibTransId="{692E42BA-CA73-4EAC-B166-77370E9E3643}"/>
    <dgm:cxn modelId="{CF6CF77F-AC1E-4972-AD86-71B0EE84B773}" type="presOf" srcId="{9A30D17D-AFA4-4E6B-8ED3-B20EF1DEE63A}" destId="{BA59EF4B-1ED0-40E5-AC4A-9BD2A2E41B4C}" srcOrd="0" destOrd="0" presId="urn:microsoft.com/office/officeart/2008/layout/LinedList"/>
    <dgm:cxn modelId="{BD6AB5B9-9B6E-4513-A8EF-F7739A613E4F}" srcId="{A6A43B32-E6F2-401F-922B-8AC363ED7013}" destId="{08827BB8-5787-46E5-96AF-3D5309256D33}" srcOrd="0" destOrd="0" parTransId="{C4BEC57D-EE32-49EF-B01D-A4D9B686614D}" sibTransId="{185A5D1A-9FC8-4EEB-83D1-1720D39D4222}"/>
    <dgm:cxn modelId="{EC8B9BFF-9C17-4263-845B-81513BAD4F14}" type="presOf" srcId="{08827BB8-5787-46E5-96AF-3D5309256D33}" destId="{8BCD2B66-727F-4D26-B6CF-C1DBB154E829}" srcOrd="0" destOrd="0" presId="urn:microsoft.com/office/officeart/2008/layout/LinedList"/>
    <dgm:cxn modelId="{971EA334-AF39-4D9F-8121-5E4930046720}" type="presParOf" srcId="{EFC00691-EC4F-4F65-A790-C0B8062A7798}" destId="{BD91C472-F205-44D3-9E58-C60BCC0454DF}" srcOrd="0" destOrd="0" presId="urn:microsoft.com/office/officeart/2008/layout/LinedList"/>
    <dgm:cxn modelId="{5D7DD4C6-4415-406C-B5EA-153A8DED1C4E}" type="presParOf" srcId="{EFC00691-EC4F-4F65-A790-C0B8062A7798}" destId="{0F6A3A18-C399-4FB4-AC92-398A92BB0338}" srcOrd="1" destOrd="0" presId="urn:microsoft.com/office/officeart/2008/layout/LinedList"/>
    <dgm:cxn modelId="{BFEAAF7B-AC17-40A7-9EE5-1114CDBD1192}" type="presParOf" srcId="{0F6A3A18-C399-4FB4-AC92-398A92BB0338}" destId="{8BCD2B66-727F-4D26-B6CF-C1DBB154E829}" srcOrd="0" destOrd="0" presId="urn:microsoft.com/office/officeart/2008/layout/LinedList"/>
    <dgm:cxn modelId="{DA515048-0E97-4A68-9F8F-8D604F7130D1}" type="presParOf" srcId="{0F6A3A18-C399-4FB4-AC92-398A92BB0338}" destId="{66035738-77DD-4DF1-B618-B36CA7CCB1A7}" srcOrd="1" destOrd="0" presId="urn:microsoft.com/office/officeart/2008/layout/LinedList"/>
    <dgm:cxn modelId="{6EC7449E-7F37-4D24-936A-6C85CDF9E75C}" type="presParOf" srcId="{EFC00691-EC4F-4F65-A790-C0B8062A7798}" destId="{6E9D875D-BD22-4E63-AE9D-E19432DE91CF}" srcOrd="2" destOrd="0" presId="urn:microsoft.com/office/officeart/2008/layout/LinedList"/>
    <dgm:cxn modelId="{99AA4AFB-6943-4E41-919F-D2A27276FFF9}" type="presParOf" srcId="{EFC00691-EC4F-4F65-A790-C0B8062A7798}" destId="{01DB9B5B-A856-4FFF-9CB6-BF0E689BA202}" srcOrd="3" destOrd="0" presId="urn:microsoft.com/office/officeart/2008/layout/LinedList"/>
    <dgm:cxn modelId="{2D6B3B0E-5DFF-4599-BCA1-5A18DB9FA24C}" type="presParOf" srcId="{01DB9B5B-A856-4FFF-9CB6-BF0E689BA202}" destId="{E0AF1BAF-0F27-4AE3-B9FF-106ECD130006}" srcOrd="0" destOrd="0" presId="urn:microsoft.com/office/officeart/2008/layout/LinedList"/>
    <dgm:cxn modelId="{86517214-D111-41BD-A5D7-19C0741C65DA}" type="presParOf" srcId="{01DB9B5B-A856-4FFF-9CB6-BF0E689BA202}" destId="{EDD7FDDF-E2E2-4D6C-8CFD-DAC99D6651C8}" srcOrd="1" destOrd="0" presId="urn:microsoft.com/office/officeart/2008/layout/LinedList"/>
    <dgm:cxn modelId="{EE76365C-70EB-4983-84F4-4A32622EB842}" type="presParOf" srcId="{EFC00691-EC4F-4F65-A790-C0B8062A7798}" destId="{DFA51E7C-FFBD-45AF-A46D-60BFE3D42C0F}" srcOrd="4" destOrd="0" presId="urn:microsoft.com/office/officeart/2008/layout/LinedList"/>
    <dgm:cxn modelId="{CD2658AD-D6F6-4F2A-A9F2-2FAA7407CAAD}" type="presParOf" srcId="{EFC00691-EC4F-4F65-A790-C0B8062A7798}" destId="{701C621B-DB06-455F-B9A1-FA8115047229}" srcOrd="5" destOrd="0" presId="urn:microsoft.com/office/officeart/2008/layout/LinedList"/>
    <dgm:cxn modelId="{33579BB8-CD36-4FE0-9B06-EAF7BD827E62}" type="presParOf" srcId="{701C621B-DB06-455F-B9A1-FA8115047229}" destId="{BA59EF4B-1ED0-40E5-AC4A-9BD2A2E41B4C}" srcOrd="0" destOrd="0" presId="urn:microsoft.com/office/officeart/2008/layout/LinedList"/>
    <dgm:cxn modelId="{529C2AB1-F3CD-4AF6-A405-4DB5C932FD04}" type="presParOf" srcId="{701C621B-DB06-455F-B9A1-FA8115047229}" destId="{610D1CE1-92D9-43FC-BF43-E367F74204FD}"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30BF745B-093D-4815-AD55-61F5DE4220F5}" type="doc">
      <dgm:prSet loTypeId="urn:microsoft.com/office/officeart/2005/8/layout/vList2" loCatId="list" qsTypeId="urn:microsoft.com/office/officeart/2005/8/quickstyle/simple2" qsCatId="simple" csTypeId="urn:microsoft.com/office/officeart/2005/8/colors/accent1_2" csCatId="accent1" phldr="1"/>
      <dgm:spPr/>
      <dgm:t>
        <a:bodyPr/>
        <a:lstStyle/>
        <a:p>
          <a:endParaRPr lang="en-US"/>
        </a:p>
      </dgm:t>
    </dgm:pt>
    <dgm:pt modelId="{37996C2D-5680-4293-B091-02B558FB3512}">
      <dgm:prSet/>
      <dgm:spPr/>
      <dgm:t>
        <a:bodyPr/>
        <a:lstStyle/>
        <a:p>
          <a:r>
            <a:rPr lang="en-US"/>
            <a:t>Official data from the UK Office for National Statistics (ONS, 2022) shows that 24% of older adults deal with loneliness which raises their risk of depression and brain deterioration.</a:t>
          </a:r>
        </a:p>
      </dgm:t>
    </dgm:pt>
    <dgm:pt modelId="{E04866A1-1FDE-4AA8-A757-3357B355CA9A}" type="parTrans" cxnId="{62CA4F95-537B-4D00-825B-1C5B14E25E55}">
      <dgm:prSet/>
      <dgm:spPr/>
      <dgm:t>
        <a:bodyPr/>
        <a:lstStyle/>
        <a:p>
          <a:endParaRPr lang="en-US"/>
        </a:p>
      </dgm:t>
    </dgm:pt>
    <dgm:pt modelId="{50A3A973-C761-4824-A6D3-C49B345B2CB5}" type="sibTrans" cxnId="{62CA4F95-537B-4D00-825B-1C5B14E25E55}">
      <dgm:prSet/>
      <dgm:spPr/>
      <dgm:t>
        <a:bodyPr/>
        <a:lstStyle/>
        <a:p>
          <a:endParaRPr lang="en-US"/>
        </a:p>
      </dgm:t>
    </dgm:pt>
    <dgm:pt modelId="{79934EBC-CA92-46B6-99A5-B6B16D9E2BC3}">
      <dgm:prSet/>
      <dgm:spPr/>
      <dgm:t>
        <a:bodyPr/>
        <a:lstStyle/>
        <a:p>
          <a:r>
            <a:rPr lang="en-US" dirty="0"/>
            <a:t>Physical activity reduces risks of heat disease and stroke in older adults (Public Health England, 2019).</a:t>
          </a:r>
        </a:p>
      </dgm:t>
    </dgm:pt>
    <dgm:pt modelId="{C3C931F7-D925-4087-B632-EAC8EA63BEC5}" type="parTrans" cxnId="{31F8BADE-28E2-4C9E-9327-18C72CB1A090}">
      <dgm:prSet/>
      <dgm:spPr/>
      <dgm:t>
        <a:bodyPr/>
        <a:lstStyle/>
        <a:p>
          <a:endParaRPr lang="en-US"/>
        </a:p>
      </dgm:t>
    </dgm:pt>
    <dgm:pt modelId="{FDBF2C6D-7E88-465B-9C58-155EE9182BC1}" type="sibTrans" cxnId="{31F8BADE-28E2-4C9E-9327-18C72CB1A090}">
      <dgm:prSet/>
      <dgm:spPr/>
      <dgm:t>
        <a:bodyPr/>
        <a:lstStyle/>
        <a:p>
          <a:endParaRPr lang="en-US"/>
        </a:p>
      </dgm:t>
    </dgm:pt>
    <dgm:pt modelId="{B8CBA9EA-BB39-4CC1-AB43-AFFB6689EF28}" type="pres">
      <dgm:prSet presAssocID="{30BF745B-093D-4815-AD55-61F5DE4220F5}" presName="linear" presStyleCnt="0">
        <dgm:presLayoutVars>
          <dgm:animLvl val="lvl"/>
          <dgm:resizeHandles val="exact"/>
        </dgm:presLayoutVars>
      </dgm:prSet>
      <dgm:spPr/>
    </dgm:pt>
    <dgm:pt modelId="{C59E3914-9881-40A6-BB8D-963C0CFDB2CB}" type="pres">
      <dgm:prSet presAssocID="{37996C2D-5680-4293-B091-02B558FB3512}" presName="parentText" presStyleLbl="node1" presStyleIdx="0" presStyleCnt="2">
        <dgm:presLayoutVars>
          <dgm:chMax val="0"/>
          <dgm:bulletEnabled val="1"/>
        </dgm:presLayoutVars>
      </dgm:prSet>
      <dgm:spPr/>
    </dgm:pt>
    <dgm:pt modelId="{03E228C6-8E53-42C9-A1FF-E98E1B33B505}" type="pres">
      <dgm:prSet presAssocID="{50A3A973-C761-4824-A6D3-C49B345B2CB5}" presName="spacer" presStyleCnt="0"/>
      <dgm:spPr/>
    </dgm:pt>
    <dgm:pt modelId="{463B3862-A652-4CD5-96B6-00BD164931FB}" type="pres">
      <dgm:prSet presAssocID="{79934EBC-CA92-46B6-99A5-B6B16D9E2BC3}" presName="parentText" presStyleLbl="node1" presStyleIdx="1" presStyleCnt="2">
        <dgm:presLayoutVars>
          <dgm:chMax val="0"/>
          <dgm:bulletEnabled val="1"/>
        </dgm:presLayoutVars>
      </dgm:prSet>
      <dgm:spPr/>
    </dgm:pt>
  </dgm:ptLst>
  <dgm:cxnLst>
    <dgm:cxn modelId="{19C0925C-46AB-43AE-BED0-A4E6D795B65D}" type="presOf" srcId="{79934EBC-CA92-46B6-99A5-B6B16D9E2BC3}" destId="{463B3862-A652-4CD5-96B6-00BD164931FB}" srcOrd="0" destOrd="0" presId="urn:microsoft.com/office/officeart/2005/8/layout/vList2"/>
    <dgm:cxn modelId="{FB1E3E75-1C13-454C-BCB2-585C5FAE8712}" type="presOf" srcId="{30BF745B-093D-4815-AD55-61F5DE4220F5}" destId="{B8CBA9EA-BB39-4CC1-AB43-AFFB6689EF28}" srcOrd="0" destOrd="0" presId="urn:microsoft.com/office/officeart/2005/8/layout/vList2"/>
    <dgm:cxn modelId="{EEBB668C-B783-4F71-B928-8D103FA4848B}" type="presOf" srcId="{37996C2D-5680-4293-B091-02B558FB3512}" destId="{C59E3914-9881-40A6-BB8D-963C0CFDB2CB}" srcOrd="0" destOrd="0" presId="urn:microsoft.com/office/officeart/2005/8/layout/vList2"/>
    <dgm:cxn modelId="{62CA4F95-537B-4D00-825B-1C5B14E25E55}" srcId="{30BF745B-093D-4815-AD55-61F5DE4220F5}" destId="{37996C2D-5680-4293-B091-02B558FB3512}" srcOrd="0" destOrd="0" parTransId="{E04866A1-1FDE-4AA8-A757-3357B355CA9A}" sibTransId="{50A3A973-C761-4824-A6D3-C49B345B2CB5}"/>
    <dgm:cxn modelId="{31F8BADE-28E2-4C9E-9327-18C72CB1A090}" srcId="{30BF745B-093D-4815-AD55-61F5DE4220F5}" destId="{79934EBC-CA92-46B6-99A5-B6B16D9E2BC3}" srcOrd="1" destOrd="0" parTransId="{C3C931F7-D925-4087-B632-EAC8EA63BEC5}" sibTransId="{FDBF2C6D-7E88-465B-9C58-155EE9182BC1}"/>
    <dgm:cxn modelId="{EC0B2F47-B4C1-4A24-B4D8-38B49638D357}" type="presParOf" srcId="{B8CBA9EA-BB39-4CC1-AB43-AFFB6689EF28}" destId="{C59E3914-9881-40A6-BB8D-963C0CFDB2CB}" srcOrd="0" destOrd="0" presId="urn:microsoft.com/office/officeart/2005/8/layout/vList2"/>
    <dgm:cxn modelId="{BF7F1D22-E479-4774-865C-17E0512D3A55}" type="presParOf" srcId="{B8CBA9EA-BB39-4CC1-AB43-AFFB6689EF28}" destId="{03E228C6-8E53-42C9-A1FF-E98E1B33B505}" srcOrd="1" destOrd="0" presId="urn:microsoft.com/office/officeart/2005/8/layout/vList2"/>
    <dgm:cxn modelId="{4F542AEC-4B18-4838-9505-B6F7641A668F}" type="presParOf" srcId="{B8CBA9EA-BB39-4CC1-AB43-AFFB6689EF28}" destId="{463B3862-A652-4CD5-96B6-00BD164931FB}" srcOrd="2"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FD0553A-94A1-4E59-9FC8-6BBCC9C08961}">
      <dsp:nvSpPr>
        <dsp:cNvPr id="0" name=""/>
        <dsp:cNvSpPr/>
      </dsp:nvSpPr>
      <dsp:spPr>
        <a:xfrm>
          <a:off x="0" y="1850"/>
          <a:ext cx="9144000" cy="937684"/>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326A6B5-63D7-449B-B475-681FB34440F9}">
      <dsp:nvSpPr>
        <dsp:cNvPr id="0" name=""/>
        <dsp:cNvSpPr/>
      </dsp:nvSpPr>
      <dsp:spPr>
        <a:xfrm>
          <a:off x="283649" y="212829"/>
          <a:ext cx="515726" cy="515726"/>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996494FE-F8C6-4BF6-833D-B18CDB0B9A61}">
      <dsp:nvSpPr>
        <dsp:cNvPr id="0" name=""/>
        <dsp:cNvSpPr/>
      </dsp:nvSpPr>
      <dsp:spPr>
        <a:xfrm>
          <a:off x="1083025" y="1850"/>
          <a:ext cx="8060974" cy="93768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9238" tIns="99238" rIns="99238" bIns="99238" numCol="1" spcCol="1270" anchor="ctr" anchorCtr="0">
          <a:noAutofit/>
        </a:bodyPr>
        <a:lstStyle/>
        <a:p>
          <a:pPr marL="0" lvl="0" indent="0" algn="l" defTabSz="755650">
            <a:lnSpc>
              <a:spcPct val="90000"/>
            </a:lnSpc>
            <a:spcBef>
              <a:spcPct val="0"/>
            </a:spcBef>
            <a:spcAft>
              <a:spcPct val="35000"/>
            </a:spcAft>
            <a:buNone/>
          </a:pPr>
          <a:r>
            <a:rPr lang="en-US" sz="1700" kern="1200"/>
            <a:t>Poor nutrition for example high ultra-processed foods increases risks of obesity and type 2 diabetes (Public Health England, 2020).</a:t>
          </a:r>
        </a:p>
      </dsp:txBody>
      <dsp:txXfrm>
        <a:off x="1083025" y="1850"/>
        <a:ext cx="8060974" cy="937684"/>
      </dsp:txXfrm>
    </dsp:sp>
    <dsp:sp modelId="{6BB73365-D094-47E0-91D3-7F5F0D30E12E}">
      <dsp:nvSpPr>
        <dsp:cNvPr id="0" name=""/>
        <dsp:cNvSpPr/>
      </dsp:nvSpPr>
      <dsp:spPr>
        <a:xfrm>
          <a:off x="0" y="1173955"/>
          <a:ext cx="9144000" cy="937684"/>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DBCCBC4-2626-477E-9CD4-A5136DDA6587}">
      <dsp:nvSpPr>
        <dsp:cNvPr id="0" name=""/>
        <dsp:cNvSpPr/>
      </dsp:nvSpPr>
      <dsp:spPr>
        <a:xfrm>
          <a:off x="283649" y="1384934"/>
          <a:ext cx="515726" cy="515726"/>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DDFD36A2-BA92-4053-AAC8-E5A641F5D6E1}">
      <dsp:nvSpPr>
        <dsp:cNvPr id="0" name=""/>
        <dsp:cNvSpPr/>
      </dsp:nvSpPr>
      <dsp:spPr>
        <a:xfrm>
          <a:off x="1083025" y="1173955"/>
          <a:ext cx="8060974" cy="93768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9238" tIns="99238" rIns="99238" bIns="99238" numCol="1" spcCol="1270" anchor="ctr" anchorCtr="0">
          <a:noAutofit/>
        </a:bodyPr>
        <a:lstStyle/>
        <a:p>
          <a:pPr marL="0" lvl="0" indent="0" algn="l" defTabSz="755650">
            <a:lnSpc>
              <a:spcPct val="90000"/>
            </a:lnSpc>
            <a:spcBef>
              <a:spcPct val="0"/>
            </a:spcBef>
            <a:spcAft>
              <a:spcPct val="35000"/>
            </a:spcAft>
            <a:buNone/>
          </a:pPr>
          <a:r>
            <a:rPr lang="en-US" sz="1700" kern="1200"/>
            <a:t>People who use excessive alcohol faces liver disease and dementia (Public Health England, 2016).</a:t>
          </a:r>
        </a:p>
      </dsp:txBody>
      <dsp:txXfrm>
        <a:off x="1083025" y="1173955"/>
        <a:ext cx="8060974" cy="937684"/>
      </dsp:txXfrm>
    </dsp:sp>
    <dsp:sp modelId="{3BDCE4F5-1F36-4CF7-A17D-0A4ABC81BB27}">
      <dsp:nvSpPr>
        <dsp:cNvPr id="0" name=""/>
        <dsp:cNvSpPr/>
      </dsp:nvSpPr>
      <dsp:spPr>
        <a:xfrm>
          <a:off x="0" y="2346060"/>
          <a:ext cx="9144000" cy="937684"/>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E5C6CD2-E979-4536-BC80-1DD93D47FFB4}">
      <dsp:nvSpPr>
        <dsp:cNvPr id="0" name=""/>
        <dsp:cNvSpPr/>
      </dsp:nvSpPr>
      <dsp:spPr>
        <a:xfrm>
          <a:off x="283649" y="2557039"/>
          <a:ext cx="515726" cy="515726"/>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78ADDF87-BF77-4ABB-B743-D9F84A6CA47A}">
      <dsp:nvSpPr>
        <dsp:cNvPr id="0" name=""/>
        <dsp:cNvSpPr/>
      </dsp:nvSpPr>
      <dsp:spPr>
        <a:xfrm>
          <a:off x="1083025" y="2346060"/>
          <a:ext cx="8060974" cy="93768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9238" tIns="99238" rIns="99238" bIns="99238" numCol="1" spcCol="1270" anchor="ctr" anchorCtr="0">
          <a:noAutofit/>
        </a:bodyPr>
        <a:lstStyle/>
        <a:p>
          <a:pPr marL="0" lvl="0" indent="0" algn="l" defTabSz="755650">
            <a:lnSpc>
              <a:spcPct val="90000"/>
            </a:lnSpc>
            <a:spcBef>
              <a:spcPct val="0"/>
            </a:spcBef>
            <a:spcAft>
              <a:spcPct val="35000"/>
            </a:spcAft>
            <a:buNone/>
          </a:pPr>
          <a:r>
            <a:rPr lang="en-US" sz="1700" kern="1200"/>
            <a:t>Therefore, we need to avoid fast foods and increase physical activities, according to British Heart foundation (2022) regular exercise reduce cardiovascular disease by 35 percent.</a:t>
          </a:r>
        </a:p>
      </dsp:txBody>
      <dsp:txXfrm>
        <a:off x="1083025" y="2346060"/>
        <a:ext cx="8060974" cy="937684"/>
      </dsp:txXfrm>
    </dsp:sp>
    <dsp:sp modelId="{0139FFB7-4A02-4657-9282-96E69B258DDA}">
      <dsp:nvSpPr>
        <dsp:cNvPr id="0" name=""/>
        <dsp:cNvSpPr/>
      </dsp:nvSpPr>
      <dsp:spPr>
        <a:xfrm>
          <a:off x="0" y="3518165"/>
          <a:ext cx="9144000" cy="937684"/>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648D0AE-2A88-44EC-8624-226D810A8F46}">
      <dsp:nvSpPr>
        <dsp:cNvPr id="0" name=""/>
        <dsp:cNvSpPr/>
      </dsp:nvSpPr>
      <dsp:spPr>
        <a:xfrm>
          <a:off x="283649" y="3729144"/>
          <a:ext cx="515726" cy="515726"/>
        </a:xfrm>
        <a:prstGeom prst="rect">
          <a:avLst/>
        </a:prstGeom>
        <a:blipFill>
          <a:blip xmlns:r="http://schemas.openxmlformats.org/officeDocument/2006/relationships" r:embed="rId7">
            <a:extLst>
              <a:ext uri="{96DAC541-7B7A-43D3-8B79-37D633B846F1}">
                <asvg:svgBlip xmlns:asvg="http://schemas.microsoft.com/office/drawing/2016/SVG/main" r:embed="rId8"/>
              </a:ext>
            </a:extLst>
          </a:blip>
          <a:srcRect/>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915DC56A-7D0A-400D-9960-DF782AE0F112}">
      <dsp:nvSpPr>
        <dsp:cNvPr id="0" name=""/>
        <dsp:cNvSpPr/>
      </dsp:nvSpPr>
      <dsp:spPr>
        <a:xfrm>
          <a:off x="1083025" y="3518165"/>
          <a:ext cx="8060974" cy="93768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9238" tIns="99238" rIns="99238" bIns="99238" numCol="1" spcCol="1270" anchor="ctr" anchorCtr="0">
          <a:noAutofit/>
        </a:bodyPr>
        <a:lstStyle/>
        <a:p>
          <a:pPr marL="0" lvl="0" indent="0" algn="l" defTabSz="755650">
            <a:lnSpc>
              <a:spcPct val="90000"/>
            </a:lnSpc>
            <a:spcBef>
              <a:spcPct val="0"/>
            </a:spcBef>
            <a:spcAft>
              <a:spcPct val="35000"/>
            </a:spcAft>
            <a:buNone/>
          </a:pPr>
          <a:r>
            <a:rPr lang="en-US" sz="1700" kern="1200"/>
            <a:t>Less than 7 hours sleep per night develop risk of hypertension (NHS, 2021).</a:t>
          </a:r>
        </a:p>
      </dsp:txBody>
      <dsp:txXfrm>
        <a:off x="1083025" y="3518165"/>
        <a:ext cx="8060974" cy="937684"/>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29AF187-01A4-48BB-8B1C-1ADD94D35CF3}">
      <dsp:nvSpPr>
        <dsp:cNvPr id="0" name=""/>
        <dsp:cNvSpPr/>
      </dsp:nvSpPr>
      <dsp:spPr>
        <a:xfrm>
          <a:off x="0" y="335790"/>
          <a:ext cx="9144000" cy="1855620"/>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l" defTabSz="1155700">
            <a:lnSpc>
              <a:spcPct val="90000"/>
            </a:lnSpc>
            <a:spcBef>
              <a:spcPct val="0"/>
            </a:spcBef>
            <a:spcAft>
              <a:spcPct val="35000"/>
            </a:spcAft>
            <a:buNone/>
          </a:pPr>
          <a:r>
            <a:rPr lang="en-US" sz="2600" b="0" i="0" kern="1200"/>
            <a:t>Health foundations are established during pregnancy and early childhood. Poor maternal nutrition, stress, or exposure to toxins can lead to low birth weight, increasing risks of cardiovascular disease and metabolic disorders in adulthood (Barker, 1995).</a:t>
          </a:r>
          <a:endParaRPr lang="en-US" sz="2600" kern="1200"/>
        </a:p>
      </dsp:txBody>
      <dsp:txXfrm>
        <a:off x="90584" y="426374"/>
        <a:ext cx="8962832" cy="1674452"/>
      </dsp:txXfrm>
    </dsp:sp>
    <dsp:sp modelId="{7AB6F4BC-B2A0-4D75-B7AF-DA909E23BE66}">
      <dsp:nvSpPr>
        <dsp:cNvPr id="0" name=""/>
        <dsp:cNvSpPr/>
      </dsp:nvSpPr>
      <dsp:spPr>
        <a:xfrm>
          <a:off x="0" y="2266290"/>
          <a:ext cx="9144000" cy="1855620"/>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l" defTabSz="1155700">
            <a:lnSpc>
              <a:spcPct val="90000"/>
            </a:lnSpc>
            <a:spcBef>
              <a:spcPct val="0"/>
            </a:spcBef>
            <a:spcAft>
              <a:spcPct val="35000"/>
            </a:spcAft>
            <a:buNone/>
          </a:pPr>
          <a:r>
            <a:rPr lang="en-US" sz="2600" kern="1200"/>
            <a:t>According to Sylva et al (2004), pre school setting at the age of 3 have better academic and social outcomes.</a:t>
          </a:r>
        </a:p>
      </dsp:txBody>
      <dsp:txXfrm>
        <a:off x="90584" y="2356874"/>
        <a:ext cx="8962832" cy="1674452"/>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F443125-7206-40DD-A3DB-169E4C7ECA58}">
      <dsp:nvSpPr>
        <dsp:cNvPr id="0" name=""/>
        <dsp:cNvSpPr/>
      </dsp:nvSpPr>
      <dsp:spPr>
        <a:xfrm>
          <a:off x="0" y="335790"/>
          <a:ext cx="9144000" cy="1855620"/>
        </a:xfrm>
        <a:prstGeom prst="roundRect">
          <a:avLst/>
        </a:prstGeom>
        <a:solidFill>
          <a:schemeClr val="accent3">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l" defTabSz="1155700">
            <a:lnSpc>
              <a:spcPct val="90000"/>
            </a:lnSpc>
            <a:spcBef>
              <a:spcPct val="0"/>
            </a:spcBef>
            <a:spcAft>
              <a:spcPct val="35000"/>
            </a:spcAft>
            <a:buNone/>
          </a:pPr>
          <a:r>
            <a:rPr lang="en-US" sz="2600" kern="1200" dirty="0"/>
            <a:t>During adolescence, people develop important health behaviors, including their eating habits, physical activity, and substance use. According to the Health Belief Model (HBM) (Rosenstock, 1974) how individuals perceive risk impacts their whole life.</a:t>
          </a:r>
        </a:p>
      </dsp:txBody>
      <dsp:txXfrm>
        <a:off x="90584" y="426374"/>
        <a:ext cx="8962832" cy="1674452"/>
      </dsp:txXfrm>
    </dsp:sp>
    <dsp:sp modelId="{C8F9FD51-86BF-494E-82CA-900C770A6212}">
      <dsp:nvSpPr>
        <dsp:cNvPr id="0" name=""/>
        <dsp:cNvSpPr/>
      </dsp:nvSpPr>
      <dsp:spPr>
        <a:xfrm>
          <a:off x="0" y="2266290"/>
          <a:ext cx="9144000" cy="1855620"/>
        </a:xfrm>
        <a:prstGeom prst="roundRect">
          <a:avLst/>
        </a:prstGeom>
        <a:solidFill>
          <a:schemeClr val="accent3">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l" defTabSz="1155700">
            <a:lnSpc>
              <a:spcPct val="90000"/>
            </a:lnSpc>
            <a:spcBef>
              <a:spcPct val="0"/>
            </a:spcBef>
            <a:spcAft>
              <a:spcPct val="35000"/>
            </a:spcAft>
            <a:buNone/>
          </a:pPr>
          <a:r>
            <a:rPr lang="en-US" sz="2600" kern="1200" dirty="0"/>
            <a:t>Research by Viner et al. (2012) shows that adult smokers began smoking in their teenage years, highlighting the importance of intervening early.</a:t>
          </a:r>
        </a:p>
      </dsp:txBody>
      <dsp:txXfrm>
        <a:off x="90584" y="2356874"/>
        <a:ext cx="8962832" cy="1674452"/>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D91C472-F205-44D3-9E58-C60BCC0454DF}">
      <dsp:nvSpPr>
        <dsp:cNvPr id="0" name=""/>
        <dsp:cNvSpPr/>
      </dsp:nvSpPr>
      <dsp:spPr>
        <a:xfrm>
          <a:off x="0" y="2176"/>
          <a:ext cx="9144000"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BCD2B66-727F-4D26-B6CF-C1DBB154E829}">
      <dsp:nvSpPr>
        <dsp:cNvPr id="0" name=""/>
        <dsp:cNvSpPr/>
      </dsp:nvSpPr>
      <dsp:spPr>
        <a:xfrm>
          <a:off x="0" y="2176"/>
          <a:ext cx="9144000" cy="148444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2870" tIns="102870" rIns="102870" bIns="102870" numCol="1" spcCol="1270" anchor="t" anchorCtr="0">
          <a:noAutofit/>
        </a:bodyPr>
        <a:lstStyle/>
        <a:p>
          <a:pPr marL="0" lvl="0" indent="0" algn="l" defTabSz="1200150">
            <a:lnSpc>
              <a:spcPct val="90000"/>
            </a:lnSpc>
            <a:spcBef>
              <a:spcPct val="0"/>
            </a:spcBef>
            <a:spcAft>
              <a:spcPct val="35000"/>
            </a:spcAft>
            <a:buNone/>
          </a:pPr>
          <a:r>
            <a:rPr lang="en-US" sz="2700" kern="1200"/>
            <a:t>Young adults encounter three main influences which include their education level along with their work status and their social connections.</a:t>
          </a:r>
        </a:p>
      </dsp:txBody>
      <dsp:txXfrm>
        <a:off x="0" y="2176"/>
        <a:ext cx="9144000" cy="1484448"/>
      </dsp:txXfrm>
    </dsp:sp>
    <dsp:sp modelId="{6E9D875D-BD22-4E63-AE9D-E19432DE91CF}">
      <dsp:nvSpPr>
        <dsp:cNvPr id="0" name=""/>
        <dsp:cNvSpPr/>
      </dsp:nvSpPr>
      <dsp:spPr>
        <a:xfrm>
          <a:off x="0" y="1486625"/>
          <a:ext cx="9144000"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0AF1BAF-0F27-4AE3-B9FF-106ECD130006}">
      <dsp:nvSpPr>
        <dsp:cNvPr id="0" name=""/>
        <dsp:cNvSpPr/>
      </dsp:nvSpPr>
      <dsp:spPr>
        <a:xfrm>
          <a:off x="0" y="1486625"/>
          <a:ext cx="9144000" cy="148444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2870" tIns="102870" rIns="102870" bIns="102870" numCol="1" spcCol="1270" anchor="t" anchorCtr="0">
          <a:noAutofit/>
        </a:bodyPr>
        <a:lstStyle/>
        <a:p>
          <a:pPr marL="0" lvl="0" indent="0" algn="l" defTabSz="1200150">
            <a:lnSpc>
              <a:spcPct val="90000"/>
            </a:lnSpc>
            <a:spcBef>
              <a:spcPct val="0"/>
            </a:spcBef>
            <a:spcAft>
              <a:spcPct val="35000"/>
            </a:spcAft>
            <a:buNone/>
          </a:pPr>
          <a:r>
            <a:rPr lang="en-US" sz="2700" kern="1200"/>
            <a:t>When people have improved employment options together with better access to educational institutions it leads to enhanced health results.</a:t>
          </a:r>
        </a:p>
      </dsp:txBody>
      <dsp:txXfrm>
        <a:off x="0" y="1486625"/>
        <a:ext cx="9144000" cy="1484448"/>
      </dsp:txXfrm>
    </dsp:sp>
    <dsp:sp modelId="{DFA51E7C-FFBD-45AF-A46D-60BFE3D42C0F}">
      <dsp:nvSpPr>
        <dsp:cNvPr id="0" name=""/>
        <dsp:cNvSpPr/>
      </dsp:nvSpPr>
      <dsp:spPr>
        <a:xfrm>
          <a:off x="0" y="2971074"/>
          <a:ext cx="9144000"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A59EF4B-1ED0-40E5-AC4A-9BD2A2E41B4C}">
      <dsp:nvSpPr>
        <dsp:cNvPr id="0" name=""/>
        <dsp:cNvSpPr/>
      </dsp:nvSpPr>
      <dsp:spPr>
        <a:xfrm>
          <a:off x="0" y="2971074"/>
          <a:ext cx="9144000" cy="148444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2870" tIns="102870" rIns="102870" bIns="102870" numCol="1" spcCol="1270" anchor="t" anchorCtr="0">
          <a:noAutofit/>
        </a:bodyPr>
        <a:lstStyle/>
        <a:p>
          <a:pPr marL="0" lvl="0" indent="0" algn="l" defTabSz="1200150">
            <a:lnSpc>
              <a:spcPct val="90000"/>
            </a:lnSpc>
            <a:spcBef>
              <a:spcPct val="0"/>
            </a:spcBef>
            <a:spcAft>
              <a:spcPct val="35000"/>
            </a:spcAft>
            <a:buNone/>
          </a:pPr>
          <a:r>
            <a:rPr lang="en-US" sz="2700" kern="1200"/>
            <a:t>People with advanced education demonstrate a 40% reduction in premature death statistics when compared to individuals with minimal education according to Stringhini et al. (2017).</a:t>
          </a:r>
        </a:p>
      </dsp:txBody>
      <dsp:txXfrm>
        <a:off x="0" y="2971074"/>
        <a:ext cx="9144000" cy="1484448"/>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59E3914-9881-40A6-BB8D-963C0CFDB2CB}">
      <dsp:nvSpPr>
        <dsp:cNvPr id="0" name=""/>
        <dsp:cNvSpPr/>
      </dsp:nvSpPr>
      <dsp:spPr>
        <a:xfrm>
          <a:off x="0" y="44549"/>
          <a:ext cx="9144000" cy="2141100"/>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114300" tIns="114300" rIns="114300" bIns="114300" numCol="1" spcCol="1270" anchor="ctr" anchorCtr="0">
          <a:noAutofit/>
        </a:bodyPr>
        <a:lstStyle/>
        <a:p>
          <a:pPr marL="0" lvl="0" indent="0" algn="l" defTabSz="1333500">
            <a:lnSpc>
              <a:spcPct val="90000"/>
            </a:lnSpc>
            <a:spcBef>
              <a:spcPct val="0"/>
            </a:spcBef>
            <a:spcAft>
              <a:spcPct val="35000"/>
            </a:spcAft>
            <a:buNone/>
          </a:pPr>
          <a:r>
            <a:rPr lang="en-US" sz="3000" kern="1200"/>
            <a:t>Official data from the UK Office for National Statistics (ONS, 2022) shows that 24% of older adults deal with loneliness which raises their risk of depression and brain deterioration.</a:t>
          </a:r>
        </a:p>
      </dsp:txBody>
      <dsp:txXfrm>
        <a:off x="104520" y="149069"/>
        <a:ext cx="8934960" cy="1932060"/>
      </dsp:txXfrm>
    </dsp:sp>
    <dsp:sp modelId="{463B3862-A652-4CD5-96B6-00BD164931FB}">
      <dsp:nvSpPr>
        <dsp:cNvPr id="0" name=""/>
        <dsp:cNvSpPr/>
      </dsp:nvSpPr>
      <dsp:spPr>
        <a:xfrm>
          <a:off x="0" y="2272050"/>
          <a:ext cx="9144000" cy="2141100"/>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114300" tIns="114300" rIns="114300" bIns="114300" numCol="1" spcCol="1270" anchor="ctr" anchorCtr="0">
          <a:noAutofit/>
        </a:bodyPr>
        <a:lstStyle/>
        <a:p>
          <a:pPr marL="0" lvl="0" indent="0" algn="l" defTabSz="1333500">
            <a:lnSpc>
              <a:spcPct val="90000"/>
            </a:lnSpc>
            <a:spcBef>
              <a:spcPct val="0"/>
            </a:spcBef>
            <a:spcAft>
              <a:spcPct val="35000"/>
            </a:spcAft>
            <a:buNone/>
          </a:pPr>
          <a:r>
            <a:rPr lang="en-US" sz="3000" kern="1200" dirty="0"/>
            <a:t>Physical activity reduces risks of heat disease and stroke in older adults (Public Health England, 2019).</a:t>
          </a:r>
        </a:p>
      </dsp:txBody>
      <dsp:txXfrm>
        <a:off x="104520" y="2376570"/>
        <a:ext cx="8934960" cy="1932060"/>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3.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4.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5.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1A9BCE0C-CD74-4A59-802C-6D2F8C15331A}" type="datetimeFigureOut">
              <a:rPr lang="en-US" smtClean="0"/>
              <a:t>3/10/2025</a:t>
            </a:fld>
            <a:endParaRPr lang="en-US"/>
          </a:p>
        </p:txBody>
      </p:sp>
      <p:sp>
        <p:nvSpPr>
          <p:cNvPr id="4" name="Footer Placeholder 3"/>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5" name="Slide Number Placeholder 4"/>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7798501B-77B5-4365-9881-C6E19A3C1E42}" type="slidenum">
              <a:rPr lang="en-US" smtClean="0"/>
              <a:t>‹#›</a:t>
            </a:fld>
            <a:endParaRPr lang="en-US"/>
          </a:p>
        </p:txBody>
      </p:sp>
    </p:spTree>
    <p:extLst>
      <p:ext uri="{BB962C8B-B14F-4D97-AF65-F5344CB8AC3E}">
        <p14:creationId xmlns:p14="http://schemas.microsoft.com/office/powerpoint/2010/main" val="2851456154"/>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04FDEA8-CBB8-46CC-9562-028963DBC55A}" type="datetimeFigureOut">
              <a:rPr lang="en-US" smtClean="0"/>
              <a:t>3/10/2025</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FC8BD8E7-1312-41F3-99C4-6DA5AF891969}" type="slidenum">
              <a:rPr lang="en-US" smtClean="0"/>
              <a:t>‹#›</a:t>
            </a:fld>
            <a:endParaRPr lang="en-US"/>
          </a:p>
        </p:txBody>
      </p:sp>
    </p:spTree>
    <p:extLst>
      <p:ext uri="{BB962C8B-B14F-4D97-AF65-F5344CB8AC3E}">
        <p14:creationId xmlns:p14="http://schemas.microsoft.com/office/powerpoint/2010/main" val="289208429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bg>
      <p:bgPr>
        <a:solidFill>
          <a:schemeClr val="accent1">
            <a:lumMod val="75000"/>
          </a:schemeClr>
        </a:solidFill>
        <a:effectLst/>
      </p:bgPr>
    </p:bg>
    <p:spTree>
      <p:nvGrpSpPr>
        <p:cNvPr id="1" name=""/>
        <p:cNvGrpSpPr/>
        <p:nvPr/>
      </p:nvGrpSpPr>
      <p:grpSpPr>
        <a:xfrm>
          <a:off x="0" y="0"/>
          <a:ext cx="0" cy="0"/>
          <a:chOff x="0" y="0"/>
          <a:chExt cx="0" cy="0"/>
        </a:xfrm>
      </p:grpSpPr>
      <p:sp>
        <p:nvSpPr>
          <p:cNvPr id="7" name="Rectangle 6"/>
          <p:cNvSpPr/>
          <p:nvPr userDrawn="1"/>
        </p:nvSpPr>
        <p:spPr>
          <a:xfrm>
            <a:off x="304800" y="304800"/>
            <a:ext cx="11582400" cy="6248400"/>
          </a:xfrm>
          <a:prstGeom prst="rect">
            <a:avLst/>
          </a:prstGeom>
          <a:noFill/>
          <a:ln w="50800">
            <a:solidFill>
              <a:schemeClr val="bg1"/>
            </a:solid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ctrTitle"/>
          </p:nvPr>
        </p:nvSpPr>
        <p:spPr>
          <a:xfrm>
            <a:off x="838200" y="1548245"/>
            <a:ext cx="10515600" cy="2240280"/>
          </a:xfrm>
        </p:spPr>
        <p:txBody>
          <a:bodyPr anchor="b">
            <a:normAutofit/>
          </a:bodyPr>
          <a:lstStyle>
            <a:lvl1pPr algn="ctr">
              <a:defRPr sz="4400">
                <a:solidFill>
                  <a:schemeClr val="bg1"/>
                </a:solidFill>
              </a:defRPr>
            </a:lvl1pPr>
          </a:lstStyle>
          <a:p>
            <a:r>
              <a:rPr lang="en-US"/>
              <a:t>Click to edit Master title style</a:t>
            </a:r>
          </a:p>
        </p:txBody>
      </p:sp>
      <p:sp>
        <p:nvSpPr>
          <p:cNvPr id="3" name="Subtitle 2"/>
          <p:cNvSpPr>
            <a:spLocks noGrp="1"/>
          </p:cNvSpPr>
          <p:nvPr>
            <p:ph type="subTitle" idx="1"/>
          </p:nvPr>
        </p:nvSpPr>
        <p:spPr>
          <a:xfrm>
            <a:off x="838200" y="3854659"/>
            <a:ext cx="10515600" cy="1143000"/>
          </a:xfrm>
        </p:spPr>
        <p:txBody>
          <a:bodyPr>
            <a:normAutofit/>
          </a:bodyPr>
          <a:lstStyle>
            <a:lvl1pPr marL="0" indent="0" algn="ctr">
              <a:buNone/>
              <a:defRPr sz="2000" cap="all" spc="50" baseline="0">
                <a:solidFill>
                  <a:schemeClr val="bg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Tree>
    <p:extLst>
      <p:ext uri="{BB962C8B-B14F-4D97-AF65-F5344CB8AC3E}">
        <p14:creationId xmlns:p14="http://schemas.microsoft.com/office/powerpoint/2010/main" val="798862757"/>
      </p:ext>
    </p:extLst>
  </p:cSld>
  <p:clrMapOvr>
    <a:overrideClrMapping bg1="lt1" tx1="dk1" bg2="lt2" tx2="dk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2.xml><?xml version="1.0" encoding="utf-8"?>
<p:sldLayout xmlns:a="http://schemas.openxmlformats.org/drawingml/2006/main" xmlns:r="http://schemas.openxmlformats.org/officeDocument/2006/relationships" xmlns:p="http://schemas.openxmlformats.org/presentationml/2006/main" showMasterSp="0" preserve="1" userDrawn="1">
  <p:cSld name="Title Slide with Pictures">
    <p:bg>
      <p:bgRef idx="1001">
        <a:schemeClr val="bg1"/>
      </p:bgRef>
    </p:bg>
    <p:spTree>
      <p:nvGrpSpPr>
        <p:cNvPr id="1" name=""/>
        <p:cNvGrpSpPr/>
        <p:nvPr/>
      </p:nvGrpSpPr>
      <p:grpSpPr>
        <a:xfrm>
          <a:off x="0" y="0"/>
          <a:ext cx="0" cy="0"/>
          <a:chOff x="0" y="0"/>
          <a:chExt cx="0" cy="0"/>
        </a:xfrm>
      </p:grpSpPr>
      <p:sp>
        <p:nvSpPr>
          <p:cNvPr id="8" name="Rectangle 7"/>
          <p:cNvSpPr/>
          <p:nvPr userDrawn="1"/>
        </p:nvSpPr>
        <p:spPr>
          <a:xfrm>
            <a:off x="0" y="4800600"/>
            <a:ext cx="12192000" cy="2057400"/>
          </a:xfrm>
          <a:prstGeom prst="rect">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ctrTitle"/>
          </p:nvPr>
        </p:nvSpPr>
        <p:spPr>
          <a:xfrm>
            <a:off x="533400" y="5084483"/>
            <a:ext cx="11125200" cy="914400"/>
          </a:xfrm>
        </p:spPr>
        <p:txBody>
          <a:bodyPr anchor="b">
            <a:normAutofit/>
          </a:bodyPr>
          <a:lstStyle>
            <a:lvl1pPr algn="ctr">
              <a:defRPr sz="4400" spc="-50" baseline="0">
                <a:solidFill>
                  <a:schemeClr val="bg1"/>
                </a:solidFill>
              </a:defRPr>
            </a:lvl1pPr>
          </a:lstStyle>
          <a:p>
            <a:r>
              <a:rPr lang="en-US"/>
              <a:t>Click to edit Master title style</a:t>
            </a:r>
            <a:endParaRPr lang="en-US" dirty="0"/>
          </a:p>
        </p:txBody>
      </p:sp>
      <p:sp>
        <p:nvSpPr>
          <p:cNvPr id="9" name="Picture Placeholder 2" descr="An empty placeholder to add an image. Click on the placeholder and select the image that you wish to add"/>
          <p:cNvSpPr>
            <a:spLocks noGrp="1"/>
          </p:cNvSpPr>
          <p:nvPr>
            <p:ph type="pic" idx="10"/>
          </p:nvPr>
        </p:nvSpPr>
        <p:spPr>
          <a:xfrm>
            <a:off x="1" y="1"/>
            <a:ext cx="4023360" cy="4745736"/>
          </a:xfrm>
        </p:spPr>
        <p:txBody>
          <a:bodyPr tIns="457200">
            <a:normAutofit/>
          </a:bodyPr>
          <a:lstStyle>
            <a:lvl1pPr marL="0" indent="0" algn="ctr">
              <a:buNone/>
              <a:defRPr sz="20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13" name="Picture Placeholder 2" descr="An empty placeholder to add an image. Click on the placeholder and select the image that you wish to add"/>
          <p:cNvSpPr>
            <a:spLocks noGrp="1"/>
          </p:cNvSpPr>
          <p:nvPr>
            <p:ph type="pic" idx="11"/>
          </p:nvPr>
        </p:nvSpPr>
        <p:spPr>
          <a:xfrm>
            <a:off x="4084320" y="1"/>
            <a:ext cx="4023360" cy="4745736"/>
          </a:xfrm>
        </p:spPr>
        <p:txBody>
          <a:bodyPr tIns="457200">
            <a:normAutofit/>
          </a:bodyPr>
          <a:lstStyle>
            <a:lvl1pPr marL="0" indent="0" algn="ctr">
              <a:buNone/>
              <a:defRPr sz="20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14" name="Picture Placeholder 2" descr="An empty placeholder to add an image. Click on the placeholder and select the image that you wish to add"/>
          <p:cNvSpPr>
            <a:spLocks noGrp="1"/>
          </p:cNvSpPr>
          <p:nvPr>
            <p:ph type="pic" idx="12"/>
          </p:nvPr>
        </p:nvSpPr>
        <p:spPr>
          <a:xfrm>
            <a:off x="8168640" y="1"/>
            <a:ext cx="4023360" cy="4745736"/>
          </a:xfrm>
        </p:spPr>
        <p:txBody>
          <a:bodyPr tIns="457200">
            <a:normAutofit/>
          </a:bodyPr>
          <a:lstStyle>
            <a:lvl1pPr marL="0" indent="0" algn="ctr">
              <a:buNone/>
              <a:defRPr sz="20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3" name="Subtitle 2"/>
          <p:cNvSpPr>
            <a:spLocks noGrp="1"/>
          </p:cNvSpPr>
          <p:nvPr>
            <p:ph type="subTitle" idx="1"/>
          </p:nvPr>
        </p:nvSpPr>
        <p:spPr>
          <a:xfrm>
            <a:off x="533400" y="6043123"/>
            <a:ext cx="11125200" cy="571500"/>
          </a:xfrm>
        </p:spPr>
        <p:txBody>
          <a:bodyPr>
            <a:normAutofit/>
          </a:bodyPr>
          <a:lstStyle>
            <a:lvl1pPr marL="0" indent="0" algn="ctr">
              <a:spcBef>
                <a:spcPts val="0"/>
              </a:spcBef>
              <a:buNone/>
              <a:defRPr sz="2000" cap="all" spc="50" baseline="0">
                <a:solidFill>
                  <a:schemeClr val="bg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Tree>
    <p:extLst>
      <p:ext uri="{BB962C8B-B14F-4D97-AF65-F5344CB8AC3E}">
        <p14:creationId xmlns:p14="http://schemas.microsoft.com/office/powerpoint/2010/main" val="1463745435"/>
      </p:ext>
    </p:extLst>
  </p:cSld>
  <p:clrMapOvr>
    <a:overrideClrMapping bg1="lt1" tx1="dk1" bg2="lt2" tx2="dk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lvl1pPr>
              <a:defRPr/>
            </a:lvl1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Footer Placeholder 4"/>
          <p:cNvSpPr>
            <a:spLocks noGrp="1"/>
          </p:cNvSpPr>
          <p:nvPr>
            <p:ph type="ftr" sz="quarter" idx="11"/>
          </p:nvPr>
        </p:nvSpPr>
        <p:spPr/>
        <p:txBody>
          <a:bodyPr/>
          <a:lstStyle/>
          <a:p>
            <a:r>
              <a:rPr lang="en-US" dirty="0"/>
              <a:t>Add a footer</a:t>
            </a:r>
          </a:p>
        </p:txBody>
      </p:sp>
      <p:sp>
        <p:nvSpPr>
          <p:cNvPr id="4" name="Date Placeholder 3"/>
          <p:cNvSpPr>
            <a:spLocks noGrp="1"/>
          </p:cNvSpPr>
          <p:nvPr>
            <p:ph type="dt" sz="half" idx="10"/>
          </p:nvPr>
        </p:nvSpPr>
        <p:spPr/>
        <p:txBody>
          <a:bodyPr/>
          <a:lstStyle/>
          <a:p>
            <a:fld id="{37CC0096-1860-4642-9CD2-0079EA5E7CD1}" type="datetimeFigureOut">
              <a:rPr lang="en-US" smtClean="0"/>
              <a:t>3/10/2025</a:t>
            </a:fld>
            <a:endParaRPr lang="en-US"/>
          </a:p>
        </p:txBody>
      </p:sp>
      <p:sp>
        <p:nvSpPr>
          <p:cNvPr id="6" name="Slide Number Placeholder 5"/>
          <p:cNvSpPr>
            <a:spLocks noGrp="1"/>
          </p:cNvSpPr>
          <p:nvPr>
            <p:ph type="sldNum" sz="quarter" idx="12"/>
          </p:nvPr>
        </p:nvSpPr>
        <p:spPr/>
        <p:txBody>
          <a:bodyPr/>
          <a:lstStyle/>
          <a:p>
            <a:fld id="{E31375A4-56A4-47D6-9801-1991572033F7}" type="slidenum">
              <a:rPr lang="en-US" smtClean="0"/>
              <a:t>‹#›</a:t>
            </a:fld>
            <a:endParaRPr lang="en-US"/>
          </a:p>
        </p:txBody>
      </p:sp>
    </p:spTree>
    <p:extLst>
      <p:ext uri="{BB962C8B-B14F-4D97-AF65-F5344CB8AC3E}">
        <p14:creationId xmlns:p14="http://schemas.microsoft.com/office/powerpoint/2010/main" val="311244411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4.xml><?xml version="1.0" encoding="utf-8"?>
<p:sldLayout xmlns:a="http://schemas.openxmlformats.org/drawingml/2006/main" xmlns:r="http://schemas.openxmlformats.org/officeDocument/2006/relationships" xmlns:p="http://schemas.openxmlformats.org/presentationml/2006/main" showMasterSp="0" preserve="1" userDrawn="1">
  <p:cSld name="Section Header">
    <p:bg>
      <p:bgPr>
        <a:solidFill>
          <a:schemeClr val="accent1">
            <a:lumMod val="75000"/>
          </a:schemeClr>
        </a:solidFill>
        <a:effectLst/>
      </p:bgPr>
    </p:bg>
    <p:spTree>
      <p:nvGrpSpPr>
        <p:cNvPr id="1" name=""/>
        <p:cNvGrpSpPr/>
        <p:nvPr/>
      </p:nvGrpSpPr>
      <p:grpSpPr>
        <a:xfrm>
          <a:off x="0" y="0"/>
          <a:ext cx="0" cy="0"/>
          <a:chOff x="0" y="0"/>
          <a:chExt cx="0" cy="0"/>
        </a:xfrm>
      </p:grpSpPr>
      <p:sp>
        <p:nvSpPr>
          <p:cNvPr id="7" name="Rectangle 6"/>
          <p:cNvSpPr/>
          <p:nvPr userDrawn="1"/>
        </p:nvSpPr>
        <p:spPr>
          <a:xfrm>
            <a:off x="304800" y="304800"/>
            <a:ext cx="11582400" cy="6248400"/>
          </a:xfrm>
          <a:prstGeom prst="rect">
            <a:avLst/>
          </a:prstGeom>
          <a:noFill/>
          <a:ln w="50800">
            <a:solidFill>
              <a:schemeClr val="bg1"/>
            </a:solid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831850" y="2483427"/>
            <a:ext cx="10515600" cy="2743200"/>
          </a:xfrm>
        </p:spPr>
        <p:txBody>
          <a:bodyPr anchor="b">
            <a:normAutofit/>
          </a:bodyPr>
          <a:lstStyle>
            <a:lvl1pPr algn="ctr">
              <a:defRPr sz="4400" spc="-50" baseline="0">
                <a:solidFill>
                  <a:schemeClr val="bg1"/>
                </a:solidFill>
              </a:defRPr>
            </a:lvl1pPr>
          </a:lstStyle>
          <a:p>
            <a:r>
              <a:rPr lang="en-US"/>
              <a:t>Click to edit Master title style</a:t>
            </a:r>
          </a:p>
        </p:txBody>
      </p:sp>
      <p:sp>
        <p:nvSpPr>
          <p:cNvPr id="5" name="Text Placeholder 4"/>
          <p:cNvSpPr>
            <a:spLocks noGrp="1"/>
          </p:cNvSpPr>
          <p:nvPr>
            <p:ph type="body" sz="quarter" idx="10"/>
          </p:nvPr>
        </p:nvSpPr>
        <p:spPr>
          <a:xfrm>
            <a:off x="835025" y="5257800"/>
            <a:ext cx="10515600" cy="914400"/>
          </a:xfrm>
        </p:spPr>
        <p:txBody>
          <a:bodyPr>
            <a:normAutofit/>
          </a:bodyPr>
          <a:lstStyle>
            <a:lvl1pPr marL="0" indent="0" algn="ctr">
              <a:spcBef>
                <a:spcPts val="0"/>
              </a:spcBef>
              <a:buFontTx/>
              <a:buNone/>
              <a:defRPr sz="2000" cap="all" spc="50" baseline="0">
                <a:solidFill>
                  <a:schemeClr val="bg1"/>
                </a:solidFill>
              </a:defRPr>
            </a:lvl1pPr>
            <a:lvl2pPr marL="365760" indent="0" algn="ctr">
              <a:buNone/>
              <a:defRPr sz="2000" cap="all" spc="50" baseline="0">
                <a:solidFill>
                  <a:schemeClr val="bg1"/>
                </a:solidFill>
              </a:defRPr>
            </a:lvl2pPr>
            <a:lvl3pPr algn="ctr">
              <a:defRPr sz="2000" cap="all" spc="50" baseline="0">
                <a:solidFill>
                  <a:schemeClr val="bg1"/>
                </a:solidFill>
              </a:defRPr>
            </a:lvl3pPr>
            <a:lvl4pPr algn="ctr">
              <a:defRPr sz="2000" cap="all" spc="50" baseline="0">
                <a:solidFill>
                  <a:schemeClr val="bg1"/>
                </a:solidFill>
              </a:defRPr>
            </a:lvl4pPr>
            <a:lvl5pPr algn="ctr">
              <a:defRPr sz="2000" cap="all" spc="50" baseline="0">
                <a:solidFill>
                  <a:schemeClr val="bg1"/>
                </a:solidFill>
              </a:defRPr>
            </a:lvl5pPr>
          </a:lstStyle>
          <a:p>
            <a:pPr lvl="0"/>
            <a:r>
              <a:rPr lang="en-US"/>
              <a:t>Click to edit Master text styles</a:t>
            </a:r>
          </a:p>
        </p:txBody>
      </p:sp>
    </p:spTree>
    <p:extLst>
      <p:ext uri="{BB962C8B-B14F-4D97-AF65-F5344CB8AC3E}">
        <p14:creationId xmlns:p14="http://schemas.microsoft.com/office/powerpoint/2010/main" val="3506778040"/>
      </p:ext>
    </p:extLst>
  </p:cSld>
  <p:clrMapOvr>
    <a:overrideClrMapping bg1="lt1" tx1="dk1" bg2="lt2" tx2="dk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1524000" y="1714500"/>
            <a:ext cx="4495800" cy="4462272"/>
          </a:xfrm>
        </p:spPr>
        <p:txBody>
          <a:bodyP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72200" y="1714500"/>
            <a:ext cx="4495800" cy="4462272"/>
          </a:xfrm>
        </p:spPr>
        <p:txBody>
          <a:bodyP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6" name="Footer Placeholder 5"/>
          <p:cNvSpPr>
            <a:spLocks noGrp="1"/>
          </p:cNvSpPr>
          <p:nvPr>
            <p:ph type="ftr" sz="quarter" idx="11"/>
          </p:nvPr>
        </p:nvSpPr>
        <p:spPr/>
        <p:txBody>
          <a:bodyPr/>
          <a:lstStyle/>
          <a:p>
            <a:r>
              <a:rPr lang="en-US" dirty="0"/>
              <a:t>Add a footer</a:t>
            </a:r>
          </a:p>
        </p:txBody>
      </p:sp>
      <p:sp>
        <p:nvSpPr>
          <p:cNvPr id="5" name="Date Placeholder 4"/>
          <p:cNvSpPr>
            <a:spLocks noGrp="1"/>
          </p:cNvSpPr>
          <p:nvPr>
            <p:ph type="dt" sz="half" idx="10"/>
          </p:nvPr>
        </p:nvSpPr>
        <p:spPr/>
        <p:txBody>
          <a:bodyPr/>
          <a:lstStyle/>
          <a:p>
            <a:fld id="{37CC0096-1860-4642-9CD2-0079EA5E7CD1}" type="datetimeFigureOut">
              <a:rPr lang="en-US" smtClean="0"/>
              <a:t>3/10/2025</a:t>
            </a:fld>
            <a:endParaRPr lang="en-US"/>
          </a:p>
        </p:txBody>
      </p:sp>
      <p:sp>
        <p:nvSpPr>
          <p:cNvPr id="7" name="Slide Number Placeholder 6"/>
          <p:cNvSpPr>
            <a:spLocks noGrp="1"/>
          </p:cNvSpPr>
          <p:nvPr>
            <p:ph type="sldNum" sz="quarter" idx="12"/>
          </p:nvPr>
        </p:nvSpPr>
        <p:spPr/>
        <p:txBody>
          <a:bodyPr/>
          <a:lstStyle/>
          <a:p>
            <a:fld id="{E31375A4-56A4-47D6-9801-1991572033F7}" type="slidenum">
              <a:rPr lang="en-US" smtClean="0"/>
              <a:t>‹#›</a:t>
            </a:fld>
            <a:endParaRPr lang="en-US"/>
          </a:p>
        </p:txBody>
      </p:sp>
    </p:spTree>
    <p:extLst>
      <p:ext uri="{BB962C8B-B14F-4D97-AF65-F5344CB8AC3E}">
        <p14:creationId xmlns:p14="http://schemas.microsoft.com/office/powerpoint/2010/main" val="404456794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Text Placeholder 2"/>
          <p:cNvSpPr>
            <a:spLocks noGrp="1"/>
          </p:cNvSpPr>
          <p:nvPr>
            <p:ph type="body" idx="1"/>
          </p:nvPr>
        </p:nvSpPr>
        <p:spPr>
          <a:xfrm>
            <a:off x="1527048" y="1733162"/>
            <a:ext cx="4498848" cy="685800"/>
          </a:xfrm>
        </p:spPr>
        <p:txBody>
          <a:bodyPr anchor="b">
            <a:normAutofit/>
          </a:bodyPr>
          <a:lstStyle>
            <a:lvl1pPr marL="0" indent="0">
              <a:spcBef>
                <a:spcPts val="0"/>
              </a:spcBef>
              <a:buNone/>
              <a:defRPr sz="1800" b="1" cap="all" baseline="0">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527048" y="2481943"/>
            <a:ext cx="4498848" cy="3690257"/>
          </a:xfrm>
        </p:spPr>
        <p:txBody>
          <a:bodyP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172200" y="1733162"/>
            <a:ext cx="4498848" cy="685800"/>
          </a:xfrm>
        </p:spPr>
        <p:txBody>
          <a:bodyPr anchor="b">
            <a:normAutofit/>
          </a:bodyPr>
          <a:lstStyle>
            <a:lvl1pPr marL="0" indent="0">
              <a:spcBef>
                <a:spcPts val="0"/>
              </a:spcBef>
              <a:buNone/>
              <a:defRPr sz="1800" b="1" cap="all" baseline="0">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481943"/>
            <a:ext cx="4498848" cy="3690257"/>
          </a:xfrm>
        </p:spPr>
        <p:txBody>
          <a:bodyP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8" name="Footer Placeholder 7"/>
          <p:cNvSpPr>
            <a:spLocks noGrp="1"/>
          </p:cNvSpPr>
          <p:nvPr>
            <p:ph type="ftr" sz="quarter" idx="11"/>
          </p:nvPr>
        </p:nvSpPr>
        <p:spPr/>
        <p:txBody>
          <a:bodyPr/>
          <a:lstStyle/>
          <a:p>
            <a:r>
              <a:rPr lang="en-US" dirty="0"/>
              <a:t>Add a footer</a:t>
            </a:r>
          </a:p>
        </p:txBody>
      </p:sp>
      <p:sp>
        <p:nvSpPr>
          <p:cNvPr id="7" name="Date Placeholder 6"/>
          <p:cNvSpPr>
            <a:spLocks noGrp="1"/>
          </p:cNvSpPr>
          <p:nvPr>
            <p:ph type="dt" sz="half" idx="10"/>
          </p:nvPr>
        </p:nvSpPr>
        <p:spPr/>
        <p:txBody>
          <a:bodyPr/>
          <a:lstStyle/>
          <a:p>
            <a:fld id="{37CC0096-1860-4642-9CD2-0079EA5E7CD1}" type="datetimeFigureOut">
              <a:rPr lang="en-US" smtClean="0"/>
              <a:t>3/10/2025</a:t>
            </a:fld>
            <a:endParaRPr lang="en-US"/>
          </a:p>
        </p:txBody>
      </p:sp>
      <p:sp>
        <p:nvSpPr>
          <p:cNvPr id="9" name="Slide Number Placeholder 8"/>
          <p:cNvSpPr>
            <a:spLocks noGrp="1"/>
          </p:cNvSpPr>
          <p:nvPr>
            <p:ph type="sldNum" sz="quarter" idx="12"/>
          </p:nvPr>
        </p:nvSpPr>
        <p:spPr/>
        <p:txBody>
          <a:bodyPr/>
          <a:lstStyle/>
          <a:p>
            <a:fld id="{E31375A4-56A4-47D6-9801-1991572033F7}" type="slidenum">
              <a:rPr lang="en-US" smtClean="0"/>
              <a:t>‹#›</a:t>
            </a:fld>
            <a:endParaRPr lang="en-US"/>
          </a:p>
        </p:txBody>
      </p:sp>
    </p:spTree>
    <p:extLst>
      <p:ext uri="{BB962C8B-B14F-4D97-AF65-F5344CB8AC3E}">
        <p14:creationId xmlns:p14="http://schemas.microsoft.com/office/powerpoint/2010/main" val="339790656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4" name="Footer Placeholder 3"/>
          <p:cNvSpPr>
            <a:spLocks noGrp="1"/>
          </p:cNvSpPr>
          <p:nvPr>
            <p:ph type="ftr" sz="quarter" idx="11"/>
          </p:nvPr>
        </p:nvSpPr>
        <p:spPr/>
        <p:txBody>
          <a:bodyPr/>
          <a:lstStyle/>
          <a:p>
            <a:r>
              <a:rPr lang="en-US" dirty="0"/>
              <a:t>Add a footer</a:t>
            </a:r>
          </a:p>
        </p:txBody>
      </p:sp>
      <p:sp>
        <p:nvSpPr>
          <p:cNvPr id="3" name="Date Placeholder 2"/>
          <p:cNvSpPr>
            <a:spLocks noGrp="1"/>
          </p:cNvSpPr>
          <p:nvPr>
            <p:ph type="dt" sz="half" idx="10"/>
          </p:nvPr>
        </p:nvSpPr>
        <p:spPr/>
        <p:txBody>
          <a:bodyPr/>
          <a:lstStyle/>
          <a:p>
            <a:fld id="{37CC0096-1860-4642-9CD2-0079EA5E7CD1}" type="datetimeFigureOut">
              <a:rPr lang="en-US" smtClean="0"/>
              <a:t>3/10/2025</a:t>
            </a:fld>
            <a:endParaRPr lang="en-US"/>
          </a:p>
        </p:txBody>
      </p:sp>
      <p:sp>
        <p:nvSpPr>
          <p:cNvPr id="5" name="Slide Number Placeholder 4"/>
          <p:cNvSpPr>
            <a:spLocks noGrp="1"/>
          </p:cNvSpPr>
          <p:nvPr>
            <p:ph type="sldNum" sz="quarter" idx="12"/>
          </p:nvPr>
        </p:nvSpPr>
        <p:spPr/>
        <p:txBody>
          <a:bodyPr/>
          <a:lstStyle/>
          <a:p>
            <a:fld id="{E31375A4-56A4-47D6-9801-1991572033F7}" type="slidenum">
              <a:rPr lang="en-US" smtClean="0"/>
              <a:t>‹#›</a:t>
            </a:fld>
            <a:endParaRPr lang="en-US"/>
          </a:p>
        </p:txBody>
      </p:sp>
    </p:spTree>
    <p:extLst>
      <p:ext uri="{BB962C8B-B14F-4D97-AF65-F5344CB8AC3E}">
        <p14:creationId xmlns:p14="http://schemas.microsoft.com/office/powerpoint/2010/main" val="323897671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214681722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151812" y="1672934"/>
            <a:ext cx="3506788" cy="2880360"/>
          </a:xfrm>
        </p:spPr>
        <p:txBody>
          <a:bodyPr anchor="b">
            <a:normAutofit/>
          </a:bodyPr>
          <a:lstStyle>
            <a:lvl1pPr>
              <a:defRPr sz="3000"/>
            </a:lvl1pPr>
          </a:lstStyle>
          <a:p>
            <a:r>
              <a:rPr lang="en-US"/>
              <a:t>Click to edit Master title style</a:t>
            </a:r>
            <a:endParaRPr lang="en-US" dirty="0"/>
          </a:p>
        </p:txBody>
      </p:sp>
      <p:sp>
        <p:nvSpPr>
          <p:cNvPr id="3" name="Content Placeholder 2"/>
          <p:cNvSpPr>
            <a:spLocks noGrp="1"/>
          </p:cNvSpPr>
          <p:nvPr>
            <p:ph idx="1"/>
          </p:nvPr>
        </p:nvSpPr>
        <p:spPr>
          <a:xfrm>
            <a:off x="530352" y="457200"/>
            <a:ext cx="7242111" cy="5715000"/>
          </a:xfrm>
        </p:spPr>
        <p:txBody>
          <a:bodyP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151812" y="4590288"/>
            <a:ext cx="3514564" cy="1581912"/>
          </a:xfrm>
        </p:spPr>
        <p:txBody>
          <a:bodyPr/>
          <a:lstStyle>
            <a:lvl1pPr marL="0" indent="0">
              <a:spcBef>
                <a:spcPts val="800"/>
              </a:spcBef>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6" name="Footer Placeholder 5"/>
          <p:cNvSpPr>
            <a:spLocks noGrp="1"/>
          </p:cNvSpPr>
          <p:nvPr>
            <p:ph type="ftr" sz="quarter" idx="11"/>
          </p:nvPr>
        </p:nvSpPr>
        <p:spPr/>
        <p:txBody>
          <a:bodyPr/>
          <a:lstStyle/>
          <a:p>
            <a:r>
              <a:rPr lang="en-US" dirty="0"/>
              <a:t>Add a footer</a:t>
            </a:r>
          </a:p>
        </p:txBody>
      </p:sp>
      <p:sp>
        <p:nvSpPr>
          <p:cNvPr id="5" name="Date Placeholder 4"/>
          <p:cNvSpPr>
            <a:spLocks noGrp="1"/>
          </p:cNvSpPr>
          <p:nvPr>
            <p:ph type="dt" sz="half" idx="10"/>
          </p:nvPr>
        </p:nvSpPr>
        <p:spPr/>
        <p:txBody>
          <a:bodyPr/>
          <a:lstStyle/>
          <a:p>
            <a:fld id="{37CC0096-1860-4642-9CD2-0079EA5E7CD1}" type="datetimeFigureOut">
              <a:rPr lang="en-US" smtClean="0"/>
              <a:t>3/10/2025</a:t>
            </a:fld>
            <a:endParaRPr lang="en-US"/>
          </a:p>
        </p:txBody>
      </p:sp>
      <p:sp>
        <p:nvSpPr>
          <p:cNvPr id="7" name="Slide Number Placeholder 6"/>
          <p:cNvSpPr>
            <a:spLocks noGrp="1"/>
          </p:cNvSpPr>
          <p:nvPr>
            <p:ph type="sldNum" sz="quarter" idx="12"/>
          </p:nvPr>
        </p:nvSpPr>
        <p:spPr/>
        <p:txBody>
          <a:bodyPr/>
          <a:lstStyle/>
          <a:p>
            <a:fld id="{E31375A4-56A4-47D6-9801-1991572033F7}" type="slidenum">
              <a:rPr lang="en-US" smtClean="0"/>
              <a:t>‹#›</a:t>
            </a:fld>
            <a:endParaRPr lang="en-US"/>
          </a:p>
        </p:txBody>
      </p:sp>
    </p:spTree>
    <p:extLst>
      <p:ext uri="{BB962C8B-B14F-4D97-AF65-F5344CB8AC3E}">
        <p14:creationId xmlns:p14="http://schemas.microsoft.com/office/powerpoint/2010/main" val="166737413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0.xml><?xml version="1.0" encoding="utf-8"?>
<p:sldLayout xmlns:a="http://schemas.openxmlformats.org/drawingml/2006/main" xmlns:r="http://schemas.openxmlformats.org/officeDocument/2006/relationships" xmlns:p="http://schemas.openxmlformats.org/presentationml/2006/main" showMasterSp="0" preserve="1" userDrawn="1">
  <p:cSld name="Picture with Caption">
    <p:spTree>
      <p:nvGrpSpPr>
        <p:cNvPr id="1" name=""/>
        <p:cNvGrpSpPr/>
        <p:nvPr/>
      </p:nvGrpSpPr>
      <p:grpSpPr>
        <a:xfrm>
          <a:off x="0" y="0"/>
          <a:ext cx="0" cy="0"/>
          <a:chOff x="0" y="0"/>
          <a:chExt cx="0" cy="0"/>
        </a:xfrm>
      </p:grpSpPr>
      <p:sp>
        <p:nvSpPr>
          <p:cNvPr id="8" name="Rectangle 7"/>
          <p:cNvSpPr/>
          <p:nvPr userDrawn="1"/>
        </p:nvSpPr>
        <p:spPr>
          <a:xfrm>
            <a:off x="8153400" y="0"/>
            <a:ext cx="4038600" cy="6858000"/>
          </a:xfrm>
          <a:prstGeom prst="rect">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8532813" y="1683327"/>
            <a:ext cx="3125787" cy="2877260"/>
          </a:xfrm>
        </p:spPr>
        <p:txBody>
          <a:bodyPr anchor="b">
            <a:normAutofit/>
          </a:bodyPr>
          <a:lstStyle>
            <a:lvl1pPr>
              <a:defRPr sz="3000">
                <a:solidFill>
                  <a:schemeClr val="bg1"/>
                </a:solidFill>
              </a:defRPr>
            </a:lvl1pPr>
          </a:lstStyle>
          <a:p>
            <a:r>
              <a:rPr lang="en-US"/>
              <a:t>Click to edit Master title style</a:t>
            </a:r>
          </a:p>
        </p:txBody>
      </p:sp>
      <p:sp>
        <p:nvSpPr>
          <p:cNvPr id="6" name="Picture Placeholder 2" descr="An empty placeholder to add an image. Click on the placeholder and select the image that you wish to add"/>
          <p:cNvSpPr>
            <a:spLocks noGrp="1"/>
          </p:cNvSpPr>
          <p:nvPr>
            <p:ph type="pic" idx="1"/>
          </p:nvPr>
        </p:nvSpPr>
        <p:spPr>
          <a:xfrm>
            <a:off x="0" y="0"/>
            <a:ext cx="8101584" cy="6857999"/>
          </a:xfrm>
        </p:spPr>
        <p:txBody>
          <a:bodyPr tIns="457200">
            <a:normAutofit/>
          </a:bodyPr>
          <a:lstStyle>
            <a:lvl1pPr marL="0" indent="0" algn="ctr">
              <a:buNone/>
              <a:defRPr sz="20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p:cNvSpPr>
            <a:spLocks noGrp="1"/>
          </p:cNvSpPr>
          <p:nvPr>
            <p:ph type="body" sz="half" idx="2"/>
          </p:nvPr>
        </p:nvSpPr>
        <p:spPr>
          <a:xfrm>
            <a:off x="8532813" y="4591761"/>
            <a:ext cx="3125787" cy="1580440"/>
          </a:xfrm>
        </p:spPr>
        <p:txBody>
          <a:bodyPr/>
          <a:lstStyle>
            <a:lvl1pPr marL="0" indent="0">
              <a:spcBef>
                <a:spcPts val="800"/>
              </a:spcBef>
              <a:buNone/>
              <a:defRPr sz="1600">
                <a:solidFill>
                  <a:schemeClr val="bg1"/>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Tree>
    <p:extLst>
      <p:ext uri="{BB962C8B-B14F-4D97-AF65-F5344CB8AC3E}">
        <p14:creationId xmlns:p14="http://schemas.microsoft.com/office/powerpoint/2010/main" val="297724975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lvl1pPr>
              <a:defRPr/>
            </a:lvl1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Footer Placeholder 4"/>
          <p:cNvSpPr>
            <a:spLocks noGrp="1"/>
          </p:cNvSpPr>
          <p:nvPr>
            <p:ph type="ftr" sz="quarter" idx="11"/>
          </p:nvPr>
        </p:nvSpPr>
        <p:spPr/>
        <p:txBody>
          <a:bodyPr/>
          <a:lstStyle/>
          <a:p>
            <a:r>
              <a:rPr lang="en-US" dirty="0"/>
              <a:t>Add a footer</a:t>
            </a:r>
          </a:p>
        </p:txBody>
      </p:sp>
      <p:sp>
        <p:nvSpPr>
          <p:cNvPr id="4" name="Date Placeholder 3"/>
          <p:cNvSpPr>
            <a:spLocks noGrp="1"/>
          </p:cNvSpPr>
          <p:nvPr>
            <p:ph type="dt" sz="half" idx="10"/>
          </p:nvPr>
        </p:nvSpPr>
        <p:spPr/>
        <p:txBody>
          <a:bodyPr/>
          <a:lstStyle/>
          <a:p>
            <a:fld id="{37CC0096-1860-4642-9CD2-0079EA5E7CD1}" type="datetimeFigureOut">
              <a:rPr lang="en-US" smtClean="0"/>
              <a:t>3/10/2025</a:t>
            </a:fld>
            <a:endParaRPr lang="en-US"/>
          </a:p>
        </p:txBody>
      </p:sp>
      <p:sp>
        <p:nvSpPr>
          <p:cNvPr id="6" name="Slide Number Placeholder 5"/>
          <p:cNvSpPr>
            <a:spLocks noGrp="1"/>
          </p:cNvSpPr>
          <p:nvPr>
            <p:ph type="sldNum" sz="quarter" idx="12"/>
          </p:nvPr>
        </p:nvSpPr>
        <p:spPr/>
        <p:txBody>
          <a:bodyPr/>
          <a:lstStyle/>
          <a:p>
            <a:fld id="{E31375A4-56A4-47D6-9801-1991572033F7}" type="slidenum">
              <a:rPr lang="en-US" smtClean="0"/>
              <a:t>‹#›</a:t>
            </a:fld>
            <a:endParaRPr lang="en-US"/>
          </a:p>
        </p:txBody>
      </p:sp>
    </p:spTree>
    <p:extLst>
      <p:ext uri="{BB962C8B-B14F-4D97-AF65-F5344CB8AC3E}">
        <p14:creationId xmlns:p14="http://schemas.microsoft.com/office/powerpoint/2010/main" val="247715422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457200"/>
            <a:ext cx="1943100" cy="5719762"/>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1524000" y="457200"/>
            <a:ext cx="7048500" cy="5719762"/>
          </a:xfrm>
        </p:spPr>
        <p:txBody>
          <a:bodyPr vert="eaVert"/>
          <a:lstStyle>
            <a:lvl1pPr>
              <a:defRPr/>
            </a:lvl1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Footer Placeholder 4"/>
          <p:cNvSpPr>
            <a:spLocks noGrp="1"/>
          </p:cNvSpPr>
          <p:nvPr>
            <p:ph type="ftr" sz="quarter" idx="11"/>
          </p:nvPr>
        </p:nvSpPr>
        <p:spPr/>
        <p:txBody>
          <a:bodyPr/>
          <a:lstStyle/>
          <a:p>
            <a:r>
              <a:rPr lang="en-US" dirty="0"/>
              <a:t>Add a footer</a:t>
            </a:r>
          </a:p>
        </p:txBody>
      </p:sp>
      <p:sp>
        <p:nvSpPr>
          <p:cNvPr id="4" name="Date Placeholder 3"/>
          <p:cNvSpPr>
            <a:spLocks noGrp="1"/>
          </p:cNvSpPr>
          <p:nvPr>
            <p:ph type="dt" sz="half" idx="10"/>
          </p:nvPr>
        </p:nvSpPr>
        <p:spPr/>
        <p:txBody>
          <a:bodyPr/>
          <a:lstStyle/>
          <a:p>
            <a:fld id="{37CC0096-1860-4642-9CD2-0079EA5E7CD1}" type="datetimeFigureOut">
              <a:rPr lang="en-US" smtClean="0"/>
              <a:t>3/10/2025</a:t>
            </a:fld>
            <a:endParaRPr lang="en-US"/>
          </a:p>
        </p:txBody>
      </p:sp>
      <p:sp>
        <p:nvSpPr>
          <p:cNvPr id="6" name="Slide Number Placeholder 5"/>
          <p:cNvSpPr>
            <a:spLocks noGrp="1"/>
          </p:cNvSpPr>
          <p:nvPr>
            <p:ph type="sldNum" sz="quarter" idx="12"/>
          </p:nvPr>
        </p:nvSpPr>
        <p:spPr/>
        <p:txBody>
          <a:bodyPr/>
          <a:lstStyle/>
          <a:p>
            <a:fld id="{E31375A4-56A4-47D6-9801-1991572033F7}" type="slidenum">
              <a:rPr lang="en-US" smtClean="0"/>
              <a:t>‹#›</a:t>
            </a:fld>
            <a:endParaRPr lang="en-US"/>
          </a:p>
        </p:txBody>
      </p:sp>
    </p:spTree>
    <p:extLst>
      <p:ext uri="{BB962C8B-B14F-4D97-AF65-F5344CB8AC3E}">
        <p14:creationId xmlns:p14="http://schemas.microsoft.com/office/powerpoint/2010/main" val="252463502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524000" y="457200"/>
            <a:ext cx="9144000" cy="1143000"/>
          </a:xfrm>
          <a:prstGeom prst="rect">
            <a:avLst/>
          </a:prstGeom>
        </p:spPr>
        <p:txBody>
          <a:bodyPr vert="horz" lIns="91440" tIns="45720" rIns="91440" bIns="45720" rtlCol="0" anchor="b">
            <a:normAutofit/>
          </a:bodyPr>
          <a:lstStyle/>
          <a:p>
            <a:r>
              <a:rPr lang="en-US"/>
              <a:t>Click to edit Master title style</a:t>
            </a:r>
            <a:endParaRPr lang="en-US" dirty="0"/>
          </a:p>
        </p:txBody>
      </p:sp>
      <p:sp>
        <p:nvSpPr>
          <p:cNvPr id="3" name="Text Placeholder 2"/>
          <p:cNvSpPr>
            <a:spLocks noGrp="1"/>
          </p:cNvSpPr>
          <p:nvPr>
            <p:ph type="body" idx="1"/>
          </p:nvPr>
        </p:nvSpPr>
        <p:spPr>
          <a:xfrm>
            <a:off x="1524000" y="1714500"/>
            <a:ext cx="9144000" cy="44577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Rectangle 6"/>
          <p:cNvSpPr/>
          <p:nvPr userDrawn="1"/>
        </p:nvSpPr>
        <p:spPr>
          <a:xfrm>
            <a:off x="0" y="6583680"/>
            <a:ext cx="12192000" cy="274320"/>
          </a:xfrm>
          <a:prstGeom prst="rect">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Footer Placeholder 4"/>
          <p:cNvSpPr>
            <a:spLocks noGrp="1"/>
          </p:cNvSpPr>
          <p:nvPr>
            <p:ph type="ftr" sz="quarter" idx="3"/>
          </p:nvPr>
        </p:nvSpPr>
        <p:spPr>
          <a:xfrm>
            <a:off x="1523999" y="6601556"/>
            <a:ext cx="6491381" cy="228600"/>
          </a:xfrm>
          <a:prstGeom prst="rect">
            <a:avLst/>
          </a:prstGeom>
        </p:spPr>
        <p:txBody>
          <a:bodyPr vert="horz" lIns="91440" tIns="45720" rIns="91440" bIns="45720" rtlCol="0" anchor="ctr"/>
          <a:lstStyle>
            <a:lvl1pPr algn="l">
              <a:defRPr sz="1100">
                <a:solidFill>
                  <a:schemeClr val="bg1"/>
                </a:solidFill>
              </a:defRPr>
            </a:lvl1pPr>
          </a:lstStyle>
          <a:p>
            <a:r>
              <a:rPr lang="en-US"/>
              <a:t>Add a footer</a:t>
            </a:r>
            <a:endParaRPr lang="en-US" dirty="0"/>
          </a:p>
        </p:txBody>
      </p:sp>
      <p:sp>
        <p:nvSpPr>
          <p:cNvPr id="4" name="Date Placeholder 3"/>
          <p:cNvSpPr>
            <a:spLocks noGrp="1"/>
          </p:cNvSpPr>
          <p:nvPr>
            <p:ph type="dt" sz="half" idx="2"/>
          </p:nvPr>
        </p:nvSpPr>
        <p:spPr>
          <a:xfrm>
            <a:off x="8187908" y="6601556"/>
            <a:ext cx="1534064" cy="228600"/>
          </a:xfrm>
          <a:prstGeom prst="rect">
            <a:avLst/>
          </a:prstGeom>
        </p:spPr>
        <p:txBody>
          <a:bodyPr vert="horz" lIns="91440" tIns="45720" rIns="91440" bIns="45720" rtlCol="0" anchor="ctr"/>
          <a:lstStyle>
            <a:lvl1pPr algn="r">
              <a:defRPr sz="1100">
                <a:solidFill>
                  <a:schemeClr val="bg1"/>
                </a:solidFill>
              </a:defRPr>
            </a:lvl1pPr>
          </a:lstStyle>
          <a:p>
            <a:fld id="{37CC0096-1860-4642-9CD2-0079EA5E7CD1}" type="datetimeFigureOut">
              <a:rPr lang="en-US" smtClean="0"/>
              <a:pPr/>
              <a:t>3/10/2025</a:t>
            </a:fld>
            <a:endParaRPr lang="en-US"/>
          </a:p>
        </p:txBody>
      </p:sp>
      <p:sp>
        <p:nvSpPr>
          <p:cNvPr id="6" name="Slide Number Placeholder 5"/>
          <p:cNvSpPr>
            <a:spLocks noGrp="1"/>
          </p:cNvSpPr>
          <p:nvPr>
            <p:ph type="sldNum" sz="quarter" idx="4"/>
          </p:nvPr>
        </p:nvSpPr>
        <p:spPr>
          <a:xfrm>
            <a:off x="9894499" y="6601556"/>
            <a:ext cx="773502" cy="228600"/>
          </a:xfrm>
          <a:prstGeom prst="rect">
            <a:avLst/>
          </a:prstGeom>
        </p:spPr>
        <p:txBody>
          <a:bodyPr vert="horz" lIns="91440" tIns="45720" rIns="91440" bIns="45720" rtlCol="0" anchor="ctr"/>
          <a:lstStyle>
            <a:lvl1pPr algn="r">
              <a:defRPr sz="1100">
                <a:solidFill>
                  <a:schemeClr val="bg1"/>
                </a:solidFill>
              </a:defRPr>
            </a:lvl1pPr>
          </a:lstStyle>
          <a:p>
            <a:fld id="{E31375A4-56A4-47D6-9801-1991572033F7}" type="slidenum">
              <a:rPr lang="en-US" smtClean="0"/>
              <a:pPr/>
              <a:t>‹#›</a:t>
            </a:fld>
            <a:endParaRPr lang="en-US"/>
          </a:p>
        </p:txBody>
      </p:sp>
    </p:spTree>
    <p:extLst>
      <p:ext uri="{BB962C8B-B14F-4D97-AF65-F5344CB8AC3E}">
        <p14:creationId xmlns:p14="http://schemas.microsoft.com/office/powerpoint/2010/main" val="1943259863"/>
      </p:ext>
    </p:extLst>
  </p:cSld>
  <p:clrMap bg1="lt1" tx1="dk1" bg2="lt2" tx2="dk2" accent1="accent1" accent2="accent2" accent3="accent3" accent4="accent4" accent5="accent5" accent6="accent6" hlink="hlink" folHlink="folHlink"/>
  <p:sldLayoutIdLst>
    <p:sldLayoutId id="2147483649" r:id="rId1"/>
    <p:sldLayoutId id="2147483660" r:id="rId2"/>
    <p:sldLayoutId id="2147483650" r:id="rId3"/>
    <p:sldLayoutId id="2147483651" r:id="rId4"/>
    <p:sldLayoutId id="2147483652" r:id="rId5"/>
    <p:sldLayoutId id="2147483653" r:id="rId6"/>
    <p:sldLayoutId id="2147483654" r:id="rId7"/>
    <p:sldLayoutId id="2147483655" r:id="rId8"/>
    <p:sldLayoutId id="2147483656" r:id="rId9"/>
    <p:sldLayoutId id="2147483657" r:id="rId10"/>
    <p:sldLayoutId id="2147483658" r:id="rId11"/>
    <p:sldLayoutId id="2147483659" r:id="rId12"/>
  </p:sldLayoutIdLst>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xStyles>
    <p:titleStyle>
      <a:lvl1pPr algn="l" defTabSz="914400" rtl="0" eaLnBrk="1" latinLnBrk="0" hangingPunct="1">
        <a:lnSpc>
          <a:spcPct val="90000"/>
        </a:lnSpc>
        <a:spcBef>
          <a:spcPct val="0"/>
        </a:spcBef>
        <a:buNone/>
        <a:defRPr sz="3400" kern="1200" cap="all" baseline="0">
          <a:solidFill>
            <a:schemeClr val="accent1">
              <a:lumMod val="75000"/>
            </a:schemeClr>
          </a:solidFill>
          <a:latin typeface="+mj-lt"/>
          <a:ea typeface="+mj-ea"/>
          <a:cs typeface="+mj-cs"/>
        </a:defRPr>
      </a:lvl1pPr>
    </p:titleStyle>
    <p:bodyStyle>
      <a:lvl1pPr marL="274320" indent="-228600" algn="l" defTabSz="914400" rtl="0" eaLnBrk="1" latinLnBrk="0" hangingPunct="1">
        <a:lnSpc>
          <a:spcPct val="90000"/>
        </a:lnSpc>
        <a:spcBef>
          <a:spcPts val="1800"/>
        </a:spcBef>
        <a:buClr>
          <a:schemeClr val="accent1">
            <a:lumMod val="50000"/>
          </a:schemeClr>
        </a:buClr>
        <a:buSzPct val="100000"/>
        <a:buFont typeface="Arial" pitchFamily="34" charset="0"/>
        <a:buChar char="▪"/>
        <a:defRPr sz="2000" kern="1200">
          <a:solidFill>
            <a:schemeClr val="tx1"/>
          </a:solidFill>
          <a:latin typeface="+mn-lt"/>
          <a:ea typeface="+mn-ea"/>
          <a:cs typeface="+mn-cs"/>
        </a:defRPr>
      </a:lvl1pPr>
      <a:lvl2pPr marL="594360" indent="-228600" algn="l" defTabSz="914400" rtl="0" eaLnBrk="1" latinLnBrk="0" hangingPunct="1">
        <a:lnSpc>
          <a:spcPct val="90000"/>
        </a:lnSpc>
        <a:spcBef>
          <a:spcPts val="800"/>
        </a:spcBef>
        <a:buClr>
          <a:schemeClr val="accent1">
            <a:lumMod val="50000"/>
          </a:schemeClr>
        </a:buClr>
        <a:buSzPct val="100000"/>
        <a:buFont typeface="Arial" pitchFamily="34" charset="0"/>
        <a:buChar char="▪"/>
        <a:defRPr sz="1800" kern="1200">
          <a:solidFill>
            <a:schemeClr val="tx1"/>
          </a:solidFill>
          <a:latin typeface="+mn-lt"/>
          <a:ea typeface="+mn-ea"/>
          <a:cs typeface="+mn-cs"/>
        </a:defRPr>
      </a:lvl2pPr>
      <a:lvl3pPr marL="914400" indent="-228600" algn="l" defTabSz="914400" rtl="0" eaLnBrk="1" latinLnBrk="0" hangingPunct="1">
        <a:lnSpc>
          <a:spcPct val="90000"/>
        </a:lnSpc>
        <a:spcBef>
          <a:spcPts val="800"/>
        </a:spcBef>
        <a:buClr>
          <a:schemeClr val="accent1">
            <a:lumMod val="50000"/>
          </a:schemeClr>
        </a:buClr>
        <a:buSzPct val="100000"/>
        <a:buFont typeface="Arial" pitchFamily="34" charset="0"/>
        <a:buChar char="▪"/>
        <a:defRPr sz="1600" kern="1200">
          <a:solidFill>
            <a:schemeClr val="tx1"/>
          </a:solidFill>
          <a:latin typeface="+mn-lt"/>
          <a:ea typeface="+mn-ea"/>
          <a:cs typeface="+mn-cs"/>
        </a:defRPr>
      </a:lvl3pPr>
      <a:lvl4pPr marL="1188720" indent="-182880" algn="l" defTabSz="914400" rtl="0" eaLnBrk="1" latinLnBrk="0" hangingPunct="1">
        <a:lnSpc>
          <a:spcPct val="90000"/>
        </a:lnSpc>
        <a:spcBef>
          <a:spcPts val="800"/>
        </a:spcBef>
        <a:buClr>
          <a:schemeClr val="accent1">
            <a:lumMod val="50000"/>
          </a:schemeClr>
        </a:buClr>
        <a:buSzPct val="100000"/>
        <a:buFont typeface="Arial" pitchFamily="34" charset="0"/>
        <a:buChar char="▪"/>
        <a:defRPr sz="1400" kern="1200">
          <a:solidFill>
            <a:schemeClr val="tx1"/>
          </a:solidFill>
          <a:latin typeface="+mn-lt"/>
          <a:ea typeface="+mn-ea"/>
          <a:cs typeface="+mn-cs"/>
        </a:defRPr>
      </a:lvl4pPr>
      <a:lvl5pPr marL="1463040" indent="-182880" algn="l" defTabSz="914400" rtl="0" eaLnBrk="1" latinLnBrk="0" hangingPunct="1">
        <a:lnSpc>
          <a:spcPct val="90000"/>
        </a:lnSpc>
        <a:spcBef>
          <a:spcPts val="800"/>
        </a:spcBef>
        <a:buClr>
          <a:schemeClr val="accent1">
            <a:lumMod val="50000"/>
          </a:schemeClr>
        </a:buClr>
        <a:buSzPct val="100000"/>
        <a:buFont typeface="Arial" pitchFamily="34" charset="0"/>
        <a:buChar char="▪"/>
        <a:defRPr sz="1400" kern="1200">
          <a:solidFill>
            <a:schemeClr val="tx1"/>
          </a:solidFill>
          <a:latin typeface="+mn-lt"/>
          <a:ea typeface="+mn-ea"/>
          <a:cs typeface="+mn-cs"/>
        </a:defRPr>
      </a:lvl5pPr>
      <a:lvl6pPr marL="1691640" indent="-182880" algn="l" defTabSz="914400" rtl="0" eaLnBrk="1" latinLnBrk="0" hangingPunct="1">
        <a:lnSpc>
          <a:spcPct val="90000"/>
        </a:lnSpc>
        <a:spcBef>
          <a:spcPts val="800"/>
        </a:spcBef>
        <a:buClr>
          <a:schemeClr val="accent1">
            <a:lumMod val="50000"/>
          </a:schemeClr>
        </a:buClr>
        <a:buSzPct val="100000"/>
        <a:buFont typeface="Arial" pitchFamily="34" charset="0"/>
        <a:buChar char="▪"/>
        <a:defRPr sz="1400" kern="1200">
          <a:solidFill>
            <a:schemeClr val="tx1"/>
          </a:solidFill>
          <a:latin typeface="+mn-lt"/>
          <a:ea typeface="+mn-ea"/>
          <a:cs typeface="+mn-cs"/>
        </a:defRPr>
      </a:lvl6pPr>
      <a:lvl7pPr marL="1920240" indent="-182880" algn="l" defTabSz="914400" rtl="0" eaLnBrk="1" latinLnBrk="0" hangingPunct="1">
        <a:lnSpc>
          <a:spcPct val="90000"/>
        </a:lnSpc>
        <a:spcBef>
          <a:spcPts val="800"/>
        </a:spcBef>
        <a:buClr>
          <a:schemeClr val="accent1">
            <a:lumMod val="50000"/>
          </a:schemeClr>
        </a:buClr>
        <a:buSzPct val="100000"/>
        <a:buFont typeface="Arial" pitchFamily="34" charset="0"/>
        <a:buChar char="▪"/>
        <a:defRPr sz="1400" kern="1200">
          <a:solidFill>
            <a:schemeClr val="tx1"/>
          </a:solidFill>
          <a:latin typeface="+mn-lt"/>
          <a:ea typeface="+mn-ea"/>
          <a:cs typeface="+mn-cs"/>
        </a:defRPr>
      </a:lvl7pPr>
      <a:lvl8pPr marL="2148840" indent="-182880" algn="l" defTabSz="914400" rtl="0" eaLnBrk="1" latinLnBrk="0" hangingPunct="1">
        <a:lnSpc>
          <a:spcPct val="90000"/>
        </a:lnSpc>
        <a:spcBef>
          <a:spcPts val="800"/>
        </a:spcBef>
        <a:buClr>
          <a:schemeClr val="accent1">
            <a:lumMod val="50000"/>
          </a:schemeClr>
        </a:buClr>
        <a:buSzPct val="100000"/>
        <a:buFont typeface="Arial" pitchFamily="34" charset="0"/>
        <a:buChar char="▪"/>
        <a:defRPr sz="1400" kern="1200">
          <a:solidFill>
            <a:schemeClr val="tx1"/>
          </a:solidFill>
          <a:latin typeface="+mn-lt"/>
          <a:ea typeface="+mn-ea"/>
          <a:cs typeface="+mn-cs"/>
        </a:defRPr>
      </a:lvl8pPr>
      <a:lvl9pPr marL="2377440" indent="-182880" algn="l" defTabSz="914400" rtl="0" eaLnBrk="1" latinLnBrk="0" hangingPunct="1">
        <a:lnSpc>
          <a:spcPct val="90000"/>
        </a:lnSpc>
        <a:spcBef>
          <a:spcPts val="800"/>
        </a:spcBef>
        <a:buClr>
          <a:schemeClr val="accent1">
            <a:lumMod val="50000"/>
          </a:schemeClr>
        </a:buClr>
        <a:buSzPct val="100000"/>
        <a:buFont typeface="Arial" pitchFamily="34" charset="0"/>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pos="3840" userDrawn="1">
          <p15:clr>
            <a:srgbClr val="F26B43"/>
          </p15:clr>
        </p15:guide>
        <p15:guide id="4" orient="horz" pos="2160" userDrawn="1">
          <p15:clr>
            <a:srgbClr val="F26B43"/>
          </p15:clr>
        </p15:guide>
      </p15:sldGuideLst>
    </p:ext>
  </p:extLst>
</p:sldMaster>
</file>

<file path=ppt/slides/_rels/slide1.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jpeg"/><Relationship Id="rId1" Type="http://schemas.openxmlformats.org/officeDocument/2006/relationships/slideLayout" Target="../slideLayouts/slideLayout2.xml"/><Relationship Id="rId4" Type="http://schemas.openxmlformats.org/officeDocument/2006/relationships/image" Target="../media/image3.jpeg"/></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3.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5.xml"/></Relationships>
</file>

<file path=ppt/slides/_rels/slide4.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3.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5.xml.rels><?xml version="1.0" encoding="UTF-8" standalone="yes"?>
<Relationships xmlns="http://schemas.openxmlformats.org/package/2006/relationships"><Relationship Id="rId3" Type="http://schemas.openxmlformats.org/officeDocument/2006/relationships/image" Target="../media/image14.svg"/><Relationship Id="rId2" Type="http://schemas.openxmlformats.org/officeDocument/2006/relationships/image" Target="../media/image13.png"/><Relationship Id="rId1" Type="http://schemas.openxmlformats.org/officeDocument/2006/relationships/slideLayout" Target="../slideLayouts/slideLayout5.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7.xml.rels><?xml version="1.0" encoding="UTF-8" standalone="yes"?>
<Relationships xmlns="http://schemas.openxmlformats.org/package/2006/relationships"><Relationship Id="rId2" Type="http://schemas.openxmlformats.org/officeDocument/2006/relationships/image" Target="../media/image15.jpeg"/><Relationship Id="rId1" Type="http://schemas.openxmlformats.org/officeDocument/2006/relationships/slideLayout" Target="../slideLayouts/slideLayout10.xml"/></Relationships>
</file>

<file path=ppt/slides/_rels/slide8.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3.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9.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3.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10.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3.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11.xml.rels><?xml version="1.0" encoding="UTF-8" standalone="yes"?>
<Relationships xmlns="http://schemas.openxmlformats.org/package/2006/relationships"><Relationship Id="rId8" Type="http://schemas.openxmlformats.org/officeDocument/2006/relationships/image" Target="../media/image17.svg"/><Relationship Id="rId3" Type="http://schemas.openxmlformats.org/officeDocument/2006/relationships/diagramLayout" Target="../diagrams/layout5.xml"/><Relationship Id="rId7" Type="http://schemas.openxmlformats.org/officeDocument/2006/relationships/image" Target="../media/image16.png"/><Relationship Id="rId2" Type="http://schemas.openxmlformats.org/officeDocument/2006/relationships/diagramData" Target="../diagrams/data5.xml"/><Relationship Id="rId1" Type="http://schemas.openxmlformats.org/officeDocument/2006/relationships/slideLayout" Target="../slideLayouts/slideLayout3.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_rels/slide12.xml.rels><?xml version="1.0" encoding="UTF-8" standalone="yes"?>
<Relationships xmlns="http://schemas.openxmlformats.org/package/2006/relationships"><Relationship Id="rId3" Type="http://schemas.openxmlformats.org/officeDocument/2006/relationships/hyperlink" Target="https://nhs.uk/" TargetMode="External"/><Relationship Id="rId2" Type="http://schemas.openxmlformats.org/officeDocument/2006/relationships/hyperlink" Target="https://bhf.org.uk/" TargetMode="External"/><Relationship Id="rId1" Type="http://schemas.openxmlformats.org/officeDocument/2006/relationships/slideLayout" Target="../slideLayouts/slideLayout7.xml"/><Relationship Id="rId6" Type="http://schemas.openxmlformats.org/officeDocument/2006/relationships/hyperlink" Target="https://gov.uk/" TargetMode="External"/><Relationship Id="rId5" Type="http://schemas.openxmlformats.org/officeDocument/2006/relationships/hyperlink" Target="https://www.nhs.uk/live-well/exercise/physical-activity-guidelines-older-adults/" TargetMode="External"/><Relationship Id="rId4" Type="http://schemas.openxmlformats.org/officeDocument/2006/relationships/hyperlink" Target="https://www.gov.uk/government/publications/the-public-health-burden-of-alcohol-evidence-review" TargetMode="Externa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noAutofit/>
          </a:bodyPr>
          <a:lstStyle/>
          <a:p>
            <a:r>
              <a:rPr lang="en-US" sz="3600" b="1" dirty="0"/>
              <a:t> life course approach to health </a:t>
            </a:r>
            <a:r>
              <a:rPr lang="en-US" sz="3600" dirty="0"/>
              <a:t>and</a:t>
            </a:r>
            <a:r>
              <a:rPr lang="en-US" sz="3600" b="1" dirty="0"/>
              <a:t> well-being.</a:t>
            </a:r>
          </a:p>
        </p:txBody>
      </p:sp>
      <p:pic>
        <p:nvPicPr>
          <p:cNvPr id="7" name="Picture Placeholder 6" descr="Two people lifting weights"/>
          <p:cNvPicPr>
            <a:picLocks noGrp="1" noChangeAspect="1"/>
          </p:cNvPicPr>
          <p:nvPr>
            <p:ph type="pic" idx="10"/>
          </p:nvPr>
        </p:nvPicPr>
        <p:blipFill rotWithShape="1">
          <a:blip r:embed="rId2" cstate="print">
            <a:extLst>
              <a:ext uri="{28A0092B-C50C-407E-A947-70E740481C1C}">
                <a14:useLocalDpi xmlns:a14="http://schemas.microsoft.com/office/drawing/2010/main" val="0"/>
              </a:ext>
            </a:extLst>
          </a:blip>
          <a:srcRect/>
          <a:stretch/>
        </p:blipFill>
        <p:spPr/>
      </p:pic>
      <p:pic>
        <p:nvPicPr>
          <p:cNvPr id="8" name="Picture Placeholder 7" descr="Closeup of Granny Smith apple and tape measure"/>
          <p:cNvPicPr>
            <a:picLocks noGrp="1" noChangeAspect="1"/>
          </p:cNvPicPr>
          <p:nvPr>
            <p:ph type="pic" idx="11"/>
          </p:nvPr>
        </p:nvPicPr>
        <p:blipFill rotWithShape="1">
          <a:blip r:embed="rId3" cstate="print">
            <a:extLst>
              <a:ext uri="{28A0092B-C50C-407E-A947-70E740481C1C}">
                <a14:useLocalDpi xmlns:a14="http://schemas.microsoft.com/office/drawing/2010/main" val="0"/>
              </a:ext>
            </a:extLst>
          </a:blip>
          <a:srcRect t="19" b="19"/>
          <a:stretch/>
        </p:blipFill>
        <p:spPr/>
      </p:pic>
      <p:pic>
        <p:nvPicPr>
          <p:cNvPr id="9" name="Picture Placeholder 8" descr="Man and woman running on indoor track"/>
          <p:cNvPicPr>
            <a:picLocks noGrp="1" noChangeAspect="1"/>
          </p:cNvPicPr>
          <p:nvPr>
            <p:ph type="pic" idx="12"/>
          </p:nvPr>
        </p:nvPicPr>
        <p:blipFill rotWithShape="1">
          <a:blip r:embed="rId4" cstate="print">
            <a:extLst>
              <a:ext uri="{28A0092B-C50C-407E-A947-70E740481C1C}">
                <a14:useLocalDpi xmlns:a14="http://schemas.microsoft.com/office/drawing/2010/main" val="0"/>
              </a:ext>
            </a:extLst>
          </a:blip>
          <a:srcRect t="39" b="39"/>
          <a:stretch/>
        </p:blipFill>
        <p:spPr/>
      </p:pic>
      <p:sp>
        <p:nvSpPr>
          <p:cNvPr id="3" name="Subtitle 2"/>
          <p:cNvSpPr>
            <a:spLocks noGrp="1"/>
          </p:cNvSpPr>
          <p:nvPr>
            <p:ph type="subTitle" idx="1"/>
          </p:nvPr>
        </p:nvSpPr>
        <p:spPr/>
        <p:txBody>
          <a:bodyPr/>
          <a:lstStyle/>
          <a:p>
            <a:endParaRPr lang="en-US" dirty="0"/>
          </a:p>
          <a:p>
            <a:endParaRPr lang="en-US" dirty="0"/>
          </a:p>
        </p:txBody>
      </p:sp>
    </p:spTree>
    <p:extLst>
      <p:ext uri="{BB962C8B-B14F-4D97-AF65-F5344CB8AC3E}">
        <p14:creationId xmlns:p14="http://schemas.microsoft.com/office/powerpoint/2010/main" val="303468775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Introduction to the Life Course Approach:</a:t>
            </a:r>
          </a:p>
        </p:txBody>
      </p:sp>
      <p:sp>
        <p:nvSpPr>
          <p:cNvPr id="3" name="Content Placeholder 2"/>
          <p:cNvSpPr>
            <a:spLocks noGrp="1"/>
          </p:cNvSpPr>
          <p:nvPr>
            <p:ph idx="1"/>
          </p:nvPr>
        </p:nvSpPr>
        <p:spPr/>
        <p:txBody>
          <a:bodyPr>
            <a:normAutofit/>
          </a:bodyPr>
          <a:lstStyle/>
          <a:p>
            <a:r>
              <a:rPr lang="en-US" dirty="0"/>
              <a:t>The life course approach studies show how health and well-being are shaped by biological, behavioral, and social factors across a person’s lifespan.</a:t>
            </a:r>
          </a:p>
          <a:p>
            <a:r>
              <a:rPr lang="en-US" dirty="0"/>
              <a:t>Health grows up over time and is affected by what happens at different stages of life.</a:t>
            </a:r>
          </a:p>
          <a:p>
            <a:r>
              <a:rPr lang="en-US" dirty="0"/>
              <a:t>It help us to understand how early life events and social factors impact long-term health outcomes. According to WHO reports from 2019, factors like education, income, and access to healthcare have a big impact on health at every stage of life.</a:t>
            </a:r>
          </a:p>
        </p:txBody>
      </p:sp>
    </p:spTree>
    <p:extLst>
      <p:ext uri="{BB962C8B-B14F-4D97-AF65-F5344CB8AC3E}">
        <p14:creationId xmlns:p14="http://schemas.microsoft.com/office/powerpoint/2010/main" val="283697082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35E24A6-30BC-E32B-13BB-EA6A01A509A7}"/>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A03C2703-B8A7-DADD-FC0E-72A005A28FE3}"/>
              </a:ext>
            </a:extLst>
          </p:cNvPr>
          <p:cNvSpPr>
            <a:spLocks noGrp="1"/>
          </p:cNvSpPr>
          <p:nvPr>
            <p:ph type="title"/>
          </p:nvPr>
        </p:nvSpPr>
        <p:spPr>
          <a:xfrm>
            <a:off x="1524000" y="457200"/>
            <a:ext cx="9144000" cy="1143000"/>
          </a:xfrm>
        </p:spPr>
        <p:txBody>
          <a:bodyPr anchor="b">
            <a:normAutofit/>
          </a:bodyPr>
          <a:lstStyle/>
          <a:p>
            <a:r>
              <a:rPr lang="en-US" dirty="0"/>
              <a:t>Key Concepts of the Life Course Approach</a:t>
            </a:r>
          </a:p>
        </p:txBody>
      </p:sp>
      <p:sp>
        <p:nvSpPr>
          <p:cNvPr id="3" name="Content Placeholder 2">
            <a:extLst>
              <a:ext uri="{FF2B5EF4-FFF2-40B4-BE49-F238E27FC236}">
                <a16:creationId xmlns:a16="http://schemas.microsoft.com/office/drawing/2014/main" id="{69283866-E100-5F07-A75C-25033750F8A9}"/>
              </a:ext>
            </a:extLst>
          </p:cNvPr>
          <p:cNvSpPr>
            <a:spLocks noGrp="1"/>
          </p:cNvSpPr>
          <p:nvPr>
            <p:ph sz="half" idx="1"/>
          </p:nvPr>
        </p:nvSpPr>
        <p:spPr>
          <a:xfrm>
            <a:off x="1524000" y="1714500"/>
            <a:ext cx="4495800" cy="4462272"/>
          </a:xfrm>
        </p:spPr>
        <p:txBody>
          <a:bodyPr>
            <a:normAutofit/>
          </a:bodyPr>
          <a:lstStyle/>
          <a:p>
            <a:pPr marL="45720" indent="0">
              <a:buNone/>
            </a:pPr>
            <a:r>
              <a:rPr lang="en-US" dirty="0"/>
              <a:t>IMPACTS ON LONGTERM HEALTH OF;</a:t>
            </a:r>
          </a:p>
          <a:p>
            <a:r>
              <a:rPr lang="en-US" dirty="0"/>
              <a:t>Lifestyle choices.</a:t>
            </a:r>
          </a:p>
          <a:p>
            <a:r>
              <a:rPr lang="en-US" dirty="0"/>
              <a:t>Social determinants. </a:t>
            </a:r>
          </a:p>
          <a:p>
            <a:r>
              <a:rPr lang="en-US" dirty="0"/>
              <a:t>Early life, adolescence, adulthood and late adulthood.</a:t>
            </a:r>
          </a:p>
          <a:p>
            <a:endParaRPr lang="en-US" dirty="0"/>
          </a:p>
          <a:p>
            <a:pPr marL="45720" indent="0">
              <a:buNone/>
            </a:pPr>
            <a:endParaRPr lang="en-US" dirty="0"/>
          </a:p>
        </p:txBody>
      </p:sp>
      <p:pic>
        <p:nvPicPr>
          <p:cNvPr id="4" name="Picture 3">
            <a:extLst>
              <a:ext uri="{FF2B5EF4-FFF2-40B4-BE49-F238E27FC236}">
                <a16:creationId xmlns:a16="http://schemas.microsoft.com/office/drawing/2014/main" id="{7FEF1484-7976-E05F-2B9D-F57E136D8DB5}"/>
              </a:ext>
            </a:extLst>
          </p:cNvPr>
          <p:cNvPicPr>
            <a:picLocks noChangeAspect="1"/>
          </p:cNvPicPr>
          <p:nvPr/>
        </p:nvPicPr>
        <p:blipFill>
          <a:blip r:embed="rId2"/>
          <a:stretch>
            <a:fillRect/>
          </a:stretch>
        </p:blipFill>
        <p:spPr>
          <a:xfrm>
            <a:off x="6172200" y="1900047"/>
            <a:ext cx="4495800" cy="4091177"/>
          </a:xfrm>
          <a:prstGeom prst="rect">
            <a:avLst/>
          </a:prstGeom>
          <a:noFill/>
        </p:spPr>
      </p:pic>
    </p:spTree>
    <p:extLst>
      <p:ext uri="{BB962C8B-B14F-4D97-AF65-F5344CB8AC3E}">
        <p14:creationId xmlns:p14="http://schemas.microsoft.com/office/powerpoint/2010/main" val="258947087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3C78A1-A18A-F418-DB89-3E13487EFBB2}"/>
              </a:ext>
            </a:extLst>
          </p:cNvPr>
          <p:cNvSpPr>
            <a:spLocks noGrp="1"/>
          </p:cNvSpPr>
          <p:nvPr>
            <p:ph type="title"/>
          </p:nvPr>
        </p:nvSpPr>
        <p:spPr>
          <a:xfrm>
            <a:off x="1524000" y="457200"/>
            <a:ext cx="9144000" cy="1143000"/>
          </a:xfrm>
        </p:spPr>
        <p:txBody>
          <a:bodyPr anchor="b">
            <a:normAutofit/>
          </a:bodyPr>
          <a:lstStyle/>
          <a:p>
            <a:r>
              <a:rPr lang="en-US" dirty="0"/>
              <a:t>Impact of LIFESTYLE CHOICES on long term health</a:t>
            </a:r>
          </a:p>
        </p:txBody>
      </p:sp>
      <p:graphicFrame>
        <p:nvGraphicFramePr>
          <p:cNvPr id="5" name="Content Placeholder 2">
            <a:extLst>
              <a:ext uri="{FF2B5EF4-FFF2-40B4-BE49-F238E27FC236}">
                <a16:creationId xmlns:a16="http://schemas.microsoft.com/office/drawing/2014/main" id="{C526759E-44E4-0458-EBE2-AF1F75A6E86C}"/>
              </a:ext>
            </a:extLst>
          </p:cNvPr>
          <p:cNvGraphicFramePr>
            <a:graphicFrameLocks noGrp="1"/>
          </p:cNvGraphicFramePr>
          <p:nvPr>
            <p:ph idx="1"/>
            <p:extLst>
              <p:ext uri="{D42A27DB-BD31-4B8C-83A1-F6EECF244321}">
                <p14:modId xmlns:p14="http://schemas.microsoft.com/office/powerpoint/2010/main" val="4095152030"/>
              </p:ext>
            </p:extLst>
          </p:nvPr>
        </p:nvGraphicFramePr>
        <p:xfrm>
          <a:off x="1524000" y="1714500"/>
          <a:ext cx="9144000" cy="44577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21410498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64CBA6-9DD4-3A1F-5778-0B8064B1CD82}"/>
              </a:ext>
            </a:extLst>
          </p:cNvPr>
          <p:cNvSpPr>
            <a:spLocks noGrp="1"/>
          </p:cNvSpPr>
          <p:nvPr>
            <p:ph type="title"/>
          </p:nvPr>
        </p:nvSpPr>
        <p:spPr>
          <a:xfrm>
            <a:off x="1524000" y="457200"/>
            <a:ext cx="9144000" cy="1143000"/>
          </a:xfrm>
        </p:spPr>
        <p:txBody>
          <a:bodyPr anchor="b">
            <a:normAutofit/>
          </a:bodyPr>
          <a:lstStyle/>
          <a:p>
            <a:r>
              <a:rPr lang="en-US" dirty="0"/>
              <a:t>SOCIAL FSCTORS</a:t>
            </a:r>
          </a:p>
        </p:txBody>
      </p:sp>
      <p:pic>
        <p:nvPicPr>
          <p:cNvPr id="5" name="Graphic 4" descr="A crying face">
            <a:extLst>
              <a:ext uri="{FF2B5EF4-FFF2-40B4-BE49-F238E27FC236}">
                <a16:creationId xmlns:a16="http://schemas.microsoft.com/office/drawing/2014/main" id="{BCB5FC50-7F3B-6EA3-8829-C1631D77925A}"/>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195944" y="1518557"/>
            <a:ext cx="4462272" cy="4462272"/>
          </a:xfrm>
          <a:prstGeom prst="rect">
            <a:avLst/>
          </a:prstGeom>
        </p:spPr>
      </p:pic>
      <p:sp>
        <p:nvSpPr>
          <p:cNvPr id="3" name="Content Placeholder 2">
            <a:extLst>
              <a:ext uri="{FF2B5EF4-FFF2-40B4-BE49-F238E27FC236}">
                <a16:creationId xmlns:a16="http://schemas.microsoft.com/office/drawing/2014/main" id="{874F5999-4E02-3A0C-7AE2-7B5872AEFFF3}"/>
              </a:ext>
            </a:extLst>
          </p:cNvPr>
          <p:cNvSpPr>
            <a:spLocks noGrp="1"/>
          </p:cNvSpPr>
          <p:nvPr>
            <p:ph sz="half" idx="2"/>
          </p:nvPr>
        </p:nvSpPr>
        <p:spPr>
          <a:xfrm>
            <a:off x="4658216" y="877172"/>
            <a:ext cx="7337840" cy="5251486"/>
          </a:xfrm>
        </p:spPr>
        <p:txBody>
          <a:bodyPr>
            <a:normAutofit/>
          </a:bodyPr>
          <a:lstStyle/>
          <a:p>
            <a:r>
              <a:rPr lang="en-US" sz="2800" dirty="0"/>
              <a:t>When people have improved employment options together with better access to educational institutions it leads to enhanced health results.</a:t>
            </a:r>
          </a:p>
          <a:p>
            <a:r>
              <a:rPr lang="en-US" sz="2800" dirty="0"/>
              <a:t>The Demand-Control Model of job stress (Karasek, 1979) shows high demanding jobs paired with low job control lead to hypertension along with cardiovascular disease.</a:t>
            </a:r>
          </a:p>
        </p:txBody>
      </p:sp>
    </p:spTree>
    <p:extLst>
      <p:ext uri="{BB962C8B-B14F-4D97-AF65-F5344CB8AC3E}">
        <p14:creationId xmlns:p14="http://schemas.microsoft.com/office/powerpoint/2010/main" val="303455371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D87CF78-196D-BAFC-A0CC-52924CCB1317}"/>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C87E9BD4-158D-2F00-AFA5-85A37B4D6B63}"/>
              </a:ext>
            </a:extLst>
          </p:cNvPr>
          <p:cNvSpPr>
            <a:spLocks noGrp="1"/>
          </p:cNvSpPr>
          <p:nvPr>
            <p:ph type="title"/>
          </p:nvPr>
        </p:nvSpPr>
        <p:spPr/>
        <p:txBody>
          <a:bodyPr>
            <a:normAutofit/>
          </a:bodyPr>
          <a:lstStyle/>
          <a:p>
            <a:pPr algn="ctr"/>
            <a:r>
              <a:rPr lang="en-US" sz="4400" b="1" u="sng" dirty="0"/>
              <a:t>EARLY LIFE or childhood impacts</a:t>
            </a:r>
          </a:p>
        </p:txBody>
      </p:sp>
      <p:sp>
        <p:nvSpPr>
          <p:cNvPr id="3" name="Content Placeholder 2">
            <a:extLst>
              <a:ext uri="{FF2B5EF4-FFF2-40B4-BE49-F238E27FC236}">
                <a16:creationId xmlns:a16="http://schemas.microsoft.com/office/drawing/2014/main" id="{64DF6EFF-D5B8-FE8D-6202-B791F8F57F2A}"/>
              </a:ext>
            </a:extLst>
          </p:cNvPr>
          <p:cNvSpPr>
            <a:spLocks noGrp="1"/>
          </p:cNvSpPr>
          <p:nvPr>
            <p:ph idx="1"/>
          </p:nvPr>
        </p:nvSpPr>
        <p:spPr/>
        <p:txBody>
          <a:bodyPr>
            <a:normAutofit/>
          </a:bodyPr>
          <a:lstStyle/>
          <a:p>
            <a:pPr algn="just"/>
            <a:r>
              <a:rPr lang="en-US" dirty="0"/>
              <a:t>Childhood is the first stage of life which decide persons entire. Adverse Childhood Experiences (ACEs) that include abuse and neglect together with household dysfunction escalate the danger of   developing   ongoing   diseases   including cardiovascular disease and depression (</a:t>
            </a:r>
            <a:r>
              <a:rPr lang="en-US" dirty="0" err="1"/>
              <a:t>Felitti</a:t>
            </a:r>
            <a:r>
              <a:rPr lang="en-US" dirty="0"/>
              <a:t> et al., 1998).</a:t>
            </a:r>
          </a:p>
          <a:p>
            <a:pPr algn="just"/>
            <a:r>
              <a:rPr lang="en-US" dirty="0"/>
              <a:t>Research conducted by the UK Early Intervention Foundation demonstrates that poverty exposure leads to health problems in children for long term (EIF, 2018).</a:t>
            </a:r>
          </a:p>
          <a:p>
            <a:pPr algn="just"/>
            <a:r>
              <a:rPr lang="en-US" dirty="0"/>
              <a:t>Poor maternal nutrition like low folate intake increases risks of cardiovascular disease and metabolic disorders in adulthood (Barker, 1995).</a:t>
            </a:r>
          </a:p>
          <a:p>
            <a:pPr marL="45720" indent="0" algn="just">
              <a:buNone/>
            </a:pPr>
            <a:endParaRPr lang="en-US" dirty="0"/>
          </a:p>
        </p:txBody>
      </p:sp>
    </p:spTree>
    <p:extLst>
      <p:ext uri="{BB962C8B-B14F-4D97-AF65-F5344CB8AC3E}">
        <p14:creationId xmlns:p14="http://schemas.microsoft.com/office/powerpoint/2010/main" val="381437963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24340A-2B00-3F34-4EB2-81D8AF6DA136}"/>
              </a:ext>
            </a:extLst>
          </p:cNvPr>
          <p:cNvSpPr>
            <a:spLocks noGrp="1"/>
          </p:cNvSpPr>
          <p:nvPr>
            <p:ph type="title"/>
          </p:nvPr>
        </p:nvSpPr>
        <p:spPr>
          <a:xfrm>
            <a:off x="8299267" y="697609"/>
            <a:ext cx="3892711" cy="2731391"/>
          </a:xfrm>
        </p:spPr>
        <p:txBody>
          <a:bodyPr anchor="b">
            <a:normAutofit/>
          </a:bodyPr>
          <a:lstStyle/>
          <a:p>
            <a:r>
              <a:rPr lang="en-US" sz="3200" dirty="0"/>
              <a:t>Evolution of health and well-being throughout different stages of life</a:t>
            </a:r>
          </a:p>
        </p:txBody>
      </p:sp>
      <p:pic>
        <p:nvPicPr>
          <p:cNvPr id="5" name="Picture 4" descr="Colorful pills stacked to make a bar graph">
            <a:extLst>
              <a:ext uri="{FF2B5EF4-FFF2-40B4-BE49-F238E27FC236}">
                <a16:creationId xmlns:a16="http://schemas.microsoft.com/office/drawing/2014/main" id="{8BEF3554-453B-0E3B-9B7E-DD90DCA8EA55}"/>
              </a:ext>
            </a:extLst>
          </p:cNvPr>
          <p:cNvPicPr>
            <a:picLocks noChangeAspect="1"/>
          </p:cNvPicPr>
          <p:nvPr/>
        </p:nvPicPr>
        <p:blipFill>
          <a:blip r:embed="rId2"/>
          <a:srcRect l="18784" r="-1" b="-1"/>
          <a:stretch/>
        </p:blipFill>
        <p:spPr>
          <a:xfrm>
            <a:off x="20" y="10"/>
            <a:ext cx="8101564" cy="6857989"/>
          </a:xfrm>
          <a:prstGeom prst="rect">
            <a:avLst/>
          </a:prstGeom>
          <a:noFill/>
        </p:spPr>
      </p:pic>
      <p:sp>
        <p:nvSpPr>
          <p:cNvPr id="9" name="Text Placeholder 3">
            <a:extLst>
              <a:ext uri="{FF2B5EF4-FFF2-40B4-BE49-F238E27FC236}">
                <a16:creationId xmlns:a16="http://schemas.microsoft.com/office/drawing/2014/main" id="{98C1DFE5-6094-AC3E-08DE-255AF1763E2C}"/>
              </a:ext>
            </a:extLst>
          </p:cNvPr>
          <p:cNvSpPr>
            <a:spLocks noGrp="1"/>
          </p:cNvSpPr>
          <p:nvPr>
            <p:ph type="body" sz="half" idx="2"/>
          </p:nvPr>
        </p:nvSpPr>
        <p:spPr>
          <a:xfrm>
            <a:off x="8682730" y="3574870"/>
            <a:ext cx="3125787" cy="1580440"/>
          </a:xfrm>
        </p:spPr>
        <p:txBody>
          <a:bodyPr>
            <a:normAutofit/>
          </a:bodyPr>
          <a:lstStyle/>
          <a:p>
            <a:pPr marL="342900" indent="-342900">
              <a:buFont typeface="Arial" panose="020B0604020202020204" pitchFamily="34" charset="0"/>
              <a:buChar char="•"/>
            </a:pPr>
            <a:r>
              <a:rPr lang="en-US" sz="2000" dirty="0"/>
              <a:t>Early life</a:t>
            </a:r>
          </a:p>
          <a:p>
            <a:pPr marL="342900" indent="-342900">
              <a:buFont typeface="Arial" panose="020B0604020202020204" pitchFamily="34" charset="0"/>
              <a:buChar char="•"/>
            </a:pPr>
            <a:r>
              <a:rPr lang="en-US" sz="2000" dirty="0"/>
              <a:t>Adolescence</a:t>
            </a:r>
          </a:p>
          <a:p>
            <a:pPr marL="342900" indent="-342900">
              <a:buFont typeface="Arial" panose="020B0604020202020204" pitchFamily="34" charset="0"/>
              <a:buChar char="•"/>
            </a:pPr>
            <a:r>
              <a:rPr lang="en-US" sz="2000" dirty="0"/>
              <a:t>Adulthood</a:t>
            </a:r>
          </a:p>
          <a:p>
            <a:pPr marL="342900" indent="-342900">
              <a:buFont typeface="Arial" panose="020B0604020202020204" pitchFamily="34" charset="0"/>
              <a:buChar char="•"/>
            </a:pPr>
            <a:r>
              <a:rPr lang="en-US" sz="2000" dirty="0"/>
              <a:t>Late adulthood</a:t>
            </a:r>
          </a:p>
          <a:p>
            <a:endParaRPr lang="en-US" sz="2000" dirty="0"/>
          </a:p>
        </p:txBody>
      </p:sp>
    </p:spTree>
    <p:extLst>
      <p:ext uri="{BB962C8B-B14F-4D97-AF65-F5344CB8AC3E}">
        <p14:creationId xmlns:p14="http://schemas.microsoft.com/office/powerpoint/2010/main" val="416758677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A11012D-9334-A562-646D-E8E65A879DD2}"/>
              </a:ext>
            </a:extLst>
          </p:cNvPr>
          <p:cNvSpPr>
            <a:spLocks noGrp="1"/>
          </p:cNvSpPr>
          <p:nvPr>
            <p:ph type="title"/>
          </p:nvPr>
        </p:nvSpPr>
        <p:spPr>
          <a:xfrm>
            <a:off x="1524000" y="457200"/>
            <a:ext cx="9144000" cy="1143000"/>
          </a:xfrm>
        </p:spPr>
        <p:txBody>
          <a:bodyPr anchor="b">
            <a:normAutofit/>
          </a:bodyPr>
          <a:lstStyle/>
          <a:p>
            <a:r>
              <a:rPr lang="en-US"/>
              <a:t>EARLY LIFE</a:t>
            </a:r>
          </a:p>
        </p:txBody>
      </p:sp>
      <p:graphicFrame>
        <p:nvGraphicFramePr>
          <p:cNvPr id="12" name="Picture Placeholder 2">
            <a:extLst>
              <a:ext uri="{FF2B5EF4-FFF2-40B4-BE49-F238E27FC236}">
                <a16:creationId xmlns:a16="http://schemas.microsoft.com/office/drawing/2014/main" id="{961B885B-AA2C-6822-4EDF-7E596ABD17BD}"/>
              </a:ext>
            </a:extLst>
          </p:cNvPr>
          <p:cNvGraphicFramePr/>
          <p:nvPr>
            <p:extLst>
              <p:ext uri="{D42A27DB-BD31-4B8C-83A1-F6EECF244321}">
                <p14:modId xmlns:p14="http://schemas.microsoft.com/office/powerpoint/2010/main" val="671112788"/>
              </p:ext>
            </p:extLst>
          </p:nvPr>
        </p:nvGraphicFramePr>
        <p:xfrm>
          <a:off x="1524000" y="1714500"/>
          <a:ext cx="9144000" cy="44577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97367276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A65679D-E3FD-7BBB-7F5A-1E709B74F762}"/>
              </a:ext>
            </a:extLst>
          </p:cNvPr>
          <p:cNvSpPr>
            <a:spLocks noGrp="1"/>
          </p:cNvSpPr>
          <p:nvPr>
            <p:ph type="title"/>
          </p:nvPr>
        </p:nvSpPr>
        <p:spPr>
          <a:xfrm>
            <a:off x="1524000" y="457200"/>
            <a:ext cx="9144000" cy="1143000"/>
          </a:xfrm>
        </p:spPr>
        <p:txBody>
          <a:bodyPr anchor="b">
            <a:normAutofit/>
          </a:bodyPr>
          <a:lstStyle/>
          <a:p>
            <a:r>
              <a:rPr lang="en-US" b="1" u="sng"/>
              <a:t>ADOLECENCE</a:t>
            </a:r>
          </a:p>
        </p:txBody>
      </p:sp>
      <p:graphicFrame>
        <p:nvGraphicFramePr>
          <p:cNvPr id="7" name="Content Placeholder 2">
            <a:extLst>
              <a:ext uri="{FF2B5EF4-FFF2-40B4-BE49-F238E27FC236}">
                <a16:creationId xmlns:a16="http://schemas.microsoft.com/office/drawing/2014/main" id="{A7F3E250-2EB7-00CF-3BEA-7DF066265809}"/>
              </a:ext>
            </a:extLst>
          </p:cNvPr>
          <p:cNvGraphicFramePr>
            <a:graphicFrameLocks noGrp="1"/>
          </p:cNvGraphicFramePr>
          <p:nvPr>
            <p:ph idx="1"/>
            <p:extLst>
              <p:ext uri="{D42A27DB-BD31-4B8C-83A1-F6EECF244321}">
                <p14:modId xmlns:p14="http://schemas.microsoft.com/office/powerpoint/2010/main" val="2202680136"/>
              </p:ext>
            </p:extLst>
          </p:nvPr>
        </p:nvGraphicFramePr>
        <p:xfrm>
          <a:off x="1524000" y="1714500"/>
          <a:ext cx="9144000" cy="44577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78410333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B158AF-94A7-4571-CEFD-E140B1E9FC0B}"/>
              </a:ext>
            </a:extLst>
          </p:cNvPr>
          <p:cNvSpPr>
            <a:spLocks noGrp="1"/>
          </p:cNvSpPr>
          <p:nvPr>
            <p:ph type="title"/>
          </p:nvPr>
        </p:nvSpPr>
        <p:spPr>
          <a:xfrm>
            <a:off x="1524000" y="457200"/>
            <a:ext cx="9144000" cy="1143000"/>
          </a:xfrm>
        </p:spPr>
        <p:txBody>
          <a:bodyPr anchor="b">
            <a:normAutofit/>
          </a:bodyPr>
          <a:lstStyle/>
          <a:p>
            <a:r>
              <a:rPr lang="en-US" b="1" u="sng"/>
              <a:t>ADULTHOOD</a:t>
            </a:r>
          </a:p>
        </p:txBody>
      </p:sp>
      <p:graphicFrame>
        <p:nvGraphicFramePr>
          <p:cNvPr id="5" name="Content Placeholder 2">
            <a:extLst>
              <a:ext uri="{FF2B5EF4-FFF2-40B4-BE49-F238E27FC236}">
                <a16:creationId xmlns:a16="http://schemas.microsoft.com/office/drawing/2014/main" id="{FAB0473F-2377-DF9A-7D62-E1D4A9B20439}"/>
              </a:ext>
            </a:extLst>
          </p:cNvPr>
          <p:cNvGraphicFramePr>
            <a:graphicFrameLocks noGrp="1"/>
          </p:cNvGraphicFramePr>
          <p:nvPr>
            <p:ph idx="1"/>
            <p:extLst>
              <p:ext uri="{D42A27DB-BD31-4B8C-83A1-F6EECF244321}">
                <p14:modId xmlns:p14="http://schemas.microsoft.com/office/powerpoint/2010/main" val="1908924016"/>
              </p:ext>
            </p:extLst>
          </p:nvPr>
        </p:nvGraphicFramePr>
        <p:xfrm>
          <a:off x="1524000" y="1714500"/>
          <a:ext cx="9144000" cy="44577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68426276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2516D8E-4F15-598F-5CAA-C87A4DE9B7C2}"/>
              </a:ext>
            </a:extLst>
          </p:cNvPr>
          <p:cNvSpPr>
            <a:spLocks noGrp="1"/>
          </p:cNvSpPr>
          <p:nvPr>
            <p:ph type="title"/>
          </p:nvPr>
        </p:nvSpPr>
        <p:spPr>
          <a:xfrm>
            <a:off x="1870449" y="571499"/>
            <a:ext cx="9144000" cy="1143000"/>
          </a:xfrm>
        </p:spPr>
        <p:txBody>
          <a:bodyPr anchor="b">
            <a:normAutofit/>
          </a:bodyPr>
          <a:lstStyle/>
          <a:p>
            <a:r>
              <a:rPr lang="en-US" dirty="0"/>
              <a:t>LATE ADULTHOOD</a:t>
            </a:r>
          </a:p>
        </p:txBody>
      </p:sp>
      <p:graphicFrame>
        <p:nvGraphicFramePr>
          <p:cNvPr id="7" name="Content Placeholder 2">
            <a:extLst>
              <a:ext uri="{FF2B5EF4-FFF2-40B4-BE49-F238E27FC236}">
                <a16:creationId xmlns:a16="http://schemas.microsoft.com/office/drawing/2014/main" id="{C2F7CD56-5C7F-CE93-E9DB-5A36C19BA3BB}"/>
              </a:ext>
            </a:extLst>
          </p:cNvPr>
          <p:cNvGraphicFramePr>
            <a:graphicFrameLocks noGrp="1"/>
          </p:cNvGraphicFramePr>
          <p:nvPr>
            <p:ph idx="1"/>
            <p:extLst>
              <p:ext uri="{D42A27DB-BD31-4B8C-83A1-F6EECF244321}">
                <p14:modId xmlns:p14="http://schemas.microsoft.com/office/powerpoint/2010/main" val="1830914296"/>
              </p:ext>
            </p:extLst>
          </p:nvPr>
        </p:nvGraphicFramePr>
        <p:xfrm>
          <a:off x="1870449" y="1714499"/>
          <a:ext cx="9144000" cy="44577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10" name="Graphic 9" descr="Old man using cane">
            <a:extLst>
              <a:ext uri="{FF2B5EF4-FFF2-40B4-BE49-F238E27FC236}">
                <a16:creationId xmlns:a16="http://schemas.microsoft.com/office/drawing/2014/main" id="{9B751FFB-A901-AA57-82D0-70CC452E3024}"/>
              </a:ext>
            </a:extLst>
          </p:cNvPr>
          <p:cNvPicPr>
            <a:picLocks noChangeAspect="1"/>
          </p:cNvPicPr>
          <p:nvPr/>
        </p:nvPicPr>
        <p:blipFill>
          <a:blip r:embed="rId7">
            <a:extLst>
              <a:ext uri="{96DAC541-7B7A-43D3-8B79-37D633B846F1}">
                <asvg:svgBlip xmlns:asvg="http://schemas.microsoft.com/office/drawing/2016/SVG/main" r:embed="rId8"/>
              </a:ext>
            </a:extLst>
          </a:blip>
          <a:stretch>
            <a:fillRect/>
          </a:stretch>
        </p:blipFill>
        <p:spPr>
          <a:xfrm>
            <a:off x="0" y="1962150"/>
            <a:ext cx="1870449" cy="3962399"/>
          </a:xfrm>
          <a:prstGeom prst="rect">
            <a:avLst/>
          </a:prstGeom>
        </p:spPr>
      </p:pic>
    </p:spTree>
    <p:extLst>
      <p:ext uri="{BB962C8B-B14F-4D97-AF65-F5344CB8AC3E}">
        <p14:creationId xmlns:p14="http://schemas.microsoft.com/office/powerpoint/2010/main" val="49467710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TextBox 10">
            <a:extLst>
              <a:ext uri="{FF2B5EF4-FFF2-40B4-BE49-F238E27FC236}">
                <a16:creationId xmlns:a16="http://schemas.microsoft.com/office/drawing/2014/main" id="{EB48C916-D8A8-563C-3EC4-526D25F408B9}"/>
              </a:ext>
            </a:extLst>
          </p:cNvPr>
          <p:cNvSpPr txBox="1"/>
          <p:nvPr/>
        </p:nvSpPr>
        <p:spPr>
          <a:xfrm>
            <a:off x="514350" y="287239"/>
            <a:ext cx="11163300" cy="6703182"/>
          </a:xfrm>
          <a:prstGeom prst="rect">
            <a:avLst/>
          </a:prstGeom>
          <a:noFill/>
        </p:spPr>
        <p:txBody>
          <a:bodyPr wrap="square">
            <a:spAutoFit/>
          </a:bodyPr>
          <a:lstStyle/>
          <a:p>
            <a:pPr marL="0" marR="0" algn="just">
              <a:lnSpc>
                <a:spcPct val="150000"/>
              </a:lnSpc>
              <a:spcAft>
                <a:spcPts val="800"/>
              </a:spcAft>
              <a:buNone/>
            </a:pPr>
            <a:r>
              <a:rPr lang="en-US" sz="1400" kern="100" dirty="0">
                <a:effectLst/>
                <a:latin typeface="Times New Roman" panose="02020603050405020304" pitchFamily="18" charset="0"/>
                <a:ea typeface="Aptos" panose="020B0004020202020204" pitchFamily="34" charset="0"/>
                <a:cs typeface="Times New Roman" panose="02020603050405020304" pitchFamily="18" charset="0"/>
              </a:rPr>
              <a:t> </a:t>
            </a:r>
            <a:endParaRPr lang="en-US" sz="1400" kern="100" dirty="0">
              <a:effectLst/>
              <a:latin typeface="Aptos" panose="020B0004020202020204" pitchFamily="34" charset="0"/>
              <a:ea typeface="Aptos" panose="020B0004020202020204" pitchFamily="34" charset="0"/>
              <a:cs typeface="Times New Roman" panose="02020603050405020304" pitchFamily="18" charset="0"/>
            </a:endParaRPr>
          </a:p>
          <a:p>
            <a:pPr marL="342900" marR="0" lvl="0" indent="-342900">
              <a:lnSpc>
                <a:spcPct val="115000"/>
              </a:lnSpc>
              <a:spcAft>
                <a:spcPts val="800"/>
              </a:spcAft>
              <a:buFont typeface="Arial" panose="020B0604020202020204" pitchFamily="34" charset="0"/>
              <a:buChar char="•"/>
              <a:tabLst>
                <a:tab pos="457200" algn="l"/>
              </a:tabLst>
            </a:pPr>
            <a:r>
              <a:rPr lang="en-US" sz="1400" kern="0" dirty="0">
                <a:solidFill>
                  <a:srgbClr val="404040"/>
                </a:solidFill>
                <a:effectLst/>
                <a:latin typeface="Times New Roman" panose="02020603050405020304" pitchFamily="18" charset="0"/>
                <a:ea typeface="Times New Roman" panose="02020603050405020304" pitchFamily="18" charset="0"/>
                <a:cs typeface="Times New Roman" panose="02020603050405020304" pitchFamily="18" charset="0"/>
              </a:rPr>
              <a:t>Barker, D.J.P. (1995) ‘Fetal origins of coronary heart disease’, </a:t>
            </a:r>
            <a:r>
              <a:rPr lang="en-US" sz="1400" i="1" kern="0" dirty="0">
                <a:solidFill>
                  <a:srgbClr val="404040"/>
                </a:solidFill>
                <a:effectLst/>
                <a:latin typeface="Times New Roman" panose="02020603050405020304" pitchFamily="18" charset="0"/>
                <a:ea typeface="Times New Roman" panose="02020603050405020304" pitchFamily="18" charset="0"/>
                <a:cs typeface="Times New Roman" panose="02020603050405020304" pitchFamily="18" charset="0"/>
              </a:rPr>
              <a:t>British Medical Journal</a:t>
            </a:r>
            <a:r>
              <a:rPr lang="en-US" sz="1400" kern="0" dirty="0">
                <a:solidFill>
                  <a:srgbClr val="404040"/>
                </a:solidFill>
                <a:effectLst/>
                <a:latin typeface="Times New Roman" panose="02020603050405020304" pitchFamily="18" charset="0"/>
                <a:ea typeface="Times New Roman" panose="02020603050405020304" pitchFamily="18" charset="0"/>
                <a:cs typeface="Times New Roman" panose="02020603050405020304" pitchFamily="18" charset="0"/>
              </a:rPr>
              <a:t>, 311(6998), pp. 171–174.</a:t>
            </a:r>
            <a:endParaRPr lang="en-US" sz="1400" kern="100" dirty="0">
              <a:effectLst/>
              <a:latin typeface="Times New Roman" panose="02020603050405020304" pitchFamily="18" charset="0"/>
              <a:ea typeface="Aptos" panose="020B0004020202020204" pitchFamily="34" charset="0"/>
              <a:cs typeface="Times New Roman" panose="02020603050405020304" pitchFamily="18" charset="0"/>
            </a:endParaRPr>
          </a:p>
          <a:p>
            <a:pPr marL="342900" marR="0" lvl="0" indent="-342900" algn="just">
              <a:lnSpc>
                <a:spcPct val="150000"/>
              </a:lnSpc>
              <a:spcAft>
                <a:spcPts val="800"/>
              </a:spcAft>
              <a:buFont typeface="Arial" panose="020B0604020202020204" pitchFamily="34" charset="0"/>
              <a:buChar char="▪"/>
              <a:tabLst>
                <a:tab pos="457200" algn="l"/>
              </a:tabLst>
            </a:pPr>
            <a:r>
              <a:rPr lang="en-US" sz="1400" kern="100" dirty="0">
                <a:effectLst/>
                <a:latin typeface="Times New Roman" panose="02020603050405020304" pitchFamily="18" charset="0"/>
                <a:ea typeface="Aptos" panose="020B0004020202020204" pitchFamily="34" charset="0"/>
                <a:cs typeface="Times New Roman" panose="02020603050405020304" pitchFamily="18" charset="0"/>
              </a:rPr>
              <a:t>British Heart Foundation (2022) </a:t>
            </a:r>
            <a:r>
              <a:rPr lang="en-US" sz="1400" i="1" kern="100" dirty="0">
                <a:effectLst/>
                <a:latin typeface="Times New Roman" panose="02020603050405020304" pitchFamily="18" charset="0"/>
                <a:ea typeface="Aptos" panose="020B0004020202020204" pitchFamily="34" charset="0"/>
                <a:cs typeface="Times New Roman" panose="02020603050405020304" pitchFamily="18" charset="0"/>
              </a:rPr>
              <a:t>Physical Activity Guidelines</a:t>
            </a:r>
            <a:r>
              <a:rPr lang="en-US" sz="1400" kern="100" dirty="0">
                <a:effectLst/>
                <a:latin typeface="Times New Roman" panose="02020603050405020304" pitchFamily="18" charset="0"/>
                <a:ea typeface="Aptos" panose="020B0004020202020204" pitchFamily="34" charset="0"/>
                <a:cs typeface="Times New Roman" panose="02020603050405020304" pitchFamily="18" charset="0"/>
              </a:rPr>
              <a:t>. Available at: </a:t>
            </a:r>
            <a:r>
              <a:rPr lang="en-US" sz="1400" kern="100" dirty="0">
                <a:effectLst/>
                <a:latin typeface="Times New Roman" panose="02020603050405020304" pitchFamily="18" charset="0"/>
                <a:ea typeface="Aptos" panose="020B0004020202020204" pitchFamily="34" charset="0"/>
                <a:cs typeface="Times New Roman" panose="02020603050405020304" pitchFamily="18" charset="0"/>
                <a:hlinkClick r:id="rId2"/>
              </a:rPr>
              <a:t>https://bhf.org.uk</a:t>
            </a:r>
            <a:r>
              <a:rPr lang="en-US" sz="1400" kern="100" dirty="0">
                <a:effectLst/>
                <a:latin typeface="Times New Roman" panose="02020603050405020304" pitchFamily="18" charset="0"/>
                <a:ea typeface="Aptos" panose="020B0004020202020204" pitchFamily="34" charset="0"/>
                <a:cs typeface="Times New Roman" panose="02020603050405020304" pitchFamily="18" charset="0"/>
              </a:rPr>
              <a:t> (Accessed: 2 March 2025)</a:t>
            </a:r>
          </a:p>
          <a:p>
            <a:pPr marL="342900" marR="0" lvl="0" indent="-342900" algn="just">
              <a:lnSpc>
                <a:spcPct val="150000"/>
              </a:lnSpc>
              <a:spcAft>
                <a:spcPts val="800"/>
              </a:spcAft>
              <a:buFont typeface="Arial" panose="020B0604020202020204" pitchFamily="34" charset="0"/>
              <a:buChar char="▪"/>
              <a:tabLst>
                <a:tab pos="457200" algn="l"/>
              </a:tabLst>
            </a:pPr>
            <a:r>
              <a:rPr lang="en-US" sz="1400" kern="100" dirty="0">
                <a:effectLst/>
                <a:latin typeface="Times New Roman" panose="02020603050405020304" pitchFamily="18" charset="0"/>
                <a:ea typeface="Aptos" panose="020B0004020202020204" pitchFamily="34" charset="0"/>
                <a:cs typeface="Times New Roman" panose="02020603050405020304" pitchFamily="18" charset="0"/>
              </a:rPr>
              <a:t>Early Intervention Foundation (2018) 'The impact of poverty on children’s health and well-being'. Available at: https://www.eif.org.uk</a:t>
            </a:r>
          </a:p>
          <a:p>
            <a:pPr marL="342900" marR="0" lvl="0" indent="-342900" algn="just">
              <a:lnSpc>
                <a:spcPct val="150000"/>
              </a:lnSpc>
              <a:spcAft>
                <a:spcPts val="800"/>
              </a:spcAft>
              <a:buFont typeface="Arial" panose="020B0604020202020204" pitchFamily="34" charset="0"/>
              <a:buChar char="▪"/>
              <a:tabLst>
                <a:tab pos="457200" algn="l"/>
              </a:tabLst>
            </a:pPr>
            <a:r>
              <a:rPr lang="en-US" sz="1400" kern="100" dirty="0" err="1">
                <a:effectLst/>
                <a:latin typeface="Times New Roman" panose="02020603050405020304" pitchFamily="18" charset="0"/>
                <a:ea typeface="Aptos" panose="020B0004020202020204" pitchFamily="34" charset="0"/>
                <a:cs typeface="Times New Roman" panose="02020603050405020304" pitchFamily="18" charset="0"/>
              </a:rPr>
              <a:t>Felitti</a:t>
            </a:r>
            <a:r>
              <a:rPr lang="en-US" sz="1400" kern="100" dirty="0">
                <a:effectLst/>
                <a:latin typeface="Times New Roman" panose="02020603050405020304" pitchFamily="18" charset="0"/>
                <a:ea typeface="Aptos" panose="020B0004020202020204" pitchFamily="34" charset="0"/>
                <a:cs typeface="Times New Roman" panose="02020603050405020304" pitchFamily="18" charset="0"/>
              </a:rPr>
              <a:t>, V. J. et al. (1998) 'Relationship of childhood abuse and household dysfunction to many leading causes of death in adults', </a:t>
            </a:r>
            <a:r>
              <a:rPr lang="en-US" sz="1400" i="1" kern="100" dirty="0">
                <a:effectLst/>
                <a:latin typeface="Times New Roman" panose="02020603050405020304" pitchFamily="18" charset="0"/>
                <a:ea typeface="Aptos" panose="020B0004020202020204" pitchFamily="34" charset="0"/>
                <a:cs typeface="Times New Roman" panose="02020603050405020304" pitchFamily="18" charset="0"/>
              </a:rPr>
              <a:t>American Journal of Preventive Medicine</a:t>
            </a:r>
            <a:r>
              <a:rPr lang="en-US" sz="1400" kern="100" dirty="0">
                <a:effectLst/>
                <a:latin typeface="Times New Roman" panose="02020603050405020304" pitchFamily="18" charset="0"/>
                <a:ea typeface="Aptos" panose="020B0004020202020204" pitchFamily="34" charset="0"/>
                <a:cs typeface="Times New Roman" panose="02020603050405020304" pitchFamily="18" charset="0"/>
              </a:rPr>
              <a:t>, 14(4), pp. 245-258</a:t>
            </a:r>
            <a:endParaRPr lang="en-US" sz="1400" kern="100" dirty="0">
              <a:latin typeface="Times New Roman" panose="02020603050405020304" pitchFamily="18" charset="0"/>
              <a:ea typeface="Aptos" panose="020B0004020202020204" pitchFamily="34" charset="0"/>
              <a:cs typeface="Times New Roman" panose="02020603050405020304" pitchFamily="18" charset="0"/>
            </a:endParaRPr>
          </a:p>
          <a:p>
            <a:pPr marL="342900" indent="-342900" algn="just">
              <a:lnSpc>
                <a:spcPct val="150000"/>
              </a:lnSpc>
              <a:spcAft>
                <a:spcPts val="800"/>
              </a:spcAft>
              <a:buFont typeface="Arial" panose="020B0604020202020204" pitchFamily="34" charset="0"/>
              <a:buChar char="▪"/>
              <a:tabLst>
                <a:tab pos="457200" algn="l"/>
              </a:tabLst>
            </a:pPr>
            <a:r>
              <a:rPr lang="en-US" sz="1400" i="0" dirty="0">
                <a:solidFill>
                  <a:srgbClr val="404040"/>
                </a:solidFill>
                <a:effectLst/>
                <a:latin typeface="Times New Roman" panose="02020603050405020304" pitchFamily="18" charset="0"/>
                <a:cs typeface="Times New Roman" panose="02020603050405020304" pitchFamily="18" charset="0"/>
              </a:rPr>
              <a:t>NHS</a:t>
            </a:r>
            <a:r>
              <a:rPr lang="en-US" sz="1400" b="0" i="0" dirty="0">
                <a:solidFill>
                  <a:srgbClr val="404040"/>
                </a:solidFill>
                <a:effectLst/>
                <a:latin typeface="Times New Roman" panose="02020603050405020304" pitchFamily="18" charset="0"/>
                <a:cs typeface="Times New Roman" panose="02020603050405020304" pitchFamily="18" charset="0"/>
              </a:rPr>
              <a:t> (2021). </a:t>
            </a:r>
            <a:r>
              <a:rPr lang="en-US" sz="1400" b="0" i="1" dirty="0">
                <a:solidFill>
                  <a:srgbClr val="404040"/>
                </a:solidFill>
                <a:effectLst/>
                <a:latin typeface="Times New Roman" panose="02020603050405020304" pitchFamily="18" charset="0"/>
                <a:cs typeface="Times New Roman" panose="02020603050405020304" pitchFamily="18" charset="0"/>
              </a:rPr>
              <a:t>Why Lack of Sleep is Bad for Your Health</a:t>
            </a:r>
            <a:r>
              <a:rPr lang="en-US" sz="1400" b="0" i="0" dirty="0">
                <a:solidFill>
                  <a:srgbClr val="404040"/>
                </a:solidFill>
                <a:effectLst/>
                <a:latin typeface="Times New Roman" panose="02020603050405020304" pitchFamily="18" charset="0"/>
                <a:cs typeface="Times New Roman" panose="02020603050405020304" pitchFamily="18" charset="0"/>
              </a:rPr>
              <a:t>. Available at: </a:t>
            </a:r>
            <a:r>
              <a:rPr lang="en-US" sz="1400" b="0" i="0" u="none" strike="noStrike" dirty="0">
                <a:solidFill>
                  <a:srgbClr val="404040"/>
                </a:solidFill>
                <a:effectLst/>
                <a:latin typeface="Times New Roman" panose="02020603050405020304" pitchFamily="18" charset="0"/>
                <a:cs typeface="Times New Roman" panose="02020603050405020304" pitchFamily="18" charset="0"/>
                <a:hlinkClick r:id="rId3"/>
              </a:rPr>
              <a:t>https://nhs.uk</a:t>
            </a:r>
            <a:r>
              <a:rPr lang="en-US" sz="1400" b="0" i="0" u="none" strike="noStrike" dirty="0">
                <a:solidFill>
                  <a:srgbClr val="404040"/>
                </a:solidFill>
                <a:effectLst/>
                <a:latin typeface="Times New Roman" panose="02020603050405020304" pitchFamily="18" charset="0"/>
                <a:cs typeface="Times New Roman" panose="02020603050405020304" pitchFamily="18" charset="0"/>
              </a:rPr>
              <a:t> </a:t>
            </a:r>
            <a:r>
              <a:rPr lang="en-US" sz="1400" kern="100" dirty="0">
                <a:effectLst/>
                <a:latin typeface="Times New Roman" panose="02020603050405020304" pitchFamily="18" charset="0"/>
                <a:ea typeface="Aptos" panose="020B0004020202020204" pitchFamily="34" charset="0"/>
                <a:cs typeface="Times New Roman" panose="02020603050405020304" pitchFamily="18" charset="0"/>
              </a:rPr>
              <a:t>(Accessed: 2 March 2025).</a:t>
            </a:r>
          </a:p>
          <a:p>
            <a:pPr marL="342900" marR="0" lvl="0" indent="-342900" algn="just">
              <a:lnSpc>
                <a:spcPct val="150000"/>
              </a:lnSpc>
              <a:spcAft>
                <a:spcPts val="800"/>
              </a:spcAft>
              <a:buFont typeface="Arial" panose="020B0604020202020204" pitchFamily="34" charset="0"/>
              <a:buChar char="•"/>
              <a:tabLst>
                <a:tab pos="457200" algn="l"/>
              </a:tabLst>
            </a:pPr>
            <a:r>
              <a:rPr lang="en-US" sz="1400" kern="100" dirty="0">
                <a:effectLst/>
                <a:latin typeface="Times New Roman" panose="02020603050405020304" pitchFamily="18" charset="0"/>
                <a:ea typeface="Aptos" panose="020B0004020202020204" pitchFamily="34" charset="0"/>
                <a:cs typeface="Times New Roman" panose="02020603050405020304" pitchFamily="18" charset="0"/>
              </a:rPr>
              <a:t>Public Health England (2016) </a:t>
            </a:r>
            <a:r>
              <a:rPr lang="en-US" sz="1400" i="1" kern="100" dirty="0">
                <a:effectLst/>
                <a:latin typeface="Times New Roman" panose="02020603050405020304" pitchFamily="18" charset="0"/>
                <a:ea typeface="Aptos" panose="020B0004020202020204" pitchFamily="34" charset="0"/>
                <a:cs typeface="Times New Roman" panose="02020603050405020304" pitchFamily="18" charset="0"/>
              </a:rPr>
              <a:t>The Public Health Burden of Alcohol</a:t>
            </a:r>
            <a:r>
              <a:rPr lang="en-US" sz="1400" kern="100" dirty="0">
                <a:effectLst/>
                <a:latin typeface="Times New Roman" panose="02020603050405020304" pitchFamily="18" charset="0"/>
                <a:ea typeface="Aptos" panose="020B0004020202020204" pitchFamily="34" charset="0"/>
                <a:cs typeface="Times New Roman" panose="02020603050405020304" pitchFamily="18" charset="0"/>
              </a:rPr>
              <a:t>. Available at: </a:t>
            </a:r>
            <a:r>
              <a:rPr lang="en-US" sz="1400" kern="100" dirty="0">
                <a:effectLst/>
                <a:latin typeface="Times New Roman" panose="02020603050405020304" pitchFamily="18" charset="0"/>
                <a:ea typeface="Aptos" panose="020B0004020202020204" pitchFamily="34" charset="0"/>
                <a:cs typeface="Times New Roman" panose="02020603050405020304" pitchFamily="18" charset="0"/>
                <a:hlinkClick r:id="rId4"/>
              </a:rPr>
              <a:t>https://www.gov.uk/government/publications/the-public-health-burden-of-alcohol-evidence-review</a:t>
            </a:r>
            <a:r>
              <a:rPr lang="en-US" sz="1400" kern="100" dirty="0">
                <a:effectLst/>
                <a:latin typeface="Times New Roman" panose="02020603050405020304" pitchFamily="18" charset="0"/>
                <a:ea typeface="Aptos" panose="020B0004020202020204" pitchFamily="34" charset="0"/>
                <a:cs typeface="Times New Roman" panose="02020603050405020304" pitchFamily="18" charset="0"/>
              </a:rPr>
              <a:t>.  (Accessed 5 March 2025). </a:t>
            </a:r>
          </a:p>
          <a:p>
            <a:pPr marL="342900" marR="0" lvl="0" indent="-342900" algn="just">
              <a:lnSpc>
                <a:spcPct val="150000"/>
              </a:lnSpc>
              <a:spcAft>
                <a:spcPts val="800"/>
              </a:spcAft>
              <a:buFont typeface="Arial" panose="020B0604020202020204" pitchFamily="34" charset="0"/>
              <a:buChar char="•"/>
              <a:tabLst>
                <a:tab pos="457200" algn="l"/>
              </a:tabLst>
            </a:pPr>
            <a:r>
              <a:rPr lang="en-US" sz="1400" kern="100" dirty="0">
                <a:effectLst/>
                <a:latin typeface="Times New Roman" panose="02020603050405020304" pitchFamily="18" charset="0"/>
                <a:ea typeface="Aptos" panose="020B0004020202020204" pitchFamily="34" charset="0"/>
                <a:cs typeface="Times New Roman" panose="02020603050405020304" pitchFamily="18" charset="0"/>
              </a:rPr>
              <a:t>Public Health England (2019) </a:t>
            </a:r>
            <a:r>
              <a:rPr lang="en-US" sz="1400" i="1" kern="100" dirty="0">
                <a:effectLst/>
                <a:latin typeface="Times New Roman" panose="02020603050405020304" pitchFamily="18" charset="0"/>
                <a:ea typeface="Aptos" panose="020B0004020202020204" pitchFamily="34" charset="0"/>
                <a:cs typeface="Times New Roman" panose="02020603050405020304" pitchFamily="18" charset="0"/>
              </a:rPr>
              <a:t>Physical activity for older adults</a:t>
            </a:r>
            <a:r>
              <a:rPr lang="en-US" sz="1400" kern="100" dirty="0">
                <a:effectLst/>
                <a:latin typeface="Times New Roman" panose="02020603050405020304" pitchFamily="18" charset="0"/>
                <a:ea typeface="Aptos" panose="020B0004020202020204" pitchFamily="34" charset="0"/>
                <a:cs typeface="Times New Roman" panose="02020603050405020304" pitchFamily="18" charset="0"/>
              </a:rPr>
              <a:t>. Available at: </a:t>
            </a:r>
            <a:r>
              <a:rPr lang="en-US" sz="1400" kern="100" dirty="0">
                <a:effectLst/>
                <a:latin typeface="Times New Roman" panose="02020603050405020304" pitchFamily="18" charset="0"/>
                <a:ea typeface="Aptos" panose="020B0004020202020204" pitchFamily="34" charset="0"/>
                <a:cs typeface="Times New Roman" panose="02020603050405020304" pitchFamily="18" charset="0"/>
                <a:hlinkClick r:id="rId5"/>
              </a:rPr>
              <a:t>https://www.nhs.uk/live-well/exercise/physical-activity-guidelines-older-adults/</a:t>
            </a:r>
            <a:r>
              <a:rPr lang="en-US" sz="1400" kern="100" dirty="0">
                <a:effectLst/>
                <a:latin typeface="Times New Roman" panose="02020603050405020304" pitchFamily="18" charset="0"/>
                <a:ea typeface="Aptos" panose="020B0004020202020204" pitchFamily="34" charset="0"/>
                <a:cs typeface="Times New Roman" panose="02020603050405020304" pitchFamily="18" charset="0"/>
              </a:rPr>
              <a:t> (Accessed: 5 March 2025).</a:t>
            </a:r>
          </a:p>
          <a:p>
            <a:pPr marL="342900" indent="-342900" algn="just">
              <a:lnSpc>
                <a:spcPct val="150000"/>
              </a:lnSpc>
              <a:spcAft>
                <a:spcPts val="800"/>
              </a:spcAft>
              <a:buFont typeface="Arial" panose="020B0604020202020204" pitchFamily="34" charset="0"/>
              <a:buChar char="•"/>
              <a:tabLst>
                <a:tab pos="457200" algn="l"/>
              </a:tabLst>
            </a:pPr>
            <a:r>
              <a:rPr lang="en-US" sz="1400" kern="100" dirty="0">
                <a:effectLst/>
                <a:latin typeface="Times New Roman" panose="02020603050405020304" pitchFamily="18" charset="0"/>
                <a:ea typeface="Aptos" panose="020B0004020202020204" pitchFamily="34" charset="0"/>
                <a:cs typeface="Times New Roman" panose="02020603050405020304" pitchFamily="18" charset="0"/>
              </a:rPr>
              <a:t>Public Health England (2020) </a:t>
            </a:r>
            <a:r>
              <a:rPr lang="en-US" sz="1400" i="1" kern="100" dirty="0">
                <a:effectLst/>
                <a:latin typeface="Times New Roman" panose="02020603050405020304" pitchFamily="18" charset="0"/>
                <a:ea typeface="Aptos" panose="020B0004020202020204" pitchFamily="34" charset="0"/>
                <a:cs typeface="Times New Roman" panose="02020603050405020304" pitchFamily="18" charset="0"/>
              </a:rPr>
              <a:t>The Eatwell Guide</a:t>
            </a:r>
            <a:r>
              <a:rPr lang="en-US" sz="1400" kern="100" dirty="0">
                <a:effectLst/>
                <a:latin typeface="Times New Roman" panose="02020603050405020304" pitchFamily="18" charset="0"/>
                <a:ea typeface="Aptos" panose="020B0004020202020204" pitchFamily="34" charset="0"/>
                <a:cs typeface="Times New Roman" panose="02020603050405020304" pitchFamily="18" charset="0"/>
              </a:rPr>
              <a:t>. Available at: </a:t>
            </a:r>
            <a:r>
              <a:rPr lang="en-US" sz="1400" u="sng" kern="100" dirty="0">
                <a:solidFill>
                  <a:srgbClr val="467886"/>
                </a:solidFill>
                <a:effectLst/>
                <a:latin typeface="Times New Roman" panose="02020603050405020304" pitchFamily="18" charset="0"/>
                <a:ea typeface="Aptos" panose="020B0004020202020204" pitchFamily="34" charset="0"/>
                <a:cs typeface="Times New Roman" panose="02020603050405020304" pitchFamily="18" charset="0"/>
                <a:hlinkClick r:id="rId6"/>
              </a:rPr>
              <a:t>https://gov.uk</a:t>
            </a:r>
            <a:r>
              <a:rPr lang="en-US" sz="1400" kern="100" dirty="0">
                <a:effectLst/>
                <a:latin typeface="Times New Roman" panose="02020603050405020304" pitchFamily="18" charset="0"/>
                <a:ea typeface="Aptos" panose="020B0004020202020204" pitchFamily="34" charset="0"/>
                <a:cs typeface="Times New Roman" panose="02020603050405020304" pitchFamily="18" charset="0"/>
              </a:rPr>
              <a:t>(Accessed: 1 March 2025)</a:t>
            </a:r>
          </a:p>
          <a:p>
            <a:pPr marL="342900" indent="-342900" algn="just">
              <a:lnSpc>
                <a:spcPct val="150000"/>
              </a:lnSpc>
              <a:spcAft>
                <a:spcPts val="800"/>
              </a:spcAft>
              <a:buFont typeface="Arial" panose="020B0604020202020204" pitchFamily="34" charset="0"/>
              <a:buChar char="•"/>
              <a:tabLst>
                <a:tab pos="457200" algn="l"/>
              </a:tabLst>
            </a:pPr>
            <a:r>
              <a:rPr lang="en-US" sz="1400" kern="100" dirty="0">
                <a:effectLst/>
                <a:latin typeface="Times New Roman" panose="02020603050405020304" pitchFamily="18" charset="0"/>
                <a:ea typeface="Aptos" panose="020B0004020202020204" pitchFamily="34" charset="0"/>
                <a:cs typeface="Times New Roman" panose="02020603050405020304" pitchFamily="18" charset="0"/>
              </a:rPr>
              <a:t>Rosenstock, I. M. (1974) 'Historical origins of the Health Belief Model', </a:t>
            </a:r>
            <a:r>
              <a:rPr lang="en-US" sz="1400" i="1" kern="100" dirty="0">
                <a:effectLst/>
                <a:latin typeface="Times New Roman" panose="02020603050405020304" pitchFamily="18" charset="0"/>
                <a:ea typeface="Aptos" panose="020B0004020202020204" pitchFamily="34" charset="0"/>
                <a:cs typeface="Times New Roman" panose="02020603050405020304" pitchFamily="18" charset="0"/>
              </a:rPr>
              <a:t>Health Education Monographs</a:t>
            </a:r>
            <a:r>
              <a:rPr lang="en-US" sz="1400" kern="100" dirty="0">
                <a:effectLst/>
                <a:latin typeface="Times New Roman" panose="02020603050405020304" pitchFamily="18" charset="0"/>
                <a:ea typeface="Aptos" panose="020B0004020202020204" pitchFamily="34" charset="0"/>
                <a:cs typeface="Times New Roman" panose="02020603050405020304" pitchFamily="18" charset="0"/>
              </a:rPr>
              <a:t>, 2(4), pp. 328–335. </a:t>
            </a:r>
            <a:r>
              <a:rPr lang="en-US" sz="1400" kern="100" dirty="0" err="1">
                <a:effectLst/>
                <a:latin typeface="Times New Roman" panose="02020603050405020304" pitchFamily="18" charset="0"/>
                <a:ea typeface="Aptos" panose="020B0004020202020204" pitchFamily="34" charset="0"/>
                <a:cs typeface="Times New Roman" panose="02020603050405020304" pitchFamily="18" charset="0"/>
              </a:rPr>
              <a:t>doi</a:t>
            </a:r>
            <a:r>
              <a:rPr lang="en-US" sz="1400" kern="100" dirty="0">
                <a:effectLst/>
                <a:latin typeface="Times New Roman" panose="02020603050405020304" pitchFamily="18" charset="0"/>
                <a:ea typeface="Aptos" panose="020B0004020202020204" pitchFamily="34" charset="0"/>
                <a:cs typeface="Times New Roman" panose="02020603050405020304" pitchFamily="18" charset="0"/>
              </a:rPr>
              <a:t>: 10.1177/109019817400200404.</a:t>
            </a:r>
          </a:p>
          <a:p>
            <a:pPr marL="342900" indent="-342900" algn="just">
              <a:lnSpc>
                <a:spcPct val="150000"/>
              </a:lnSpc>
              <a:spcAft>
                <a:spcPts val="800"/>
              </a:spcAft>
              <a:buFont typeface="Arial" panose="020B0604020202020204" pitchFamily="34" charset="0"/>
              <a:buChar char="•"/>
              <a:tabLst>
                <a:tab pos="457200" algn="l"/>
              </a:tabLst>
            </a:pPr>
            <a:r>
              <a:rPr lang="en-US" sz="1400" kern="100" dirty="0" err="1">
                <a:effectLst/>
                <a:latin typeface="Times New Roman" panose="02020603050405020304" pitchFamily="18" charset="0"/>
                <a:ea typeface="Aptos" panose="020B0004020202020204" pitchFamily="34" charset="0"/>
                <a:cs typeface="Times New Roman" panose="02020603050405020304" pitchFamily="18" charset="0"/>
              </a:rPr>
              <a:t>Stringhini</a:t>
            </a:r>
            <a:r>
              <a:rPr lang="en-US" sz="1400" kern="100" dirty="0">
                <a:effectLst/>
                <a:latin typeface="Times New Roman" panose="02020603050405020304" pitchFamily="18" charset="0"/>
                <a:ea typeface="Aptos" panose="020B0004020202020204" pitchFamily="34" charset="0"/>
                <a:cs typeface="Times New Roman" panose="02020603050405020304" pitchFamily="18" charset="0"/>
              </a:rPr>
              <a:t>, S. et al. (2017</a:t>
            </a:r>
            <a:r>
              <a:rPr lang="en-US" sz="1400" i="1" kern="100" dirty="0">
                <a:effectLst/>
                <a:latin typeface="Times New Roman" panose="02020603050405020304" pitchFamily="18" charset="0"/>
                <a:ea typeface="Aptos" panose="020B0004020202020204" pitchFamily="34" charset="0"/>
                <a:cs typeface="Times New Roman" panose="02020603050405020304" pitchFamily="18" charset="0"/>
              </a:rPr>
              <a:t>) 'Socioeconomic status and life expectancy in the United States and the UK', The BMJ,</a:t>
            </a:r>
            <a:r>
              <a:rPr lang="en-US" sz="1400" kern="100" dirty="0">
                <a:effectLst/>
                <a:latin typeface="Times New Roman" panose="02020603050405020304" pitchFamily="18" charset="0"/>
                <a:ea typeface="Aptos" panose="020B0004020202020204" pitchFamily="34" charset="0"/>
                <a:cs typeface="Times New Roman" panose="02020603050405020304" pitchFamily="18" charset="0"/>
              </a:rPr>
              <a:t> 357, j4170.</a:t>
            </a:r>
          </a:p>
          <a:p>
            <a:pPr marL="342900" indent="-342900" algn="just">
              <a:lnSpc>
                <a:spcPct val="150000"/>
              </a:lnSpc>
              <a:spcAft>
                <a:spcPts val="800"/>
              </a:spcAft>
              <a:buFont typeface="Arial" panose="020B0604020202020204" pitchFamily="34" charset="0"/>
              <a:buChar char="•"/>
              <a:tabLst>
                <a:tab pos="457200" algn="l"/>
              </a:tabLst>
            </a:pPr>
            <a:endParaRPr lang="en-US" sz="1400" kern="100" dirty="0">
              <a:effectLst/>
              <a:latin typeface="Times New Roman" panose="02020603050405020304" pitchFamily="18" charset="0"/>
              <a:ea typeface="Aptos" panose="020B0004020202020204" pitchFamily="34" charset="0"/>
              <a:cs typeface="Times New Roman" panose="02020603050405020304" pitchFamily="18" charset="0"/>
            </a:endParaRPr>
          </a:p>
          <a:p>
            <a:pPr marL="342900" indent="-342900" algn="just">
              <a:lnSpc>
                <a:spcPct val="150000"/>
              </a:lnSpc>
              <a:spcAft>
                <a:spcPts val="800"/>
              </a:spcAft>
              <a:buFont typeface="Arial" panose="020B0604020202020204" pitchFamily="34" charset="0"/>
              <a:buChar char="•"/>
              <a:tabLst>
                <a:tab pos="457200" algn="l"/>
              </a:tabLst>
            </a:pPr>
            <a:endParaRPr lang="en-US" sz="1400" kern="100" dirty="0">
              <a:effectLst/>
              <a:latin typeface="Times New Roman" panose="02020603050405020304" pitchFamily="18" charset="0"/>
              <a:ea typeface="Aptos" panose="020B0004020202020204" pitchFamily="34" charset="0"/>
              <a:cs typeface="Times New Roman" panose="02020603050405020304" pitchFamily="18" charset="0"/>
            </a:endParaRPr>
          </a:p>
        </p:txBody>
      </p:sp>
    </p:spTree>
    <p:extLst>
      <p:ext uri="{BB962C8B-B14F-4D97-AF65-F5344CB8AC3E}">
        <p14:creationId xmlns:p14="http://schemas.microsoft.com/office/powerpoint/2010/main" val="161769508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D106F9D8-C76C-F009-93C8-88D7EF6356B2}"/>
              </a:ext>
            </a:extLst>
          </p:cNvPr>
          <p:cNvSpPr txBox="1"/>
          <p:nvPr/>
        </p:nvSpPr>
        <p:spPr>
          <a:xfrm>
            <a:off x="444500" y="819837"/>
            <a:ext cx="11303000" cy="1228350"/>
          </a:xfrm>
          <a:prstGeom prst="rect">
            <a:avLst/>
          </a:prstGeom>
          <a:noFill/>
        </p:spPr>
        <p:txBody>
          <a:bodyPr wrap="square">
            <a:spAutoFit/>
          </a:bodyPr>
          <a:lstStyle/>
          <a:p>
            <a:pPr marL="342900" marR="0" lvl="0" indent="-342900" algn="just">
              <a:lnSpc>
                <a:spcPct val="150000"/>
              </a:lnSpc>
              <a:spcAft>
                <a:spcPts val="800"/>
              </a:spcAft>
              <a:buFont typeface="Arial" panose="020B0604020202020204" pitchFamily="34" charset="0"/>
              <a:buChar char="•"/>
              <a:tabLst>
                <a:tab pos="457200" algn="l"/>
              </a:tabLst>
            </a:pPr>
            <a:r>
              <a:rPr lang="en-US" sz="1400" kern="100" dirty="0">
                <a:effectLst/>
                <a:latin typeface="Times New Roman" panose="02020603050405020304" pitchFamily="18" charset="0"/>
                <a:ea typeface="Aptos" panose="020B0004020202020204" pitchFamily="34" charset="0"/>
                <a:cs typeface="Times New Roman" panose="02020603050405020304" pitchFamily="18" charset="0"/>
              </a:rPr>
              <a:t>Sylva, K. et al. </a:t>
            </a:r>
            <a:r>
              <a:rPr lang="en-US" sz="1400" i="1" kern="100" dirty="0">
                <a:effectLst/>
                <a:latin typeface="Times New Roman" panose="02020603050405020304" pitchFamily="18" charset="0"/>
                <a:ea typeface="Aptos" panose="020B0004020202020204" pitchFamily="34" charset="0"/>
                <a:cs typeface="Times New Roman" panose="02020603050405020304" pitchFamily="18" charset="0"/>
              </a:rPr>
              <a:t>The Effective Provision of Pre-School Education (EPPE) Project: Findings from Pre-school to end of Key Stage 1.</a:t>
            </a:r>
            <a:endParaRPr lang="en-US" sz="1400" kern="100" dirty="0">
              <a:effectLst/>
              <a:latin typeface="Times New Roman" panose="02020603050405020304" pitchFamily="18" charset="0"/>
              <a:ea typeface="Aptos" panose="020B0004020202020204" pitchFamily="34" charset="0"/>
              <a:cs typeface="Times New Roman" panose="02020603050405020304" pitchFamily="18" charset="0"/>
            </a:endParaRPr>
          </a:p>
          <a:p>
            <a:pPr marL="342900" marR="0" lvl="0" indent="-342900" algn="just">
              <a:lnSpc>
                <a:spcPct val="150000"/>
              </a:lnSpc>
              <a:spcAft>
                <a:spcPts val="800"/>
              </a:spcAft>
              <a:buFont typeface="Arial" panose="020B0604020202020204" pitchFamily="34" charset="0"/>
              <a:buChar char="•"/>
              <a:tabLst>
                <a:tab pos="457200" algn="l"/>
              </a:tabLst>
            </a:pPr>
            <a:r>
              <a:rPr lang="en-US" sz="1400" kern="100" dirty="0">
                <a:effectLst/>
                <a:latin typeface="Times New Roman" panose="02020603050405020304" pitchFamily="18" charset="0"/>
                <a:ea typeface="Aptos" panose="020B0004020202020204" pitchFamily="34" charset="0"/>
                <a:cs typeface="Times New Roman" panose="02020603050405020304" pitchFamily="18" charset="0"/>
              </a:rPr>
              <a:t>Viner, R. M. et al. (2012) 'Adolescence and the social determinants of health', </a:t>
            </a:r>
            <a:r>
              <a:rPr lang="en-US" sz="1400" i="1" kern="100" dirty="0">
                <a:effectLst/>
                <a:latin typeface="Times New Roman" panose="02020603050405020304" pitchFamily="18" charset="0"/>
                <a:ea typeface="Aptos" panose="020B0004020202020204" pitchFamily="34" charset="0"/>
                <a:cs typeface="Times New Roman" panose="02020603050405020304" pitchFamily="18" charset="0"/>
              </a:rPr>
              <a:t>The Lancet</a:t>
            </a:r>
            <a:r>
              <a:rPr lang="en-US" sz="1400" kern="100" dirty="0">
                <a:effectLst/>
                <a:latin typeface="Times New Roman" panose="02020603050405020304" pitchFamily="18" charset="0"/>
                <a:ea typeface="Aptos" panose="020B0004020202020204" pitchFamily="34" charset="0"/>
                <a:cs typeface="Times New Roman" panose="02020603050405020304" pitchFamily="18" charset="0"/>
              </a:rPr>
              <a:t>, 379(9826), pp. 1641-1652.</a:t>
            </a:r>
          </a:p>
          <a:p>
            <a:pPr marL="342900" marR="0" lvl="0" indent="-342900" algn="just">
              <a:lnSpc>
                <a:spcPct val="150000"/>
              </a:lnSpc>
              <a:spcAft>
                <a:spcPts val="800"/>
              </a:spcAft>
              <a:buFont typeface="Arial" panose="020B0604020202020204" pitchFamily="34" charset="0"/>
              <a:buChar char="•"/>
              <a:tabLst>
                <a:tab pos="457200" algn="l"/>
              </a:tabLst>
            </a:pPr>
            <a:r>
              <a:rPr lang="en-US" sz="1400" kern="100" dirty="0">
                <a:effectLst/>
                <a:latin typeface="Times New Roman" panose="02020603050405020304" pitchFamily="18" charset="0"/>
                <a:ea typeface="Aptos" panose="020B0004020202020204" pitchFamily="34" charset="0"/>
                <a:cs typeface="Times New Roman" panose="02020603050405020304" pitchFamily="18" charset="0"/>
              </a:rPr>
              <a:t>World Health Organization (2019) </a:t>
            </a:r>
            <a:r>
              <a:rPr lang="en-US" sz="1400" i="1" kern="100" dirty="0">
                <a:effectLst/>
                <a:latin typeface="Times New Roman" panose="02020603050405020304" pitchFamily="18" charset="0"/>
                <a:ea typeface="Aptos" panose="020B0004020202020204" pitchFamily="34" charset="0"/>
                <a:cs typeface="Times New Roman" panose="02020603050405020304" pitchFamily="18" charset="0"/>
              </a:rPr>
              <a:t>Social determinants of health</a:t>
            </a:r>
            <a:r>
              <a:rPr lang="en-US" sz="1400" kern="100" dirty="0">
                <a:effectLst/>
                <a:latin typeface="Times New Roman" panose="02020603050405020304" pitchFamily="18" charset="0"/>
                <a:ea typeface="Aptos" panose="020B0004020202020204" pitchFamily="34" charset="0"/>
                <a:cs typeface="Times New Roman" panose="02020603050405020304" pitchFamily="18" charset="0"/>
              </a:rPr>
              <a:t>.</a:t>
            </a:r>
          </a:p>
        </p:txBody>
      </p:sp>
    </p:spTree>
    <p:extLst>
      <p:ext uri="{BB962C8B-B14F-4D97-AF65-F5344CB8AC3E}">
        <p14:creationId xmlns:p14="http://schemas.microsoft.com/office/powerpoint/2010/main" val="178830653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theme/theme1.xml><?xml version="1.0" encoding="utf-8"?>
<a:theme xmlns:a="http://schemas.openxmlformats.org/drawingml/2006/main" name="Health Fitness 16x9">
  <a:themeElements>
    <a:clrScheme name="HealthFitness">
      <a:dk1>
        <a:srgbClr val="595959"/>
      </a:dk1>
      <a:lt1>
        <a:sysClr val="window" lastClr="FFFFFF"/>
      </a:lt1>
      <a:dk2>
        <a:srgbClr val="000000"/>
      </a:dk2>
      <a:lt2>
        <a:srgbClr val="DDDDDD"/>
      </a:lt2>
      <a:accent1>
        <a:srgbClr val="87A91B"/>
      </a:accent1>
      <a:accent2>
        <a:srgbClr val="FBCE11"/>
      </a:accent2>
      <a:accent3>
        <a:srgbClr val="446ED8"/>
      </a:accent3>
      <a:accent4>
        <a:srgbClr val="9D22E2"/>
      </a:accent4>
      <a:accent5>
        <a:srgbClr val="FE9E00"/>
      </a:accent5>
      <a:accent6>
        <a:srgbClr val="DF5327"/>
      </a:accent6>
      <a:hlink>
        <a:srgbClr val="446ED8"/>
      </a:hlink>
      <a:folHlink>
        <a:srgbClr val="828282"/>
      </a:folHlink>
    </a:clrScheme>
    <a:fontScheme name="Calibri Light">
      <a:majorFont>
        <a:latin typeface="Calibri Light"/>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alibri"/>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Health and fitness presentation (widescreen).potx" id="{ABFD658B-2256-413B-9244-0F977A0B2D12}" vid="{E4CB021D-C859-4C82-BDBB-2F2FACCF0D80}"/>
    </a:ext>
  </a:extLst>
</a:theme>
</file>

<file path=ppt/theme/theme2.xml><?xml version="1.0" encoding="utf-8"?>
<a:theme xmlns:a="http://schemas.openxmlformats.org/drawingml/2006/main" name="Office Theme">
  <a:themeElements>
    <a:clrScheme name="HealthFitness">
      <a:dk1>
        <a:srgbClr val="595959"/>
      </a:dk1>
      <a:lt1>
        <a:sysClr val="window" lastClr="FFFFFF"/>
      </a:lt1>
      <a:dk2>
        <a:srgbClr val="000000"/>
      </a:dk2>
      <a:lt2>
        <a:srgbClr val="DDDDDD"/>
      </a:lt2>
      <a:accent1>
        <a:srgbClr val="87A91B"/>
      </a:accent1>
      <a:accent2>
        <a:srgbClr val="FBCE11"/>
      </a:accent2>
      <a:accent3>
        <a:srgbClr val="446ED8"/>
      </a:accent3>
      <a:accent4>
        <a:srgbClr val="9D22E2"/>
      </a:accent4>
      <a:accent5>
        <a:srgbClr val="FE9E00"/>
      </a:accent5>
      <a:accent6>
        <a:srgbClr val="DF5327"/>
      </a:accent6>
      <a:hlink>
        <a:srgbClr val="446ED8"/>
      </a:hlink>
      <a:folHlink>
        <a:srgbClr val="828282"/>
      </a:folHlink>
    </a:clrScheme>
    <a:fontScheme name="Calibri Light">
      <a:majorFont>
        <a:latin typeface="Calibri Light"/>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alibri"/>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HealthFitness">
      <a:dk1>
        <a:srgbClr val="595959"/>
      </a:dk1>
      <a:lt1>
        <a:sysClr val="window" lastClr="FFFFFF"/>
      </a:lt1>
      <a:dk2>
        <a:srgbClr val="000000"/>
      </a:dk2>
      <a:lt2>
        <a:srgbClr val="DDDDDD"/>
      </a:lt2>
      <a:accent1>
        <a:srgbClr val="87A91B"/>
      </a:accent1>
      <a:accent2>
        <a:srgbClr val="FBCE11"/>
      </a:accent2>
      <a:accent3>
        <a:srgbClr val="446ED8"/>
      </a:accent3>
      <a:accent4>
        <a:srgbClr val="9D22E2"/>
      </a:accent4>
      <a:accent5>
        <a:srgbClr val="FE9E00"/>
      </a:accent5>
      <a:accent6>
        <a:srgbClr val="DF5327"/>
      </a:accent6>
      <a:hlink>
        <a:srgbClr val="446ED8"/>
      </a:hlink>
      <a:folHlink>
        <a:srgbClr val="828282"/>
      </a:folHlink>
    </a:clrScheme>
    <a:fontScheme name="Calibri Light">
      <a:majorFont>
        <a:latin typeface="Calibri Light"/>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alibri"/>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Health and fitness presentation (widescreen)</Template>
  <TotalTime>10920</TotalTime>
  <Words>1035</Words>
  <Application>Microsoft Office PowerPoint</Application>
  <PresentationFormat>Widescreen</PresentationFormat>
  <Paragraphs>54</Paragraphs>
  <Slides>13</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13</vt:i4>
      </vt:variant>
    </vt:vector>
  </HeadingPairs>
  <TitlesOfParts>
    <vt:vector size="19" baseType="lpstr">
      <vt:lpstr>Aptos</vt:lpstr>
      <vt:lpstr>Arial</vt:lpstr>
      <vt:lpstr>Calibri</vt:lpstr>
      <vt:lpstr>Calibri Light</vt:lpstr>
      <vt:lpstr>Times New Roman</vt:lpstr>
      <vt:lpstr>Health Fitness 16x9</vt:lpstr>
      <vt:lpstr> life course approach to health and well-being.</vt:lpstr>
      <vt:lpstr>Introduction to the Life Course Approach:</vt:lpstr>
      <vt:lpstr>Key Concepts of the Life Course Approach</vt:lpstr>
      <vt:lpstr>Impact of LIFESTYLE CHOICES on long term health</vt:lpstr>
      <vt:lpstr>SOCIAL FSCTORS</vt:lpstr>
      <vt:lpstr>EARLY LIFE or childhood impacts</vt:lpstr>
      <vt:lpstr>Evolution of health and well-being throughout different stages of life</vt:lpstr>
      <vt:lpstr>EARLY LIFE</vt:lpstr>
      <vt:lpstr>ADOLECENCE</vt:lpstr>
      <vt:lpstr>ADULTHOOD</vt:lpstr>
      <vt:lpstr>LATE ADULTHOOD</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Aimal Khan (2414107)</dc:creator>
  <cp:lastModifiedBy>aimal khan</cp:lastModifiedBy>
  <cp:revision>1</cp:revision>
  <dcterms:created xsi:type="dcterms:W3CDTF">2025-03-06T13:18:04Z</dcterms:created>
  <dcterms:modified xsi:type="dcterms:W3CDTF">2025-03-14T10:14:51Z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0x010100AA3F7D94069FF64A86F7DFF56D60E3BE</vt:lpwstr>
  </property>
</Properties>
</file>