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64" r:id="rId4"/>
    <p:sldId id="262" r:id="rId5"/>
    <p:sldId id="265" r:id="rId6"/>
    <p:sldId id="266" r:id="rId7"/>
    <p:sldId id="267" r:id="rId8"/>
    <p:sldId id="261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B07528-D075-40E2-97D7-EE5455F863E7}" v="20" dt="2022-04-01T22:51:57.379"/>
  </p1510:revLst>
</p1510:revInfo>
</file>

<file path=ppt/tableStyles.xml><?xml version="1.0" encoding="utf-8"?>
<a:tblStyleLst xmlns:a="http://schemas.openxmlformats.org/drawingml/2006/main" def="{21E4AEA4-8DFA-4A89-87EB-49C32662AFE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86" d="100"/>
          <a:sy n="86" d="100"/>
        </p:scale>
        <p:origin x="562" y="58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283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riet Akpojotor" userId="9d34d2b002cf22fe" providerId="LiveId" clId="{33B07528-D075-40E2-97D7-EE5455F863E7}"/>
    <pc:docChg chg="undo custSel addSld delSld modSld sldOrd">
      <pc:chgData name="Harriet Akpojotor" userId="9d34d2b002cf22fe" providerId="LiveId" clId="{33B07528-D075-40E2-97D7-EE5455F863E7}" dt="2022-04-01T22:54:44.548" v="3620"/>
      <pc:docMkLst>
        <pc:docMk/>
      </pc:docMkLst>
      <pc:sldChg chg="modSp mod">
        <pc:chgData name="Harriet Akpojotor" userId="9d34d2b002cf22fe" providerId="LiveId" clId="{33B07528-D075-40E2-97D7-EE5455F863E7}" dt="2022-03-30T19:44:16.520" v="1804" actId="20577"/>
        <pc:sldMkLst>
          <pc:docMk/>
          <pc:sldMk cId="435141664" sldId="256"/>
        </pc:sldMkLst>
        <pc:spChg chg="mod">
          <ac:chgData name="Harriet Akpojotor" userId="9d34d2b002cf22fe" providerId="LiveId" clId="{33B07528-D075-40E2-97D7-EE5455F863E7}" dt="2022-03-30T19:44:16.520" v="1804" actId="20577"/>
          <ac:spMkLst>
            <pc:docMk/>
            <pc:sldMk cId="435141664" sldId="256"/>
            <ac:spMk id="7" creationId="{32227059-1A2D-4AB3-81C9-D8553E77F313}"/>
          </ac:spMkLst>
        </pc:spChg>
      </pc:sldChg>
      <pc:sldChg chg="modSp mod">
        <pc:chgData name="Harriet Akpojotor" userId="9d34d2b002cf22fe" providerId="LiveId" clId="{33B07528-D075-40E2-97D7-EE5455F863E7}" dt="2022-03-28T05:17:56.539" v="1715" actId="5793"/>
        <pc:sldMkLst>
          <pc:docMk/>
          <pc:sldMk cId="1772969468" sldId="257"/>
        </pc:sldMkLst>
        <pc:spChg chg="mod">
          <ac:chgData name="Harriet Akpojotor" userId="9d34d2b002cf22fe" providerId="LiveId" clId="{33B07528-D075-40E2-97D7-EE5455F863E7}" dt="2022-03-19T14:34:16.354" v="5" actId="255"/>
          <ac:spMkLst>
            <pc:docMk/>
            <pc:sldMk cId="1772969468" sldId="257"/>
            <ac:spMk id="2" creationId="{00000000-0000-0000-0000-000000000000}"/>
          </ac:spMkLst>
        </pc:spChg>
        <pc:spChg chg="mod">
          <ac:chgData name="Harriet Akpojotor" userId="9d34d2b002cf22fe" providerId="LiveId" clId="{33B07528-D075-40E2-97D7-EE5455F863E7}" dt="2022-03-28T05:17:56.539" v="1715" actId="5793"/>
          <ac:spMkLst>
            <pc:docMk/>
            <pc:sldMk cId="1772969468" sldId="257"/>
            <ac:spMk id="3" creationId="{00000000-0000-0000-0000-000000000000}"/>
          </ac:spMkLst>
        </pc:spChg>
      </pc:sldChg>
      <pc:sldChg chg="del ord">
        <pc:chgData name="Harriet Akpojotor" userId="9d34d2b002cf22fe" providerId="LiveId" clId="{33B07528-D075-40E2-97D7-EE5455F863E7}" dt="2022-03-28T05:26:16.375" v="1755" actId="2696"/>
        <pc:sldMkLst>
          <pc:docMk/>
          <pc:sldMk cId="1928620899" sldId="258"/>
        </pc:sldMkLst>
      </pc:sldChg>
      <pc:sldChg chg="del ord">
        <pc:chgData name="Harriet Akpojotor" userId="9d34d2b002cf22fe" providerId="LiveId" clId="{33B07528-D075-40E2-97D7-EE5455F863E7}" dt="2022-03-28T05:26:46.007" v="1756" actId="2696"/>
        <pc:sldMkLst>
          <pc:docMk/>
          <pc:sldMk cId="3948826341" sldId="259"/>
        </pc:sldMkLst>
      </pc:sldChg>
      <pc:sldChg chg="del ord">
        <pc:chgData name="Harriet Akpojotor" userId="9d34d2b002cf22fe" providerId="LiveId" clId="{33B07528-D075-40E2-97D7-EE5455F863E7}" dt="2022-03-28T05:26:08.899" v="1754" actId="2696"/>
        <pc:sldMkLst>
          <pc:docMk/>
          <pc:sldMk cId="2738627701" sldId="260"/>
        </pc:sldMkLst>
      </pc:sldChg>
      <pc:sldChg chg="addSp delSp modSp mod ord modClrScheme chgLayout">
        <pc:chgData name="Harriet Akpojotor" userId="9d34d2b002cf22fe" providerId="LiveId" clId="{33B07528-D075-40E2-97D7-EE5455F863E7}" dt="2022-04-01T18:46:23.083" v="1909" actId="115"/>
        <pc:sldMkLst>
          <pc:docMk/>
          <pc:sldMk cId="3537718460" sldId="261"/>
        </pc:sldMkLst>
        <pc:spChg chg="del mod">
          <ac:chgData name="Harriet Akpojotor" userId="9d34d2b002cf22fe" providerId="LiveId" clId="{33B07528-D075-40E2-97D7-EE5455F863E7}" dt="2022-03-19T18:10:34.636" v="1578" actId="478"/>
          <ac:spMkLst>
            <pc:docMk/>
            <pc:sldMk cId="3537718460" sldId="261"/>
            <ac:spMk id="2" creationId="{00000000-0000-0000-0000-000000000000}"/>
          </ac:spMkLst>
        </pc:spChg>
        <pc:spChg chg="del mod">
          <ac:chgData name="Harriet Akpojotor" userId="9d34d2b002cf22fe" providerId="LiveId" clId="{33B07528-D075-40E2-97D7-EE5455F863E7}" dt="2022-03-19T18:10:28.311" v="1575" actId="478"/>
          <ac:spMkLst>
            <pc:docMk/>
            <pc:sldMk cId="3537718460" sldId="261"/>
            <ac:spMk id="3" creationId="{00000000-0000-0000-0000-000000000000}"/>
          </ac:spMkLst>
        </pc:spChg>
        <pc:spChg chg="add mod">
          <ac:chgData name="Harriet Akpojotor" userId="9d34d2b002cf22fe" providerId="LiveId" clId="{33B07528-D075-40E2-97D7-EE5455F863E7}" dt="2022-03-19T18:44:25.555" v="1621" actId="13926"/>
          <ac:spMkLst>
            <pc:docMk/>
            <pc:sldMk cId="3537718460" sldId="261"/>
            <ac:spMk id="9" creationId="{DC0AC009-E0BB-435C-E960-7B77156FB709}"/>
          </ac:spMkLst>
        </pc:spChg>
        <pc:spChg chg="add mod">
          <ac:chgData name="Harriet Akpojotor" userId="9d34d2b002cf22fe" providerId="LiveId" clId="{33B07528-D075-40E2-97D7-EE5455F863E7}" dt="2022-04-01T18:46:23.083" v="1909" actId="115"/>
          <ac:spMkLst>
            <pc:docMk/>
            <pc:sldMk cId="3537718460" sldId="261"/>
            <ac:spMk id="11" creationId="{D4A481D1-216A-E324-E870-AFA4DE1F067E}"/>
          </ac:spMkLst>
        </pc:spChg>
        <pc:picChg chg="add mod">
          <ac:chgData name="Harriet Akpojotor" userId="9d34d2b002cf22fe" providerId="LiveId" clId="{33B07528-D075-40E2-97D7-EE5455F863E7}" dt="2022-03-19T18:44:53.192" v="1627" actId="14100"/>
          <ac:picMkLst>
            <pc:docMk/>
            <pc:sldMk cId="3537718460" sldId="261"/>
            <ac:picMk id="4" creationId="{E2AD654F-8202-4CC0-9F14-15FD8AA2B581}"/>
          </ac:picMkLst>
        </pc:picChg>
      </pc:sldChg>
      <pc:sldChg chg="delSp modSp mod ord">
        <pc:chgData name="Harriet Akpojotor" userId="9d34d2b002cf22fe" providerId="LiveId" clId="{33B07528-D075-40E2-97D7-EE5455F863E7}" dt="2022-03-28T05:24:22.817" v="1753" actId="20577"/>
        <pc:sldMkLst>
          <pc:docMk/>
          <pc:sldMk cId="2637673684" sldId="262"/>
        </pc:sldMkLst>
        <pc:spChg chg="mod">
          <ac:chgData name="Harriet Akpojotor" userId="9d34d2b002cf22fe" providerId="LiveId" clId="{33B07528-D075-40E2-97D7-EE5455F863E7}" dt="2022-03-19T17:18:55.342" v="1251" actId="20577"/>
          <ac:spMkLst>
            <pc:docMk/>
            <pc:sldMk cId="2637673684" sldId="262"/>
            <ac:spMk id="2" creationId="{00000000-0000-0000-0000-000000000000}"/>
          </ac:spMkLst>
        </pc:spChg>
        <pc:spChg chg="mod">
          <ac:chgData name="Harriet Akpojotor" userId="9d34d2b002cf22fe" providerId="LiveId" clId="{33B07528-D075-40E2-97D7-EE5455F863E7}" dt="2022-03-19T17:19:42.941" v="1272" actId="20577"/>
          <ac:spMkLst>
            <pc:docMk/>
            <pc:sldMk cId="2637673684" sldId="262"/>
            <ac:spMk id="3" creationId="{00000000-0000-0000-0000-000000000000}"/>
          </ac:spMkLst>
        </pc:spChg>
        <pc:spChg chg="mod">
          <ac:chgData name="Harriet Akpojotor" userId="9d34d2b002cf22fe" providerId="LiveId" clId="{33B07528-D075-40E2-97D7-EE5455F863E7}" dt="2022-03-28T05:24:22.817" v="1753" actId="20577"/>
          <ac:spMkLst>
            <pc:docMk/>
            <pc:sldMk cId="2637673684" sldId="262"/>
            <ac:spMk id="4" creationId="{00000000-0000-0000-0000-000000000000}"/>
          </ac:spMkLst>
        </pc:spChg>
        <pc:spChg chg="del mod">
          <ac:chgData name="Harriet Akpojotor" userId="9d34d2b002cf22fe" providerId="LiveId" clId="{33B07528-D075-40E2-97D7-EE5455F863E7}" dt="2022-03-19T16:59:59.637" v="912" actId="478"/>
          <ac:spMkLst>
            <pc:docMk/>
            <pc:sldMk cId="2637673684" sldId="262"/>
            <ac:spMk id="5" creationId="{00000000-0000-0000-0000-000000000000}"/>
          </ac:spMkLst>
        </pc:spChg>
        <pc:spChg chg="del mod">
          <ac:chgData name="Harriet Akpojotor" userId="9d34d2b002cf22fe" providerId="LiveId" clId="{33B07528-D075-40E2-97D7-EE5455F863E7}" dt="2022-03-19T16:59:46.717" v="910" actId="478"/>
          <ac:spMkLst>
            <pc:docMk/>
            <pc:sldMk cId="2637673684" sldId="262"/>
            <ac:spMk id="6" creationId="{00000000-0000-0000-0000-000000000000}"/>
          </ac:spMkLst>
        </pc:spChg>
      </pc:sldChg>
      <pc:sldChg chg="addSp delSp modSp mod">
        <pc:chgData name="Harriet Akpojotor" userId="9d34d2b002cf22fe" providerId="LiveId" clId="{33B07528-D075-40E2-97D7-EE5455F863E7}" dt="2022-04-01T22:54:44.548" v="3620"/>
        <pc:sldMkLst>
          <pc:docMk/>
          <pc:sldMk cId="547100618" sldId="263"/>
        </pc:sldMkLst>
        <pc:spChg chg="mod">
          <ac:chgData name="Harriet Akpojotor" userId="9d34d2b002cf22fe" providerId="LiveId" clId="{33B07528-D075-40E2-97D7-EE5455F863E7}" dt="2022-03-19T16:57:39.158" v="901" actId="14100"/>
          <ac:spMkLst>
            <pc:docMk/>
            <pc:sldMk cId="547100618" sldId="263"/>
            <ac:spMk id="2" creationId="{00000000-0000-0000-0000-000000000000}"/>
          </ac:spMkLst>
        </pc:spChg>
        <pc:spChg chg="add del mod">
          <ac:chgData name="Harriet Akpojotor" userId="9d34d2b002cf22fe" providerId="LiveId" clId="{33B07528-D075-40E2-97D7-EE5455F863E7}" dt="2022-04-01T14:45:19.047" v="1877"/>
          <ac:spMkLst>
            <pc:docMk/>
            <pc:sldMk cId="547100618" sldId="263"/>
            <ac:spMk id="4" creationId="{13D08844-E348-4BC7-99C5-763E7A1A9192}"/>
          </ac:spMkLst>
        </pc:spChg>
        <pc:spChg chg="add mod">
          <ac:chgData name="Harriet Akpojotor" userId="9d34d2b002cf22fe" providerId="LiveId" clId="{33B07528-D075-40E2-97D7-EE5455F863E7}" dt="2022-04-01T22:54:44.548" v="3620"/>
          <ac:spMkLst>
            <pc:docMk/>
            <pc:sldMk cId="547100618" sldId="263"/>
            <ac:spMk id="6" creationId="{C9282497-3075-4C7C-B79C-4CA35A65A0DA}"/>
          </ac:spMkLst>
        </pc:spChg>
      </pc:sldChg>
      <pc:sldChg chg="addSp modSp mod ord modClrScheme chgLayout">
        <pc:chgData name="Harriet Akpojotor" userId="9d34d2b002cf22fe" providerId="LiveId" clId="{33B07528-D075-40E2-97D7-EE5455F863E7}" dt="2022-03-28T05:20:47.555" v="1752" actId="20577"/>
        <pc:sldMkLst>
          <pc:docMk/>
          <pc:sldMk cId="1001865620" sldId="264"/>
        </pc:sldMkLst>
        <pc:spChg chg="add mod">
          <ac:chgData name="Harriet Akpojotor" userId="9d34d2b002cf22fe" providerId="LiveId" clId="{33B07528-D075-40E2-97D7-EE5455F863E7}" dt="2022-03-19T15:21:04.345" v="381" actId="26606"/>
          <ac:spMkLst>
            <pc:docMk/>
            <pc:sldMk cId="1001865620" sldId="264"/>
            <ac:spMk id="3" creationId="{3ABFF5A4-1D53-4289-A4C9-6539D8A44FE0}"/>
          </ac:spMkLst>
        </pc:spChg>
        <pc:spChg chg="add mod">
          <ac:chgData name="Harriet Akpojotor" userId="9d34d2b002cf22fe" providerId="LiveId" clId="{33B07528-D075-40E2-97D7-EE5455F863E7}" dt="2022-03-28T05:20:47.555" v="1752" actId="20577"/>
          <ac:spMkLst>
            <pc:docMk/>
            <pc:sldMk cId="1001865620" sldId="264"/>
            <ac:spMk id="9" creationId="{F4599003-1930-6BE9-9201-0A9B8322C706}"/>
          </ac:spMkLst>
        </pc:spChg>
        <pc:picChg chg="add mod">
          <ac:chgData name="Harriet Akpojotor" userId="9d34d2b002cf22fe" providerId="LiveId" clId="{33B07528-D075-40E2-97D7-EE5455F863E7}" dt="2022-03-19T15:21:04.345" v="381" actId="26606"/>
          <ac:picMkLst>
            <pc:docMk/>
            <pc:sldMk cId="1001865620" sldId="264"/>
            <ac:picMk id="4" creationId="{B80D61DD-C92A-4822-8C01-D7EA6D0CBA1C}"/>
          </ac:picMkLst>
        </pc:picChg>
      </pc:sldChg>
      <pc:sldChg chg="addSp delSp modSp mod ord modClrScheme chgLayout">
        <pc:chgData name="Harriet Akpojotor" userId="9d34d2b002cf22fe" providerId="LiveId" clId="{33B07528-D075-40E2-97D7-EE5455F863E7}" dt="2022-03-19T17:42:31.564" v="1553" actId="27636"/>
        <pc:sldMkLst>
          <pc:docMk/>
          <pc:sldMk cId="2914748422" sldId="265"/>
        </pc:sldMkLst>
        <pc:spChg chg="mod">
          <ac:chgData name="Harriet Akpojotor" userId="9d34d2b002cf22fe" providerId="LiveId" clId="{33B07528-D075-40E2-97D7-EE5455F863E7}" dt="2022-03-19T17:31:06.484" v="1297" actId="14100"/>
          <ac:spMkLst>
            <pc:docMk/>
            <pc:sldMk cId="2914748422" sldId="265"/>
            <ac:spMk id="2" creationId="{00000000-0000-0000-0000-000000000000}"/>
          </ac:spMkLst>
        </pc:spChg>
        <pc:spChg chg="del">
          <ac:chgData name="Harriet Akpojotor" userId="9d34d2b002cf22fe" providerId="LiveId" clId="{33B07528-D075-40E2-97D7-EE5455F863E7}" dt="2022-03-19T17:30:51.818" v="1295" actId="26606"/>
          <ac:spMkLst>
            <pc:docMk/>
            <pc:sldMk cId="2914748422" sldId="265"/>
            <ac:spMk id="3" creationId="{00000000-0000-0000-0000-000000000000}"/>
          </ac:spMkLst>
        </pc:spChg>
        <pc:spChg chg="del">
          <ac:chgData name="Harriet Akpojotor" userId="9d34d2b002cf22fe" providerId="LiveId" clId="{33B07528-D075-40E2-97D7-EE5455F863E7}" dt="2022-03-19T17:30:51.818" v="1295" actId="26606"/>
          <ac:spMkLst>
            <pc:docMk/>
            <pc:sldMk cId="2914748422" sldId="265"/>
            <ac:spMk id="4" creationId="{00000000-0000-0000-0000-000000000000}"/>
          </ac:spMkLst>
        </pc:spChg>
        <pc:spChg chg="add mod">
          <ac:chgData name="Harriet Akpojotor" userId="9d34d2b002cf22fe" providerId="LiveId" clId="{33B07528-D075-40E2-97D7-EE5455F863E7}" dt="2022-03-19T17:42:31.564" v="1553" actId="27636"/>
          <ac:spMkLst>
            <pc:docMk/>
            <pc:sldMk cId="2914748422" sldId="265"/>
            <ac:spMk id="10" creationId="{A3026581-7930-D198-EF80-FBC877F918D4}"/>
          </ac:spMkLst>
        </pc:spChg>
        <pc:picChg chg="add mod">
          <ac:chgData name="Harriet Akpojotor" userId="9d34d2b002cf22fe" providerId="LiveId" clId="{33B07528-D075-40E2-97D7-EE5455F863E7}" dt="2022-03-19T17:30:51.818" v="1295" actId="26606"/>
          <ac:picMkLst>
            <pc:docMk/>
            <pc:sldMk cId="2914748422" sldId="265"/>
            <ac:picMk id="5" creationId="{0BB63779-27E7-49DF-84C5-26EBB9A7A916}"/>
          </ac:picMkLst>
        </pc:picChg>
      </pc:sldChg>
      <pc:sldChg chg="delSp modSp mod ord">
        <pc:chgData name="Harriet Akpojotor" userId="9d34d2b002cf22fe" providerId="LiveId" clId="{33B07528-D075-40E2-97D7-EE5455F863E7}" dt="2022-04-01T21:37:10.052" v="2830" actId="14100"/>
        <pc:sldMkLst>
          <pc:docMk/>
          <pc:sldMk cId="3049232890" sldId="266"/>
        </pc:sldMkLst>
        <pc:spChg chg="mod">
          <ac:chgData name="Harriet Akpojotor" userId="9d34d2b002cf22fe" providerId="LiveId" clId="{33B07528-D075-40E2-97D7-EE5455F863E7}" dt="2022-04-01T20:44:00.151" v="2477" actId="14100"/>
          <ac:spMkLst>
            <pc:docMk/>
            <pc:sldMk cId="3049232890" sldId="266"/>
            <ac:spMk id="2" creationId="{00000000-0000-0000-0000-000000000000}"/>
          </ac:spMkLst>
        </pc:spChg>
        <pc:spChg chg="del mod">
          <ac:chgData name="Harriet Akpojotor" userId="9d34d2b002cf22fe" providerId="LiveId" clId="{33B07528-D075-40E2-97D7-EE5455F863E7}" dt="2022-04-01T20:43:34.992" v="2472" actId="478"/>
          <ac:spMkLst>
            <pc:docMk/>
            <pc:sldMk cId="3049232890" sldId="266"/>
            <ac:spMk id="3" creationId="{00000000-0000-0000-0000-000000000000}"/>
          </ac:spMkLst>
        </pc:spChg>
        <pc:spChg chg="mod">
          <ac:chgData name="Harriet Akpojotor" userId="9d34d2b002cf22fe" providerId="LiveId" clId="{33B07528-D075-40E2-97D7-EE5455F863E7}" dt="2022-04-01T21:37:10.052" v="2830" actId="14100"/>
          <ac:spMkLst>
            <pc:docMk/>
            <pc:sldMk cId="3049232890" sldId="266"/>
            <ac:spMk id="4" creationId="{00000000-0000-0000-0000-000000000000}"/>
          </ac:spMkLst>
        </pc:spChg>
      </pc:sldChg>
      <pc:sldChg chg="addSp modSp new del mod ord">
        <pc:chgData name="Harriet Akpojotor" userId="9d34d2b002cf22fe" providerId="LiveId" clId="{33B07528-D075-40E2-97D7-EE5455F863E7}" dt="2022-04-01T21:46:37.111" v="2986" actId="2696"/>
        <pc:sldMkLst>
          <pc:docMk/>
          <pc:sldMk cId="9619354" sldId="267"/>
        </pc:sldMkLst>
        <pc:graphicFrameChg chg="add mod modGraphic">
          <ac:chgData name="Harriet Akpojotor" userId="9d34d2b002cf22fe" providerId="LiveId" clId="{33B07528-D075-40E2-97D7-EE5455F863E7}" dt="2022-04-01T19:13:48.889" v="1934"/>
          <ac:graphicFrameMkLst>
            <pc:docMk/>
            <pc:sldMk cId="9619354" sldId="267"/>
            <ac:graphicFrameMk id="3" creationId="{3AA528E8-D733-4ADF-AB21-E8393F7F8125}"/>
          </ac:graphicFrameMkLst>
        </pc:graphicFrameChg>
      </pc:sldChg>
      <pc:sldChg chg="addSp delSp modSp new mod ord">
        <pc:chgData name="Harriet Akpojotor" userId="9d34d2b002cf22fe" providerId="LiveId" clId="{33B07528-D075-40E2-97D7-EE5455F863E7}" dt="2022-04-01T22:47:06.696" v="3556" actId="20577"/>
        <pc:sldMkLst>
          <pc:docMk/>
          <pc:sldMk cId="2885468969" sldId="267"/>
        </pc:sldMkLst>
        <pc:spChg chg="mod">
          <ac:chgData name="Harriet Akpojotor" userId="9d34d2b002cf22fe" providerId="LiveId" clId="{33B07528-D075-40E2-97D7-EE5455F863E7}" dt="2022-04-01T21:48:16.199" v="3009" actId="20577"/>
          <ac:spMkLst>
            <pc:docMk/>
            <pc:sldMk cId="2885468969" sldId="267"/>
            <ac:spMk id="2" creationId="{F8F8E090-A9FD-4DE7-BD9D-2723FB89B8B8}"/>
          </ac:spMkLst>
        </pc:spChg>
        <pc:spChg chg="mod">
          <ac:chgData name="Harriet Akpojotor" userId="9d34d2b002cf22fe" providerId="LiveId" clId="{33B07528-D075-40E2-97D7-EE5455F863E7}" dt="2022-04-01T22:47:03.759" v="3552" actId="27636"/>
          <ac:spMkLst>
            <pc:docMk/>
            <pc:sldMk cId="2885468969" sldId="267"/>
            <ac:spMk id="3" creationId="{871DE9D2-16C8-4488-A831-FE5E98D67CFA}"/>
          </ac:spMkLst>
        </pc:spChg>
        <pc:spChg chg="mod">
          <ac:chgData name="Harriet Akpojotor" userId="9d34d2b002cf22fe" providerId="LiveId" clId="{33B07528-D075-40E2-97D7-EE5455F863E7}" dt="2022-04-01T22:47:06.696" v="3556" actId="20577"/>
          <ac:spMkLst>
            <pc:docMk/>
            <pc:sldMk cId="2885468969" sldId="267"/>
            <ac:spMk id="4" creationId="{5F81E9B9-4644-463E-8D54-7DCD6F8322E3}"/>
          </ac:spMkLst>
        </pc:spChg>
        <pc:spChg chg="add del mod">
          <ac:chgData name="Harriet Akpojotor" userId="9d34d2b002cf22fe" providerId="LiveId" clId="{33B07528-D075-40E2-97D7-EE5455F863E7}" dt="2022-04-01T22:41:49.618" v="3412" actId="478"/>
          <ac:spMkLst>
            <pc:docMk/>
            <pc:sldMk cId="2885468969" sldId="267"/>
            <ac:spMk id="9" creationId="{A53E1A76-46C6-46FC-8F26-094D3C4E3087}"/>
          </ac:spMkLst>
        </pc:spChg>
        <pc:picChg chg="add mod">
          <ac:chgData name="Harriet Akpojotor" userId="9d34d2b002cf22fe" providerId="LiveId" clId="{33B07528-D075-40E2-97D7-EE5455F863E7}" dt="2022-04-01T22:26:29.394" v="3339" actId="14100"/>
          <ac:picMkLst>
            <pc:docMk/>
            <pc:sldMk cId="2885468969" sldId="267"/>
            <ac:picMk id="1026" creationId="{6DA26630-0D9B-48C1-884D-97A88A833E51}"/>
          </ac:picMkLst>
        </pc:picChg>
      </pc:sldChg>
      <pc:sldChg chg="new del ord">
        <pc:chgData name="Harriet Akpojotor" userId="9d34d2b002cf22fe" providerId="LiveId" clId="{33B07528-D075-40E2-97D7-EE5455F863E7}" dt="2022-03-19T16:59:38.436" v="906" actId="680"/>
        <pc:sldMkLst>
          <pc:docMk/>
          <pc:sldMk cId="3451611410" sldId="267"/>
        </pc:sldMkLst>
      </pc:sldChg>
      <pc:sldChg chg="new del ord">
        <pc:chgData name="Harriet Akpojotor" userId="9d34d2b002cf22fe" providerId="LiveId" clId="{33B07528-D075-40E2-97D7-EE5455F863E7}" dt="2022-04-01T19:17:45.485" v="1958" actId="2696"/>
        <pc:sldMkLst>
          <pc:docMk/>
          <pc:sldMk cId="770621360" sldId="268"/>
        </pc:sldMkLst>
      </pc:sldChg>
      <pc:sldChg chg="modSp new del mod">
        <pc:chgData name="Harriet Akpojotor" userId="9d34d2b002cf22fe" providerId="LiveId" clId="{33B07528-D075-40E2-97D7-EE5455F863E7}" dt="2022-04-01T19:18:27.674" v="1965" actId="2696"/>
        <pc:sldMkLst>
          <pc:docMk/>
          <pc:sldMk cId="3514750903" sldId="268"/>
        </pc:sldMkLst>
        <pc:spChg chg="mod">
          <ac:chgData name="Harriet Akpojotor" userId="9d34d2b002cf22fe" providerId="LiveId" clId="{33B07528-D075-40E2-97D7-EE5455F863E7}" dt="2022-04-01T19:18:15.178" v="1964" actId="20577"/>
          <ac:spMkLst>
            <pc:docMk/>
            <pc:sldMk cId="3514750903" sldId="268"/>
            <ac:spMk id="2" creationId="{04B42562-9A5F-48CF-8724-3A46D69092A9}"/>
          </ac:spMkLst>
        </pc:spChg>
      </pc:sldChg>
      <pc:sldChg chg="new del">
        <pc:chgData name="Harriet Akpojotor" userId="9d34d2b002cf22fe" providerId="LiveId" clId="{33B07528-D075-40E2-97D7-EE5455F863E7}" dt="2022-04-01T19:17:34.081" v="1955" actId="2696"/>
        <pc:sldMkLst>
          <pc:docMk/>
          <pc:sldMk cId="4155764918" sldId="26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3B725B-653D-4166-A8E9-72A38A1847CF}" type="datetimeFigureOut">
              <a:rPr lang="en-US"/>
              <a:t>4/1/2022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861E8E-D392-497B-BB21-122DD7C27CF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08353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3F64CD-0576-4A9A-BD06-7889D6E60BDC}" type="datetimeFigureOut">
              <a:rPr lang="en-US"/>
              <a:t>4/1/2022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55D449-B875-4B8D-8E66-224D27E54C9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499799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 flip="none" rotWithShape="1">
          <a:gsLst>
            <a:gs pos="0">
              <a:srgbClr val="D9D9D9"/>
            </a:gs>
            <a:gs pos="100000">
              <a:schemeClr val="bg1"/>
            </a:gs>
          </a:gsLst>
          <a:lin ang="81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6225" y="1828800"/>
            <a:ext cx="4098175" cy="317738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6225" y="5181600"/>
            <a:ext cx="4098175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7" name="Picture 6" descr="EKG line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88688" y="-1"/>
            <a:ext cx="7000137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4/1/2022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gradFill flip="none" rotWithShape="1">
          <a:gsLst>
            <a:gs pos="0">
              <a:schemeClr val="accent1"/>
            </a:gs>
            <a:gs pos="100000">
              <a:schemeClr val="accent1">
                <a:lumMod val="7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Rectangle"/>
          <p:cNvSpPr/>
          <p:nvPr/>
        </p:nvSpPr>
        <p:spPr>
          <a:xfrm>
            <a:off x="265112" y="228600"/>
            <a:ext cx="11658600" cy="6400800"/>
          </a:xfrm>
          <a:prstGeom prst="rect">
            <a:avLst/>
          </a:prstGeom>
          <a:noFill/>
          <a:ln w="15875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/>
                </a:gs>
              </a:gsLst>
              <a:lin ang="2700000" scaled="1"/>
              <a:tileRect/>
            </a:gra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828800"/>
            <a:ext cx="7772400" cy="317738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5181600"/>
            <a:ext cx="7772400" cy="685800"/>
          </a:xfrm>
        </p:spPr>
        <p:txBody>
          <a:bodyPr>
            <a:normAutofit/>
          </a:bodyPr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825624"/>
            <a:ext cx="4800600" cy="457517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825624"/>
            <a:ext cx="4800600" cy="457517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4/1/2022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828799"/>
            <a:ext cx="4800600" cy="762000"/>
          </a:xfrm>
        </p:spPr>
        <p:txBody>
          <a:bodyPr anchor="ctr">
            <a:noAutofit/>
          </a:bodyPr>
          <a:lstStyle>
            <a:lvl1pPr marL="0" indent="0">
              <a:buNone/>
              <a:defRPr sz="2400" b="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90799"/>
            <a:ext cx="4800600" cy="381003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4600" y="1828799"/>
            <a:ext cx="4800600" cy="762000"/>
          </a:xfrm>
        </p:spPr>
        <p:txBody>
          <a:bodyPr anchor="ctr">
            <a:noAutofit/>
          </a:bodyPr>
          <a:lstStyle>
            <a:lvl1pPr marL="0" indent="0">
              <a:buNone/>
              <a:defRPr sz="2400" b="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4600" y="2590799"/>
            <a:ext cx="4800600" cy="381003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4/1/2022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4/1/2022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4/1/2022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Rectangle"/>
          <p:cNvSpPr/>
          <p:nvPr/>
        </p:nvSpPr>
        <p:spPr>
          <a:xfrm>
            <a:off x="7008812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 descr="Rectangle"/>
          <p:cNvSpPr/>
          <p:nvPr/>
        </p:nvSpPr>
        <p:spPr>
          <a:xfrm>
            <a:off x="7255668" y="228600"/>
            <a:ext cx="4686300" cy="6400800"/>
          </a:xfrm>
          <a:prstGeom prst="rect">
            <a:avLst/>
          </a:prstGeom>
          <a:noFill/>
          <a:ln w="15875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2700000" scaled="1"/>
              <a:tileRect/>
            </a:gra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32700" y="3200400"/>
            <a:ext cx="3932237" cy="17526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457201"/>
            <a:ext cx="5943600" cy="5943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32699" y="5029200"/>
            <a:ext cx="3932237" cy="1371600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Rectangle"/>
          <p:cNvSpPr/>
          <p:nvPr/>
        </p:nvSpPr>
        <p:spPr>
          <a:xfrm>
            <a:off x="7008812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 descr="Rectangle"/>
          <p:cNvSpPr/>
          <p:nvPr/>
        </p:nvSpPr>
        <p:spPr>
          <a:xfrm>
            <a:off x="7255668" y="228600"/>
            <a:ext cx="4686300" cy="6400800"/>
          </a:xfrm>
          <a:prstGeom prst="rect">
            <a:avLst/>
          </a:prstGeom>
          <a:noFill/>
          <a:ln w="15875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2700000" scaled="1"/>
              <a:tileRect/>
            </a:gra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35240" y="3200400"/>
            <a:ext cx="3932237" cy="17526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" y="0"/>
            <a:ext cx="7008810" cy="6857999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35240" y="5029200"/>
            <a:ext cx="3932237" cy="137464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4/1/2022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Rectangle"/>
          <p:cNvSpPr/>
          <p:nvPr/>
        </p:nvSpPr>
        <p:spPr>
          <a:xfrm>
            <a:off x="9982200" y="0"/>
            <a:ext cx="22098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58399" y="457201"/>
            <a:ext cx="2057401" cy="5943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457200"/>
            <a:ext cx="9067800" cy="5943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4/1/2022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9D9D9"/>
            </a:gs>
            <a:gs pos="100000">
              <a:schemeClr val="bg1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d bar" descr="Red bar"/>
          <p:cNvSpPr/>
          <p:nvPr/>
        </p:nvSpPr>
        <p:spPr>
          <a:xfrm>
            <a:off x="1" y="1"/>
            <a:ext cx="12188824" cy="1524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99220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9144000" cy="4572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481760"/>
            <a:ext cx="7848600" cy="239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067800" y="6465885"/>
            <a:ext cx="1066800" cy="239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37CC0096-1860-4642-9CD2-0079EA5E7CD1}" type="datetimeFigureOut">
              <a:rPr lang="en-US" smtClean="0"/>
              <a:pPr/>
              <a:t>4/1/2022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481760"/>
            <a:ext cx="838200" cy="239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868680" indent="-182563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05156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234440" indent="-182880" algn="l" defTabSz="914400" rtl="0" eaLnBrk="1" latinLnBrk="0" hangingPunct="1">
        <a:lnSpc>
          <a:spcPct val="90000"/>
        </a:lnSpc>
        <a:spcBef>
          <a:spcPts val="400"/>
        </a:spcBef>
        <a:buSzPct val="100000"/>
        <a:buFont typeface="Arial" pitchFamily="34" charset="0"/>
        <a:buChar char="▪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417320" indent="-182880" algn="l" defTabSz="914400" rtl="0" eaLnBrk="1" latinLnBrk="0" hangingPunct="1">
        <a:lnSpc>
          <a:spcPct val="90000"/>
        </a:lnSpc>
        <a:spcBef>
          <a:spcPts val="400"/>
        </a:spcBef>
        <a:buSzPct val="100000"/>
        <a:buFont typeface="Arial" pitchFamily="34" charset="0"/>
        <a:buChar char="▪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600200" indent="-182880" algn="l" defTabSz="914400" rtl="0" eaLnBrk="1" latinLnBrk="0" hangingPunct="1">
        <a:lnSpc>
          <a:spcPct val="90000"/>
        </a:lnSpc>
        <a:spcBef>
          <a:spcPts val="400"/>
        </a:spcBef>
        <a:buSzPct val="100000"/>
        <a:buFont typeface="Arial" pitchFamily="34" charset="0"/>
        <a:buChar char="▪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83080" indent="-182880" algn="l" defTabSz="914400" rtl="0" eaLnBrk="1" latinLnBrk="0" hangingPunct="1">
        <a:lnSpc>
          <a:spcPct val="90000"/>
        </a:lnSpc>
        <a:spcBef>
          <a:spcPts val="400"/>
        </a:spcBef>
        <a:buSzPct val="100000"/>
        <a:buFont typeface="Arial" pitchFamily="34" charset="0"/>
        <a:buChar char="▪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ck/a?!&amp;&amp;p=73b4070e965ddfac623e6d37fd6dc5b022082e22095137474706083b4127b9aaJmltdHM9MTY0NzY5ODA5OSZpZ3VpZD0wOWUzMDBjZS1lMmU3LTQyZmEtOWE5Mi1mMjlhOTEyMDNkYmImaW5zaWQ9NTQwOA&amp;ptn=3&amp;fclid=2a885357-a78c-11ec-96d1-d39851c6686a&amp;u=a1aHR0cHM6Ly93d3cubWVkaWNpbmVuZXQuY29tL2hlYXJ0L2RlZmluaXRpb24uaHRtP21zY2xraWQ9MmE4ODUzNTdhNzhjMTFlYzk2ZDFkMzk4NTFjNjY4NmE&amp;ntb=1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asthma/" TargetMode="Externa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4703222/figure/F1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ck/a?!&amp;&amp;p=73b4070e965ddfac623e6d37fd6dc5b022082e22095137474706083b4127b9aaJmltdHM9MTY0NzY5ODA5OSZpZ3VpZD0wOWUzMDBjZS1lMmU3LTQyZmEtOWE5Mi1mMjlhOTEyMDNkYmImaW5zaWQ9NTQwOA&amp;ptn=3&amp;fclid=2a885357-a78c-11ec-96d1-d39851c6686a&amp;u=a1aHR0cHM6Ly93d3cubWVkaWNpbmVuZXQuY29tL2hlYXJ0L2RlZmluaXRpb24uaHRtP21zY2xraWQ9MmE4ODUzNTdhNzhjMTFlYzk2ZDFkMzk4NTFjNjY4NmE&amp;ntb=1" TargetMode="External"/><Relationship Id="rId2" Type="http://schemas.openxmlformats.org/officeDocument/2006/relationships/hyperlink" Target="https://www.nationalcprfoundation.com/courses/standard-first-aid-3/heart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nhs.uk/better-health/quit-smoking/" TargetMode="External"/><Relationship Id="rId5" Type="http://schemas.openxmlformats.org/officeDocument/2006/relationships/hyperlink" Target="https://finvsfin.com/numan-reviews/#:~:text=Numan%E2%80%99s%20Quit%20Smoking%20Program%20combines%20three%20unique%20therapies,email%20and%20texts%20to%20keep%20them%20on%20track." TargetMode="External"/><Relationship Id="rId4" Type="http://schemas.openxmlformats.org/officeDocument/2006/relationships/hyperlink" Target="https://www.nhs.uk/common-health-questions/lifestyle/what-are-the-health-risks-of-smok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D7FFBAE-64EA-45DA-9DC9-761992DA5534}"/>
              </a:ext>
            </a:extLst>
          </p:cNvPr>
          <p:cNvSpPr txBox="1"/>
          <p:nvPr/>
        </p:nvSpPr>
        <p:spPr>
          <a:xfrm>
            <a:off x="47328" y="44624"/>
            <a:ext cx="506524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Level 5 : 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Bsc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Health and Social Care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Module: Introductio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 to Physiology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Assessment: Practical Test  1 ( Presentation )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Topic:  Heart Disease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227059-1A2D-4AB3-81C9-D8553E77F313}"/>
              </a:ext>
            </a:extLst>
          </p:cNvPr>
          <p:cNvSpPr txBox="1"/>
          <p:nvPr/>
        </p:nvSpPr>
        <p:spPr>
          <a:xfrm>
            <a:off x="0" y="2852936"/>
            <a:ext cx="5112568" cy="1971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 Name:  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Harriet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Erhere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Akpojotor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No. 202097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Laila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Surani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BMHP5003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141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336" y="116632"/>
            <a:ext cx="10058400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56793"/>
            <a:ext cx="10668000" cy="4844008"/>
          </a:xfrm>
        </p:spPr>
        <p:txBody>
          <a:bodyPr/>
          <a:lstStyle/>
          <a:p>
            <a:endParaRPr lang="en-GB" i="1" dirty="0"/>
          </a:p>
          <a:p>
            <a:r>
              <a:rPr lang="en-GB" sz="1600" dirty="0">
                <a:solidFill>
                  <a:srgbClr val="444444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muscle that pumps blood received from veins into arteries throughout the body is called the Heart. The heart is positioned in the chest behind the sternum (breastbone); in front of the trachea, </a:t>
            </a:r>
            <a:r>
              <a:rPr lang="en-GB" sz="1600" dirty="0" err="1">
                <a:solidFill>
                  <a:srgbClr val="444444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esophagus</a:t>
            </a:r>
            <a:r>
              <a:rPr lang="en-GB" sz="1600" dirty="0">
                <a:solidFill>
                  <a:srgbClr val="444444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and aorta; and above the diaphragm.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u="none" strike="noStrike" dirty="0">
                <a:solidFill>
                  <a:srgbClr val="1A0DAB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medicinenet.com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aim of this topic is to give awareness to the public about the danger of smoking to our health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is to help the individuals understand the impact of smoking, and how each time they smoke it affects their health and others.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2969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ABFF5A4-1D53-4289-A4C9-6539D8A44FE0}"/>
              </a:ext>
            </a:extLst>
          </p:cNvPr>
          <p:cNvSpPr txBox="1"/>
          <p:nvPr/>
        </p:nvSpPr>
        <p:spPr>
          <a:xfrm>
            <a:off x="1066800" y="99220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Anatomy and Physiology</a:t>
            </a:r>
            <a:endParaRPr lang="en-GB" sz="36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0D61DD-C92A-4822-8C01-D7EA6D0CBA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102961"/>
            <a:ext cx="4800600" cy="4020501"/>
          </a:xfrm>
          <a:prstGeom prst="rect">
            <a:avLst/>
          </a:prstGeom>
          <a:noFill/>
        </p:spPr>
      </p:pic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F4599003-1930-6BE9-9201-0A9B8322C7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825624"/>
            <a:ext cx="4800600" cy="4575175"/>
          </a:xfrm>
        </p:spPr>
        <p:txBody>
          <a:bodyPr>
            <a:normAutofit/>
          </a:bodyPr>
          <a:lstStyle/>
          <a:p>
            <a:r>
              <a:rPr lang="en-US" dirty="0"/>
              <a:t>Physiology of the heart</a:t>
            </a:r>
            <a:r>
              <a:rPr lang="en-GB" dirty="0"/>
              <a:t> is the way the heart functions. The main role of the heart is to pump blood around the human body. </a:t>
            </a:r>
          </a:p>
          <a:p>
            <a:r>
              <a:rPr lang="en-GB" dirty="0"/>
              <a:t> The purpose of the heart and what is being used for. This includes the way the blood is being circulated round the system.</a:t>
            </a:r>
          </a:p>
          <a:p>
            <a:r>
              <a:rPr lang="en-GB" dirty="0"/>
              <a:t> The way at which the hearts muscle been regulated, which is the myocardium.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865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1125200" cy="1424783"/>
          </a:xfrm>
        </p:spPr>
        <p:txBody>
          <a:bodyPr/>
          <a:lstStyle/>
          <a:p>
            <a:r>
              <a:rPr lang="en-US" dirty="0"/>
              <a:t>Questionnaire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0" y="1626792"/>
            <a:ext cx="4800600" cy="762000"/>
          </a:xfrm>
        </p:spPr>
        <p:txBody>
          <a:bodyPr/>
          <a:lstStyle/>
          <a:p>
            <a:r>
              <a:rPr lang="en-US" dirty="0"/>
              <a:t>Lifestyle Questions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0" y="2388792"/>
            <a:ext cx="12192000" cy="4469208"/>
          </a:xfrm>
        </p:spPr>
        <p:txBody>
          <a:bodyPr>
            <a:normAutofit/>
          </a:bodyPr>
          <a:lstStyle/>
          <a:p>
            <a:r>
              <a:rPr lang="en-GB" dirty="0"/>
              <a:t>My client is a 64 years old male. </a:t>
            </a:r>
          </a:p>
          <a:p>
            <a:r>
              <a:rPr lang="en-GB" dirty="0"/>
              <a:t>He drinks and smoke heavy. </a:t>
            </a:r>
          </a:p>
          <a:p>
            <a:r>
              <a:rPr lang="en-GB" dirty="0"/>
              <a:t>His father died of heart attack.</a:t>
            </a:r>
          </a:p>
          <a:p>
            <a:r>
              <a:rPr lang="en-GB" dirty="0"/>
              <a:t>He has had angina 4years ago. </a:t>
            </a:r>
          </a:p>
          <a:p>
            <a:r>
              <a:rPr lang="en-GB" dirty="0"/>
              <a:t>He's a black African, he spent almost all this time at work sitting down</a:t>
            </a:r>
          </a:p>
          <a:p>
            <a:r>
              <a:rPr lang="en-GB" dirty="0"/>
              <a:t>He doesn't do much of physical exercise</a:t>
            </a:r>
          </a:p>
          <a:p>
            <a:r>
              <a:rPr lang="en-GB" dirty="0"/>
              <a:t>He walks in a slow pace </a:t>
            </a:r>
          </a:p>
          <a:p>
            <a:r>
              <a:rPr lang="en-GB" dirty="0"/>
              <a:t>There have been several concerns about his health from his doctor.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7673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424783"/>
          </a:xfrm>
        </p:spPr>
        <p:txBody>
          <a:bodyPr anchor="ctr">
            <a:normAutofit/>
          </a:bodyPr>
          <a:lstStyle/>
          <a:p>
            <a:r>
              <a:rPr lang="en-GB" dirty="0"/>
              <a:t>lifestyle health related information of the patient 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B63779-27E7-49DF-84C5-26EBB9A7A9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009" r="7823" b="2"/>
          <a:stretch/>
        </p:blipFill>
        <p:spPr>
          <a:xfrm>
            <a:off x="1066800" y="1825624"/>
            <a:ext cx="4800600" cy="4575175"/>
          </a:xfrm>
          <a:prstGeom prst="rect">
            <a:avLst/>
          </a:prstGeo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A3026581-7930-D198-EF80-FBC877F918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5434" y="1628800"/>
            <a:ext cx="5856566" cy="5229200"/>
          </a:xfrm>
        </p:spPr>
        <p:txBody>
          <a:bodyPr>
            <a:normAutofit/>
          </a:bodyPr>
          <a:lstStyle/>
          <a:p>
            <a:r>
              <a:rPr lang="en-GB" dirty="0"/>
              <a:t>From the information gathered from my patient questionnaire, It shows that he is a heavy smoker and drinker. Which could affect the function of his heart.</a:t>
            </a:r>
          </a:p>
          <a:p>
            <a:r>
              <a:rPr lang="en-GB" dirty="0"/>
              <a:t>It shows that he's been having angina attacks which is a warning for him having a heart attack Coupled with the fact that there is a trace of heart attack in the family this puts him at a high risk someone rich like that don't complete yes no </a:t>
            </a:r>
          </a:p>
          <a:p>
            <a:r>
              <a:rPr lang="en-GB" dirty="0"/>
              <a:t>He is at risk of having a heart attack that might probably kill him if care is not taken.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474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548681"/>
            <a:ext cx="5976664" cy="576064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>Health Risks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7368" y="1700808"/>
            <a:ext cx="6264696" cy="3434610"/>
          </a:xfrm>
        </p:spPr>
        <p:txBody>
          <a:bodyPr>
            <a:normAutofit fontScale="25000" lnSpcReduction="20000"/>
          </a:bodyPr>
          <a:lstStyle/>
          <a:p>
            <a:pPr marL="1143000" indent="-1143000"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</a:rPr>
              <a:t>Heart risks factor to patient A are:  smoking </a:t>
            </a:r>
            <a:r>
              <a:rPr lang="en-GB" sz="8000" b="0" i="0" dirty="0">
                <a:solidFill>
                  <a:srgbClr val="212B32"/>
                </a:solidFill>
                <a:effectLst/>
                <a:latin typeface="Frutiger W01"/>
              </a:rPr>
              <a:t>increasing your risk of developing heart attack, smoking can cause damage to the heart and reduce blood circulation</a:t>
            </a:r>
            <a:r>
              <a:rPr lang="en-GB" sz="2600" b="0" i="0" dirty="0">
                <a:solidFill>
                  <a:srgbClr val="212B32"/>
                </a:solidFill>
                <a:effectLst/>
                <a:latin typeface="Frutiger W01"/>
              </a:rPr>
              <a:t>.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</a:rPr>
              <a:t>Other associated rick are cancer of the bladder, liver, stomach, mouth, throat, kidney </a:t>
            </a:r>
            <a:r>
              <a:rPr lang="en-US" sz="8000" dirty="0" err="1">
                <a:solidFill>
                  <a:schemeClr val="tx1"/>
                </a:solidFill>
              </a:rPr>
              <a:t>etc</a:t>
            </a:r>
            <a:endParaRPr lang="en-US" sz="8000" dirty="0">
              <a:solidFill>
                <a:schemeClr val="tx1"/>
              </a:solidFill>
            </a:endParaRP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en-GB" sz="8800" b="0" i="0" dirty="0">
                <a:solidFill>
                  <a:srgbClr val="212B32"/>
                </a:solidFill>
                <a:effectLst/>
                <a:latin typeface="Frutiger W01"/>
              </a:rPr>
              <a:t>Smoking can also worsen or prolong the symptoms of respiratory conditions such as </a:t>
            </a:r>
            <a:r>
              <a:rPr lang="en-GB" sz="8800" b="0" i="0" u="none" strike="noStrike" dirty="0">
                <a:solidFill>
                  <a:srgbClr val="7C2855"/>
                </a:solidFill>
                <a:effectLst/>
                <a:latin typeface="Frutiger W01"/>
                <a:hlinkClick r:id="rId2"/>
              </a:rPr>
              <a:t>asthma</a:t>
            </a:r>
            <a:endParaRPr lang="en-US" sz="8000" dirty="0">
              <a:solidFill>
                <a:schemeClr val="tx1"/>
              </a:solidFill>
            </a:endParaRPr>
          </a:p>
          <a:p>
            <a:pPr marL="1143000" indent="-1143000"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</a:rPr>
              <a:t>         (NHS 2021)</a:t>
            </a:r>
          </a:p>
          <a:p>
            <a:pPr marL="1143000" indent="-1143000">
              <a:buFont typeface="Arial" panose="020B0604020202020204" pitchFamily="34" charset="0"/>
              <a:buChar char="•"/>
            </a:pPr>
            <a:endParaRPr lang="en-US" sz="8000" dirty="0">
              <a:solidFill>
                <a:schemeClr val="tx1"/>
              </a:solidFill>
            </a:endParaRPr>
          </a:p>
          <a:p>
            <a:endParaRPr lang="en-US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23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8E090-A9FD-4DE7-BD9D-2723FB89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DE9D2-16C8-4488-A831-FE5E98D67C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1843380"/>
            <a:ext cx="4800600" cy="50323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NHS</a:t>
            </a:r>
          </a:p>
          <a:p>
            <a:pPr marL="0" indent="0">
              <a:buNone/>
            </a:pPr>
            <a:r>
              <a:rPr lang="en-GB" sz="1800" dirty="0"/>
              <a:t>Smoking might be very difficult to quit that's why the </a:t>
            </a:r>
            <a:r>
              <a:rPr lang="en-GB" sz="1800" dirty="0" err="1"/>
              <a:t>nhs</a:t>
            </a:r>
            <a:r>
              <a:rPr lang="en-GB" sz="1800" dirty="0"/>
              <a:t> has provided an app that can help smokers to quit smoking. </a:t>
            </a:r>
            <a:r>
              <a:rPr lang="en-GB" sz="1600" dirty="0">
                <a:solidFill>
                  <a:srgbClr val="000000"/>
                </a:solidFill>
                <a:latin typeface="Poppins" panose="00000500000000000000" pitchFamily="2" charset="0"/>
              </a:rPr>
              <a:t>T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Poppins" panose="00000500000000000000" pitchFamily="2" charset="0"/>
              </a:rPr>
              <a:t>he NHS Quit Smoking app is to help smokers quit smoking and start breathing easier.</a:t>
            </a:r>
          </a:p>
          <a:p>
            <a:pPr algn="l"/>
            <a:r>
              <a:rPr lang="en-GB" sz="1600" b="0" i="0" dirty="0">
                <a:solidFill>
                  <a:srgbClr val="000000"/>
                </a:solidFill>
                <a:effectLst/>
                <a:latin typeface="Poppins" panose="00000500000000000000" pitchFamily="2" charset="0"/>
              </a:rPr>
              <a:t>The app allows you to: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Poppins" panose="00000500000000000000" pitchFamily="2" charset="0"/>
              </a:rPr>
              <a:t>track your progress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Poppins" panose="00000500000000000000" pitchFamily="2" charset="0"/>
              </a:rPr>
              <a:t>see how much you're saving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000000"/>
                </a:solidFill>
                <a:effectLst/>
                <a:latin typeface="Poppins" panose="00000500000000000000" pitchFamily="2" charset="0"/>
              </a:rPr>
              <a:t>get daily support</a:t>
            </a:r>
          </a:p>
          <a:p>
            <a:pPr marL="0" indent="0">
              <a:buNone/>
            </a:pPr>
            <a:r>
              <a:rPr lang="en-GB" sz="2000" dirty="0"/>
              <a:t>(NHS 2020)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81E9B9-4644-463E-8D54-7DCD6F8322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800" b="0" i="0" dirty="0" err="1">
                <a:solidFill>
                  <a:srgbClr val="7A7A7A"/>
                </a:solidFill>
                <a:effectLst/>
                <a:latin typeface="Poppins" panose="00000500000000000000" pitchFamily="2" charset="0"/>
              </a:rPr>
              <a:t>Numan’s</a:t>
            </a:r>
            <a:r>
              <a:rPr lang="en-GB" sz="1800" b="0" i="0" dirty="0">
                <a:solidFill>
                  <a:srgbClr val="7A7A7A"/>
                </a:solidFill>
                <a:effectLst/>
                <a:latin typeface="Poppins" panose="00000500000000000000" pitchFamily="2" charset="0"/>
              </a:rPr>
              <a:t> Quit Smoking Program has provided therapies </a:t>
            </a:r>
            <a:r>
              <a:rPr lang="en-GB" sz="1800" dirty="0">
                <a:solidFill>
                  <a:srgbClr val="7A7A7A"/>
                </a:solidFill>
                <a:latin typeface="Poppins" panose="00000500000000000000" pitchFamily="2" charset="0"/>
              </a:rPr>
              <a:t>that can</a:t>
            </a:r>
            <a:r>
              <a:rPr lang="en-GB" sz="1800" b="0" i="0" dirty="0">
                <a:solidFill>
                  <a:srgbClr val="7A7A7A"/>
                </a:solidFill>
                <a:effectLst/>
                <a:latin typeface="Poppins" panose="00000500000000000000" pitchFamily="2" charset="0"/>
              </a:rPr>
              <a:t> help smokers conquer their cravings</a:t>
            </a:r>
          </a:p>
          <a:p>
            <a:pPr algn="l"/>
            <a:r>
              <a:rPr lang="en-GB" sz="2200" b="0" i="0" dirty="0">
                <a:solidFill>
                  <a:srgbClr val="7A7A7A"/>
                </a:solidFill>
                <a:effectLst/>
                <a:latin typeface="Poppins" panose="00000500000000000000" pitchFamily="2" charset="0"/>
              </a:rPr>
              <a:t>They also provided two different products to help smoker quit smoking: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900" b="1" i="0" dirty="0">
                <a:solidFill>
                  <a:srgbClr val="7A7A7A"/>
                </a:solidFill>
                <a:effectLst/>
                <a:latin typeface="Poppins" panose="00000500000000000000" pitchFamily="2" charset="0"/>
              </a:rPr>
              <a:t>Varenicline Starter Pack</a:t>
            </a:r>
            <a:r>
              <a:rPr lang="en-GB" sz="1900" b="0" i="0" dirty="0">
                <a:solidFill>
                  <a:srgbClr val="7A7A7A"/>
                </a:solidFill>
                <a:effectLst/>
                <a:latin typeface="Poppins" panose="00000500000000000000" pitchFamily="2" charset="0"/>
              </a:rPr>
              <a:t>. The program starts with the starter pack, which helps reduce cravings and withdrawal symptoms when quitting smoking.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900" b="1" i="0" dirty="0">
                <a:solidFill>
                  <a:srgbClr val="7A7A7A"/>
                </a:solidFill>
                <a:effectLst/>
                <a:latin typeface="Poppins" panose="00000500000000000000" pitchFamily="2" charset="0"/>
              </a:rPr>
              <a:t>Varenicline Maintenance Pack</a:t>
            </a:r>
            <a:r>
              <a:rPr lang="en-GB" sz="1900" b="0" i="0" dirty="0">
                <a:solidFill>
                  <a:srgbClr val="7A7A7A"/>
                </a:solidFill>
                <a:effectLst/>
                <a:latin typeface="Poppins" panose="00000500000000000000" pitchFamily="2" charset="0"/>
              </a:rPr>
              <a:t>. After the starter pack, customers can receive a prescription for the maintenance pack, which also lasts four weeks.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PlayFair Display" panose="00000500000000000000" pitchFamily="2" charset="0"/>
              </a:rPr>
              <a:t> </a:t>
            </a:r>
          </a:p>
          <a:p>
            <a:endParaRPr lang="en-GB" sz="18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DA26630-0D9B-48C1-884D-97A88A833E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808" y="5427468"/>
            <a:ext cx="1224136" cy="109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5468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C0AC009-E0BB-435C-E960-7B77156FB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125200" cy="1424783"/>
          </a:xfrm>
        </p:spPr>
        <p:txBody>
          <a:bodyPr/>
          <a:lstStyle/>
          <a:p>
            <a:r>
              <a:rPr lang="en-GB" b="0" i="0" dirty="0">
                <a:solidFill>
                  <a:srgbClr val="985735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</a:rPr>
              <a:t>Conclusion</a:t>
            </a:r>
            <a:br>
              <a:rPr lang="en-GB" b="0" i="0" dirty="0">
                <a:solidFill>
                  <a:srgbClr val="985735"/>
                </a:solidFill>
                <a:effectLst/>
                <a:latin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AD654F-8202-4CC0-9F14-15FD8AA2B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343" y="1556792"/>
            <a:ext cx="5580221" cy="5301208"/>
          </a:xfrm>
          <a:prstGeom prst="rect">
            <a:avLst/>
          </a:prstGeom>
          <a:noFill/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D4A481D1-216A-E324-E870-AFA4DE1F0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825624"/>
            <a:ext cx="4800600" cy="4575175"/>
          </a:xfrm>
        </p:spPr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With a look at existing studies in health domain, 9 key factors can be suggested for healthy life style (</a:t>
            </a:r>
            <a:r>
              <a:rPr lang="en-GB" b="0" i="0" dirty="0">
                <a:solidFill>
                  <a:srgbClr val="2F4A8B"/>
                </a:solidFill>
                <a:effectLst/>
                <a:latin typeface="Times New Roman" panose="02020603050405020304" pitchFamily="18" charset="0"/>
                <a:hlinkClick r:id="rId3"/>
              </a:rPr>
              <a:t>Fig. 1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). In regard to each factor, the systematic planning in micro and macro level can be established. It can provide a social and individual healthy lifestyle.</a:t>
            </a:r>
            <a:endParaRPr lang="en-GB" dirty="0"/>
          </a:p>
          <a:p>
            <a:r>
              <a:rPr lang="en-GB" b="1" dirty="0"/>
              <a:t>In conclusion, this is to advise patients on what to do in terms of exercising, studying good diet physically busy most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71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8184" y="0"/>
            <a:ext cx="12220183" cy="1424783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282497-3075-4C7C-B79C-4CA35A65A0DA}"/>
              </a:ext>
            </a:extLst>
          </p:cNvPr>
          <p:cNvSpPr txBox="1"/>
          <p:nvPr/>
        </p:nvSpPr>
        <p:spPr>
          <a:xfrm>
            <a:off x="335360" y="1772817"/>
            <a:ext cx="9145016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Heart [First – Aid Training] Available at </a:t>
            </a:r>
            <a:r>
              <a:rPr lang="en-GB" u="none" strike="noStrike" dirty="0">
                <a:solidFill>
                  <a:srgbClr val="164E6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1800" u="none" strike="noStrike" dirty="0">
                <a:solidFill>
                  <a:srgbClr val="164E6E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://www.nationalcprfoundation.com/courses/standard-first-aid-3/heart/</a:t>
            </a:r>
            <a:endParaRPr lang="en-GB" sz="1800" u="none" strike="noStrike" dirty="0">
              <a:solidFill>
                <a:srgbClr val="1A0DAB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u="none" strike="noStrik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u="none" strike="noStrike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Farhud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DD. Impact of Lifestyle on </a:t>
            </a:r>
            <a:r>
              <a:rPr lang="en-GB" sz="1800" u="none" strike="noStrike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Health.Iran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 public Health. 2015,44(11):1442-1444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u="none" strike="noStrik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A0DAB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Charles Patrick Davis MD, PhD [online] Available at </a:t>
            </a:r>
            <a:r>
              <a:rPr lang="en-GB" sz="1800" u="none" strike="noStrike" dirty="0">
                <a:solidFill>
                  <a:srgbClr val="1A0DAB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medicinenet.com</a:t>
            </a:r>
            <a:r>
              <a:rPr lang="en-GB" sz="1800" u="none" strike="noStrike" dirty="0">
                <a:solidFill>
                  <a:srgbClr val="1A0DAB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[Reviewed 29 March 2021]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u="none" strike="noStrik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Nhs.uk. 2021. Health risks of smoking. Available at </a:t>
            </a:r>
            <a:r>
              <a:rPr lang="en-GB" dirty="0">
                <a:hlinkClick r:id="rId4"/>
              </a:rPr>
              <a:t>What are the health risks of smoking? - NHS (www.nhs.uk)</a:t>
            </a:r>
            <a:r>
              <a:rPr lang="en-GB" dirty="0"/>
              <a:t> [Reviewed 9 October 2021]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Numan</a:t>
            </a:r>
            <a:r>
              <a:rPr lang="en-GB" dirty="0"/>
              <a:t>  2022 .Available at </a:t>
            </a:r>
            <a:r>
              <a:rPr lang="en-GB" dirty="0" err="1">
                <a:hlinkClick r:id="rId5"/>
              </a:rPr>
              <a:t>Numan</a:t>
            </a:r>
            <a:r>
              <a:rPr lang="en-GB" dirty="0">
                <a:hlinkClick r:id="rId5"/>
              </a:rPr>
              <a:t> Review - Is it Legit for Men's Health (Hair Loss, ED, etc)? - Fin vs Fin</a:t>
            </a:r>
            <a:endParaRPr lang="en-GB" dirty="0"/>
          </a:p>
          <a:p>
            <a:endParaRPr lang="en-GB" sz="1800" u="none" strike="noStrik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UK 2020. </a:t>
            </a:r>
            <a:r>
              <a:rPr lang="en-GB" dirty="0">
                <a:hlinkClick r:id="rId6"/>
              </a:rPr>
              <a:t>Quit smoking - Better Heath - NHS (www.nhs.uk)</a:t>
            </a:r>
            <a:endParaRPr lang="en-GB" sz="1800" u="none" strike="noStrik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7100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edical Design 16x9">
  <a:themeElements>
    <a:clrScheme name="MedicalHealth">
      <a:dk1>
        <a:sysClr val="windowText" lastClr="000000"/>
      </a:dk1>
      <a:lt1>
        <a:sysClr val="window" lastClr="FFFFFF"/>
      </a:lt1>
      <a:dk2>
        <a:srgbClr val="656367"/>
      </a:dk2>
      <a:lt2>
        <a:srgbClr val="F2F2F2"/>
      </a:lt2>
      <a:accent1>
        <a:srgbClr val="B82D2F"/>
      </a:accent1>
      <a:accent2>
        <a:srgbClr val="333333"/>
      </a:accent2>
      <a:accent3>
        <a:srgbClr val="2B4A63"/>
      </a:accent3>
      <a:accent4>
        <a:srgbClr val="445E45"/>
      </a:accent4>
      <a:accent5>
        <a:srgbClr val="5A3A64"/>
      </a:accent5>
      <a:accent6>
        <a:srgbClr val="DB8526"/>
      </a:accent6>
      <a:hlink>
        <a:srgbClr val="164E6E"/>
      </a:hlink>
      <a:folHlink>
        <a:srgbClr val="667F6D"/>
      </a:folHlink>
    </a:clrScheme>
    <a:fontScheme name="Franklin Gothic Medium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001141.potx" id="{D7485564-6666-4DDB-B0D3-55F6E694D6E5}" vid="{6E950D30-6FC6-4411-BCFF-468AD9ECA787}"/>
    </a:ext>
  </a:extLst>
</a:theme>
</file>

<file path=ppt/theme/theme2.xml><?xml version="1.0" encoding="utf-8"?>
<a:theme xmlns:a="http://schemas.openxmlformats.org/drawingml/2006/main" name="Office Theme">
  <a:themeElements>
    <a:clrScheme name="MedicalHealth">
      <a:dk1>
        <a:sysClr val="windowText" lastClr="000000"/>
      </a:dk1>
      <a:lt1>
        <a:sysClr val="window" lastClr="FFFFFF"/>
      </a:lt1>
      <a:dk2>
        <a:srgbClr val="656367"/>
      </a:dk2>
      <a:lt2>
        <a:srgbClr val="F2F2F2"/>
      </a:lt2>
      <a:accent1>
        <a:srgbClr val="B82D2F"/>
      </a:accent1>
      <a:accent2>
        <a:srgbClr val="333333"/>
      </a:accent2>
      <a:accent3>
        <a:srgbClr val="2B4A63"/>
      </a:accent3>
      <a:accent4>
        <a:srgbClr val="445E45"/>
      </a:accent4>
      <a:accent5>
        <a:srgbClr val="5A3A64"/>
      </a:accent5>
      <a:accent6>
        <a:srgbClr val="DB8526"/>
      </a:accent6>
      <a:hlink>
        <a:srgbClr val="164E6E"/>
      </a:hlink>
      <a:folHlink>
        <a:srgbClr val="667F6D"/>
      </a:folHlink>
    </a:clrScheme>
    <a:fontScheme name="Franklin Gothic Medium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MedicalHealth">
      <a:dk1>
        <a:sysClr val="windowText" lastClr="000000"/>
      </a:dk1>
      <a:lt1>
        <a:sysClr val="window" lastClr="FFFFFF"/>
      </a:lt1>
      <a:dk2>
        <a:srgbClr val="656367"/>
      </a:dk2>
      <a:lt2>
        <a:srgbClr val="F2F2F2"/>
      </a:lt2>
      <a:accent1>
        <a:srgbClr val="B82D2F"/>
      </a:accent1>
      <a:accent2>
        <a:srgbClr val="333333"/>
      </a:accent2>
      <a:accent3>
        <a:srgbClr val="2B4A63"/>
      </a:accent3>
      <a:accent4>
        <a:srgbClr val="445E45"/>
      </a:accent4>
      <a:accent5>
        <a:srgbClr val="5A3A64"/>
      </a:accent5>
      <a:accent6>
        <a:srgbClr val="DB8526"/>
      </a:accent6>
      <a:hlink>
        <a:srgbClr val="164E6E"/>
      </a:hlink>
      <a:folHlink>
        <a:srgbClr val="667F6D"/>
      </a:folHlink>
    </a:clrScheme>
    <a:fontScheme name="Franklin Gothic Medium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Medical design presentation (widescreen)</Template>
  <TotalTime>14428</TotalTime>
  <Words>814</Words>
  <Application>Microsoft Office PowerPoint</Application>
  <PresentationFormat>Widescreen</PresentationFormat>
  <Paragraphs>65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Arial</vt:lpstr>
      <vt:lpstr>Calibri</vt:lpstr>
      <vt:lpstr>Franklin Gothic Medium</vt:lpstr>
      <vt:lpstr>Frutiger W01</vt:lpstr>
      <vt:lpstr>PlayFair Display</vt:lpstr>
      <vt:lpstr>Poppins</vt:lpstr>
      <vt:lpstr>Times New Roman</vt:lpstr>
      <vt:lpstr>Medical Design 16x9</vt:lpstr>
      <vt:lpstr>PowerPoint Presentation</vt:lpstr>
      <vt:lpstr>Introduction</vt:lpstr>
      <vt:lpstr>PowerPoint Presentation</vt:lpstr>
      <vt:lpstr>Questionnaire</vt:lpstr>
      <vt:lpstr>lifestyle health related information of the patient </vt:lpstr>
      <vt:lpstr>Health Risks</vt:lpstr>
      <vt:lpstr>Recommendation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Harriet Akpojotor</dc:creator>
  <cp:lastModifiedBy>Harriet Akpojotor</cp:lastModifiedBy>
  <cp:revision>1</cp:revision>
  <dcterms:created xsi:type="dcterms:W3CDTF">2022-03-19T13:44:43Z</dcterms:created>
  <dcterms:modified xsi:type="dcterms:W3CDTF">2022-04-01T22:54:46Z</dcterms:modified>
</cp:coreProperties>
</file>