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notesMasters/notesMaster1.xml" ContentType="application/vnd.openxmlformats-officedocument.presentationml.notesMaster+xml"/>
  <Override PartName="/ppt/commentAuthors.xml" ContentType="application/vnd.openxmlformats-officedocument.presentationml.commentAuthors+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96" r:id="rId1"/>
  </p:sldMasterIdLst>
  <p:notesMasterIdLst>
    <p:notesMasterId r:id="rId3"/>
  </p:notesMasterIdLst>
  <p:sldIdLst>
    <p:sldId id="256" r:id="rId2"/>
  </p:sldIdLst>
  <p:sldSz cx="42479913" cy="30240288"/>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commentAuthors.xml><?xml version="1.0" encoding="utf-8"?>
<p:cmAuthorLst xmlns:a="http://schemas.openxmlformats.org/drawingml/2006/main" xmlns:r="http://schemas.openxmlformats.org/officeDocument/2006/relationships" xmlns:p="http://schemas.openxmlformats.org/presentationml/2006/main">
  <p:cmAuthor id="1" name="Shannon Jones" initials="SJ" lastIdx="2" clrIdx="0">
    <p:extLst>
      <p:ext uri="{19B8F6BF-5375-455C-9EA6-DF929625EA0E}">
        <p15:presenceInfo xmlns:p15="http://schemas.microsoft.com/office/powerpoint/2012/main" userId="Shannon Jones" providerId="None"/>
      </p:ext>
    </p:extLst>
  </p:cmAuthor>
</p:cmAuthorLst>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5ECE0438-92EA-4F75-A530-56E0B08995B4}" v="7" dt="2021-04-19T14:10:16.603"/>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8830" autoAdjust="0"/>
    <p:restoredTop sz="94660"/>
  </p:normalViewPr>
  <p:slideViewPr>
    <p:cSldViewPr snapToGrid="0">
      <p:cViewPr>
        <p:scale>
          <a:sx n="15" d="100"/>
          <a:sy n="15" d="100"/>
        </p:scale>
        <p:origin x="1488" y="96"/>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tableStyles" Target="tableStyles.xml"/><Relationship Id="rId3" Type="http://schemas.openxmlformats.org/officeDocument/2006/relationships/notesMaster" Target="notesMasters/notesMaster1.xml"/><Relationship Id="rId7" Type="http://schemas.openxmlformats.org/officeDocument/2006/relationships/theme" Target="theme/theme1.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viewProps" Target="viewProps.xml"/><Relationship Id="rId5" Type="http://schemas.openxmlformats.org/officeDocument/2006/relationships/presProps" Target="presProps.xml"/><Relationship Id="rId10" Type="http://schemas.microsoft.com/office/2015/10/relationships/revisionInfo" Target="revisionInfo.xml"/><Relationship Id="rId4" Type="http://schemas.openxmlformats.org/officeDocument/2006/relationships/commentAuthors" Target="commentAuthors.xml"/><Relationship Id="rId9" Type="http://schemas.microsoft.com/office/2016/11/relationships/changesInfo" Target="changesInfos/changesInfo1.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Shannon Jones" userId="5e9fef00-bdb3-4683-9a69-56299b99277f" providerId="ADAL" clId="{7E2F8097-E222-457D-8ECB-E73FDCECA3A4}"/>
    <pc:docChg chg="undo redo custSel modSld modMainMaster modNotesMaster">
      <pc:chgData name="Shannon Jones" userId="5e9fef00-bdb3-4683-9a69-56299b99277f" providerId="ADAL" clId="{7E2F8097-E222-457D-8ECB-E73FDCECA3A4}" dt="2021-04-19T14:34:23.520" v="62" actId="2711"/>
      <pc:docMkLst>
        <pc:docMk/>
      </pc:docMkLst>
      <pc:sldChg chg="addSp modSp mod">
        <pc:chgData name="Shannon Jones" userId="5e9fef00-bdb3-4683-9a69-56299b99277f" providerId="ADAL" clId="{7E2F8097-E222-457D-8ECB-E73FDCECA3A4}" dt="2021-04-19T14:34:23.520" v="62" actId="2711"/>
        <pc:sldMkLst>
          <pc:docMk/>
          <pc:sldMk cId="2043284816" sldId="256"/>
        </pc:sldMkLst>
        <pc:spChg chg="add mod">
          <ac:chgData name="Shannon Jones" userId="5e9fef00-bdb3-4683-9a69-56299b99277f" providerId="ADAL" clId="{7E2F8097-E222-457D-8ECB-E73FDCECA3A4}" dt="2021-04-19T14:32:27.514" v="43" actId="2711"/>
          <ac:spMkLst>
            <pc:docMk/>
            <pc:sldMk cId="2043284816" sldId="256"/>
            <ac:spMk id="2" creationId="{5E09483F-6890-4332-9E0B-56A07D51C55F}"/>
          </ac:spMkLst>
        </pc:spChg>
        <pc:spChg chg="mod">
          <ac:chgData name="Shannon Jones" userId="5e9fef00-bdb3-4683-9a69-56299b99277f" providerId="ADAL" clId="{7E2F8097-E222-457D-8ECB-E73FDCECA3A4}" dt="2021-04-19T14:32:24.269" v="41"/>
          <ac:spMkLst>
            <pc:docMk/>
            <pc:sldMk cId="2043284816" sldId="256"/>
            <ac:spMk id="3" creationId="{D20012D5-96B1-4B82-B965-A52979F339B1}"/>
          </ac:spMkLst>
        </pc:spChg>
        <pc:spChg chg="mod">
          <ac:chgData name="Shannon Jones" userId="5e9fef00-bdb3-4683-9a69-56299b99277f" providerId="ADAL" clId="{7E2F8097-E222-457D-8ECB-E73FDCECA3A4}" dt="2021-04-19T14:32:24.269" v="41"/>
          <ac:spMkLst>
            <pc:docMk/>
            <pc:sldMk cId="2043284816" sldId="256"/>
            <ac:spMk id="4" creationId="{5808D3C8-17C2-4855-BFBD-DD75A38C021C}"/>
          </ac:spMkLst>
        </pc:spChg>
        <pc:spChg chg="mod">
          <ac:chgData name="Shannon Jones" userId="5e9fef00-bdb3-4683-9a69-56299b99277f" providerId="ADAL" clId="{7E2F8097-E222-457D-8ECB-E73FDCECA3A4}" dt="2021-04-19T14:32:24.269" v="41"/>
          <ac:spMkLst>
            <pc:docMk/>
            <pc:sldMk cId="2043284816" sldId="256"/>
            <ac:spMk id="5" creationId="{251C76E3-81CC-421C-924A-8A7EF3A8D393}"/>
          </ac:spMkLst>
        </pc:spChg>
        <pc:spChg chg="mod">
          <ac:chgData name="Shannon Jones" userId="5e9fef00-bdb3-4683-9a69-56299b99277f" providerId="ADAL" clId="{7E2F8097-E222-457D-8ECB-E73FDCECA3A4}" dt="2021-04-19T14:32:24.269" v="41"/>
          <ac:spMkLst>
            <pc:docMk/>
            <pc:sldMk cId="2043284816" sldId="256"/>
            <ac:spMk id="6" creationId="{1A0CA206-9846-4B72-BDDF-00722AC0C0BB}"/>
          </ac:spMkLst>
        </pc:spChg>
        <pc:spChg chg="mod">
          <ac:chgData name="Shannon Jones" userId="5e9fef00-bdb3-4683-9a69-56299b99277f" providerId="ADAL" clId="{7E2F8097-E222-457D-8ECB-E73FDCECA3A4}" dt="2021-04-19T14:32:24.269" v="41"/>
          <ac:spMkLst>
            <pc:docMk/>
            <pc:sldMk cId="2043284816" sldId="256"/>
            <ac:spMk id="7" creationId="{03B577A4-985E-48BE-82F9-7BC39FCF483D}"/>
          </ac:spMkLst>
        </pc:spChg>
        <pc:spChg chg="mod">
          <ac:chgData name="Shannon Jones" userId="5e9fef00-bdb3-4683-9a69-56299b99277f" providerId="ADAL" clId="{7E2F8097-E222-457D-8ECB-E73FDCECA3A4}" dt="2021-04-19T14:32:24.269" v="41"/>
          <ac:spMkLst>
            <pc:docMk/>
            <pc:sldMk cId="2043284816" sldId="256"/>
            <ac:spMk id="8" creationId="{82794575-0392-4202-8602-71B37F76B13E}"/>
          </ac:spMkLst>
        </pc:spChg>
        <pc:spChg chg="mod">
          <ac:chgData name="Shannon Jones" userId="5e9fef00-bdb3-4683-9a69-56299b99277f" providerId="ADAL" clId="{7E2F8097-E222-457D-8ECB-E73FDCECA3A4}" dt="2021-04-19T14:32:24.269" v="41"/>
          <ac:spMkLst>
            <pc:docMk/>
            <pc:sldMk cId="2043284816" sldId="256"/>
            <ac:spMk id="9" creationId="{98B96EC8-1EEE-4713-91F1-B60BCB2069B6}"/>
          </ac:spMkLst>
        </pc:spChg>
        <pc:spChg chg="mod">
          <ac:chgData name="Shannon Jones" userId="5e9fef00-bdb3-4683-9a69-56299b99277f" providerId="ADAL" clId="{7E2F8097-E222-457D-8ECB-E73FDCECA3A4}" dt="2021-04-19T14:32:24.269" v="41"/>
          <ac:spMkLst>
            <pc:docMk/>
            <pc:sldMk cId="2043284816" sldId="256"/>
            <ac:spMk id="10" creationId="{3A13BD0E-75D4-4281-88C8-712091173E29}"/>
          </ac:spMkLst>
        </pc:spChg>
        <pc:spChg chg="mod">
          <ac:chgData name="Shannon Jones" userId="5e9fef00-bdb3-4683-9a69-56299b99277f" providerId="ADAL" clId="{7E2F8097-E222-457D-8ECB-E73FDCECA3A4}" dt="2021-04-19T14:34:03.759" v="58" actId="404"/>
          <ac:spMkLst>
            <pc:docMk/>
            <pc:sldMk cId="2043284816" sldId="256"/>
            <ac:spMk id="11" creationId="{EF965DE2-5B44-4333-8C91-B6C1711D5EDE}"/>
          </ac:spMkLst>
        </pc:spChg>
        <pc:spChg chg="mod">
          <ac:chgData name="Shannon Jones" userId="5e9fef00-bdb3-4683-9a69-56299b99277f" providerId="ADAL" clId="{7E2F8097-E222-457D-8ECB-E73FDCECA3A4}" dt="2021-04-19T14:32:24.269" v="41"/>
          <ac:spMkLst>
            <pc:docMk/>
            <pc:sldMk cId="2043284816" sldId="256"/>
            <ac:spMk id="12" creationId="{581E4C16-B5C6-4229-9942-78D0DD1A4626}"/>
          </ac:spMkLst>
        </pc:spChg>
        <pc:spChg chg="mod">
          <ac:chgData name="Shannon Jones" userId="5e9fef00-bdb3-4683-9a69-56299b99277f" providerId="ADAL" clId="{7E2F8097-E222-457D-8ECB-E73FDCECA3A4}" dt="2021-04-19T14:33:08.641" v="50" actId="404"/>
          <ac:spMkLst>
            <pc:docMk/>
            <pc:sldMk cId="2043284816" sldId="256"/>
            <ac:spMk id="13" creationId="{CEE22624-3B5E-4576-B339-1D3F01816621}"/>
          </ac:spMkLst>
        </pc:spChg>
        <pc:spChg chg="mod">
          <ac:chgData name="Shannon Jones" userId="5e9fef00-bdb3-4683-9a69-56299b99277f" providerId="ADAL" clId="{7E2F8097-E222-457D-8ECB-E73FDCECA3A4}" dt="2021-04-19T14:32:24.269" v="41"/>
          <ac:spMkLst>
            <pc:docMk/>
            <pc:sldMk cId="2043284816" sldId="256"/>
            <ac:spMk id="14" creationId="{B6CDE4B2-DB82-4720-8FCF-F69AD3B3B0C8}"/>
          </ac:spMkLst>
        </pc:spChg>
        <pc:spChg chg="mod">
          <ac:chgData name="Shannon Jones" userId="5e9fef00-bdb3-4683-9a69-56299b99277f" providerId="ADAL" clId="{7E2F8097-E222-457D-8ECB-E73FDCECA3A4}" dt="2021-04-19T14:32:24.269" v="41"/>
          <ac:spMkLst>
            <pc:docMk/>
            <pc:sldMk cId="2043284816" sldId="256"/>
            <ac:spMk id="15" creationId="{0B776E76-D9E6-42AC-9CDB-A0C6C4C3F9EE}"/>
          </ac:spMkLst>
        </pc:spChg>
        <pc:spChg chg="mod">
          <ac:chgData name="Shannon Jones" userId="5e9fef00-bdb3-4683-9a69-56299b99277f" providerId="ADAL" clId="{7E2F8097-E222-457D-8ECB-E73FDCECA3A4}" dt="2021-04-19T14:32:24.269" v="41"/>
          <ac:spMkLst>
            <pc:docMk/>
            <pc:sldMk cId="2043284816" sldId="256"/>
            <ac:spMk id="16" creationId="{CD6E9BF7-EFAD-4CC1-8DF3-665D6643BF8B}"/>
          </ac:spMkLst>
        </pc:spChg>
        <pc:spChg chg="mod">
          <ac:chgData name="Shannon Jones" userId="5e9fef00-bdb3-4683-9a69-56299b99277f" providerId="ADAL" clId="{7E2F8097-E222-457D-8ECB-E73FDCECA3A4}" dt="2021-04-19T14:32:24.269" v="41"/>
          <ac:spMkLst>
            <pc:docMk/>
            <pc:sldMk cId="2043284816" sldId="256"/>
            <ac:spMk id="17" creationId="{261C2EAA-6612-4F90-825E-9723AB74B28A}"/>
          </ac:spMkLst>
        </pc:spChg>
        <pc:spChg chg="mod">
          <ac:chgData name="Shannon Jones" userId="5e9fef00-bdb3-4683-9a69-56299b99277f" providerId="ADAL" clId="{7E2F8097-E222-457D-8ECB-E73FDCECA3A4}" dt="2021-04-19T14:32:24.269" v="41"/>
          <ac:spMkLst>
            <pc:docMk/>
            <pc:sldMk cId="2043284816" sldId="256"/>
            <ac:spMk id="18" creationId="{6D28552B-39F6-4620-8A9E-35651258AEFD}"/>
          </ac:spMkLst>
        </pc:spChg>
        <pc:spChg chg="mod">
          <ac:chgData name="Shannon Jones" userId="5e9fef00-bdb3-4683-9a69-56299b99277f" providerId="ADAL" clId="{7E2F8097-E222-457D-8ECB-E73FDCECA3A4}" dt="2021-04-19T14:34:23.520" v="62" actId="2711"/>
          <ac:spMkLst>
            <pc:docMk/>
            <pc:sldMk cId="2043284816" sldId="256"/>
            <ac:spMk id="20" creationId="{53C34296-5442-438C-952A-7F4218739D84}"/>
          </ac:spMkLst>
        </pc:spChg>
        <pc:spChg chg="mod">
          <ac:chgData name="Shannon Jones" userId="5e9fef00-bdb3-4683-9a69-56299b99277f" providerId="ADAL" clId="{7E2F8097-E222-457D-8ECB-E73FDCECA3A4}" dt="2021-04-19T14:32:24.269" v="41"/>
          <ac:spMkLst>
            <pc:docMk/>
            <pc:sldMk cId="2043284816" sldId="256"/>
            <ac:spMk id="23" creationId="{A3DA2774-C942-460F-AA53-730BAE6E2808}"/>
          </ac:spMkLst>
        </pc:spChg>
        <pc:spChg chg="mod">
          <ac:chgData name="Shannon Jones" userId="5e9fef00-bdb3-4683-9a69-56299b99277f" providerId="ADAL" clId="{7E2F8097-E222-457D-8ECB-E73FDCECA3A4}" dt="2021-04-19T14:34:16.875" v="61" actId="2711"/>
          <ac:spMkLst>
            <pc:docMk/>
            <pc:sldMk cId="2043284816" sldId="256"/>
            <ac:spMk id="25" creationId="{ED3C7442-DD8B-4C9F-BEDB-4CB9540852C1}"/>
          </ac:spMkLst>
        </pc:spChg>
        <pc:picChg chg="add mod">
          <ac:chgData name="Shannon Jones" userId="5e9fef00-bdb3-4683-9a69-56299b99277f" providerId="ADAL" clId="{7E2F8097-E222-457D-8ECB-E73FDCECA3A4}" dt="2021-04-19T14:33:32.934" v="54"/>
          <ac:picMkLst>
            <pc:docMk/>
            <pc:sldMk cId="2043284816" sldId="256"/>
            <ac:picMk id="19" creationId="{8221BC2B-3FDF-4863-83A7-7197FE9273C9}"/>
          </ac:picMkLst>
        </pc:picChg>
        <pc:picChg chg="mod">
          <ac:chgData name="Shannon Jones" userId="5e9fef00-bdb3-4683-9a69-56299b99277f" providerId="ADAL" clId="{7E2F8097-E222-457D-8ECB-E73FDCECA3A4}" dt="2021-04-19T14:32:24.269" v="41"/>
          <ac:picMkLst>
            <pc:docMk/>
            <pc:sldMk cId="2043284816" sldId="256"/>
            <ac:picMk id="22" creationId="{B07EBD31-EC38-4D3C-B5D8-36839E9CFFBC}"/>
          </ac:picMkLst>
        </pc:picChg>
        <pc:picChg chg="mod">
          <ac:chgData name="Shannon Jones" userId="5e9fef00-bdb3-4683-9a69-56299b99277f" providerId="ADAL" clId="{7E2F8097-E222-457D-8ECB-E73FDCECA3A4}" dt="2021-04-19T14:32:24.269" v="41"/>
          <ac:picMkLst>
            <pc:docMk/>
            <pc:sldMk cId="2043284816" sldId="256"/>
            <ac:picMk id="24" creationId="{F4770606-6D36-4BBF-B87C-41ABD03FDEC6}"/>
          </ac:picMkLst>
        </pc:picChg>
      </pc:sldChg>
      <pc:sldMasterChg chg="modSp modSldLayout">
        <pc:chgData name="Shannon Jones" userId="5e9fef00-bdb3-4683-9a69-56299b99277f" providerId="ADAL" clId="{7E2F8097-E222-457D-8ECB-E73FDCECA3A4}" dt="2021-04-19T14:32:24.269" v="41"/>
        <pc:sldMasterMkLst>
          <pc:docMk/>
          <pc:sldMasterMk cId="1132977110" sldId="2147483696"/>
        </pc:sldMasterMkLst>
        <pc:spChg chg="mod">
          <ac:chgData name="Shannon Jones" userId="5e9fef00-bdb3-4683-9a69-56299b99277f" providerId="ADAL" clId="{7E2F8097-E222-457D-8ECB-E73FDCECA3A4}" dt="2021-04-19T14:32:24.269" v="41"/>
          <ac:spMkLst>
            <pc:docMk/>
            <pc:sldMasterMk cId="1132977110" sldId="2147483696"/>
            <ac:spMk id="2" creationId="{00000000-0000-0000-0000-000000000000}"/>
          </ac:spMkLst>
        </pc:spChg>
        <pc:spChg chg="mod">
          <ac:chgData name="Shannon Jones" userId="5e9fef00-bdb3-4683-9a69-56299b99277f" providerId="ADAL" clId="{7E2F8097-E222-457D-8ECB-E73FDCECA3A4}" dt="2021-04-19T14:32:24.269" v="41"/>
          <ac:spMkLst>
            <pc:docMk/>
            <pc:sldMasterMk cId="1132977110" sldId="2147483696"/>
            <ac:spMk id="3" creationId="{00000000-0000-0000-0000-000000000000}"/>
          </ac:spMkLst>
        </pc:spChg>
        <pc:spChg chg="mod">
          <ac:chgData name="Shannon Jones" userId="5e9fef00-bdb3-4683-9a69-56299b99277f" providerId="ADAL" clId="{7E2F8097-E222-457D-8ECB-E73FDCECA3A4}" dt="2021-04-19T14:32:24.269" v="41"/>
          <ac:spMkLst>
            <pc:docMk/>
            <pc:sldMasterMk cId="1132977110" sldId="2147483696"/>
            <ac:spMk id="4" creationId="{00000000-0000-0000-0000-000000000000}"/>
          </ac:spMkLst>
        </pc:spChg>
        <pc:spChg chg="mod">
          <ac:chgData name="Shannon Jones" userId="5e9fef00-bdb3-4683-9a69-56299b99277f" providerId="ADAL" clId="{7E2F8097-E222-457D-8ECB-E73FDCECA3A4}" dt="2021-04-19T14:32:24.269" v="41"/>
          <ac:spMkLst>
            <pc:docMk/>
            <pc:sldMasterMk cId="1132977110" sldId="2147483696"/>
            <ac:spMk id="5" creationId="{00000000-0000-0000-0000-000000000000}"/>
          </ac:spMkLst>
        </pc:spChg>
        <pc:spChg chg="mod">
          <ac:chgData name="Shannon Jones" userId="5e9fef00-bdb3-4683-9a69-56299b99277f" providerId="ADAL" clId="{7E2F8097-E222-457D-8ECB-E73FDCECA3A4}" dt="2021-04-19T14:32:24.269" v="41"/>
          <ac:spMkLst>
            <pc:docMk/>
            <pc:sldMasterMk cId="1132977110" sldId="2147483696"/>
            <ac:spMk id="6" creationId="{00000000-0000-0000-0000-000000000000}"/>
          </ac:spMkLst>
        </pc:spChg>
        <pc:sldLayoutChg chg="modSp">
          <pc:chgData name="Shannon Jones" userId="5e9fef00-bdb3-4683-9a69-56299b99277f" providerId="ADAL" clId="{7E2F8097-E222-457D-8ECB-E73FDCECA3A4}" dt="2021-04-19T14:32:24.269" v="41"/>
          <pc:sldLayoutMkLst>
            <pc:docMk/>
            <pc:sldMasterMk cId="1132977110" sldId="2147483696"/>
            <pc:sldLayoutMk cId="172363600" sldId="2147483697"/>
          </pc:sldLayoutMkLst>
          <pc:spChg chg="mod">
            <ac:chgData name="Shannon Jones" userId="5e9fef00-bdb3-4683-9a69-56299b99277f" providerId="ADAL" clId="{7E2F8097-E222-457D-8ECB-E73FDCECA3A4}" dt="2021-04-19T14:32:24.269" v="41"/>
            <ac:spMkLst>
              <pc:docMk/>
              <pc:sldMasterMk cId="1132977110" sldId="2147483696"/>
              <pc:sldLayoutMk cId="172363600" sldId="2147483697"/>
              <ac:spMk id="2" creationId="{00000000-0000-0000-0000-000000000000}"/>
            </ac:spMkLst>
          </pc:spChg>
          <pc:spChg chg="mod">
            <ac:chgData name="Shannon Jones" userId="5e9fef00-bdb3-4683-9a69-56299b99277f" providerId="ADAL" clId="{7E2F8097-E222-457D-8ECB-E73FDCECA3A4}" dt="2021-04-19T14:32:24.269" v="41"/>
            <ac:spMkLst>
              <pc:docMk/>
              <pc:sldMasterMk cId="1132977110" sldId="2147483696"/>
              <pc:sldLayoutMk cId="172363600" sldId="2147483697"/>
              <ac:spMk id="3" creationId="{00000000-0000-0000-0000-000000000000}"/>
            </ac:spMkLst>
          </pc:spChg>
        </pc:sldLayoutChg>
        <pc:sldLayoutChg chg="modSp">
          <pc:chgData name="Shannon Jones" userId="5e9fef00-bdb3-4683-9a69-56299b99277f" providerId="ADAL" clId="{7E2F8097-E222-457D-8ECB-E73FDCECA3A4}" dt="2021-04-19T14:32:24.269" v="41"/>
          <pc:sldLayoutMkLst>
            <pc:docMk/>
            <pc:sldMasterMk cId="1132977110" sldId="2147483696"/>
            <pc:sldLayoutMk cId="1421730936" sldId="2147483699"/>
          </pc:sldLayoutMkLst>
          <pc:spChg chg="mod">
            <ac:chgData name="Shannon Jones" userId="5e9fef00-bdb3-4683-9a69-56299b99277f" providerId="ADAL" clId="{7E2F8097-E222-457D-8ECB-E73FDCECA3A4}" dt="2021-04-19T14:32:24.269" v="41"/>
            <ac:spMkLst>
              <pc:docMk/>
              <pc:sldMasterMk cId="1132977110" sldId="2147483696"/>
              <pc:sldLayoutMk cId="1421730936" sldId="2147483699"/>
              <ac:spMk id="2" creationId="{00000000-0000-0000-0000-000000000000}"/>
            </ac:spMkLst>
          </pc:spChg>
          <pc:spChg chg="mod">
            <ac:chgData name="Shannon Jones" userId="5e9fef00-bdb3-4683-9a69-56299b99277f" providerId="ADAL" clId="{7E2F8097-E222-457D-8ECB-E73FDCECA3A4}" dt="2021-04-19T14:32:24.269" v="41"/>
            <ac:spMkLst>
              <pc:docMk/>
              <pc:sldMasterMk cId="1132977110" sldId="2147483696"/>
              <pc:sldLayoutMk cId="1421730936" sldId="2147483699"/>
              <ac:spMk id="3" creationId="{00000000-0000-0000-0000-000000000000}"/>
            </ac:spMkLst>
          </pc:spChg>
        </pc:sldLayoutChg>
        <pc:sldLayoutChg chg="modSp">
          <pc:chgData name="Shannon Jones" userId="5e9fef00-bdb3-4683-9a69-56299b99277f" providerId="ADAL" clId="{7E2F8097-E222-457D-8ECB-E73FDCECA3A4}" dt="2021-04-19T14:32:24.269" v="41"/>
          <pc:sldLayoutMkLst>
            <pc:docMk/>
            <pc:sldMasterMk cId="1132977110" sldId="2147483696"/>
            <pc:sldLayoutMk cId="148120429" sldId="2147483700"/>
          </pc:sldLayoutMkLst>
          <pc:spChg chg="mod">
            <ac:chgData name="Shannon Jones" userId="5e9fef00-bdb3-4683-9a69-56299b99277f" providerId="ADAL" clId="{7E2F8097-E222-457D-8ECB-E73FDCECA3A4}" dt="2021-04-19T14:32:24.269" v="41"/>
            <ac:spMkLst>
              <pc:docMk/>
              <pc:sldMasterMk cId="1132977110" sldId="2147483696"/>
              <pc:sldLayoutMk cId="148120429" sldId="2147483700"/>
              <ac:spMk id="3" creationId="{00000000-0000-0000-0000-000000000000}"/>
            </ac:spMkLst>
          </pc:spChg>
          <pc:spChg chg="mod">
            <ac:chgData name="Shannon Jones" userId="5e9fef00-bdb3-4683-9a69-56299b99277f" providerId="ADAL" clId="{7E2F8097-E222-457D-8ECB-E73FDCECA3A4}" dt="2021-04-19T14:32:24.269" v="41"/>
            <ac:spMkLst>
              <pc:docMk/>
              <pc:sldMasterMk cId="1132977110" sldId="2147483696"/>
              <pc:sldLayoutMk cId="148120429" sldId="2147483700"/>
              <ac:spMk id="4" creationId="{00000000-0000-0000-0000-000000000000}"/>
            </ac:spMkLst>
          </pc:spChg>
        </pc:sldLayoutChg>
        <pc:sldLayoutChg chg="modSp">
          <pc:chgData name="Shannon Jones" userId="5e9fef00-bdb3-4683-9a69-56299b99277f" providerId="ADAL" clId="{7E2F8097-E222-457D-8ECB-E73FDCECA3A4}" dt="2021-04-19T14:32:24.269" v="41"/>
          <pc:sldLayoutMkLst>
            <pc:docMk/>
            <pc:sldMasterMk cId="1132977110" sldId="2147483696"/>
            <pc:sldLayoutMk cId="782051219" sldId="2147483701"/>
          </pc:sldLayoutMkLst>
          <pc:spChg chg="mod">
            <ac:chgData name="Shannon Jones" userId="5e9fef00-bdb3-4683-9a69-56299b99277f" providerId="ADAL" clId="{7E2F8097-E222-457D-8ECB-E73FDCECA3A4}" dt="2021-04-19T14:32:24.269" v="41"/>
            <ac:spMkLst>
              <pc:docMk/>
              <pc:sldMasterMk cId="1132977110" sldId="2147483696"/>
              <pc:sldLayoutMk cId="782051219" sldId="2147483701"/>
              <ac:spMk id="2" creationId="{00000000-0000-0000-0000-000000000000}"/>
            </ac:spMkLst>
          </pc:spChg>
          <pc:spChg chg="mod">
            <ac:chgData name="Shannon Jones" userId="5e9fef00-bdb3-4683-9a69-56299b99277f" providerId="ADAL" clId="{7E2F8097-E222-457D-8ECB-E73FDCECA3A4}" dt="2021-04-19T14:32:24.269" v="41"/>
            <ac:spMkLst>
              <pc:docMk/>
              <pc:sldMasterMk cId="1132977110" sldId="2147483696"/>
              <pc:sldLayoutMk cId="782051219" sldId="2147483701"/>
              <ac:spMk id="3" creationId="{00000000-0000-0000-0000-000000000000}"/>
            </ac:spMkLst>
          </pc:spChg>
          <pc:spChg chg="mod">
            <ac:chgData name="Shannon Jones" userId="5e9fef00-bdb3-4683-9a69-56299b99277f" providerId="ADAL" clId="{7E2F8097-E222-457D-8ECB-E73FDCECA3A4}" dt="2021-04-19T14:32:24.269" v="41"/>
            <ac:spMkLst>
              <pc:docMk/>
              <pc:sldMasterMk cId="1132977110" sldId="2147483696"/>
              <pc:sldLayoutMk cId="782051219" sldId="2147483701"/>
              <ac:spMk id="4" creationId="{00000000-0000-0000-0000-000000000000}"/>
            </ac:spMkLst>
          </pc:spChg>
          <pc:spChg chg="mod">
            <ac:chgData name="Shannon Jones" userId="5e9fef00-bdb3-4683-9a69-56299b99277f" providerId="ADAL" clId="{7E2F8097-E222-457D-8ECB-E73FDCECA3A4}" dt="2021-04-19T14:32:24.269" v="41"/>
            <ac:spMkLst>
              <pc:docMk/>
              <pc:sldMasterMk cId="1132977110" sldId="2147483696"/>
              <pc:sldLayoutMk cId="782051219" sldId="2147483701"/>
              <ac:spMk id="5" creationId="{00000000-0000-0000-0000-000000000000}"/>
            </ac:spMkLst>
          </pc:spChg>
          <pc:spChg chg="mod">
            <ac:chgData name="Shannon Jones" userId="5e9fef00-bdb3-4683-9a69-56299b99277f" providerId="ADAL" clId="{7E2F8097-E222-457D-8ECB-E73FDCECA3A4}" dt="2021-04-19T14:32:24.269" v="41"/>
            <ac:spMkLst>
              <pc:docMk/>
              <pc:sldMasterMk cId="1132977110" sldId="2147483696"/>
              <pc:sldLayoutMk cId="782051219" sldId="2147483701"/>
              <ac:spMk id="6" creationId="{00000000-0000-0000-0000-000000000000}"/>
            </ac:spMkLst>
          </pc:spChg>
        </pc:sldLayoutChg>
        <pc:sldLayoutChg chg="modSp">
          <pc:chgData name="Shannon Jones" userId="5e9fef00-bdb3-4683-9a69-56299b99277f" providerId="ADAL" clId="{7E2F8097-E222-457D-8ECB-E73FDCECA3A4}" dt="2021-04-19T14:32:24.269" v="41"/>
          <pc:sldLayoutMkLst>
            <pc:docMk/>
            <pc:sldMasterMk cId="1132977110" sldId="2147483696"/>
            <pc:sldLayoutMk cId="3305456057" sldId="2147483704"/>
          </pc:sldLayoutMkLst>
          <pc:spChg chg="mod">
            <ac:chgData name="Shannon Jones" userId="5e9fef00-bdb3-4683-9a69-56299b99277f" providerId="ADAL" clId="{7E2F8097-E222-457D-8ECB-E73FDCECA3A4}" dt="2021-04-19T14:32:24.269" v="41"/>
            <ac:spMkLst>
              <pc:docMk/>
              <pc:sldMasterMk cId="1132977110" sldId="2147483696"/>
              <pc:sldLayoutMk cId="3305456057" sldId="2147483704"/>
              <ac:spMk id="2" creationId="{00000000-0000-0000-0000-000000000000}"/>
            </ac:spMkLst>
          </pc:spChg>
          <pc:spChg chg="mod">
            <ac:chgData name="Shannon Jones" userId="5e9fef00-bdb3-4683-9a69-56299b99277f" providerId="ADAL" clId="{7E2F8097-E222-457D-8ECB-E73FDCECA3A4}" dt="2021-04-19T14:32:24.269" v="41"/>
            <ac:spMkLst>
              <pc:docMk/>
              <pc:sldMasterMk cId="1132977110" sldId="2147483696"/>
              <pc:sldLayoutMk cId="3305456057" sldId="2147483704"/>
              <ac:spMk id="3" creationId="{00000000-0000-0000-0000-000000000000}"/>
            </ac:spMkLst>
          </pc:spChg>
          <pc:spChg chg="mod">
            <ac:chgData name="Shannon Jones" userId="5e9fef00-bdb3-4683-9a69-56299b99277f" providerId="ADAL" clId="{7E2F8097-E222-457D-8ECB-E73FDCECA3A4}" dt="2021-04-19T14:32:24.269" v="41"/>
            <ac:spMkLst>
              <pc:docMk/>
              <pc:sldMasterMk cId="1132977110" sldId="2147483696"/>
              <pc:sldLayoutMk cId="3305456057" sldId="2147483704"/>
              <ac:spMk id="4" creationId="{00000000-0000-0000-0000-000000000000}"/>
            </ac:spMkLst>
          </pc:spChg>
        </pc:sldLayoutChg>
        <pc:sldLayoutChg chg="modSp">
          <pc:chgData name="Shannon Jones" userId="5e9fef00-bdb3-4683-9a69-56299b99277f" providerId="ADAL" clId="{7E2F8097-E222-457D-8ECB-E73FDCECA3A4}" dt="2021-04-19T14:32:24.269" v="41"/>
          <pc:sldLayoutMkLst>
            <pc:docMk/>
            <pc:sldMasterMk cId="1132977110" sldId="2147483696"/>
            <pc:sldLayoutMk cId="1834716054" sldId="2147483705"/>
          </pc:sldLayoutMkLst>
          <pc:spChg chg="mod">
            <ac:chgData name="Shannon Jones" userId="5e9fef00-bdb3-4683-9a69-56299b99277f" providerId="ADAL" clId="{7E2F8097-E222-457D-8ECB-E73FDCECA3A4}" dt="2021-04-19T14:32:24.269" v="41"/>
            <ac:spMkLst>
              <pc:docMk/>
              <pc:sldMasterMk cId="1132977110" sldId="2147483696"/>
              <pc:sldLayoutMk cId="1834716054" sldId="2147483705"/>
              <ac:spMk id="2" creationId="{00000000-0000-0000-0000-000000000000}"/>
            </ac:spMkLst>
          </pc:spChg>
          <pc:spChg chg="mod">
            <ac:chgData name="Shannon Jones" userId="5e9fef00-bdb3-4683-9a69-56299b99277f" providerId="ADAL" clId="{7E2F8097-E222-457D-8ECB-E73FDCECA3A4}" dt="2021-04-19T14:32:24.269" v="41"/>
            <ac:spMkLst>
              <pc:docMk/>
              <pc:sldMasterMk cId="1132977110" sldId="2147483696"/>
              <pc:sldLayoutMk cId="1834716054" sldId="2147483705"/>
              <ac:spMk id="3" creationId="{00000000-0000-0000-0000-000000000000}"/>
            </ac:spMkLst>
          </pc:spChg>
          <pc:spChg chg="mod">
            <ac:chgData name="Shannon Jones" userId="5e9fef00-bdb3-4683-9a69-56299b99277f" providerId="ADAL" clId="{7E2F8097-E222-457D-8ECB-E73FDCECA3A4}" dt="2021-04-19T14:32:24.269" v="41"/>
            <ac:spMkLst>
              <pc:docMk/>
              <pc:sldMasterMk cId="1132977110" sldId="2147483696"/>
              <pc:sldLayoutMk cId="1834716054" sldId="2147483705"/>
              <ac:spMk id="4" creationId="{00000000-0000-0000-0000-000000000000}"/>
            </ac:spMkLst>
          </pc:spChg>
        </pc:sldLayoutChg>
        <pc:sldLayoutChg chg="modSp">
          <pc:chgData name="Shannon Jones" userId="5e9fef00-bdb3-4683-9a69-56299b99277f" providerId="ADAL" clId="{7E2F8097-E222-457D-8ECB-E73FDCECA3A4}" dt="2021-04-19T14:32:24.269" v="41"/>
          <pc:sldLayoutMkLst>
            <pc:docMk/>
            <pc:sldMasterMk cId="1132977110" sldId="2147483696"/>
            <pc:sldLayoutMk cId="4087271569" sldId="2147483707"/>
          </pc:sldLayoutMkLst>
          <pc:spChg chg="mod">
            <ac:chgData name="Shannon Jones" userId="5e9fef00-bdb3-4683-9a69-56299b99277f" providerId="ADAL" clId="{7E2F8097-E222-457D-8ECB-E73FDCECA3A4}" dt="2021-04-19T14:32:24.269" v="41"/>
            <ac:spMkLst>
              <pc:docMk/>
              <pc:sldMasterMk cId="1132977110" sldId="2147483696"/>
              <pc:sldLayoutMk cId="4087271569" sldId="2147483707"/>
              <ac:spMk id="2" creationId="{00000000-0000-0000-0000-000000000000}"/>
            </ac:spMkLst>
          </pc:spChg>
          <pc:spChg chg="mod">
            <ac:chgData name="Shannon Jones" userId="5e9fef00-bdb3-4683-9a69-56299b99277f" providerId="ADAL" clId="{7E2F8097-E222-457D-8ECB-E73FDCECA3A4}" dt="2021-04-19T14:32:24.269" v="41"/>
            <ac:spMkLst>
              <pc:docMk/>
              <pc:sldMasterMk cId="1132977110" sldId="2147483696"/>
              <pc:sldLayoutMk cId="4087271569" sldId="2147483707"/>
              <ac:spMk id="3" creationId="{00000000-0000-0000-0000-000000000000}"/>
            </ac:spMkLst>
          </pc:spChg>
        </pc:sldLayoutChg>
      </pc:sldMasterChg>
      <pc:sldMasterChg chg="modSp modSldLayout">
        <pc:chgData name="Shannon Jones" userId="5e9fef00-bdb3-4683-9a69-56299b99277f" providerId="ADAL" clId="{7E2F8097-E222-457D-8ECB-E73FDCECA3A4}" dt="2021-04-19T14:32:23.780" v="40"/>
        <pc:sldMasterMkLst>
          <pc:docMk/>
          <pc:sldMasterMk cId="1813532614" sldId="2147483708"/>
        </pc:sldMasterMkLst>
        <pc:spChg chg="mod">
          <ac:chgData name="Shannon Jones" userId="5e9fef00-bdb3-4683-9a69-56299b99277f" providerId="ADAL" clId="{7E2F8097-E222-457D-8ECB-E73FDCECA3A4}" dt="2021-04-19T14:32:23.780" v="40"/>
          <ac:spMkLst>
            <pc:docMk/>
            <pc:sldMasterMk cId="1813532614" sldId="2147483708"/>
            <ac:spMk id="2" creationId="{00000000-0000-0000-0000-000000000000}"/>
          </ac:spMkLst>
        </pc:spChg>
        <pc:spChg chg="mod">
          <ac:chgData name="Shannon Jones" userId="5e9fef00-bdb3-4683-9a69-56299b99277f" providerId="ADAL" clId="{7E2F8097-E222-457D-8ECB-E73FDCECA3A4}" dt="2021-04-19T14:32:23.780" v="40"/>
          <ac:spMkLst>
            <pc:docMk/>
            <pc:sldMasterMk cId="1813532614" sldId="2147483708"/>
            <ac:spMk id="3" creationId="{00000000-0000-0000-0000-000000000000}"/>
          </ac:spMkLst>
        </pc:spChg>
        <pc:spChg chg="mod">
          <ac:chgData name="Shannon Jones" userId="5e9fef00-bdb3-4683-9a69-56299b99277f" providerId="ADAL" clId="{7E2F8097-E222-457D-8ECB-E73FDCECA3A4}" dt="2021-04-19T14:32:23.780" v="40"/>
          <ac:spMkLst>
            <pc:docMk/>
            <pc:sldMasterMk cId="1813532614" sldId="2147483708"/>
            <ac:spMk id="4" creationId="{00000000-0000-0000-0000-000000000000}"/>
          </ac:spMkLst>
        </pc:spChg>
        <pc:spChg chg="mod">
          <ac:chgData name="Shannon Jones" userId="5e9fef00-bdb3-4683-9a69-56299b99277f" providerId="ADAL" clId="{7E2F8097-E222-457D-8ECB-E73FDCECA3A4}" dt="2021-04-19T14:32:23.780" v="40"/>
          <ac:spMkLst>
            <pc:docMk/>
            <pc:sldMasterMk cId="1813532614" sldId="2147483708"/>
            <ac:spMk id="5" creationId="{00000000-0000-0000-0000-000000000000}"/>
          </ac:spMkLst>
        </pc:spChg>
        <pc:spChg chg="mod">
          <ac:chgData name="Shannon Jones" userId="5e9fef00-bdb3-4683-9a69-56299b99277f" providerId="ADAL" clId="{7E2F8097-E222-457D-8ECB-E73FDCECA3A4}" dt="2021-04-19T14:32:23.780" v="40"/>
          <ac:spMkLst>
            <pc:docMk/>
            <pc:sldMasterMk cId="1813532614" sldId="2147483708"/>
            <ac:spMk id="6" creationId="{00000000-0000-0000-0000-000000000000}"/>
          </ac:spMkLst>
        </pc:spChg>
        <pc:sldLayoutChg chg="modSp">
          <pc:chgData name="Shannon Jones" userId="5e9fef00-bdb3-4683-9a69-56299b99277f" providerId="ADAL" clId="{7E2F8097-E222-457D-8ECB-E73FDCECA3A4}" dt="2021-04-19T14:32:23.780" v="40"/>
          <pc:sldLayoutMkLst>
            <pc:docMk/>
            <pc:sldMasterMk cId="1813532614" sldId="2147483708"/>
            <pc:sldLayoutMk cId="3514312168" sldId="2147483709"/>
          </pc:sldLayoutMkLst>
          <pc:spChg chg="mod">
            <ac:chgData name="Shannon Jones" userId="5e9fef00-bdb3-4683-9a69-56299b99277f" providerId="ADAL" clId="{7E2F8097-E222-457D-8ECB-E73FDCECA3A4}" dt="2021-04-19T14:32:23.780" v="40"/>
            <ac:spMkLst>
              <pc:docMk/>
              <pc:sldMasterMk cId="1813532614" sldId="2147483708"/>
              <pc:sldLayoutMk cId="3514312168" sldId="2147483709"/>
              <ac:spMk id="2" creationId="{00000000-0000-0000-0000-000000000000}"/>
            </ac:spMkLst>
          </pc:spChg>
          <pc:spChg chg="mod">
            <ac:chgData name="Shannon Jones" userId="5e9fef00-bdb3-4683-9a69-56299b99277f" providerId="ADAL" clId="{7E2F8097-E222-457D-8ECB-E73FDCECA3A4}" dt="2021-04-19T14:32:23.780" v="40"/>
            <ac:spMkLst>
              <pc:docMk/>
              <pc:sldMasterMk cId="1813532614" sldId="2147483708"/>
              <pc:sldLayoutMk cId="3514312168" sldId="2147483709"/>
              <ac:spMk id="3" creationId="{00000000-0000-0000-0000-000000000000}"/>
            </ac:spMkLst>
          </pc:spChg>
        </pc:sldLayoutChg>
        <pc:sldLayoutChg chg="modSp">
          <pc:chgData name="Shannon Jones" userId="5e9fef00-bdb3-4683-9a69-56299b99277f" providerId="ADAL" clId="{7E2F8097-E222-457D-8ECB-E73FDCECA3A4}" dt="2021-04-19T14:32:23.780" v="40"/>
          <pc:sldLayoutMkLst>
            <pc:docMk/>
            <pc:sldMasterMk cId="1813532614" sldId="2147483708"/>
            <pc:sldLayoutMk cId="3373702384" sldId="2147483711"/>
          </pc:sldLayoutMkLst>
          <pc:spChg chg="mod">
            <ac:chgData name="Shannon Jones" userId="5e9fef00-bdb3-4683-9a69-56299b99277f" providerId="ADAL" clId="{7E2F8097-E222-457D-8ECB-E73FDCECA3A4}" dt="2021-04-19T14:32:23.780" v="40"/>
            <ac:spMkLst>
              <pc:docMk/>
              <pc:sldMasterMk cId="1813532614" sldId="2147483708"/>
              <pc:sldLayoutMk cId="3373702384" sldId="2147483711"/>
              <ac:spMk id="2" creationId="{00000000-0000-0000-0000-000000000000}"/>
            </ac:spMkLst>
          </pc:spChg>
          <pc:spChg chg="mod">
            <ac:chgData name="Shannon Jones" userId="5e9fef00-bdb3-4683-9a69-56299b99277f" providerId="ADAL" clId="{7E2F8097-E222-457D-8ECB-E73FDCECA3A4}" dt="2021-04-19T14:32:23.780" v="40"/>
            <ac:spMkLst>
              <pc:docMk/>
              <pc:sldMasterMk cId="1813532614" sldId="2147483708"/>
              <pc:sldLayoutMk cId="3373702384" sldId="2147483711"/>
              <ac:spMk id="3" creationId="{00000000-0000-0000-0000-000000000000}"/>
            </ac:spMkLst>
          </pc:spChg>
        </pc:sldLayoutChg>
        <pc:sldLayoutChg chg="modSp">
          <pc:chgData name="Shannon Jones" userId="5e9fef00-bdb3-4683-9a69-56299b99277f" providerId="ADAL" clId="{7E2F8097-E222-457D-8ECB-E73FDCECA3A4}" dt="2021-04-19T14:32:23.780" v="40"/>
          <pc:sldLayoutMkLst>
            <pc:docMk/>
            <pc:sldMasterMk cId="1813532614" sldId="2147483708"/>
            <pc:sldLayoutMk cId="1831975692" sldId="2147483712"/>
          </pc:sldLayoutMkLst>
          <pc:spChg chg="mod">
            <ac:chgData name="Shannon Jones" userId="5e9fef00-bdb3-4683-9a69-56299b99277f" providerId="ADAL" clId="{7E2F8097-E222-457D-8ECB-E73FDCECA3A4}" dt="2021-04-19T14:32:23.780" v="40"/>
            <ac:spMkLst>
              <pc:docMk/>
              <pc:sldMasterMk cId="1813532614" sldId="2147483708"/>
              <pc:sldLayoutMk cId="1831975692" sldId="2147483712"/>
              <ac:spMk id="3" creationId="{00000000-0000-0000-0000-000000000000}"/>
            </ac:spMkLst>
          </pc:spChg>
          <pc:spChg chg="mod">
            <ac:chgData name="Shannon Jones" userId="5e9fef00-bdb3-4683-9a69-56299b99277f" providerId="ADAL" clId="{7E2F8097-E222-457D-8ECB-E73FDCECA3A4}" dt="2021-04-19T14:32:23.780" v="40"/>
            <ac:spMkLst>
              <pc:docMk/>
              <pc:sldMasterMk cId="1813532614" sldId="2147483708"/>
              <pc:sldLayoutMk cId="1831975692" sldId="2147483712"/>
              <ac:spMk id="4" creationId="{00000000-0000-0000-0000-000000000000}"/>
            </ac:spMkLst>
          </pc:spChg>
        </pc:sldLayoutChg>
        <pc:sldLayoutChg chg="modSp">
          <pc:chgData name="Shannon Jones" userId="5e9fef00-bdb3-4683-9a69-56299b99277f" providerId="ADAL" clId="{7E2F8097-E222-457D-8ECB-E73FDCECA3A4}" dt="2021-04-19T14:32:23.780" v="40"/>
          <pc:sldLayoutMkLst>
            <pc:docMk/>
            <pc:sldMasterMk cId="1813532614" sldId="2147483708"/>
            <pc:sldLayoutMk cId="1877739089" sldId="2147483713"/>
          </pc:sldLayoutMkLst>
          <pc:spChg chg="mod">
            <ac:chgData name="Shannon Jones" userId="5e9fef00-bdb3-4683-9a69-56299b99277f" providerId="ADAL" clId="{7E2F8097-E222-457D-8ECB-E73FDCECA3A4}" dt="2021-04-19T14:32:23.780" v="40"/>
            <ac:spMkLst>
              <pc:docMk/>
              <pc:sldMasterMk cId="1813532614" sldId="2147483708"/>
              <pc:sldLayoutMk cId="1877739089" sldId="2147483713"/>
              <ac:spMk id="2" creationId="{00000000-0000-0000-0000-000000000000}"/>
            </ac:spMkLst>
          </pc:spChg>
          <pc:spChg chg="mod">
            <ac:chgData name="Shannon Jones" userId="5e9fef00-bdb3-4683-9a69-56299b99277f" providerId="ADAL" clId="{7E2F8097-E222-457D-8ECB-E73FDCECA3A4}" dt="2021-04-19T14:32:23.780" v="40"/>
            <ac:spMkLst>
              <pc:docMk/>
              <pc:sldMasterMk cId="1813532614" sldId="2147483708"/>
              <pc:sldLayoutMk cId="1877739089" sldId="2147483713"/>
              <ac:spMk id="3" creationId="{00000000-0000-0000-0000-000000000000}"/>
            </ac:spMkLst>
          </pc:spChg>
          <pc:spChg chg="mod">
            <ac:chgData name="Shannon Jones" userId="5e9fef00-bdb3-4683-9a69-56299b99277f" providerId="ADAL" clId="{7E2F8097-E222-457D-8ECB-E73FDCECA3A4}" dt="2021-04-19T14:32:23.780" v="40"/>
            <ac:spMkLst>
              <pc:docMk/>
              <pc:sldMasterMk cId="1813532614" sldId="2147483708"/>
              <pc:sldLayoutMk cId="1877739089" sldId="2147483713"/>
              <ac:spMk id="4" creationId="{00000000-0000-0000-0000-000000000000}"/>
            </ac:spMkLst>
          </pc:spChg>
          <pc:spChg chg="mod">
            <ac:chgData name="Shannon Jones" userId="5e9fef00-bdb3-4683-9a69-56299b99277f" providerId="ADAL" clId="{7E2F8097-E222-457D-8ECB-E73FDCECA3A4}" dt="2021-04-19T14:32:23.780" v="40"/>
            <ac:spMkLst>
              <pc:docMk/>
              <pc:sldMasterMk cId="1813532614" sldId="2147483708"/>
              <pc:sldLayoutMk cId="1877739089" sldId="2147483713"/>
              <ac:spMk id="5" creationId="{00000000-0000-0000-0000-000000000000}"/>
            </ac:spMkLst>
          </pc:spChg>
          <pc:spChg chg="mod">
            <ac:chgData name="Shannon Jones" userId="5e9fef00-bdb3-4683-9a69-56299b99277f" providerId="ADAL" clId="{7E2F8097-E222-457D-8ECB-E73FDCECA3A4}" dt="2021-04-19T14:32:23.780" v="40"/>
            <ac:spMkLst>
              <pc:docMk/>
              <pc:sldMasterMk cId="1813532614" sldId="2147483708"/>
              <pc:sldLayoutMk cId="1877739089" sldId="2147483713"/>
              <ac:spMk id="6" creationId="{00000000-0000-0000-0000-000000000000}"/>
            </ac:spMkLst>
          </pc:spChg>
        </pc:sldLayoutChg>
        <pc:sldLayoutChg chg="modSp">
          <pc:chgData name="Shannon Jones" userId="5e9fef00-bdb3-4683-9a69-56299b99277f" providerId="ADAL" clId="{7E2F8097-E222-457D-8ECB-E73FDCECA3A4}" dt="2021-04-19T14:32:23.780" v="40"/>
          <pc:sldLayoutMkLst>
            <pc:docMk/>
            <pc:sldMasterMk cId="1813532614" sldId="2147483708"/>
            <pc:sldLayoutMk cId="1716479510" sldId="2147483716"/>
          </pc:sldLayoutMkLst>
          <pc:spChg chg="mod">
            <ac:chgData name="Shannon Jones" userId="5e9fef00-bdb3-4683-9a69-56299b99277f" providerId="ADAL" clId="{7E2F8097-E222-457D-8ECB-E73FDCECA3A4}" dt="2021-04-19T14:32:23.780" v="40"/>
            <ac:spMkLst>
              <pc:docMk/>
              <pc:sldMasterMk cId="1813532614" sldId="2147483708"/>
              <pc:sldLayoutMk cId="1716479510" sldId="2147483716"/>
              <ac:spMk id="2" creationId="{00000000-0000-0000-0000-000000000000}"/>
            </ac:spMkLst>
          </pc:spChg>
          <pc:spChg chg="mod">
            <ac:chgData name="Shannon Jones" userId="5e9fef00-bdb3-4683-9a69-56299b99277f" providerId="ADAL" clId="{7E2F8097-E222-457D-8ECB-E73FDCECA3A4}" dt="2021-04-19T14:32:23.780" v="40"/>
            <ac:spMkLst>
              <pc:docMk/>
              <pc:sldMasterMk cId="1813532614" sldId="2147483708"/>
              <pc:sldLayoutMk cId="1716479510" sldId="2147483716"/>
              <ac:spMk id="3" creationId="{00000000-0000-0000-0000-000000000000}"/>
            </ac:spMkLst>
          </pc:spChg>
          <pc:spChg chg="mod">
            <ac:chgData name="Shannon Jones" userId="5e9fef00-bdb3-4683-9a69-56299b99277f" providerId="ADAL" clId="{7E2F8097-E222-457D-8ECB-E73FDCECA3A4}" dt="2021-04-19T14:32:23.780" v="40"/>
            <ac:spMkLst>
              <pc:docMk/>
              <pc:sldMasterMk cId="1813532614" sldId="2147483708"/>
              <pc:sldLayoutMk cId="1716479510" sldId="2147483716"/>
              <ac:spMk id="4" creationId="{00000000-0000-0000-0000-000000000000}"/>
            </ac:spMkLst>
          </pc:spChg>
        </pc:sldLayoutChg>
        <pc:sldLayoutChg chg="modSp">
          <pc:chgData name="Shannon Jones" userId="5e9fef00-bdb3-4683-9a69-56299b99277f" providerId="ADAL" clId="{7E2F8097-E222-457D-8ECB-E73FDCECA3A4}" dt="2021-04-19T14:32:23.780" v="40"/>
          <pc:sldLayoutMkLst>
            <pc:docMk/>
            <pc:sldMasterMk cId="1813532614" sldId="2147483708"/>
            <pc:sldLayoutMk cId="3386449880" sldId="2147483717"/>
          </pc:sldLayoutMkLst>
          <pc:spChg chg="mod">
            <ac:chgData name="Shannon Jones" userId="5e9fef00-bdb3-4683-9a69-56299b99277f" providerId="ADAL" clId="{7E2F8097-E222-457D-8ECB-E73FDCECA3A4}" dt="2021-04-19T14:32:23.780" v="40"/>
            <ac:spMkLst>
              <pc:docMk/>
              <pc:sldMasterMk cId="1813532614" sldId="2147483708"/>
              <pc:sldLayoutMk cId="3386449880" sldId="2147483717"/>
              <ac:spMk id="2" creationId="{00000000-0000-0000-0000-000000000000}"/>
            </ac:spMkLst>
          </pc:spChg>
          <pc:spChg chg="mod">
            <ac:chgData name="Shannon Jones" userId="5e9fef00-bdb3-4683-9a69-56299b99277f" providerId="ADAL" clId="{7E2F8097-E222-457D-8ECB-E73FDCECA3A4}" dt="2021-04-19T14:32:23.780" v="40"/>
            <ac:spMkLst>
              <pc:docMk/>
              <pc:sldMasterMk cId="1813532614" sldId="2147483708"/>
              <pc:sldLayoutMk cId="3386449880" sldId="2147483717"/>
              <ac:spMk id="3" creationId="{00000000-0000-0000-0000-000000000000}"/>
            </ac:spMkLst>
          </pc:spChg>
          <pc:spChg chg="mod">
            <ac:chgData name="Shannon Jones" userId="5e9fef00-bdb3-4683-9a69-56299b99277f" providerId="ADAL" clId="{7E2F8097-E222-457D-8ECB-E73FDCECA3A4}" dt="2021-04-19T14:32:23.780" v="40"/>
            <ac:spMkLst>
              <pc:docMk/>
              <pc:sldMasterMk cId="1813532614" sldId="2147483708"/>
              <pc:sldLayoutMk cId="3386449880" sldId="2147483717"/>
              <ac:spMk id="4" creationId="{00000000-0000-0000-0000-000000000000}"/>
            </ac:spMkLst>
          </pc:spChg>
        </pc:sldLayoutChg>
        <pc:sldLayoutChg chg="modSp">
          <pc:chgData name="Shannon Jones" userId="5e9fef00-bdb3-4683-9a69-56299b99277f" providerId="ADAL" clId="{7E2F8097-E222-457D-8ECB-E73FDCECA3A4}" dt="2021-04-19T14:32:23.780" v="40"/>
          <pc:sldLayoutMkLst>
            <pc:docMk/>
            <pc:sldMasterMk cId="1813532614" sldId="2147483708"/>
            <pc:sldLayoutMk cId="1478610566" sldId="2147483719"/>
          </pc:sldLayoutMkLst>
          <pc:spChg chg="mod">
            <ac:chgData name="Shannon Jones" userId="5e9fef00-bdb3-4683-9a69-56299b99277f" providerId="ADAL" clId="{7E2F8097-E222-457D-8ECB-E73FDCECA3A4}" dt="2021-04-19T14:32:23.780" v="40"/>
            <ac:spMkLst>
              <pc:docMk/>
              <pc:sldMasterMk cId="1813532614" sldId="2147483708"/>
              <pc:sldLayoutMk cId="1478610566" sldId="2147483719"/>
              <ac:spMk id="2" creationId="{00000000-0000-0000-0000-000000000000}"/>
            </ac:spMkLst>
          </pc:spChg>
          <pc:spChg chg="mod">
            <ac:chgData name="Shannon Jones" userId="5e9fef00-bdb3-4683-9a69-56299b99277f" providerId="ADAL" clId="{7E2F8097-E222-457D-8ECB-E73FDCECA3A4}" dt="2021-04-19T14:32:23.780" v="40"/>
            <ac:spMkLst>
              <pc:docMk/>
              <pc:sldMasterMk cId="1813532614" sldId="2147483708"/>
              <pc:sldLayoutMk cId="1478610566" sldId="2147483719"/>
              <ac:spMk id="3" creationId="{00000000-0000-0000-0000-000000000000}"/>
            </ac:spMkLst>
          </pc:spChg>
        </pc:sldLayoutChg>
      </pc:sldMasterChg>
      <pc:sldMasterChg chg="modSp modSldLayout">
        <pc:chgData name="Shannon Jones" userId="5e9fef00-bdb3-4683-9a69-56299b99277f" providerId="ADAL" clId="{7E2F8097-E222-457D-8ECB-E73FDCECA3A4}" dt="2021-04-19T14:32:23.328" v="39"/>
        <pc:sldMasterMkLst>
          <pc:docMk/>
          <pc:sldMasterMk cId="1774061268" sldId="2147483720"/>
        </pc:sldMasterMkLst>
        <pc:spChg chg="mod">
          <ac:chgData name="Shannon Jones" userId="5e9fef00-bdb3-4683-9a69-56299b99277f" providerId="ADAL" clId="{7E2F8097-E222-457D-8ECB-E73FDCECA3A4}" dt="2021-04-19T14:32:23.328" v="39"/>
          <ac:spMkLst>
            <pc:docMk/>
            <pc:sldMasterMk cId="1774061268" sldId="2147483720"/>
            <ac:spMk id="2" creationId="{00000000-0000-0000-0000-000000000000}"/>
          </ac:spMkLst>
        </pc:spChg>
        <pc:spChg chg="mod">
          <ac:chgData name="Shannon Jones" userId="5e9fef00-bdb3-4683-9a69-56299b99277f" providerId="ADAL" clId="{7E2F8097-E222-457D-8ECB-E73FDCECA3A4}" dt="2021-04-19T14:32:23.328" v="39"/>
          <ac:spMkLst>
            <pc:docMk/>
            <pc:sldMasterMk cId="1774061268" sldId="2147483720"/>
            <ac:spMk id="3" creationId="{00000000-0000-0000-0000-000000000000}"/>
          </ac:spMkLst>
        </pc:spChg>
        <pc:spChg chg="mod">
          <ac:chgData name="Shannon Jones" userId="5e9fef00-bdb3-4683-9a69-56299b99277f" providerId="ADAL" clId="{7E2F8097-E222-457D-8ECB-E73FDCECA3A4}" dt="2021-04-19T14:32:23.328" v="39"/>
          <ac:spMkLst>
            <pc:docMk/>
            <pc:sldMasterMk cId="1774061268" sldId="2147483720"/>
            <ac:spMk id="4" creationId="{00000000-0000-0000-0000-000000000000}"/>
          </ac:spMkLst>
        </pc:spChg>
        <pc:spChg chg="mod">
          <ac:chgData name="Shannon Jones" userId="5e9fef00-bdb3-4683-9a69-56299b99277f" providerId="ADAL" clId="{7E2F8097-E222-457D-8ECB-E73FDCECA3A4}" dt="2021-04-19T14:32:23.328" v="39"/>
          <ac:spMkLst>
            <pc:docMk/>
            <pc:sldMasterMk cId="1774061268" sldId="2147483720"/>
            <ac:spMk id="5" creationId="{00000000-0000-0000-0000-000000000000}"/>
          </ac:spMkLst>
        </pc:spChg>
        <pc:spChg chg="mod">
          <ac:chgData name="Shannon Jones" userId="5e9fef00-bdb3-4683-9a69-56299b99277f" providerId="ADAL" clId="{7E2F8097-E222-457D-8ECB-E73FDCECA3A4}" dt="2021-04-19T14:32:23.328" v="39"/>
          <ac:spMkLst>
            <pc:docMk/>
            <pc:sldMasterMk cId="1774061268" sldId="2147483720"/>
            <ac:spMk id="6" creationId="{00000000-0000-0000-0000-000000000000}"/>
          </ac:spMkLst>
        </pc:spChg>
        <pc:sldLayoutChg chg="modSp">
          <pc:chgData name="Shannon Jones" userId="5e9fef00-bdb3-4683-9a69-56299b99277f" providerId="ADAL" clId="{7E2F8097-E222-457D-8ECB-E73FDCECA3A4}" dt="2021-04-19T14:32:23.328" v="39"/>
          <pc:sldLayoutMkLst>
            <pc:docMk/>
            <pc:sldMasterMk cId="1774061268" sldId="2147483720"/>
            <pc:sldLayoutMk cId="1698651617" sldId="2147483721"/>
          </pc:sldLayoutMkLst>
          <pc:spChg chg="mod">
            <ac:chgData name="Shannon Jones" userId="5e9fef00-bdb3-4683-9a69-56299b99277f" providerId="ADAL" clId="{7E2F8097-E222-457D-8ECB-E73FDCECA3A4}" dt="2021-04-19T14:32:23.328" v="39"/>
            <ac:spMkLst>
              <pc:docMk/>
              <pc:sldMasterMk cId="1774061268" sldId="2147483720"/>
              <pc:sldLayoutMk cId="1698651617" sldId="2147483721"/>
              <ac:spMk id="2" creationId="{00000000-0000-0000-0000-000000000000}"/>
            </ac:spMkLst>
          </pc:spChg>
          <pc:spChg chg="mod">
            <ac:chgData name="Shannon Jones" userId="5e9fef00-bdb3-4683-9a69-56299b99277f" providerId="ADAL" clId="{7E2F8097-E222-457D-8ECB-E73FDCECA3A4}" dt="2021-04-19T14:32:23.328" v="39"/>
            <ac:spMkLst>
              <pc:docMk/>
              <pc:sldMasterMk cId="1774061268" sldId="2147483720"/>
              <pc:sldLayoutMk cId="1698651617" sldId="2147483721"/>
              <ac:spMk id="3" creationId="{00000000-0000-0000-0000-000000000000}"/>
            </ac:spMkLst>
          </pc:spChg>
        </pc:sldLayoutChg>
        <pc:sldLayoutChg chg="modSp">
          <pc:chgData name="Shannon Jones" userId="5e9fef00-bdb3-4683-9a69-56299b99277f" providerId="ADAL" clId="{7E2F8097-E222-457D-8ECB-E73FDCECA3A4}" dt="2021-04-19T14:32:23.328" v="39"/>
          <pc:sldLayoutMkLst>
            <pc:docMk/>
            <pc:sldMasterMk cId="1774061268" sldId="2147483720"/>
            <pc:sldLayoutMk cId="3179934288" sldId="2147483723"/>
          </pc:sldLayoutMkLst>
          <pc:spChg chg="mod">
            <ac:chgData name="Shannon Jones" userId="5e9fef00-bdb3-4683-9a69-56299b99277f" providerId="ADAL" clId="{7E2F8097-E222-457D-8ECB-E73FDCECA3A4}" dt="2021-04-19T14:32:23.328" v="39"/>
            <ac:spMkLst>
              <pc:docMk/>
              <pc:sldMasterMk cId="1774061268" sldId="2147483720"/>
              <pc:sldLayoutMk cId="3179934288" sldId="2147483723"/>
              <ac:spMk id="2" creationId="{00000000-0000-0000-0000-000000000000}"/>
            </ac:spMkLst>
          </pc:spChg>
          <pc:spChg chg="mod">
            <ac:chgData name="Shannon Jones" userId="5e9fef00-bdb3-4683-9a69-56299b99277f" providerId="ADAL" clId="{7E2F8097-E222-457D-8ECB-E73FDCECA3A4}" dt="2021-04-19T14:32:23.328" v="39"/>
            <ac:spMkLst>
              <pc:docMk/>
              <pc:sldMasterMk cId="1774061268" sldId="2147483720"/>
              <pc:sldLayoutMk cId="3179934288" sldId="2147483723"/>
              <ac:spMk id="3" creationId="{00000000-0000-0000-0000-000000000000}"/>
            </ac:spMkLst>
          </pc:spChg>
        </pc:sldLayoutChg>
        <pc:sldLayoutChg chg="modSp">
          <pc:chgData name="Shannon Jones" userId="5e9fef00-bdb3-4683-9a69-56299b99277f" providerId="ADAL" clId="{7E2F8097-E222-457D-8ECB-E73FDCECA3A4}" dt="2021-04-19T14:32:23.328" v="39"/>
          <pc:sldLayoutMkLst>
            <pc:docMk/>
            <pc:sldMasterMk cId="1774061268" sldId="2147483720"/>
            <pc:sldLayoutMk cId="545068526" sldId="2147483724"/>
          </pc:sldLayoutMkLst>
          <pc:spChg chg="mod">
            <ac:chgData name="Shannon Jones" userId="5e9fef00-bdb3-4683-9a69-56299b99277f" providerId="ADAL" clId="{7E2F8097-E222-457D-8ECB-E73FDCECA3A4}" dt="2021-04-19T14:32:23.328" v="39"/>
            <ac:spMkLst>
              <pc:docMk/>
              <pc:sldMasterMk cId="1774061268" sldId="2147483720"/>
              <pc:sldLayoutMk cId="545068526" sldId="2147483724"/>
              <ac:spMk id="3" creationId="{00000000-0000-0000-0000-000000000000}"/>
            </ac:spMkLst>
          </pc:spChg>
          <pc:spChg chg="mod">
            <ac:chgData name="Shannon Jones" userId="5e9fef00-bdb3-4683-9a69-56299b99277f" providerId="ADAL" clId="{7E2F8097-E222-457D-8ECB-E73FDCECA3A4}" dt="2021-04-19T14:32:23.328" v="39"/>
            <ac:spMkLst>
              <pc:docMk/>
              <pc:sldMasterMk cId="1774061268" sldId="2147483720"/>
              <pc:sldLayoutMk cId="545068526" sldId="2147483724"/>
              <ac:spMk id="4" creationId="{00000000-0000-0000-0000-000000000000}"/>
            </ac:spMkLst>
          </pc:spChg>
        </pc:sldLayoutChg>
        <pc:sldLayoutChg chg="modSp">
          <pc:chgData name="Shannon Jones" userId="5e9fef00-bdb3-4683-9a69-56299b99277f" providerId="ADAL" clId="{7E2F8097-E222-457D-8ECB-E73FDCECA3A4}" dt="2021-04-19T14:32:23.328" v="39"/>
          <pc:sldLayoutMkLst>
            <pc:docMk/>
            <pc:sldMasterMk cId="1774061268" sldId="2147483720"/>
            <pc:sldLayoutMk cId="3304573620" sldId="2147483725"/>
          </pc:sldLayoutMkLst>
          <pc:spChg chg="mod">
            <ac:chgData name="Shannon Jones" userId="5e9fef00-bdb3-4683-9a69-56299b99277f" providerId="ADAL" clId="{7E2F8097-E222-457D-8ECB-E73FDCECA3A4}" dt="2021-04-19T14:32:23.328" v="39"/>
            <ac:spMkLst>
              <pc:docMk/>
              <pc:sldMasterMk cId="1774061268" sldId="2147483720"/>
              <pc:sldLayoutMk cId="3304573620" sldId="2147483725"/>
              <ac:spMk id="2" creationId="{00000000-0000-0000-0000-000000000000}"/>
            </ac:spMkLst>
          </pc:spChg>
          <pc:spChg chg="mod">
            <ac:chgData name="Shannon Jones" userId="5e9fef00-bdb3-4683-9a69-56299b99277f" providerId="ADAL" clId="{7E2F8097-E222-457D-8ECB-E73FDCECA3A4}" dt="2021-04-19T14:32:23.328" v="39"/>
            <ac:spMkLst>
              <pc:docMk/>
              <pc:sldMasterMk cId="1774061268" sldId="2147483720"/>
              <pc:sldLayoutMk cId="3304573620" sldId="2147483725"/>
              <ac:spMk id="3" creationId="{00000000-0000-0000-0000-000000000000}"/>
            </ac:spMkLst>
          </pc:spChg>
          <pc:spChg chg="mod">
            <ac:chgData name="Shannon Jones" userId="5e9fef00-bdb3-4683-9a69-56299b99277f" providerId="ADAL" clId="{7E2F8097-E222-457D-8ECB-E73FDCECA3A4}" dt="2021-04-19T14:32:23.328" v="39"/>
            <ac:spMkLst>
              <pc:docMk/>
              <pc:sldMasterMk cId="1774061268" sldId="2147483720"/>
              <pc:sldLayoutMk cId="3304573620" sldId="2147483725"/>
              <ac:spMk id="4" creationId="{00000000-0000-0000-0000-000000000000}"/>
            </ac:spMkLst>
          </pc:spChg>
          <pc:spChg chg="mod">
            <ac:chgData name="Shannon Jones" userId="5e9fef00-bdb3-4683-9a69-56299b99277f" providerId="ADAL" clId="{7E2F8097-E222-457D-8ECB-E73FDCECA3A4}" dt="2021-04-19T14:32:23.328" v="39"/>
            <ac:spMkLst>
              <pc:docMk/>
              <pc:sldMasterMk cId="1774061268" sldId="2147483720"/>
              <pc:sldLayoutMk cId="3304573620" sldId="2147483725"/>
              <ac:spMk id="5" creationId="{00000000-0000-0000-0000-000000000000}"/>
            </ac:spMkLst>
          </pc:spChg>
          <pc:spChg chg="mod">
            <ac:chgData name="Shannon Jones" userId="5e9fef00-bdb3-4683-9a69-56299b99277f" providerId="ADAL" clId="{7E2F8097-E222-457D-8ECB-E73FDCECA3A4}" dt="2021-04-19T14:32:23.328" v="39"/>
            <ac:spMkLst>
              <pc:docMk/>
              <pc:sldMasterMk cId="1774061268" sldId="2147483720"/>
              <pc:sldLayoutMk cId="3304573620" sldId="2147483725"/>
              <ac:spMk id="6" creationId="{00000000-0000-0000-0000-000000000000}"/>
            </ac:spMkLst>
          </pc:spChg>
        </pc:sldLayoutChg>
        <pc:sldLayoutChg chg="modSp">
          <pc:chgData name="Shannon Jones" userId="5e9fef00-bdb3-4683-9a69-56299b99277f" providerId="ADAL" clId="{7E2F8097-E222-457D-8ECB-E73FDCECA3A4}" dt="2021-04-19T14:32:23.328" v="39"/>
          <pc:sldLayoutMkLst>
            <pc:docMk/>
            <pc:sldMasterMk cId="1774061268" sldId="2147483720"/>
            <pc:sldLayoutMk cId="2747906677" sldId="2147483728"/>
          </pc:sldLayoutMkLst>
          <pc:spChg chg="mod">
            <ac:chgData name="Shannon Jones" userId="5e9fef00-bdb3-4683-9a69-56299b99277f" providerId="ADAL" clId="{7E2F8097-E222-457D-8ECB-E73FDCECA3A4}" dt="2021-04-19T14:32:23.328" v="39"/>
            <ac:spMkLst>
              <pc:docMk/>
              <pc:sldMasterMk cId="1774061268" sldId="2147483720"/>
              <pc:sldLayoutMk cId="2747906677" sldId="2147483728"/>
              <ac:spMk id="2" creationId="{00000000-0000-0000-0000-000000000000}"/>
            </ac:spMkLst>
          </pc:spChg>
          <pc:spChg chg="mod">
            <ac:chgData name="Shannon Jones" userId="5e9fef00-bdb3-4683-9a69-56299b99277f" providerId="ADAL" clId="{7E2F8097-E222-457D-8ECB-E73FDCECA3A4}" dt="2021-04-19T14:32:23.328" v="39"/>
            <ac:spMkLst>
              <pc:docMk/>
              <pc:sldMasterMk cId="1774061268" sldId="2147483720"/>
              <pc:sldLayoutMk cId="2747906677" sldId="2147483728"/>
              <ac:spMk id="3" creationId="{00000000-0000-0000-0000-000000000000}"/>
            </ac:spMkLst>
          </pc:spChg>
          <pc:spChg chg="mod">
            <ac:chgData name="Shannon Jones" userId="5e9fef00-bdb3-4683-9a69-56299b99277f" providerId="ADAL" clId="{7E2F8097-E222-457D-8ECB-E73FDCECA3A4}" dt="2021-04-19T14:32:23.328" v="39"/>
            <ac:spMkLst>
              <pc:docMk/>
              <pc:sldMasterMk cId="1774061268" sldId="2147483720"/>
              <pc:sldLayoutMk cId="2747906677" sldId="2147483728"/>
              <ac:spMk id="4" creationId="{00000000-0000-0000-0000-000000000000}"/>
            </ac:spMkLst>
          </pc:spChg>
        </pc:sldLayoutChg>
        <pc:sldLayoutChg chg="modSp">
          <pc:chgData name="Shannon Jones" userId="5e9fef00-bdb3-4683-9a69-56299b99277f" providerId="ADAL" clId="{7E2F8097-E222-457D-8ECB-E73FDCECA3A4}" dt="2021-04-19T14:32:23.328" v="39"/>
          <pc:sldLayoutMkLst>
            <pc:docMk/>
            <pc:sldMasterMk cId="1774061268" sldId="2147483720"/>
            <pc:sldLayoutMk cId="2902278369" sldId="2147483729"/>
          </pc:sldLayoutMkLst>
          <pc:spChg chg="mod">
            <ac:chgData name="Shannon Jones" userId="5e9fef00-bdb3-4683-9a69-56299b99277f" providerId="ADAL" clId="{7E2F8097-E222-457D-8ECB-E73FDCECA3A4}" dt="2021-04-19T14:32:23.328" v="39"/>
            <ac:spMkLst>
              <pc:docMk/>
              <pc:sldMasterMk cId="1774061268" sldId="2147483720"/>
              <pc:sldLayoutMk cId="2902278369" sldId="2147483729"/>
              <ac:spMk id="2" creationId="{00000000-0000-0000-0000-000000000000}"/>
            </ac:spMkLst>
          </pc:spChg>
          <pc:spChg chg="mod">
            <ac:chgData name="Shannon Jones" userId="5e9fef00-bdb3-4683-9a69-56299b99277f" providerId="ADAL" clId="{7E2F8097-E222-457D-8ECB-E73FDCECA3A4}" dt="2021-04-19T14:32:23.328" v="39"/>
            <ac:spMkLst>
              <pc:docMk/>
              <pc:sldMasterMk cId="1774061268" sldId="2147483720"/>
              <pc:sldLayoutMk cId="2902278369" sldId="2147483729"/>
              <ac:spMk id="3" creationId="{00000000-0000-0000-0000-000000000000}"/>
            </ac:spMkLst>
          </pc:spChg>
          <pc:spChg chg="mod">
            <ac:chgData name="Shannon Jones" userId="5e9fef00-bdb3-4683-9a69-56299b99277f" providerId="ADAL" clId="{7E2F8097-E222-457D-8ECB-E73FDCECA3A4}" dt="2021-04-19T14:32:23.328" v="39"/>
            <ac:spMkLst>
              <pc:docMk/>
              <pc:sldMasterMk cId="1774061268" sldId="2147483720"/>
              <pc:sldLayoutMk cId="2902278369" sldId="2147483729"/>
              <ac:spMk id="4" creationId="{00000000-0000-0000-0000-000000000000}"/>
            </ac:spMkLst>
          </pc:spChg>
        </pc:sldLayoutChg>
        <pc:sldLayoutChg chg="modSp">
          <pc:chgData name="Shannon Jones" userId="5e9fef00-bdb3-4683-9a69-56299b99277f" providerId="ADAL" clId="{7E2F8097-E222-457D-8ECB-E73FDCECA3A4}" dt="2021-04-19T14:32:23.328" v="39"/>
          <pc:sldLayoutMkLst>
            <pc:docMk/>
            <pc:sldMasterMk cId="1774061268" sldId="2147483720"/>
            <pc:sldLayoutMk cId="1174930665" sldId="2147483731"/>
          </pc:sldLayoutMkLst>
          <pc:spChg chg="mod">
            <ac:chgData name="Shannon Jones" userId="5e9fef00-bdb3-4683-9a69-56299b99277f" providerId="ADAL" clId="{7E2F8097-E222-457D-8ECB-E73FDCECA3A4}" dt="2021-04-19T14:32:23.328" v="39"/>
            <ac:spMkLst>
              <pc:docMk/>
              <pc:sldMasterMk cId="1774061268" sldId="2147483720"/>
              <pc:sldLayoutMk cId="1174930665" sldId="2147483731"/>
              <ac:spMk id="2" creationId="{00000000-0000-0000-0000-000000000000}"/>
            </ac:spMkLst>
          </pc:spChg>
          <pc:spChg chg="mod">
            <ac:chgData name="Shannon Jones" userId="5e9fef00-bdb3-4683-9a69-56299b99277f" providerId="ADAL" clId="{7E2F8097-E222-457D-8ECB-E73FDCECA3A4}" dt="2021-04-19T14:32:23.328" v="39"/>
            <ac:spMkLst>
              <pc:docMk/>
              <pc:sldMasterMk cId="1774061268" sldId="2147483720"/>
              <pc:sldLayoutMk cId="1174930665" sldId="2147483731"/>
              <ac:spMk id="3" creationId="{00000000-0000-0000-0000-000000000000}"/>
            </ac:spMkLst>
          </pc:spChg>
        </pc:sldLayoutChg>
      </pc:sldMasterChg>
      <pc:sldMasterChg chg="modSp modSldLayout">
        <pc:chgData name="Shannon Jones" userId="5e9fef00-bdb3-4683-9a69-56299b99277f" providerId="ADAL" clId="{7E2F8097-E222-457D-8ECB-E73FDCECA3A4}" dt="2021-04-19T14:32:22.834" v="38"/>
        <pc:sldMasterMkLst>
          <pc:docMk/>
          <pc:sldMasterMk cId="4168315614" sldId="2147483732"/>
        </pc:sldMasterMkLst>
        <pc:spChg chg="mod">
          <ac:chgData name="Shannon Jones" userId="5e9fef00-bdb3-4683-9a69-56299b99277f" providerId="ADAL" clId="{7E2F8097-E222-457D-8ECB-E73FDCECA3A4}" dt="2021-04-19T14:32:22.834" v="38"/>
          <ac:spMkLst>
            <pc:docMk/>
            <pc:sldMasterMk cId="4168315614" sldId="2147483732"/>
            <ac:spMk id="2" creationId="{00000000-0000-0000-0000-000000000000}"/>
          </ac:spMkLst>
        </pc:spChg>
        <pc:spChg chg="mod">
          <ac:chgData name="Shannon Jones" userId="5e9fef00-bdb3-4683-9a69-56299b99277f" providerId="ADAL" clId="{7E2F8097-E222-457D-8ECB-E73FDCECA3A4}" dt="2021-04-19T14:32:22.834" v="38"/>
          <ac:spMkLst>
            <pc:docMk/>
            <pc:sldMasterMk cId="4168315614" sldId="2147483732"/>
            <ac:spMk id="3" creationId="{00000000-0000-0000-0000-000000000000}"/>
          </ac:spMkLst>
        </pc:spChg>
        <pc:spChg chg="mod">
          <ac:chgData name="Shannon Jones" userId="5e9fef00-bdb3-4683-9a69-56299b99277f" providerId="ADAL" clId="{7E2F8097-E222-457D-8ECB-E73FDCECA3A4}" dt="2021-04-19T14:32:22.834" v="38"/>
          <ac:spMkLst>
            <pc:docMk/>
            <pc:sldMasterMk cId="4168315614" sldId="2147483732"/>
            <ac:spMk id="4" creationId="{00000000-0000-0000-0000-000000000000}"/>
          </ac:spMkLst>
        </pc:spChg>
        <pc:spChg chg="mod">
          <ac:chgData name="Shannon Jones" userId="5e9fef00-bdb3-4683-9a69-56299b99277f" providerId="ADAL" clId="{7E2F8097-E222-457D-8ECB-E73FDCECA3A4}" dt="2021-04-19T14:32:22.834" v="38"/>
          <ac:spMkLst>
            <pc:docMk/>
            <pc:sldMasterMk cId="4168315614" sldId="2147483732"/>
            <ac:spMk id="5" creationId="{00000000-0000-0000-0000-000000000000}"/>
          </ac:spMkLst>
        </pc:spChg>
        <pc:spChg chg="mod">
          <ac:chgData name="Shannon Jones" userId="5e9fef00-bdb3-4683-9a69-56299b99277f" providerId="ADAL" clId="{7E2F8097-E222-457D-8ECB-E73FDCECA3A4}" dt="2021-04-19T14:32:22.834" v="38"/>
          <ac:spMkLst>
            <pc:docMk/>
            <pc:sldMasterMk cId="4168315614" sldId="2147483732"/>
            <ac:spMk id="6" creationId="{00000000-0000-0000-0000-000000000000}"/>
          </ac:spMkLst>
        </pc:spChg>
        <pc:sldLayoutChg chg="modSp">
          <pc:chgData name="Shannon Jones" userId="5e9fef00-bdb3-4683-9a69-56299b99277f" providerId="ADAL" clId="{7E2F8097-E222-457D-8ECB-E73FDCECA3A4}" dt="2021-04-19T14:32:22.834" v="38"/>
          <pc:sldLayoutMkLst>
            <pc:docMk/>
            <pc:sldMasterMk cId="4168315614" sldId="2147483732"/>
            <pc:sldLayoutMk cId="2090908826" sldId="2147483733"/>
          </pc:sldLayoutMkLst>
          <pc:spChg chg="mod">
            <ac:chgData name="Shannon Jones" userId="5e9fef00-bdb3-4683-9a69-56299b99277f" providerId="ADAL" clId="{7E2F8097-E222-457D-8ECB-E73FDCECA3A4}" dt="2021-04-19T14:32:22.834" v="38"/>
            <ac:spMkLst>
              <pc:docMk/>
              <pc:sldMasterMk cId="4168315614" sldId="2147483732"/>
              <pc:sldLayoutMk cId="2090908826" sldId="2147483733"/>
              <ac:spMk id="2" creationId="{00000000-0000-0000-0000-000000000000}"/>
            </ac:spMkLst>
          </pc:spChg>
          <pc:spChg chg="mod">
            <ac:chgData name="Shannon Jones" userId="5e9fef00-bdb3-4683-9a69-56299b99277f" providerId="ADAL" clId="{7E2F8097-E222-457D-8ECB-E73FDCECA3A4}" dt="2021-04-19T14:32:22.834" v="38"/>
            <ac:spMkLst>
              <pc:docMk/>
              <pc:sldMasterMk cId="4168315614" sldId="2147483732"/>
              <pc:sldLayoutMk cId="2090908826" sldId="2147483733"/>
              <ac:spMk id="3" creationId="{00000000-0000-0000-0000-000000000000}"/>
            </ac:spMkLst>
          </pc:spChg>
        </pc:sldLayoutChg>
        <pc:sldLayoutChg chg="modSp">
          <pc:chgData name="Shannon Jones" userId="5e9fef00-bdb3-4683-9a69-56299b99277f" providerId="ADAL" clId="{7E2F8097-E222-457D-8ECB-E73FDCECA3A4}" dt="2021-04-19T14:32:22.834" v="38"/>
          <pc:sldLayoutMkLst>
            <pc:docMk/>
            <pc:sldMasterMk cId="4168315614" sldId="2147483732"/>
            <pc:sldLayoutMk cId="3107722670" sldId="2147483735"/>
          </pc:sldLayoutMkLst>
          <pc:spChg chg="mod">
            <ac:chgData name="Shannon Jones" userId="5e9fef00-bdb3-4683-9a69-56299b99277f" providerId="ADAL" clId="{7E2F8097-E222-457D-8ECB-E73FDCECA3A4}" dt="2021-04-19T14:32:22.834" v="38"/>
            <ac:spMkLst>
              <pc:docMk/>
              <pc:sldMasterMk cId="4168315614" sldId="2147483732"/>
              <pc:sldLayoutMk cId="3107722670" sldId="2147483735"/>
              <ac:spMk id="2" creationId="{00000000-0000-0000-0000-000000000000}"/>
            </ac:spMkLst>
          </pc:spChg>
          <pc:spChg chg="mod">
            <ac:chgData name="Shannon Jones" userId="5e9fef00-bdb3-4683-9a69-56299b99277f" providerId="ADAL" clId="{7E2F8097-E222-457D-8ECB-E73FDCECA3A4}" dt="2021-04-19T14:32:22.834" v="38"/>
            <ac:spMkLst>
              <pc:docMk/>
              <pc:sldMasterMk cId="4168315614" sldId="2147483732"/>
              <pc:sldLayoutMk cId="3107722670" sldId="2147483735"/>
              <ac:spMk id="3" creationId="{00000000-0000-0000-0000-000000000000}"/>
            </ac:spMkLst>
          </pc:spChg>
        </pc:sldLayoutChg>
        <pc:sldLayoutChg chg="modSp">
          <pc:chgData name="Shannon Jones" userId="5e9fef00-bdb3-4683-9a69-56299b99277f" providerId="ADAL" clId="{7E2F8097-E222-457D-8ECB-E73FDCECA3A4}" dt="2021-04-19T14:32:22.834" v="38"/>
          <pc:sldLayoutMkLst>
            <pc:docMk/>
            <pc:sldMasterMk cId="4168315614" sldId="2147483732"/>
            <pc:sldLayoutMk cId="2314558827" sldId="2147483736"/>
          </pc:sldLayoutMkLst>
          <pc:spChg chg="mod">
            <ac:chgData name="Shannon Jones" userId="5e9fef00-bdb3-4683-9a69-56299b99277f" providerId="ADAL" clId="{7E2F8097-E222-457D-8ECB-E73FDCECA3A4}" dt="2021-04-19T14:32:22.834" v="38"/>
            <ac:spMkLst>
              <pc:docMk/>
              <pc:sldMasterMk cId="4168315614" sldId="2147483732"/>
              <pc:sldLayoutMk cId="2314558827" sldId="2147483736"/>
              <ac:spMk id="3" creationId="{00000000-0000-0000-0000-000000000000}"/>
            </ac:spMkLst>
          </pc:spChg>
          <pc:spChg chg="mod">
            <ac:chgData name="Shannon Jones" userId="5e9fef00-bdb3-4683-9a69-56299b99277f" providerId="ADAL" clId="{7E2F8097-E222-457D-8ECB-E73FDCECA3A4}" dt="2021-04-19T14:32:22.834" v="38"/>
            <ac:spMkLst>
              <pc:docMk/>
              <pc:sldMasterMk cId="4168315614" sldId="2147483732"/>
              <pc:sldLayoutMk cId="2314558827" sldId="2147483736"/>
              <ac:spMk id="4" creationId="{00000000-0000-0000-0000-000000000000}"/>
            </ac:spMkLst>
          </pc:spChg>
        </pc:sldLayoutChg>
        <pc:sldLayoutChg chg="modSp">
          <pc:chgData name="Shannon Jones" userId="5e9fef00-bdb3-4683-9a69-56299b99277f" providerId="ADAL" clId="{7E2F8097-E222-457D-8ECB-E73FDCECA3A4}" dt="2021-04-19T14:32:22.834" v="38"/>
          <pc:sldLayoutMkLst>
            <pc:docMk/>
            <pc:sldMasterMk cId="4168315614" sldId="2147483732"/>
            <pc:sldLayoutMk cId="399835310" sldId="2147483737"/>
          </pc:sldLayoutMkLst>
          <pc:spChg chg="mod">
            <ac:chgData name="Shannon Jones" userId="5e9fef00-bdb3-4683-9a69-56299b99277f" providerId="ADAL" clId="{7E2F8097-E222-457D-8ECB-E73FDCECA3A4}" dt="2021-04-19T14:32:22.834" v="38"/>
            <ac:spMkLst>
              <pc:docMk/>
              <pc:sldMasterMk cId="4168315614" sldId="2147483732"/>
              <pc:sldLayoutMk cId="399835310" sldId="2147483737"/>
              <ac:spMk id="2" creationId="{00000000-0000-0000-0000-000000000000}"/>
            </ac:spMkLst>
          </pc:spChg>
          <pc:spChg chg="mod">
            <ac:chgData name="Shannon Jones" userId="5e9fef00-bdb3-4683-9a69-56299b99277f" providerId="ADAL" clId="{7E2F8097-E222-457D-8ECB-E73FDCECA3A4}" dt="2021-04-19T14:32:22.834" v="38"/>
            <ac:spMkLst>
              <pc:docMk/>
              <pc:sldMasterMk cId="4168315614" sldId="2147483732"/>
              <pc:sldLayoutMk cId="399835310" sldId="2147483737"/>
              <ac:spMk id="3" creationId="{00000000-0000-0000-0000-000000000000}"/>
            </ac:spMkLst>
          </pc:spChg>
          <pc:spChg chg="mod">
            <ac:chgData name="Shannon Jones" userId="5e9fef00-bdb3-4683-9a69-56299b99277f" providerId="ADAL" clId="{7E2F8097-E222-457D-8ECB-E73FDCECA3A4}" dt="2021-04-19T14:32:22.834" v="38"/>
            <ac:spMkLst>
              <pc:docMk/>
              <pc:sldMasterMk cId="4168315614" sldId="2147483732"/>
              <pc:sldLayoutMk cId="399835310" sldId="2147483737"/>
              <ac:spMk id="4" creationId="{00000000-0000-0000-0000-000000000000}"/>
            </ac:spMkLst>
          </pc:spChg>
          <pc:spChg chg="mod">
            <ac:chgData name="Shannon Jones" userId="5e9fef00-bdb3-4683-9a69-56299b99277f" providerId="ADAL" clId="{7E2F8097-E222-457D-8ECB-E73FDCECA3A4}" dt="2021-04-19T14:32:22.834" v="38"/>
            <ac:spMkLst>
              <pc:docMk/>
              <pc:sldMasterMk cId="4168315614" sldId="2147483732"/>
              <pc:sldLayoutMk cId="399835310" sldId="2147483737"/>
              <ac:spMk id="5" creationId="{00000000-0000-0000-0000-000000000000}"/>
            </ac:spMkLst>
          </pc:spChg>
          <pc:spChg chg="mod">
            <ac:chgData name="Shannon Jones" userId="5e9fef00-bdb3-4683-9a69-56299b99277f" providerId="ADAL" clId="{7E2F8097-E222-457D-8ECB-E73FDCECA3A4}" dt="2021-04-19T14:32:22.834" v="38"/>
            <ac:spMkLst>
              <pc:docMk/>
              <pc:sldMasterMk cId="4168315614" sldId="2147483732"/>
              <pc:sldLayoutMk cId="399835310" sldId="2147483737"/>
              <ac:spMk id="6" creationId="{00000000-0000-0000-0000-000000000000}"/>
            </ac:spMkLst>
          </pc:spChg>
        </pc:sldLayoutChg>
        <pc:sldLayoutChg chg="modSp">
          <pc:chgData name="Shannon Jones" userId="5e9fef00-bdb3-4683-9a69-56299b99277f" providerId="ADAL" clId="{7E2F8097-E222-457D-8ECB-E73FDCECA3A4}" dt="2021-04-19T14:32:22.834" v="38"/>
          <pc:sldLayoutMkLst>
            <pc:docMk/>
            <pc:sldMasterMk cId="4168315614" sldId="2147483732"/>
            <pc:sldLayoutMk cId="2859763978" sldId="2147483740"/>
          </pc:sldLayoutMkLst>
          <pc:spChg chg="mod">
            <ac:chgData name="Shannon Jones" userId="5e9fef00-bdb3-4683-9a69-56299b99277f" providerId="ADAL" clId="{7E2F8097-E222-457D-8ECB-E73FDCECA3A4}" dt="2021-04-19T14:32:22.834" v="38"/>
            <ac:spMkLst>
              <pc:docMk/>
              <pc:sldMasterMk cId="4168315614" sldId="2147483732"/>
              <pc:sldLayoutMk cId="2859763978" sldId="2147483740"/>
              <ac:spMk id="2" creationId="{00000000-0000-0000-0000-000000000000}"/>
            </ac:spMkLst>
          </pc:spChg>
          <pc:spChg chg="mod">
            <ac:chgData name="Shannon Jones" userId="5e9fef00-bdb3-4683-9a69-56299b99277f" providerId="ADAL" clId="{7E2F8097-E222-457D-8ECB-E73FDCECA3A4}" dt="2021-04-19T14:32:22.834" v="38"/>
            <ac:spMkLst>
              <pc:docMk/>
              <pc:sldMasterMk cId="4168315614" sldId="2147483732"/>
              <pc:sldLayoutMk cId="2859763978" sldId="2147483740"/>
              <ac:spMk id="3" creationId="{00000000-0000-0000-0000-000000000000}"/>
            </ac:spMkLst>
          </pc:spChg>
          <pc:spChg chg="mod">
            <ac:chgData name="Shannon Jones" userId="5e9fef00-bdb3-4683-9a69-56299b99277f" providerId="ADAL" clId="{7E2F8097-E222-457D-8ECB-E73FDCECA3A4}" dt="2021-04-19T14:32:22.834" v="38"/>
            <ac:spMkLst>
              <pc:docMk/>
              <pc:sldMasterMk cId="4168315614" sldId="2147483732"/>
              <pc:sldLayoutMk cId="2859763978" sldId="2147483740"/>
              <ac:spMk id="4" creationId="{00000000-0000-0000-0000-000000000000}"/>
            </ac:spMkLst>
          </pc:spChg>
        </pc:sldLayoutChg>
        <pc:sldLayoutChg chg="modSp">
          <pc:chgData name="Shannon Jones" userId="5e9fef00-bdb3-4683-9a69-56299b99277f" providerId="ADAL" clId="{7E2F8097-E222-457D-8ECB-E73FDCECA3A4}" dt="2021-04-19T14:32:22.834" v="38"/>
          <pc:sldLayoutMkLst>
            <pc:docMk/>
            <pc:sldMasterMk cId="4168315614" sldId="2147483732"/>
            <pc:sldLayoutMk cId="569742111" sldId="2147483741"/>
          </pc:sldLayoutMkLst>
          <pc:spChg chg="mod">
            <ac:chgData name="Shannon Jones" userId="5e9fef00-bdb3-4683-9a69-56299b99277f" providerId="ADAL" clId="{7E2F8097-E222-457D-8ECB-E73FDCECA3A4}" dt="2021-04-19T14:32:22.834" v="38"/>
            <ac:spMkLst>
              <pc:docMk/>
              <pc:sldMasterMk cId="4168315614" sldId="2147483732"/>
              <pc:sldLayoutMk cId="569742111" sldId="2147483741"/>
              <ac:spMk id="2" creationId="{00000000-0000-0000-0000-000000000000}"/>
            </ac:spMkLst>
          </pc:spChg>
          <pc:spChg chg="mod">
            <ac:chgData name="Shannon Jones" userId="5e9fef00-bdb3-4683-9a69-56299b99277f" providerId="ADAL" clId="{7E2F8097-E222-457D-8ECB-E73FDCECA3A4}" dt="2021-04-19T14:32:22.834" v="38"/>
            <ac:spMkLst>
              <pc:docMk/>
              <pc:sldMasterMk cId="4168315614" sldId="2147483732"/>
              <pc:sldLayoutMk cId="569742111" sldId="2147483741"/>
              <ac:spMk id="3" creationId="{00000000-0000-0000-0000-000000000000}"/>
            </ac:spMkLst>
          </pc:spChg>
          <pc:spChg chg="mod">
            <ac:chgData name="Shannon Jones" userId="5e9fef00-bdb3-4683-9a69-56299b99277f" providerId="ADAL" clId="{7E2F8097-E222-457D-8ECB-E73FDCECA3A4}" dt="2021-04-19T14:32:22.834" v="38"/>
            <ac:spMkLst>
              <pc:docMk/>
              <pc:sldMasterMk cId="4168315614" sldId="2147483732"/>
              <pc:sldLayoutMk cId="569742111" sldId="2147483741"/>
              <ac:spMk id="4" creationId="{00000000-0000-0000-0000-000000000000}"/>
            </ac:spMkLst>
          </pc:spChg>
        </pc:sldLayoutChg>
        <pc:sldLayoutChg chg="modSp">
          <pc:chgData name="Shannon Jones" userId="5e9fef00-bdb3-4683-9a69-56299b99277f" providerId="ADAL" clId="{7E2F8097-E222-457D-8ECB-E73FDCECA3A4}" dt="2021-04-19T14:32:22.834" v="38"/>
          <pc:sldLayoutMkLst>
            <pc:docMk/>
            <pc:sldMasterMk cId="4168315614" sldId="2147483732"/>
            <pc:sldLayoutMk cId="2846322482" sldId="2147483743"/>
          </pc:sldLayoutMkLst>
          <pc:spChg chg="mod">
            <ac:chgData name="Shannon Jones" userId="5e9fef00-bdb3-4683-9a69-56299b99277f" providerId="ADAL" clId="{7E2F8097-E222-457D-8ECB-E73FDCECA3A4}" dt="2021-04-19T14:32:22.834" v="38"/>
            <ac:spMkLst>
              <pc:docMk/>
              <pc:sldMasterMk cId="4168315614" sldId="2147483732"/>
              <pc:sldLayoutMk cId="2846322482" sldId="2147483743"/>
              <ac:spMk id="2" creationId="{00000000-0000-0000-0000-000000000000}"/>
            </ac:spMkLst>
          </pc:spChg>
          <pc:spChg chg="mod">
            <ac:chgData name="Shannon Jones" userId="5e9fef00-bdb3-4683-9a69-56299b99277f" providerId="ADAL" clId="{7E2F8097-E222-457D-8ECB-E73FDCECA3A4}" dt="2021-04-19T14:32:22.834" v="38"/>
            <ac:spMkLst>
              <pc:docMk/>
              <pc:sldMasterMk cId="4168315614" sldId="2147483732"/>
              <pc:sldLayoutMk cId="2846322482" sldId="2147483743"/>
              <ac:spMk id="3" creationId="{00000000-0000-0000-0000-000000000000}"/>
            </ac:spMkLst>
          </pc:spChg>
        </pc:sldLayoutChg>
      </pc:sldMasterChg>
    </pc:docChg>
  </pc:docChgLst>
</pc:chgInfo>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dirty="0"/>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ABBBF9D1-8C16-4200-9ED1-26711CEB09EC}" type="datetimeFigureOut">
              <a:rPr lang="en-GB" smtClean="0"/>
              <a:t>19/04/2021</a:t>
            </a:fld>
            <a:endParaRPr lang="en-GB" dirty="0"/>
          </a:p>
        </p:txBody>
      </p:sp>
      <p:sp>
        <p:nvSpPr>
          <p:cNvPr id="4" name="Slide Image Placeholder 3"/>
          <p:cNvSpPr>
            <a:spLocks noGrp="1" noRot="1" noChangeAspect="1"/>
          </p:cNvSpPr>
          <p:nvPr>
            <p:ph type="sldImg" idx="2"/>
          </p:nvPr>
        </p:nvSpPr>
        <p:spPr>
          <a:xfrm>
            <a:off x="1262063" y="1143000"/>
            <a:ext cx="4333875" cy="3086100"/>
          </a:xfrm>
          <a:prstGeom prst="rect">
            <a:avLst/>
          </a:prstGeom>
          <a:noFill/>
          <a:ln w="12700">
            <a:solidFill>
              <a:prstClr val="black"/>
            </a:solidFill>
          </a:ln>
        </p:spPr>
        <p:txBody>
          <a:bodyPr vert="horz" lIns="91440" tIns="45720" rIns="91440" bIns="45720" rtlCol="0" anchor="ctr"/>
          <a:lstStyle/>
          <a:p>
            <a:endParaRPr lang="en-GB" dirty="0"/>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dirty="0"/>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31B7ED70-8818-4233-AEC3-A1C369A47C22}" type="slidenum">
              <a:rPr lang="en-GB" smtClean="0"/>
              <a:t>‹#›</a:t>
            </a:fld>
            <a:endParaRPr lang="en-GB" dirty="0"/>
          </a:p>
        </p:txBody>
      </p:sp>
    </p:spTree>
    <p:extLst>
      <p:ext uri="{BB962C8B-B14F-4D97-AF65-F5344CB8AC3E}">
        <p14:creationId xmlns:p14="http://schemas.microsoft.com/office/powerpoint/2010/main" val="3548053246"/>
      </p:ext>
    </p:extLst>
  </p:cSld>
  <p:clrMap bg1="lt1" tx1="dk1" bg2="lt2" tx2="dk2" accent1="accent1" accent2="accent2" accent3="accent3" accent4="accent4" accent5="accent5" accent6="accent6" hlink="hlink" folHlink="folHlink"/>
  <p:notesStyle>
    <a:lvl1pPr marL="0" algn="l" defTabSz="3490302" rtl="0" eaLnBrk="1" latinLnBrk="0" hangingPunct="1">
      <a:defRPr sz="4579" kern="1200">
        <a:solidFill>
          <a:schemeClr val="tx1"/>
        </a:solidFill>
        <a:latin typeface="+mn-lt"/>
        <a:ea typeface="+mn-ea"/>
        <a:cs typeface="+mn-cs"/>
      </a:defRPr>
    </a:lvl1pPr>
    <a:lvl2pPr marL="1745151" algn="l" defTabSz="3490302" rtl="0" eaLnBrk="1" latinLnBrk="0" hangingPunct="1">
      <a:defRPr sz="4579" kern="1200">
        <a:solidFill>
          <a:schemeClr val="tx1"/>
        </a:solidFill>
        <a:latin typeface="+mn-lt"/>
        <a:ea typeface="+mn-ea"/>
        <a:cs typeface="+mn-cs"/>
      </a:defRPr>
    </a:lvl2pPr>
    <a:lvl3pPr marL="3490302" algn="l" defTabSz="3490302" rtl="0" eaLnBrk="1" latinLnBrk="0" hangingPunct="1">
      <a:defRPr sz="4579" kern="1200">
        <a:solidFill>
          <a:schemeClr val="tx1"/>
        </a:solidFill>
        <a:latin typeface="+mn-lt"/>
        <a:ea typeface="+mn-ea"/>
        <a:cs typeface="+mn-cs"/>
      </a:defRPr>
    </a:lvl3pPr>
    <a:lvl4pPr marL="5235455" algn="l" defTabSz="3490302" rtl="0" eaLnBrk="1" latinLnBrk="0" hangingPunct="1">
      <a:defRPr sz="4579" kern="1200">
        <a:solidFill>
          <a:schemeClr val="tx1"/>
        </a:solidFill>
        <a:latin typeface="+mn-lt"/>
        <a:ea typeface="+mn-ea"/>
        <a:cs typeface="+mn-cs"/>
      </a:defRPr>
    </a:lvl4pPr>
    <a:lvl5pPr marL="6980606" algn="l" defTabSz="3490302" rtl="0" eaLnBrk="1" latinLnBrk="0" hangingPunct="1">
      <a:defRPr sz="4579" kern="1200">
        <a:solidFill>
          <a:schemeClr val="tx1"/>
        </a:solidFill>
        <a:latin typeface="+mn-lt"/>
        <a:ea typeface="+mn-ea"/>
        <a:cs typeface="+mn-cs"/>
      </a:defRPr>
    </a:lvl5pPr>
    <a:lvl6pPr marL="8725757" algn="l" defTabSz="3490302" rtl="0" eaLnBrk="1" latinLnBrk="0" hangingPunct="1">
      <a:defRPr sz="4579" kern="1200">
        <a:solidFill>
          <a:schemeClr val="tx1"/>
        </a:solidFill>
        <a:latin typeface="+mn-lt"/>
        <a:ea typeface="+mn-ea"/>
        <a:cs typeface="+mn-cs"/>
      </a:defRPr>
    </a:lvl6pPr>
    <a:lvl7pPr marL="10470908" algn="l" defTabSz="3490302" rtl="0" eaLnBrk="1" latinLnBrk="0" hangingPunct="1">
      <a:defRPr sz="4579" kern="1200">
        <a:solidFill>
          <a:schemeClr val="tx1"/>
        </a:solidFill>
        <a:latin typeface="+mn-lt"/>
        <a:ea typeface="+mn-ea"/>
        <a:cs typeface="+mn-cs"/>
      </a:defRPr>
    </a:lvl7pPr>
    <a:lvl8pPr marL="12216059" algn="l" defTabSz="3490302" rtl="0" eaLnBrk="1" latinLnBrk="0" hangingPunct="1">
      <a:defRPr sz="4579" kern="1200">
        <a:solidFill>
          <a:schemeClr val="tx1"/>
        </a:solidFill>
        <a:latin typeface="+mn-lt"/>
        <a:ea typeface="+mn-ea"/>
        <a:cs typeface="+mn-cs"/>
      </a:defRPr>
    </a:lvl8pPr>
    <a:lvl9pPr marL="13961214" algn="l" defTabSz="3490302" rtl="0" eaLnBrk="1" latinLnBrk="0" hangingPunct="1">
      <a:defRPr sz="4579" kern="1200">
        <a:solidFill>
          <a:schemeClr val="tx1"/>
        </a:solidFill>
        <a:latin typeface="+mn-lt"/>
        <a:ea typeface="+mn-ea"/>
        <a:cs typeface="+mn-cs"/>
      </a:defRPr>
    </a:lvl9pPr>
  </p:notesStyle>
</p:notesMaster>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3185995" y="4949049"/>
            <a:ext cx="36107926" cy="10528100"/>
          </a:xfrm>
        </p:spPr>
        <p:txBody>
          <a:bodyPr anchor="b"/>
          <a:lstStyle>
            <a:lvl1pPr algn="ctr">
              <a:defRPr sz="26457"/>
            </a:lvl1pPr>
          </a:lstStyle>
          <a:p>
            <a:r>
              <a:rPr lang="en-US"/>
              <a:t>Click to edit Master title style</a:t>
            </a:r>
            <a:endParaRPr lang="en-US" dirty="0"/>
          </a:p>
        </p:txBody>
      </p:sp>
      <p:sp>
        <p:nvSpPr>
          <p:cNvPr id="3" name="Subtitle 2"/>
          <p:cNvSpPr>
            <a:spLocks noGrp="1"/>
          </p:cNvSpPr>
          <p:nvPr>
            <p:ph type="subTitle" idx="1"/>
          </p:nvPr>
        </p:nvSpPr>
        <p:spPr>
          <a:xfrm>
            <a:off x="5309989" y="15883154"/>
            <a:ext cx="31859935" cy="7301067"/>
          </a:xfrm>
        </p:spPr>
        <p:txBody>
          <a:bodyPr/>
          <a:lstStyle>
            <a:lvl1pPr marL="0" indent="0" algn="ctr">
              <a:buNone/>
              <a:defRPr sz="10583"/>
            </a:lvl1pPr>
            <a:lvl2pPr marL="2016035" indent="0" algn="ctr">
              <a:buNone/>
              <a:defRPr sz="8819"/>
            </a:lvl2pPr>
            <a:lvl3pPr marL="4032071" indent="0" algn="ctr">
              <a:buNone/>
              <a:defRPr sz="7937"/>
            </a:lvl3pPr>
            <a:lvl4pPr marL="6048106" indent="0" algn="ctr">
              <a:buNone/>
              <a:defRPr sz="7055"/>
            </a:lvl4pPr>
            <a:lvl5pPr marL="8064142" indent="0" algn="ctr">
              <a:buNone/>
              <a:defRPr sz="7055"/>
            </a:lvl5pPr>
            <a:lvl6pPr marL="10080177" indent="0" algn="ctr">
              <a:buNone/>
              <a:defRPr sz="7055"/>
            </a:lvl6pPr>
            <a:lvl7pPr marL="12096212" indent="0" algn="ctr">
              <a:buNone/>
              <a:defRPr sz="7055"/>
            </a:lvl7pPr>
            <a:lvl8pPr marL="14112248" indent="0" algn="ctr">
              <a:buNone/>
              <a:defRPr sz="7055"/>
            </a:lvl8pPr>
            <a:lvl9pPr marL="16128282" indent="0" algn="ctr">
              <a:buNone/>
              <a:defRPr sz="7055"/>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8DA06430-17A0-4386-8AC1-B811AAB1F862}" type="datetimeFigureOut">
              <a:rPr lang="en-GB" smtClean="0"/>
              <a:t>19/04/2021</a:t>
            </a:fld>
            <a:endParaRPr lang="en-GB" dirty="0"/>
          </a:p>
        </p:txBody>
      </p:sp>
      <p:sp>
        <p:nvSpPr>
          <p:cNvPr id="5" name="Footer Placeholder 4"/>
          <p:cNvSpPr>
            <a:spLocks noGrp="1"/>
          </p:cNvSpPr>
          <p:nvPr>
            <p:ph type="ftr" sz="quarter" idx="11"/>
          </p:nvPr>
        </p:nvSpPr>
        <p:spPr/>
        <p:txBody>
          <a:bodyPr/>
          <a:lstStyle/>
          <a:p>
            <a:endParaRPr lang="en-GB" dirty="0"/>
          </a:p>
        </p:txBody>
      </p:sp>
      <p:sp>
        <p:nvSpPr>
          <p:cNvPr id="6" name="Slide Number Placeholder 5"/>
          <p:cNvSpPr>
            <a:spLocks noGrp="1"/>
          </p:cNvSpPr>
          <p:nvPr>
            <p:ph type="sldNum" sz="quarter" idx="12"/>
          </p:nvPr>
        </p:nvSpPr>
        <p:spPr/>
        <p:txBody>
          <a:bodyPr/>
          <a:lstStyle/>
          <a:p>
            <a:fld id="{DA2BFC10-081C-41E9-9A90-5548E88877B3}" type="slidenum">
              <a:rPr lang="en-GB" smtClean="0"/>
              <a:t>‹#›</a:t>
            </a:fld>
            <a:endParaRPr lang="en-GB" dirty="0"/>
          </a:p>
        </p:txBody>
      </p:sp>
    </p:spTree>
    <p:extLst>
      <p:ext uri="{BB962C8B-B14F-4D97-AF65-F5344CB8AC3E}">
        <p14:creationId xmlns:p14="http://schemas.microsoft.com/office/powerpoint/2010/main" val="172363600"/>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8DA06430-17A0-4386-8AC1-B811AAB1F862}" type="datetimeFigureOut">
              <a:rPr lang="en-GB" smtClean="0"/>
              <a:t>19/04/2021</a:t>
            </a:fld>
            <a:endParaRPr lang="en-GB" dirty="0"/>
          </a:p>
        </p:txBody>
      </p:sp>
      <p:sp>
        <p:nvSpPr>
          <p:cNvPr id="5" name="Footer Placeholder 4"/>
          <p:cNvSpPr>
            <a:spLocks noGrp="1"/>
          </p:cNvSpPr>
          <p:nvPr>
            <p:ph type="ftr" sz="quarter" idx="11"/>
          </p:nvPr>
        </p:nvSpPr>
        <p:spPr/>
        <p:txBody>
          <a:bodyPr/>
          <a:lstStyle/>
          <a:p>
            <a:endParaRPr lang="en-GB" dirty="0"/>
          </a:p>
        </p:txBody>
      </p:sp>
      <p:sp>
        <p:nvSpPr>
          <p:cNvPr id="6" name="Slide Number Placeholder 5"/>
          <p:cNvSpPr>
            <a:spLocks noGrp="1"/>
          </p:cNvSpPr>
          <p:nvPr>
            <p:ph type="sldNum" sz="quarter" idx="12"/>
          </p:nvPr>
        </p:nvSpPr>
        <p:spPr/>
        <p:txBody>
          <a:bodyPr/>
          <a:lstStyle/>
          <a:p>
            <a:fld id="{DA2BFC10-081C-41E9-9A90-5548E88877B3}" type="slidenum">
              <a:rPr lang="en-GB" smtClean="0"/>
              <a:t>‹#›</a:t>
            </a:fld>
            <a:endParaRPr lang="en-GB" dirty="0"/>
          </a:p>
        </p:txBody>
      </p:sp>
    </p:spTree>
    <p:extLst>
      <p:ext uri="{BB962C8B-B14F-4D97-AF65-F5344CB8AC3E}">
        <p14:creationId xmlns:p14="http://schemas.microsoft.com/office/powerpoint/2010/main" val="1654361321"/>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2898373" y="7539080"/>
            <a:ext cx="36638924" cy="12579118"/>
          </a:xfrm>
        </p:spPr>
        <p:txBody>
          <a:bodyPr anchor="b"/>
          <a:lstStyle>
            <a:lvl1pPr>
              <a:defRPr sz="26457"/>
            </a:lvl1pPr>
          </a:lstStyle>
          <a:p>
            <a:r>
              <a:rPr lang="en-US"/>
              <a:t>Click to edit Master title style</a:t>
            </a:r>
            <a:endParaRPr lang="en-US" dirty="0"/>
          </a:p>
        </p:txBody>
      </p:sp>
      <p:sp>
        <p:nvSpPr>
          <p:cNvPr id="3" name="Text Placeholder 2"/>
          <p:cNvSpPr>
            <a:spLocks noGrp="1"/>
          </p:cNvSpPr>
          <p:nvPr>
            <p:ph type="body" idx="1"/>
          </p:nvPr>
        </p:nvSpPr>
        <p:spPr>
          <a:xfrm>
            <a:off x="2898373" y="20237202"/>
            <a:ext cx="36638924" cy="6615061"/>
          </a:xfrm>
        </p:spPr>
        <p:txBody>
          <a:bodyPr/>
          <a:lstStyle>
            <a:lvl1pPr marL="0" indent="0">
              <a:buNone/>
              <a:defRPr sz="10583">
                <a:solidFill>
                  <a:schemeClr val="tx1"/>
                </a:solidFill>
              </a:defRPr>
            </a:lvl1pPr>
            <a:lvl2pPr marL="2016035" indent="0">
              <a:buNone/>
              <a:defRPr sz="8819">
                <a:solidFill>
                  <a:schemeClr val="tx1">
                    <a:tint val="75000"/>
                  </a:schemeClr>
                </a:solidFill>
              </a:defRPr>
            </a:lvl2pPr>
            <a:lvl3pPr marL="4032071" indent="0">
              <a:buNone/>
              <a:defRPr sz="7937">
                <a:solidFill>
                  <a:schemeClr val="tx1">
                    <a:tint val="75000"/>
                  </a:schemeClr>
                </a:solidFill>
              </a:defRPr>
            </a:lvl3pPr>
            <a:lvl4pPr marL="6048106" indent="0">
              <a:buNone/>
              <a:defRPr sz="7055">
                <a:solidFill>
                  <a:schemeClr val="tx1">
                    <a:tint val="75000"/>
                  </a:schemeClr>
                </a:solidFill>
              </a:defRPr>
            </a:lvl4pPr>
            <a:lvl5pPr marL="8064142" indent="0">
              <a:buNone/>
              <a:defRPr sz="7055">
                <a:solidFill>
                  <a:schemeClr val="tx1">
                    <a:tint val="75000"/>
                  </a:schemeClr>
                </a:solidFill>
              </a:defRPr>
            </a:lvl5pPr>
            <a:lvl6pPr marL="10080177" indent="0">
              <a:buNone/>
              <a:defRPr sz="7055">
                <a:solidFill>
                  <a:schemeClr val="tx1">
                    <a:tint val="75000"/>
                  </a:schemeClr>
                </a:solidFill>
              </a:defRPr>
            </a:lvl6pPr>
            <a:lvl7pPr marL="12096212" indent="0">
              <a:buNone/>
              <a:defRPr sz="7055">
                <a:solidFill>
                  <a:schemeClr val="tx1">
                    <a:tint val="75000"/>
                  </a:schemeClr>
                </a:solidFill>
              </a:defRPr>
            </a:lvl7pPr>
            <a:lvl8pPr marL="14112248" indent="0">
              <a:buNone/>
              <a:defRPr sz="7055">
                <a:solidFill>
                  <a:schemeClr val="tx1">
                    <a:tint val="75000"/>
                  </a:schemeClr>
                </a:solidFill>
              </a:defRPr>
            </a:lvl8pPr>
            <a:lvl9pPr marL="16128282" indent="0">
              <a:buNone/>
              <a:defRPr sz="7055">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8DA06430-17A0-4386-8AC1-B811AAB1F862}" type="datetimeFigureOut">
              <a:rPr lang="en-GB" smtClean="0"/>
              <a:t>19/04/2021</a:t>
            </a:fld>
            <a:endParaRPr lang="en-GB" dirty="0"/>
          </a:p>
        </p:txBody>
      </p:sp>
      <p:sp>
        <p:nvSpPr>
          <p:cNvPr id="5" name="Footer Placeholder 4"/>
          <p:cNvSpPr>
            <a:spLocks noGrp="1"/>
          </p:cNvSpPr>
          <p:nvPr>
            <p:ph type="ftr" sz="quarter" idx="11"/>
          </p:nvPr>
        </p:nvSpPr>
        <p:spPr/>
        <p:txBody>
          <a:bodyPr/>
          <a:lstStyle/>
          <a:p>
            <a:endParaRPr lang="en-GB" dirty="0"/>
          </a:p>
        </p:txBody>
      </p:sp>
      <p:sp>
        <p:nvSpPr>
          <p:cNvPr id="6" name="Slide Number Placeholder 5"/>
          <p:cNvSpPr>
            <a:spLocks noGrp="1"/>
          </p:cNvSpPr>
          <p:nvPr>
            <p:ph type="sldNum" sz="quarter" idx="12"/>
          </p:nvPr>
        </p:nvSpPr>
        <p:spPr/>
        <p:txBody>
          <a:bodyPr/>
          <a:lstStyle/>
          <a:p>
            <a:fld id="{DA2BFC10-081C-41E9-9A90-5548E88877B3}" type="slidenum">
              <a:rPr lang="en-GB" smtClean="0"/>
              <a:t>‹#›</a:t>
            </a:fld>
            <a:endParaRPr lang="en-GB" dirty="0"/>
          </a:p>
        </p:txBody>
      </p:sp>
    </p:spTree>
    <p:extLst>
      <p:ext uri="{BB962C8B-B14F-4D97-AF65-F5344CB8AC3E}">
        <p14:creationId xmlns:p14="http://schemas.microsoft.com/office/powerpoint/2010/main" val="1421730936"/>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2920495" y="8050078"/>
            <a:ext cx="18053962" cy="19187185"/>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21505456" y="8050078"/>
            <a:ext cx="18053962" cy="19187185"/>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8DA06430-17A0-4386-8AC1-B811AAB1F862}" type="datetimeFigureOut">
              <a:rPr lang="en-GB" smtClean="0"/>
              <a:t>19/04/2021</a:t>
            </a:fld>
            <a:endParaRPr lang="en-GB" dirty="0"/>
          </a:p>
        </p:txBody>
      </p:sp>
      <p:sp>
        <p:nvSpPr>
          <p:cNvPr id="6" name="Footer Placeholder 5"/>
          <p:cNvSpPr>
            <a:spLocks noGrp="1"/>
          </p:cNvSpPr>
          <p:nvPr>
            <p:ph type="ftr" sz="quarter" idx="11"/>
          </p:nvPr>
        </p:nvSpPr>
        <p:spPr/>
        <p:txBody>
          <a:bodyPr/>
          <a:lstStyle/>
          <a:p>
            <a:endParaRPr lang="en-GB" dirty="0"/>
          </a:p>
        </p:txBody>
      </p:sp>
      <p:sp>
        <p:nvSpPr>
          <p:cNvPr id="7" name="Slide Number Placeholder 6"/>
          <p:cNvSpPr>
            <a:spLocks noGrp="1"/>
          </p:cNvSpPr>
          <p:nvPr>
            <p:ph type="sldNum" sz="quarter" idx="12"/>
          </p:nvPr>
        </p:nvSpPr>
        <p:spPr/>
        <p:txBody>
          <a:bodyPr/>
          <a:lstStyle/>
          <a:p>
            <a:fld id="{DA2BFC10-081C-41E9-9A90-5548E88877B3}" type="slidenum">
              <a:rPr lang="en-GB" smtClean="0"/>
              <a:t>‹#›</a:t>
            </a:fld>
            <a:endParaRPr lang="en-GB" dirty="0"/>
          </a:p>
        </p:txBody>
      </p:sp>
    </p:spTree>
    <p:extLst>
      <p:ext uri="{BB962C8B-B14F-4D97-AF65-F5344CB8AC3E}">
        <p14:creationId xmlns:p14="http://schemas.microsoft.com/office/powerpoint/2010/main" val="148120429"/>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2926028" y="1610022"/>
            <a:ext cx="36638924" cy="5845058"/>
          </a:xfrm>
        </p:spPr>
        <p:txBody>
          <a:bodyPr/>
          <a:lstStyle/>
          <a:p>
            <a:r>
              <a:rPr lang="en-US"/>
              <a:t>Click to edit Master title style</a:t>
            </a:r>
            <a:endParaRPr lang="en-US" dirty="0"/>
          </a:p>
        </p:txBody>
      </p:sp>
      <p:sp>
        <p:nvSpPr>
          <p:cNvPr id="3" name="Text Placeholder 2"/>
          <p:cNvSpPr>
            <a:spLocks noGrp="1"/>
          </p:cNvSpPr>
          <p:nvPr>
            <p:ph type="body" idx="1"/>
          </p:nvPr>
        </p:nvSpPr>
        <p:spPr>
          <a:xfrm>
            <a:off x="2926030" y="7413073"/>
            <a:ext cx="17970993" cy="3633032"/>
          </a:xfrm>
        </p:spPr>
        <p:txBody>
          <a:bodyPr anchor="b"/>
          <a:lstStyle>
            <a:lvl1pPr marL="0" indent="0">
              <a:buNone/>
              <a:defRPr sz="10583" b="1"/>
            </a:lvl1pPr>
            <a:lvl2pPr marL="2016035" indent="0">
              <a:buNone/>
              <a:defRPr sz="8819" b="1"/>
            </a:lvl2pPr>
            <a:lvl3pPr marL="4032071" indent="0">
              <a:buNone/>
              <a:defRPr sz="7937" b="1"/>
            </a:lvl3pPr>
            <a:lvl4pPr marL="6048106" indent="0">
              <a:buNone/>
              <a:defRPr sz="7055" b="1"/>
            </a:lvl4pPr>
            <a:lvl5pPr marL="8064142" indent="0">
              <a:buNone/>
              <a:defRPr sz="7055" b="1"/>
            </a:lvl5pPr>
            <a:lvl6pPr marL="10080177" indent="0">
              <a:buNone/>
              <a:defRPr sz="7055" b="1"/>
            </a:lvl6pPr>
            <a:lvl7pPr marL="12096212" indent="0">
              <a:buNone/>
              <a:defRPr sz="7055" b="1"/>
            </a:lvl7pPr>
            <a:lvl8pPr marL="14112248" indent="0">
              <a:buNone/>
              <a:defRPr sz="7055" b="1"/>
            </a:lvl8pPr>
            <a:lvl9pPr marL="16128282" indent="0">
              <a:buNone/>
              <a:defRPr sz="7055" b="1"/>
            </a:lvl9pPr>
          </a:lstStyle>
          <a:p>
            <a:pPr lvl="0"/>
            <a:r>
              <a:rPr lang="en-US"/>
              <a:t>Click to edit Master text styles</a:t>
            </a:r>
          </a:p>
        </p:txBody>
      </p:sp>
      <p:sp>
        <p:nvSpPr>
          <p:cNvPr id="4" name="Content Placeholder 3"/>
          <p:cNvSpPr>
            <a:spLocks noGrp="1"/>
          </p:cNvSpPr>
          <p:nvPr>
            <p:ph sz="half" idx="2"/>
          </p:nvPr>
        </p:nvSpPr>
        <p:spPr>
          <a:xfrm>
            <a:off x="2926030" y="11046106"/>
            <a:ext cx="17970993" cy="16247157"/>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21505458" y="7413073"/>
            <a:ext cx="18059496" cy="3633032"/>
          </a:xfrm>
        </p:spPr>
        <p:txBody>
          <a:bodyPr anchor="b"/>
          <a:lstStyle>
            <a:lvl1pPr marL="0" indent="0">
              <a:buNone/>
              <a:defRPr sz="10583" b="1"/>
            </a:lvl1pPr>
            <a:lvl2pPr marL="2016035" indent="0">
              <a:buNone/>
              <a:defRPr sz="8819" b="1"/>
            </a:lvl2pPr>
            <a:lvl3pPr marL="4032071" indent="0">
              <a:buNone/>
              <a:defRPr sz="7937" b="1"/>
            </a:lvl3pPr>
            <a:lvl4pPr marL="6048106" indent="0">
              <a:buNone/>
              <a:defRPr sz="7055" b="1"/>
            </a:lvl4pPr>
            <a:lvl5pPr marL="8064142" indent="0">
              <a:buNone/>
              <a:defRPr sz="7055" b="1"/>
            </a:lvl5pPr>
            <a:lvl6pPr marL="10080177" indent="0">
              <a:buNone/>
              <a:defRPr sz="7055" b="1"/>
            </a:lvl6pPr>
            <a:lvl7pPr marL="12096212" indent="0">
              <a:buNone/>
              <a:defRPr sz="7055" b="1"/>
            </a:lvl7pPr>
            <a:lvl8pPr marL="14112248" indent="0">
              <a:buNone/>
              <a:defRPr sz="7055" b="1"/>
            </a:lvl8pPr>
            <a:lvl9pPr marL="16128282" indent="0">
              <a:buNone/>
              <a:defRPr sz="7055" b="1"/>
            </a:lvl9pPr>
          </a:lstStyle>
          <a:p>
            <a:pPr lvl="0"/>
            <a:r>
              <a:rPr lang="en-US"/>
              <a:t>Click to edit Master text styles</a:t>
            </a:r>
          </a:p>
        </p:txBody>
      </p:sp>
      <p:sp>
        <p:nvSpPr>
          <p:cNvPr id="6" name="Content Placeholder 5"/>
          <p:cNvSpPr>
            <a:spLocks noGrp="1"/>
          </p:cNvSpPr>
          <p:nvPr>
            <p:ph sz="quarter" idx="4"/>
          </p:nvPr>
        </p:nvSpPr>
        <p:spPr>
          <a:xfrm>
            <a:off x="21505458" y="11046106"/>
            <a:ext cx="18059496" cy="16247157"/>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8DA06430-17A0-4386-8AC1-B811AAB1F862}" type="datetimeFigureOut">
              <a:rPr lang="en-GB" smtClean="0"/>
              <a:t>19/04/2021</a:t>
            </a:fld>
            <a:endParaRPr lang="en-GB" dirty="0"/>
          </a:p>
        </p:txBody>
      </p:sp>
      <p:sp>
        <p:nvSpPr>
          <p:cNvPr id="8" name="Footer Placeholder 7"/>
          <p:cNvSpPr>
            <a:spLocks noGrp="1"/>
          </p:cNvSpPr>
          <p:nvPr>
            <p:ph type="ftr" sz="quarter" idx="11"/>
          </p:nvPr>
        </p:nvSpPr>
        <p:spPr/>
        <p:txBody>
          <a:bodyPr/>
          <a:lstStyle/>
          <a:p>
            <a:endParaRPr lang="en-GB" dirty="0"/>
          </a:p>
        </p:txBody>
      </p:sp>
      <p:sp>
        <p:nvSpPr>
          <p:cNvPr id="9" name="Slide Number Placeholder 8"/>
          <p:cNvSpPr>
            <a:spLocks noGrp="1"/>
          </p:cNvSpPr>
          <p:nvPr>
            <p:ph type="sldNum" sz="quarter" idx="12"/>
          </p:nvPr>
        </p:nvSpPr>
        <p:spPr/>
        <p:txBody>
          <a:bodyPr/>
          <a:lstStyle/>
          <a:p>
            <a:fld id="{DA2BFC10-081C-41E9-9A90-5548E88877B3}" type="slidenum">
              <a:rPr lang="en-GB" smtClean="0"/>
              <a:t>‹#›</a:t>
            </a:fld>
            <a:endParaRPr lang="en-GB" dirty="0"/>
          </a:p>
        </p:txBody>
      </p:sp>
    </p:spTree>
    <p:extLst>
      <p:ext uri="{BB962C8B-B14F-4D97-AF65-F5344CB8AC3E}">
        <p14:creationId xmlns:p14="http://schemas.microsoft.com/office/powerpoint/2010/main" val="782051219"/>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8DA06430-17A0-4386-8AC1-B811AAB1F862}" type="datetimeFigureOut">
              <a:rPr lang="en-GB" smtClean="0"/>
              <a:t>19/04/2021</a:t>
            </a:fld>
            <a:endParaRPr lang="en-GB" dirty="0"/>
          </a:p>
        </p:txBody>
      </p:sp>
      <p:sp>
        <p:nvSpPr>
          <p:cNvPr id="4" name="Footer Placeholder 3"/>
          <p:cNvSpPr>
            <a:spLocks noGrp="1"/>
          </p:cNvSpPr>
          <p:nvPr>
            <p:ph type="ftr" sz="quarter" idx="11"/>
          </p:nvPr>
        </p:nvSpPr>
        <p:spPr/>
        <p:txBody>
          <a:bodyPr/>
          <a:lstStyle/>
          <a:p>
            <a:endParaRPr lang="en-GB" dirty="0"/>
          </a:p>
        </p:txBody>
      </p:sp>
      <p:sp>
        <p:nvSpPr>
          <p:cNvPr id="5" name="Slide Number Placeholder 4"/>
          <p:cNvSpPr>
            <a:spLocks noGrp="1"/>
          </p:cNvSpPr>
          <p:nvPr>
            <p:ph type="sldNum" sz="quarter" idx="12"/>
          </p:nvPr>
        </p:nvSpPr>
        <p:spPr/>
        <p:txBody>
          <a:bodyPr/>
          <a:lstStyle/>
          <a:p>
            <a:fld id="{DA2BFC10-081C-41E9-9A90-5548E88877B3}" type="slidenum">
              <a:rPr lang="en-GB" smtClean="0"/>
              <a:t>‹#›</a:t>
            </a:fld>
            <a:endParaRPr lang="en-GB" dirty="0"/>
          </a:p>
        </p:txBody>
      </p:sp>
    </p:spTree>
    <p:extLst>
      <p:ext uri="{BB962C8B-B14F-4D97-AF65-F5344CB8AC3E}">
        <p14:creationId xmlns:p14="http://schemas.microsoft.com/office/powerpoint/2010/main" val="1218780207"/>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8DA06430-17A0-4386-8AC1-B811AAB1F862}" type="datetimeFigureOut">
              <a:rPr lang="en-GB" smtClean="0"/>
              <a:t>19/04/2021</a:t>
            </a:fld>
            <a:endParaRPr lang="en-GB" dirty="0"/>
          </a:p>
        </p:txBody>
      </p:sp>
      <p:sp>
        <p:nvSpPr>
          <p:cNvPr id="3" name="Footer Placeholder 2"/>
          <p:cNvSpPr>
            <a:spLocks noGrp="1"/>
          </p:cNvSpPr>
          <p:nvPr>
            <p:ph type="ftr" sz="quarter" idx="11"/>
          </p:nvPr>
        </p:nvSpPr>
        <p:spPr/>
        <p:txBody>
          <a:bodyPr/>
          <a:lstStyle/>
          <a:p>
            <a:endParaRPr lang="en-GB" dirty="0"/>
          </a:p>
        </p:txBody>
      </p:sp>
      <p:sp>
        <p:nvSpPr>
          <p:cNvPr id="4" name="Slide Number Placeholder 3"/>
          <p:cNvSpPr>
            <a:spLocks noGrp="1"/>
          </p:cNvSpPr>
          <p:nvPr>
            <p:ph type="sldNum" sz="quarter" idx="12"/>
          </p:nvPr>
        </p:nvSpPr>
        <p:spPr/>
        <p:txBody>
          <a:bodyPr/>
          <a:lstStyle/>
          <a:p>
            <a:fld id="{DA2BFC10-081C-41E9-9A90-5548E88877B3}" type="slidenum">
              <a:rPr lang="en-GB" smtClean="0"/>
              <a:t>‹#›</a:t>
            </a:fld>
            <a:endParaRPr lang="en-GB" dirty="0"/>
          </a:p>
        </p:txBody>
      </p:sp>
    </p:spTree>
    <p:extLst>
      <p:ext uri="{BB962C8B-B14F-4D97-AF65-F5344CB8AC3E}">
        <p14:creationId xmlns:p14="http://schemas.microsoft.com/office/powerpoint/2010/main" val="3822553057"/>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926027" y="2016020"/>
            <a:ext cx="13700878" cy="7056067"/>
          </a:xfrm>
        </p:spPr>
        <p:txBody>
          <a:bodyPr anchor="b"/>
          <a:lstStyle>
            <a:lvl1pPr>
              <a:defRPr sz="14110"/>
            </a:lvl1pPr>
          </a:lstStyle>
          <a:p>
            <a:r>
              <a:rPr lang="en-US"/>
              <a:t>Click to edit Master title style</a:t>
            </a:r>
            <a:endParaRPr lang="en-US" dirty="0"/>
          </a:p>
        </p:txBody>
      </p:sp>
      <p:sp>
        <p:nvSpPr>
          <p:cNvPr id="3" name="Content Placeholder 2"/>
          <p:cNvSpPr>
            <a:spLocks noGrp="1"/>
          </p:cNvSpPr>
          <p:nvPr>
            <p:ph idx="1"/>
          </p:nvPr>
        </p:nvSpPr>
        <p:spPr>
          <a:xfrm>
            <a:off x="18059496" y="4354049"/>
            <a:ext cx="21505456" cy="21490205"/>
          </a:xfrm>
        </p:spPr>
        <p:txBody>
          <a:bodyPr/>
          <a:lstStyle>
            <a:lvl1pPr>
              <a:defRPr sz="14110"/>
            </a:lvl1pPr>
            <a:lvl2pPr>
              <a:defRPr sz="12347"/>
            </a:lvl2pPr>
            <a:lvl3pPr>
              <a:defRPr sz="10583"/>
            </a:lvl3pPr>
            <a:lvl4pPr>
              <a:defRPr sz="8819"/>
            </a:lvl4pPr>
            <a:lvl5pPr>
              <a:defRPr sz="8819"/>
            </a:lvl5pPr>
            <a:lvl6pPr>
              <a:defRPr sz="8819"/>
            </a:lvl6pPr>
            <a:lvl7pPr>
              <a:defRPr sz="8819"/>
            </a:lvl7pPr>
            <a:lvl8pPr>
              <a:defRPr sz="8819"/>
            </a:lvl8pPr>
            <a:lvl9pPr>
              <a:defRPr sz="8819"/>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2926027" y="9072087"/>
            <a:ext cx="13700878" cy="16807162"/>
          </a:xfrm>
        </p:spPr>
        <p:txBody>
          <a:bodyPr/>
          <a:lstStyle>
            <a:lvl1pPr marL="0" indent="0">
              <a:buNone/>
              <a:defRPr sz="7055"/>
            </a:lvl1pPr>
            <a:lvl2pPr marL="2016035" indent="0">
              <a:buNone/>
              <a:defRPr sz="6173"/>
            </a:lvl2pPr>
            <a:lvl3pPr marL="4032071" indent="0">
              <a:buNone/>
              <a:defRPr sz="5291"/>
            </a:lvl3pPr>
            <a:lvl4pPr marL="6048106" indent="0">
              <a:buNone/>
              <a:defRPr sz="4410"/>
            </a:lvl4pPr>
            <a:lvl5pPr marL="8064142" indent="0">
              <a:buNone/>
              <a:defRPr sz="4410"/>
            </a:lvl5pPr>
            <a:lvl6pPr marL="10080177" indent="0">
              <a:buNone/>
              <a:defRPr sz="4410"/>
            </a:lvl6pPr>
            <a:lvl7pPr marL="12096212" indent="0">
              <a:buNone/>
              <a:defRPr sz="4410"/>
            </a:lvl7pPr>
            <a:lvl8pPr marL="14112248" indent="0">
              <a:buNone/>
              <a:defRPr sz="4410"/>
            </a:lvl8pPr>
            <a:lvl9pPr marL="16128282" indent="0">
              <a:buNone/>
              <a:defRPr sz="4410"/>
            </a:lvl9pPr>
          </a:lstStyle>
          <a:p>
            <a:pPr lvl="0"/>
            <a:r>
              <a:rPr lang="en-US"/>
              <a:t>Click to edit Master text styles</a:t>
            </a:r>
          </a:p>
        </p:txBody>
      </p:sp>
      <p:sp>
        <p:nvSpPr>
          <p:cNvPr id="5" name="Date Placeholder 4"/>
          <p:cNvSpPr>
            <a:spLocks noGrp="1"/>
          </p:cNvSpPr>
          <p:nvPr>
            <p:ph type="dt" sz="half" idx="10"/>
          </p:nvPr>
        </p:nvSpPr>
        <p:spPr/>
        <p:txBody>
          <a:bodyPr/>
          <a:lstStyle/>
          <a:p>
            <a:fld id="{8DA06430-17A0-4386-8AC1-B811AAB1F862}" type="datetimeFigureOut">
              <a:rPr lang="en-GB" smtClean="0"/>
              <a:t>19/04/2021</a:t>
            </a:fld>
            <a:endParaRPr lang="en-GB" dirty="0"/>
          </a:p>
        </p:txBody>
      </p:sp>
      <p:sp>
        <p:nvSpPr>
          <p:cNvPr id="6" name="Footer Placeholder 5"/>
          <p:cNvSpPr>
            <a:spLocks noGrp="1"/>
          </p:cNvSpPr>
          <p:nvPr>
            <p:ph type="ftr" sz="quarter" idx="11"/>
          </p:nvPr>
        </p:nvSpPr>
        <p:spPr/>
        <p:txBody>
          <a:bodyPr/>
          <a:lstStyle/>
          <a:p>
            <a:endParaRPr lang="en-GB" dirty="0"/>
          </a:p>
        </p:txBody>
      </p:sp>
      <p:sp>
        <p:nvSpPr>
          <p:cNvPr id="7" name="Slide Number Placeholder 6"/>
          <p:cNvSpPr>
            <a:spLocks noGrp="1"/>
          </p:cNvSpPr>
          <p:nvPr>
            <p:ph type="sldNum" sz="quarter" idx="12"/>
          </p:nvPr>
        </p:nvSpPr>
        <p:spPr/>
        <p:txBody>
          <a:bodyPr/>
          <a:lstStyle/>
          <a:p>
            <a:fld id="{DA2BFC10-081C-41E9-9A90-5548E88877B3}" type="slidenum">
              <a:rPr lang="en-GB" smtClean="0"/>
              <a:t>‹#›</a:t>
            </a:fld>
            <a:endParaRPr lang="en-GB" dirty="0"/>
          </a:p>
        </p:txBody>
      </p:sp>
    </p:spTree>
    <p:extLst>
      <p:ext uri="{BB962C8B-B14F-4D97-AF65-F5344CB8AC3E}">
        <p14:creationId xmlns:p14="http://schemas.microsoft.com/office/powerpoint/2010/main" val="3305456057"/>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926027" y="2016020"/>
            <a:ext cx="13700878" cy="7056067"/>
          </a:xfrm>
        </p:spPr>
        <p:txBody>
          <a:bodyPr anchor="b"/>
          <a:lstStyle>
            <a:lvl1pPr>
              <a:defRPr sz="14110"/>
            </a:lvl1pPr>
          </a:lstStyle>
          <a:p>
            <a:r>
              <a:rPr lang="en-US"/>
              <a:t>Click to edit Master title style</a:t>
            </a:r>
            <a:endParaRPr lang="en-US" dirty="0"/>
          </a:p>
        </p:txBody>
      </p:sp>
      <p:sp>
        <p:nvSpPr>
          <p:cNvPr id="3" name="Picture Placeholder 2"/>
          <p:cNvSpPr>
            <a:spLocks noGrp="1" noChangeAspect="1"/>
          </p:cNvSpPr>
          <p:nvPr>
            <p:ph type="pic" idx="1"/>
          </p:nvPr>
        </p:nvSpPr>
        <p:spPr>
          <a:xfrm>
            <a:off x="18059496" y="4354049"/>
            <a:ext cx="21505456" cy="21490205"/>
          </a:xfrm>
        </p:spPr>
        <p:txBody>
          <a:bodyPr anchor="t"/>
          <a:lstStyle>
            <a:lvl1pPr marL="0" indent="0">
              <a:buNone/>
              <a:defRPr sz="14110"/>
            </a:lvl1pPr>
            <a:lvl2pPr marL="2016035" indent="0">
              <a:buNone/>
              <a:defRPr sz="12347"/>
            </a:lvl2pPr>
            <a:lvl3pPr marL="4032071" indent="0">
              <a:buNone/>
              <a:defRPr sz="10583"/>
            </a:lvl3pPr>
            <a:lvl4pPr marL="6048106" indent="0">
              <a:buNone/>
              <a:defRPr sz="8819"/>
            </a:lvl4pPr>
            <a:lvl5pPr marL="8064142" indent="0">
              <a:buNone/>
              <a:defRPr sz="8819"/>
            </a:lvl5pPr>
            <a:lvl6pPr marL="10080177" indent="0">
              <a:buNone/>
              <a:defRPr sz="8819"/>
            </a:lvl6pPr>
            <a:lvl7pPr marL="12096212" indent="0">
              <a:buNone/>
              <a:defRPr sz="8819"/>
            </a:lvl7pPr>
            <a:lvl8pPr marL="14112248" indent="0">
              <a:buNone/>
              <a:defRPr sz="8819"/>
            </a:lvl8pPr>
            <a:lvl9pPr marL="16128282" indent="0">
              <a:buNone/>
              <a:defRPr sz="8819"/>
            </a:lvl9pPr>
          </a:lstStyle>
          <a:p>
            <a:r>
              <a:rPr lang="en-US" dirty="0"/>
              <a:t>Click icon to add picture</a:t>
            </a:r>
          </a:p>
        </p:txBody>
      </p:sp>
      <p:sp>
        <p:nvSpPr>
          <p:cNvPr id="4" name="Text Placeholder 3"/>
          <p:cNvSpPr>
            <a:spLocks noGrp="1"/>
          </p:cNvSpPr>
          <p:nvPr>
            <p:ph type="body" sz="half" idx="2"/>
          </p:nvPr>
        </p:nvSpPr>
        <p:spPr>
          <a:xfrm>
            <a:off x="2926027" y="9072087"/>
            <a:ext cx="13700878" cy="16807162"/>
          </a:xfrm>
        </p:spPr>
        <p:txBody>
          <a:bodyPr/>
          <a:lstStyle>
            <a:lvl1pPr marL="0" indent="0">
              <a:buNone/>
              <a:defRPr sz="7055"/>
            </a:lvl1pPr>
            <a:lvl2pPr marL="2016035" indent="0">
              <a:buNone/>
              <a:defRPr sz="6173"/>
            </a:lvl2pPr>
            <a:lvl3pPr marL="4032071" indent="0">
              <a:buNone/>
              <a:defRPr sz="5291"/>
            </a:lvl3pPr>
            <a:lvl4pPr marL="6048106" indent="0">
              <a:buNone/>
              <a:defRPr sz="4410"/>
            </a:lvl4pPr>
            <a:lvl5pPr marL="8064142" indent="0">
              <a:buNone/>
              <a:defRPr sz="4410"/>
            </a:lvl5pPr>
            <a:lvl6pPr marL="10080177" indent="0">
              <a:buNone/>
              <a:defRPr sz="4410"/>
            </a:lvl6pPr>
            <a:lvl7pPr marL="12096212" indent="0">
              <a:buNone/>
              <a:defRPr sz="4410"/>
            </a:lvl7pPr>
            <a:lvl8pPr marL="14112248" indent="0">
              <a:buNone/>
              <a:defRPr sz="4410"/>
            </a:lvl8pPr>
            <a:lvl9pPr marL="16128282" indent="0">
              <a:buNone/>
              <a:defRPr sz="4410"/>
            </a:lvl9pPr>
          </a:lstStyle>
          <a:p>
            <a:pPr lvl="0"/>
            <a:r>
              <a:rPr lang="en-US"/>
              <a:t>Click to edit Master text styles</a:t>
            </a:r>
          </a:p>
        </p:txBody>
      </p:sp>
      <p:sp>
        <p:nvSpPr>
          <p:cNvPr id="5" name="Date Placeholder 4"/>
          <p:cNvSpPr>
            <a:spLocks noGrp="1"/>
          </p:cNvSpPr>
          <p:nvPr>
            <p:ph type="dt" sz="half" idx="10"/>
          </p:nvPr>
        </p:nvSpPr>
        <p:spPr/>
        <p:txBody>
          <a:bodyPr/>
          <a:lstStyle/>
          <a:p>
            <a:fld id="{8DA06430-17A0-4386-8AC1-B811AAB1F862}" type="datetimeFigureOut">
              <a:rPr lang="en-GB" smtClean="0"/>
              <a:t>19/04/2021</a:t>
            </a:fld>
            <a:endParaRPr lang="en-GB" dirty="0"/>
          </a:p>
        </p:txBody>
      </p:sp>
      <p:sp>
        <p:nvSpPr>
          <p:cNvPr id="6" name="Footer Placeholder 5"/>
          <p:cNvSpPr>
            <a:spLocks noGrp="1"/>
          </p:cNvSpPr>
          <p:nvPr>
            <p:ph type="ftr" sz="quarter" idx="11"/>
          </p:nvPr>
        </p:nvSpPr>
        <p:spPr/>
        <p:txBody>
          <a:bodyPr/>
          <a:lstStyle/>
          <a:p>
            <a:endParaRPr lang="en-GB" dirty="0"/>
          </a:p>
        </p:txBody>
      </p:sp>
      <p:sp>
        <p:nvSpPr>
          <p:cNvPr id="7" name="Slide Number Placeholder 6"/>
          <p:cNvSpPr>
            <a:spLocks noGrp="1"/>
          </p:cNvSpPr>
          <p:nvPr>
            <p:ph type="sldNum" sz="quarter" idx="12"/>
          </p:nvPr>
        </p:nvSpPr>
        <p:spPr/>
        <p:txBody>
          <a:bodyPr/>
          <a:lstStyle/>
          <a:p>
            <a:fld id="{DA2BFC10-081C-41E9-9A90-5548E88877B3}" type="slidenum">
              <a:rPr lang="en-GB" smtClean="0"/>
              <a:t>‹#›</a:t>
            </a:fld>
            <a:endParaRPr lang="en-GB" dirty="0"/>
          </a:p>
        </p:txBody>
      </p:sp>
    </p:spTree>
    <p:extLst>
      <p:ext uri="{BB962C8B-B14F-4D97-AF65-F5344CB8AC3E}">
        <p14:creationId xmlns:p14="http://schemas.microsoft.com/office/powerpoint/2010/main" val="183471605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8DA06430-17A0-4386-8AC1-B811AAB1F862}" type="datetimeFigureOut">
              <a:rPr lang="en-GB" smtClean="0"/>
              <a:t>19/04/2021</a:t>
            </a:fld>
            <a:endParaRPr lang="en-GB" dirty="0"/>
          </a:p>
        </p:txBody>
      </p:sp>
      <p:sp>
        <p:nvSpPr>
          <p:cNvPr id="5" name="Footer Placeholder 4"/>
          <p:cNvSpPr>
            <a:spLocks noGrp="1"/>
          </p:cNvSpPr>
          <p:nvPr>
            <p:ph type="ftr" sz="quarter" idx="11"/>
          </p:nvPr>
        </p:nvSpPr>
        <p:spPr/>
        <p:txBody>
          <a:bodyPr/>
          <a:lstStyle/>
          <a:p>
            <a:endParaRPr lang="en-GB" dirty="0"/>
          </a:p>
        </p:txBody>
      </p:sp>
      <p:sp>
        <p:nvSpPr>
          <p:cNvPr id="6" name="Slide Number Placeholder 5"/>
          <p:cNvSpPr>
            <a:spLocks noGrp="1"/>
          </p:cNvSpPr>
          <p:nvPr>
            <p:ph type="sldNum" sz="quarter" idx="12"/>
          </p:nvPr>
        </p:nvSpPr>
        <p:spPr/>
        <p:txBody>
          <a:bodyPr/>
          <a:lstStyle/>
          <a:p>
            <a:fld id="{DA2BFC10-081C-41E9-9A90-5548E88877B3}" type="slidenum">
              <a:rPr lang="en-GB" smtClean="0"/>
              <a:t>‹#›</a:t>
            </a:fld>
            <a:endParaRPr lang="en-GB" dirty="0"/>
          </a:p>
        </p:txBody>
      </p:sp>
    </p:spTree>
    <p:extLst>
      <p:ext uri="{BB962C8B-B14F-4D97-AF65-F5344CB8AC3E}">
        <p14:creationId xmlns:p14="http://schemas.microsoft.com/office/powerpoint/2010/main" val="1209211858"/>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30399690" y="1610015"/>
            <a:ext cx="9159731" cy="25627246"/>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2920497" y="1610015"/>
            <a:ext cx="26948195" cy="25627246"/>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8DA06430-17A0-4386-8AC1-B811AAB1F862}" type="datetimeFigureOut">
              <a:rPr lang="en-GB" smtClean="0"/>
              <a:t>19/04/2021</a:t>
            </a:fld>
            <a:endParaRPr lang="en-GB" dirty="0"/>
          </a:p>
        </p:txBody>
      </p:sp>
      <p:sp>
        <p:nvSpPr>
          <p:cNvPr id="5" name="Footer Placeholder 4"/>
          <p:cNvSpPr>
            <a:spLocks noGrp="1"/>
          </p:cNvSpPr>
          <p:nvPr>
            <p:ph type="ftr" sz="quarter" idx="11"/>
          </p:nvPr>
        </p:nvSpPr>
        <p:spPr/>
        <p:txBody>
          <a:bodyPr/>
          <a:lstStyle/>
          <a:p>
            <a:endParaRPr lang="en-GB" dirty="0"/>
          </a:p>
        </p:txBody>
      </p:sp>
      <p:sp>
        <p:nvSpPr>
          <p:cNvPr id="6" name="Slide Number Placeholder 5"/>
          <p:cNvSpPr>
            <a:spLocks noGrp="1"/>
          </p:cNvSpPr>
          <p:nvPr>
            <p:ph type="sldNum" sz="quarter" idx="12"/>
          </p:nvPr>
        </p:nvSpPr>
        <p:spPr/>
        <p:txBody>
          <a:bodyPr/>
          <a:lstStyle/>
          <a:p>
            <a:fld id="{DA2BFC10-081C-41E9-9A90-5548E88877B3}" type="slidenum">
              <a:rPr lang="en-GB" smtClean="0"/>
              <a:t>‹#›</a:t>
            </a:fld>
            <a:endParaRPr lang="en-GB" dirty="0"/>
          </a:p>
        </p:txBody>
      </p:sp>
    </p:spTree>
    <p:extLst>
      <p:ext uri="{BB962C8B-B14F-4D97-AF65-F5344CB8AC3E}">
        <p14:creationId xmlns:p14="http://schemas.microsoft.com/office/powerpoint/2010/main" val="4087271569"/>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2920495" y="1610022"/>
            <a:ext cx="36638924" cy="5845058"/>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2920495" y="8050078"/>
            <a:ext cx="36638924" cy="19187185"/>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2920494" y="28028274"/>
            <a:ext cx="9557979" cy="1610015"/>
          </a:xfrm>
          <a:prstGeom prst="rect">
            <a:avLst/>
          </a:prstGeom>
        </p:spPr>
        <p:txBody>
          <a:bodyPr vert="horz" lIns="91440" tIns="45720" rIns="91440" bIns="45720" rtlCol="0" anchor="ctr"/>
          <a:lstStyle>
            <a:lvl1pPr algn="l">
              <a:defRPr sz="5291">
                <a:solidFill>
                  <a:schemeClr val="tx1">
                    <a:tint val="75000"/>
                  </a:schemeClr>
                </a:solidFill>
              </a:defRPr>
            </a:lvl1pPr>
          </a:lstStyle>
          <a:p>
            <a:fld id="{8DA06430-17A0-4386-8AC1-B811AAB1F862}" type="datetimeFigureOut">
              <a:rPr lang="en-GB" smtClean="0"/>
              <a:t>19/04/2021</a:t>
            </a:fld>
            <a:endParaRPr lang="en-GB" dirty="0"/>
          </a:p>
        </p:txBody>
      </p:sp>
      <p:sp>
        <p:nvSpPr>
          <p:cNvPr id="5" name="Footer Placeholder 4"/>
          <p:cNvSpPr>
            <a:spLocks noGrp="1"/>
          </p:cNvSpPr>
          <p:nvPr>
            <p:ph type="ftr" sz="quarter" idx="3"/>
          </p:nvPr>
        </p:nvSpPr>
        <p:spPr>
          <a:xfrm>
            <a:off x="14071473" y="28028274"/>
            <a:ext cx="14336970" cy="1610015"/>
          </a:xfrm>
          <a:prstGeom prst="rect">
            <a:avLst/>
          </a:prstGeom>
        </p:spPr>
        <p:txBody>
          <a:bodyPr vert="horz" lIns="91440" tIns="45720" rIns="91440" bIns="45720" rtlCol="0" anchor="ctr"/>
          <a:lstStyle>
            <a:lvl1pPr algn="ctr">
              <a:defRPr sz="5291">
                <a:solidFill>
                  <a:schemeClr val="tx1">
                    <a:tint val="75000"/>
                  </a:schemeClr>
                </a:solidFill>
              </a:defRPr>
            </a:lvl1pPr>
          </a:lstStyle>
          <a:p>
            <a:endParaRPr lang="en-GB" dirty="0"/>
          </a:p>
        </p:txBody>
      </p:sp>
      <p:sp>
        <p:nvSpPr>
          <p:cNvPr id="6" name="Slide Number Placeholder 5"/>
          <p:cNvSpPr>
            <a:spLocks noGrp="1"/>
          </p:cNvSpPr>
          <p:nvPr>
            <p:ph type="sldNum" sz="quarter" idx="4"/>
          </p:nvPr>
        </p:nvSpPr>
        <p:spPr>
          <a:xfrm>
            <a:off x="30001440" y="28028274"/>
            <a:ext cx="9557979" cy="1610015"/>
          </a:xfrm>
          <a:prstGeom prst="rect">
            <a:avLst/>
          </a:prstGeom>
        </p:spPr>
        <p:txBody>
          <a:bodyPr vert="horz" lIns="91440" tIns="45720" rIns="91440" bIns="45720" rtlCol="0" anchor="ctr"/>
          <a:lstStyle>
            <a:lvl1pPr algn="r">
              <a:defRPr sz="5291">
                <a:solidFill>
                  <a:schemeClr val="tx1">
                    <a:tint val="75000"/>
                  </a:schemeClr>
                </a:solidFill>
              </a:defRPr>
            </a:lvl1pPr>
          </a:lstStyle>
          <a:p>
            <a:fld id="{DA2BFC10-081C-41E9-9A90-5548E88877B3}" type="slidenum">
              <a:rPr lang="en-GB" smtClean="0"/>
              <a:t>‹#›</a:t>
            </a:fld>
            <a:endParaRPr lang="en-GB" dirty="0"/>
          </a:p>
        </p:txBody>
      </p:sp>
    </p:spTree>
    <p:extLst>
      <p:ext uri="{BB962C8B-B14F-4D97-AF65-F5344CB8AC3E}">
        <p14:creationId xmlns:p14="http://schemas.microsoft.com/office/powerpoint/2010/main" val="1132977110"/>
      </p:ext>
    </p:extLst>
  </p:cSld>
  <p:clrMap bg1="lt1" tx1="dk1" bg2="lt2" tx2="dk2" accent1="accent1" accent2="accent2" accent3="accent3" accent4="accent4" accent5="accent5" accent6="accent6" hlink="hlink" folHlink="folHlink"/>
  <p:sldLayoutIdLst>
    <p:sldLayoutId id="2147483697" r:id="rId1"/>
    <p:sldLayoutId id="2147483698" r:id="rId2"/>
    <p:sldLayoutId id="2147483699" r:id="rId3"/>
    <p:sldLayoutId id="2147483700" r:id="rId4"/>
    <p:sldLayoutId id="2147483701" r:id="rId5"/>
    <p:sldLayoutId id="2147483702" r:id="rId6"/>
    <p:sldLayoutId id="2147483703" r:id="rId7"/>
    <p:sldLayoutId id="2147483704" r:id="rId8"/>
    <p:sldLayoutId id="2147483705" r:id="rId9"/>
    <p:sldLayoutId id="2147483706" r:id="rId10"/>
    <p:sldLayoutId id="2147483707" r:id="rId11"/>
  </p:sldLayoutIdLst>
  <p:txStyles>
    <p:titleStyle>
      <a:lvl1pPr algn="l" defTabSz="4032071" rtl="0" eaLnBrk="1" latinLnBrk="0" hangingPunct="1">
        <a:lnSpc>
          <a:spcPct val="90000"/>
        </a:lnSpc>
        <a:spcBef>
          <a:spcPct val="0"/>
        </a:spcBef>
        <a:buNone/>
        <a:defRPr sz="19402" kern="1200">
          <a:solidFill>
            <a:schemeClr val="tx1"/>
          </a:solidFill>
          <a:latin typeface="+mj-lt"/>
          <a:ea typeface="+mj-ea"/>
          <a:cs typeface="+mj-cs"/>
        </a:defRPr>
      </a:lvl1pPr>
    </p:titleStyle>
    <p:bodyStyle>
      <a:lvl1pPr marL="1008018" indent="-1008018" algn="l" defTabSz="4032071" rtl="0" eaLnBrk="1" latinLnBrk="0" hangingPunct="1">
        <a:lnSpc>
          <a:spcPct val="90000"/>
        </a:lnSpc>
        <a:spcBef>
          <a:spcPts val="4410"/>
        </a:spcBef>
        <a:buFont typeface="Arial" panose="020B0604020202020204" pitchFamily="34" charset="0"/>
        <a:buChar char="•"/>
        <a:defRPr sz="12347" kern="1200">
          <a:solidFill>
            <a:schemeClr val="tx1"/>
          </a:solidFill>
          <a:latin typeface="+mn-lt"/>
          <a:ea typeface="+mn-ea"/>
          <a:cs typeface="+mn-cs"/>
        </a:defRPr>
      </a:lvl1pPr>
      <a:lvl2pPr marL="3024053" indent="-1008018" algn="l" defTabSz="4032071" rtl="0" eaLnBrk="1" latinLnBrk="0" hangingPunct="1">
        <a:lnSpc>
          <a:spcPct val="90000"/>
        </a:lnSpc>
        <a:spcBef>
          <a:spcPts val="2205"/>
        </a:spcBef>
        <a:buFont typeface="Arial" panose="020B0604020202020204" pitchFamily="34" charset="0"/>
        <a:buChar char="•"/>
        <a:defRPr sz="10583" kern="1200">
          <a:solidFill>
            <a:schemeClr val="tx1"/>
          </a:solidFill>
          <a:latin typeface="+mn-lt"/>
          <a:ea typeface="+mn-ea"/>
          <a:cs typeface="+mn-cs"/>
        </a:defRPr>
      </a:lvl2pPr>
      <a:lvl3pPr marL="5040089" indent="-1008018" algn="l" defTabSz="4032071" rtl="0" eaLnBrk="1" latinLnBrk="0" hangingPunct="1">
        <a:lnSpc>
          <a:spcPct val="90000"/>
        </a:lnSpc>
        <a:spcBef>
          <a:spcPts val="2205"/>
        </a:spcBef>
        <a:buFont typeface="Arial" panose="020B0604020202020204" pitchFamily="34" charset="0"/>
        <a:buChar char="•"/>
        <a:defRPr sz="8819" kern="1200">
          <a:solidFill>
            <a:schemeClr val="tx1"/>
          </a:solidFill>
          <a:latin typeface="+mn-lt"/>
          <a:ea typeface="+mn-ea"/>
          <a:cs typeface="+mn-cs"/>
        </a:defRPr>
      </a:lvl3pPr>
      <a:lvl4pPr marL="7056124" indent="-1008018" algn="l" defTabSz="4032071" rtl="0" eaLnBrk="1" latinLnBrk="0" hangingPunct="1">
        <a:lnSpc>
          <a:spcPct val="90000"/>
        </a:lnSpc>
        <a:spcBef>
          <a:spcPts val="2205"/>
        </a:spcBef>
        <a:buFont typeface="Arial" panose="020B0604020202020204" pitchFamily="34" charset="0"/>
        <a:buChar char="•"/>
        <a:defRPr sz="7937" kern="1200">
          <a:solidFill>
            <a:schemeClr val="tx1"/>
          </a:solidFill>
          <a:latin typeface="+mn-lt"/>
          <a:ea typeface="+mn-ea"/>
          <a:cs typeface="+mn-cs"/>
        </a:defRPr>
      </a:lvl4pPr>
      <a:lvl5pPr marL="9072159" indent="-1008018" algn="l" defTabSz="4032071" rtl="0" eaLnBrk="1" latinLnBrk="0" hangingPunct="1">
        <a:lnSpc>
          <a:spcPct val="90000"/>
        </a:lnSpc>
        <a:spcBef>
          <a:spcPts val="2205"/>
        </a:spcBef>
        <a:buFont typeface="Arial" panose="020B0604020202020204" pitchFamily="34" charset="0"/>
        <a:buChar char="•"/>
        <a:defRPr sz="7937" kern="1200">
          <a:solidFill>
            <a:schemeClr val="tx1"/>
          </a:solidFill>
          <a:latin typeface="+mn-lt"/>
          <a:ea typeface="+mn-ea"/>
          <a:cs typeface="+mn-cs"/>
        </a:defRPr>
      </a:lvl5pPr>
      <a:lvl6pPr marL="11088195" indent="-1008018" algn="l" defTabSz="4032071" rtl="0" eaLnBrk="1" latinLnBrk="0" hangingPunct="1">
        <a:lnSpc>
          <a:spcPct val="90000"/>
        </a:lnSpc>
        <a:spcBef>
          <a:spcPts val="2205"/>
        </a:spcBef>
        <a:buFont typeface="Arial" panose="020B0604020202020204" pitchFamily="34" charset="0"/>
        <a:buChar char="•"/>
        <a:defRPr sz="7937" kern="1200">
          <a:solidFill>
            <a:schemeClr val="tx1"/>
          </a:solidFill>
          <a:latin typeface="+mn-lt"/>
          <a:ea typeface="+mn-ea"/>
          <a:cs typeface="+mn-cs"/>
        </a:defRPr>
      </a:lvl6pPr>
      <a:lvl7pPr marL="13104229" indent="-1008018" algn="l" defTabSz="4032071" rtl="0" eaLnBrk="1" latinLnBrk="0" hangingPunct="1">
        <a:lnSpc>
          <a:spcPct val="90000"/>
        </a:lnSpc>
        <a:spcBef>
          <a:spcPts val="2205"/>
        </a:spcBef>
        <a:buFont typeface="Arial" panose="020B0604020202020204" pitchFamily="34" charset="0"/>
        <a:buChar char="•"/>
        <a:defRPr sz="7937" kern="1200">
          <a:solidFill>
            <a:schemeClr val="tx1"/>
          </a:solidFill>
          <a:latin typeface="+mn-lt"/>
          <a:ea typeface="+mn-ea"/>
          <a:cs typeface="+mn-cs"/>
        </a:defRPr>
      </a:lvl7pPr>
      <a:lvl8pPr marL="15120266" indent="-1008018" algn="l" defTabSz="4032071" rtl="0" eaLnBrk="1" latinLnBrk="0" hangingPunct="1">
        <a:lnSpc>
          <a:spcPct val="90000"/>
        </a:lnSpc>
        <a:spcBef>
          <a:spcPts val="2205"/>
        </a:spcBef>
        <a:buFont typeface="Arial" panose="020B0604020202020204" pitchFamily="34" charset="0"/>
        <a:buChar char="•"/>
        <a:defRPr sz="7937" kern="1200">
          <a:solidFill>
            <a:schemeClr val="tx1"/>
          </a:solidFill>
          <a:latin typeface="+mn-lt"/>
          <a:ea typeface="+mn-ea"/>
          <a:cs typeface="+mn-cs"/>
        </a:defRPr>
      </a:lvl8pPr>
      <a:lvl9pPr marL="17136301" indent="-1008018" algn="l" defTabSz="4032071" rtl="0" eaLnBrk="1" latinLnBrk="0" hangingPunct="1">
        <a:lnSpc>
          <a:spcPct val="90000"/>
        </a:lnSpc>
        <a:spcBef>
          <a:spcPts val="2205"/>
        </a:spcBef>
        <a:buFont typeface="Arial" panose="020B0604020202020204" pitchFamily="34" charset="0"/>
        <a:buChar char="•"/>
        <a:defRPr sz="7937" kern="1200">
          <a:solidFill>
            <a:schemeClr val="tx1"/>
          </a:solidFill>
          <a:latin typeface="+mn-lt"/>
          <a:ea typeface="+mn-ea"/>
          <a:cs typeface="+mn-cs"/>
        </a:defRPr>
      </a:lvl9pPr>
    </p:bodyStyle>
    <p:otherStyle>
      <a:defPPr>
        <a:defRPr lang="en-US"/>
      </a:defPPr>
      <a:lvl1pPr marL="0" algn="l" defTabSz="4032071" rtl="0" eaLnBrk="1" latinLnBrk="0" hangingPunct="1">
        <a:defRPr sz="7937" kern="1200">
          <a:solidFill>
            <a:schemeClr val="tx1"/>
          </a:solidFill>
          <a:latin typeface="+mn-lt"/>
          <a:ea typeface="+mn-ea"/>
          <a:cs typeface="+mn-cs"/>
        </a:defRPr>
      </a:lvl1pPr>
      <a:lvl2pPr marL="2016035" algn="l" defTabSz="4032071" rtl="0" eaLnBrk="1" latinLnBrk="0" hangingPunct="1">
        <a:defRPr sz="7937" kern="1200">
          <a:solidFill>
            <a:schemeClr val="tx1"/>
          </a:solidFill>
          <a:latin typeface="+mn-lt"/>
          <a:ea typeface="+mn-ea"/>
          <a:cs typeface="+mn-cs"/>
        </a:defRPr>
      </a:lvl2pPr>
      <a:lvl3pPr marL="4032071" algn="l" defTabSz="4032071" rtl="0" eaLnBrk="1" latinLnBrk="0" hangingPunct="1">
        <a:defRPr sz="7937" kern="1200">
          <a:solidFill>
            <a:schemeClr val="tx1"/>
          </a:solidFill>
          <a:latin typeface="+mn-lt"/>
          <a:ea typeface="+mn-ea"/>
          <a:cs typeface="+mn-cs"/>
        </a:defRPr>
      </a:lvl3pPr>
      <a:lvl4pPr marL="6048106" algn="l" defTabSz="4032071" rtl="0" eaLnBrk="1" latinLnBrk="0" hangingPunct="1">
        <a:defRPr sz="7937" kern="1200">
          <a:solidFill>
            <a:schemeClr val="tx1"/>
          </a:solidFill>
          <a:latin typeface="+mn-lt"/>
          <a:ea typeface="+mn-ea"/>
          <a:cs typeface="+mn-cs"/>
        </a:defRPr>
      </a:lvl4pPr>
      <a:lvl5pPr marL="8064142" algn="l" defTabSz="4032071" rtl="0" eaLnBrk="1" latinLnBrk="0" hangingPunct="1">
        <a:defRPr sz="7937" kern="1200">
          <a:solidFill>
            <a:schemeClr val="tx1"/>
          </a:solidFill>
          <a:latin typeface="+mn-lt"/>
          <a:ea typeface="+mn-ea"/>
          <a:cs typeface="+mn-cs"/>
        </a:defRPr>
      </a:lvl5pPr>
      <a:lvl6pPr marL="10080177" algn="l" defTabSz="4032071" rtl="0" eaLnBrk="1" latinLnBrk="0" hangingPunct="1">
        <a:defRPr sz="7937" kern="1200">
          <a:solidFill>
            <a:schemeClr val="tx1"/>
          </a:solidFill>
          <a:latin typeface="+mn-lt"/>
          <a:ea typeface="+mn-ea"/>
          <a:cs typeface="+mn-cs"/>
        </a:defRPr>
      </a:lvl6pPr>
      <a:lvl7pPr marL="12096212" algn="l" defTabSz="4032071" rtl="0" eaLnBrk="1" latinLnBrk="0" hangingPunct="1">
        <a:defRPr sz="7937" kern="1200">
          <a:solidFill>
            <a:schemeClr val="tx1"/>
          </a:solidFill>
          <a:latin typeface="+mn-lt"/>
          <a:ea typeface="+mn-ea"/>
          <a:cs typeface="+mn-cs"/>
        </a:defRPr>
      </a:lvl7pPr>
      <a:lvl8pPr marL="14112248" algn="l" defTabSz="4032071" rtl="0" eaLnBrk="1" latinLnBrk="0" hangingPunct="1">
        <a:defRPr sz="7937" kern="1200">
          <a:solidFill>
            <a:schemeClr val="tx1"/>
          </a:solidFill>
          <a:latin typeface="+mn-lt"/>
          <a:ea typeface="+mn-ea"/>
          <a:cs typeface="+mn-cs"/>
        </a:defRPr>
      </a:lvl8pPr>
      <a:lvl9pPr marL="16128282" algn="l" defTabSz="4032071" rtl="0" eaLnBrk="1" latinLnBrk="0" hangingPunct="1">
        <a:defRPr sz="7937"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1.png"/><Relationship Id="rId1" Type="http://schemas.openxmlformats.org/officeDocument/2006/relationships/slideLayout" Target="../slideLayouts/slideLayout2.xml"/><Relationship Id="rId4" Type="http://schemas.openxmlformats.org/officeDocument/2006/relationships/image" Target="../media/image3.png"/></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Rectangle: Rounded Corners 5">
            <a:extLst>
              <a:ext uri="{FF2B5EF4-FFF2-40B4-BE49-F238E27FC236}">
                <a16:creationId xmlns:a16="http://schemas.microsoft.com/office/drawing/2014/main" id="{1A0CA206-9846-4B72-BDDF-00722AC0C0BB}"/>
              </a:ext>
            </a:extLst>
          </p:cNvPr>
          <p:cNvSpPr/>
          <p:nvPr/>
        </p:nvSpPr>
        <p:spPr>
          <a:xfrm>
            <a:off x="374880" y="262351"/>
            <a:ext cx="10235360" cy="11088851"/>
          </a:xfrm>
          <a:prstGeom prst="roundRect">
            <a:avLst/>
          </a:prstGeom>
          <a:ln>
            <a:solidFill>
              <a:schemeClr val="accent1"/>
            </a:solidFill>
          </a:ln>
        </p:spPr>
        <p:style>
          <a:lnRef idx="2">
            <a:schemeClr val="accent6"/>
          </a:lnRef>
          <a:fillRef idx="1">
            <a:schemeClr val="lt1"/>
          </a:fillRef>
          <a:effectRef idx="0">
            <a:schemeClr val="accent6"/>
          </a:effectRef>
          <a:fontRef idx="minor">
            <a:schemeClr val="dk1"/>
          </a:fontRef>
        </p:style>
        <p:txBody>
          <a:bodyPr rtlCol="0" anchor="ctr"/>
          <a:lstStyle/>
          <a:p>
            <a:pPr algn="ctr"/>
            <a:endParaRPr lang="en-GB" sz="1264" dirty="0"/>
          </a:p>
        </p:txBody>
      </p:sp>
      <p:sp>
        <p:nvSpPr>
          <p:cNvPr id="7" name="TextBox 6">
            <a:extLst>
              <a:ext uri="{FF2B5EF4-FFF2-40B4-BE49-F238E27FC236}">
                <a16:creationId xmlns:a16="http://schemas.microsoft.com/office/drawing/2014/main" id="{03B577A4-985E-48BE-82F9-7BC39FCF483D}"/>
              </a:ext>
            </a:extLst>
          </p:cNvPr>
          <p:cNvSpPr txBox="1"/>
          <p:nvPr/>
        </p:nvSpPr>
        <p:spPr>
          <a:xfrm>
            <a:off x="748104" y="1018555"/>
            <a:ext cx="10005935" cy="9325630"/>
          </a:xfrm>
          <a:prstGeom prst="rect">
            <a:avLst/>
          </a:prstGeom>
          <a:noFill/>
        </p:spPr>
        <p:txBody>
          <a:bodyPr wrap="square" numCol="1" rtlCol="0">
            <a:spAutoFit/>
          </a:bodyPr>
          <a:lstStyle/>
          <a:p>
            <a:r>
              <a:rPr lang="en-GB" sz="3600" dirty="0">
                <a:latin typeface="Times New Roman" panose="02020603050405020304" pitchFamily="18" charset="0"/>
                <a:cs typeface="Times New Roman" panose="02020603050405020304" pitchFamily="18" charset="0"/>
              </a:rPr>
              <a:t>(</a:t>
            </a:r>
            <a:r>
              <a:rPr lang="en-GB" sz="4000" dirty="0">
                <a:latin typeface="Times New Roman" panose="02020603050405020304" pitchFamily="18" charset="0"/>
                <a:cs typeface="Times New Roman" panose="02020603050405020304" pitchFamily="18" charset="0"/>
              </a:rPr>
              <a:t>Gartner, n.d.) describes digitalisation as </a:t>
            </a:r>
          </a:p>
          <a:p>
            <a:r>
              <a:rPr lang="en-GB" sz="4000" dirty="0">
                <a:latin typeface="Times New Roman" panose="02020603050405020304" pitchFamily="18" charset="0"/>
                <a:cs typeface="Times New Roman" panose="02020603050405020304" pitchFamily="18" charset="0"/>
              </a:rPr>
              <a:t>"The use of digital technologies to change a business model and provide new revenue and value-producing opportunities; it is the process of moving to a digital business".</a:t>
            </a:r>
          </a:p>
          <a:p>
            <a:endParaRPr lang="en-GB" sz="4000" dirty="0">
              <a:latin typeface="Times New Roman" panose="02020603050405020304" pitchFamily="18" charset="0"/>
              <a:cs typeface="Times New Roman" panose="02020603050405020304" pitchFamily="18" charset="0"/>
            </a:endParaRPr>
          </a:p>
          <a:p>
            <a:r>
              <a:rPr lang="en-GB" sz="4000" dirty="0">
                <a:latin typeface="Times New Roman" panose="02020603050405020304" pitchFamily="18" charset="0"/>
                <a:cs typeface="Times New Roman" panose="02020603050405020304" pitchFamily="18" charset="0"/>
              </a:rPr>
              <a:t>Retail has a long history that dates back hundreds of years to become what it is today. With the emergence of online shopping, brick and mortar stores can no longer compete solely on price and quality. Retailers must now have a compelling purpose for customers to visit their establishment. The idea of a nearby convenience store may not be as appealing as it was a decade ago (Askew, 2018). </a:t>
            </a:r>
          </a:p>
        </p:txBody>
      </p:sp>
      <p:sp>
        <p:nvSpPr>
          <p:cNvPr id="8" name="TextBox 7">
            <a:extLst>
              <a:ext uri="{FF2B5EF4-FFF2-40B4-BE49-F238E27FC236}">
                <a16:creationId xmlns:a16="http://schemas.microsoft.com/office/drawing/2014/main" id="{82794575-0392-4202-8602-71B37F76B13E}"/>
              </a:ext>
            </a:extLst>
          </p:cNvPr>
          <p:cNvSpPr txBox="1"/>
          <p:nvPr/>
        </p:nvSpPr>
        <p:spPr>
          <a:xfrm>
            <a:off x="3709902" y="262349"/>
            <a:ext cx="3565316" cy="769441"/>
          </a:xfrm>
          <a:prstGeom prst="rect">
            <a:avLst/>
          </a:prstGeom>
          <a:noFill/>
        </p:spPr>
        <p:txBody>
          <a:bodyPr wrap="square" rtlCol="0">
            <a:spAutoFit/>
          </a:bodyPr>
          <a:lstStyle/>
          <a:p>
            <a:r>
              <a:rPr lang="en-GB" sz="4400" b="1" dirty="0">
                <a:solidFill>
                  <a:schemeClr val="accent1"/>
                </a:solidFill>
                <a:latin typeface="Times New Roman" panose="02020603050405020304" pitchFamily="18" charset="0"/>
                <a:cs typeface="Times New Roman" panose="02020603050405020304" pitchFamily="18" charset="0"/>
              </a:rPr>
              <a:t>Introduction</a:t>
            </a:r>
            <a:endParaRPr lang="en-GB" sz="1405" b="1" dirty="0">
              <a:solidFill>
                <a:schemeClr val="accent1"/>
              </a:solidFill>
              <a:latin typeface="Times New Roman" panose="02020603050405020304" pitchFamily="18" charset="0"/>
              <a:cs typeface="Times New Roman" panose="02020603050405020304" pitchFamily="18" charset="0"/>
            </a:endParaRPr>
          </a:p>
        </p:txBody>
      </p:sp>
      <p:sp>
        <p:nvSpPr>
          <p:cNvPr id="9" name="Rectangle: Rounded Corners 8">
            <a:extLst>
              <a:ext uri="{FF2B5EF4-FFF2-40B4-BE49-F238E27FC236}">
                <a16:creationId xmlns:a16="http://schemas.microsoft.com/office/drawing/2014/main" id="{98B96EC8-1EEE-4713-91F1-B60BCB2069B6}"/>
              </a:ext>
            </a:extLst>
          </p:cNvPr>
          <p:cNvSpPr/>
          <p:nvPr/>
        </p:nvSpPr>
        <p:spPr>
          <a:xfrm>
            <a:off x="32186743" y="14238514"/>
            <a:ext cx="9918290" cy="15823475"/>
          </a:xfrm>
          <a:prstGeom prst="roundRect">
            <a:avLst/>
          </a:prstGeom>
          <a:ln>
            <a:solidFill>
              <a:schemeClr val="accent1"/>
            </a:solidFill>
          </a:ln>
        </p:spPr>
        <p:style>
          <a:lnRef idx="2">
            <a:schemeClr val="accent6"/>
          </a:lnRef>
          <a:fillRef idx="1">
            <a:schemeClr val="lt1"/>
          </a:fillRef>
          <a:effectRef idx="0">
            <a:schemeClr val="accent6"/>
          </a:effectRef>
          <a:fontRef idx="minor">
            <a:schemeClr val="dk1"/>
          </a:fontRef>
        </p:style>
        <p:txBody>
          <a:bodyPr rtlCol="0" anchor="ctr"/>
          <a:lstStyle/>
          <a:p>
            <a:pPr algn="ctr"/>
            <a:endParaRPr lang="en-GB" sz="1264" dirty="0"/>
          </a:p>
        </p:txBody>
      </p:sp>
      <p:sp>
        <p:nvSpPr>
          <p:cNvPr id="10" name="TextBox 9">
            <a:extLst>
              <a:ext uri="{FF2B5EF4-FFF2-40B4-BE49-F238E27FC236}">
                <a16:creationId xmlns:a16="http://schemas.microsoft.com/office/drawing/2014/main" id="{3A13BD0E-75D4-4281-88C8-712091173E29}"/>
              </a:ext>
            </a:extLst>
          </p:cNvPr>
          <p:cNvSpPr txBox="1"/>
          <p:nvPr/>
        </p:nvSpPr>
        <p:spPr>
          <a:xfrm>
            <a:off x="35933789" y="14238514"/>
            <a:ext cx="2424198" cy="646331"/>
          </a:xfrm>
          <a:prstGeom prst="rect">
            <a:avLst/>
          </a:prstGeom>
          <a:noFill/>
        </p:spPr>
        <p:txBody>
          <a:bodyPr wrap="square" rtlCol="0">
            <a:spAutoFit/>
          </a:bodyPr>
          <a:lstStyle/>
          <a:p>
            <a:r>
              <a:rPr lang="en-GB" sz="3600" b="1" dirty="0">
                <a:solidFill>
                  <a:schemeClr val="accent1"/>
                </a:solidFill>
                <a:latin typeface="Times New Roman" panose="02020603050405020304" pitchFamily="18" charset="0"/>
                <a:cs typeface="Times New Roman" panose="02020603050405020304" pitchFamily="18" charset="0"/>
              </a:rPr>
              <a:t>References</a:t>
            </a:r>
            <a:endParaRPr lang="en-GB" sz="4000" b="1" dirty="0">
              <a:solidFill>
                <a:schemeClr val="accent1"/>
              </a:solidFill>
              <a:latin typeface="Times New Roman" panose="02020603050405020304" pitchFamily="18" charset="0"/>
              <a:cs typeface="Times New Roman" panose="02020603050405020304" pitchFamily="18" charset="0"/>
            </a:endParaRPr>
          </a:p>
        </p:txBody>
      </p:sp>
      <p:sp>
        <p:nvSpPr>
          <p:cNvPr id="11" name="TextBox 10">
            <a:extLst>
              <a:ext uri="{FF2B5EF4-FFF2-40B4-BE49-F238E27FC236}">
                <a16:creationId xmlns:a16="http://schemas.microsoft.com/office/drawing/2014/main" id="{EF965DE2-5B44-4333-8C91-B6C1711D5EDE}"/>
              </a:ext>
            </a:extLst>
          </p:cNvPr>
          <p:cNvSpPr txBox="1"/>
          <p:nvPr/>
        </p:nvSpPr>
        <p:spPr>
          <a:xfrm>
            <a:off x="32459897" y="15120144"/>
            <a:ext cx="9730850" cy="13388280"/>
          </a:xfrm>
          <a:prstGeom prst="rect">
            <a:avLst/>
          </a:prstGeom>
          <a:noFill/>
        </p:spPr>
        <p:txBody>
          <a:bodyPr wrap="square" rtlCol="0">
            <a:spAutoFit/>
          </a:bodyPr>
          <a:lstStyle/>
          <a:p>
            <a:pPr marL="200716" indent="-200716">
              <a:buFont typeface="Arial" panose="020B0604020202020204" pitchFamily="34" charset="0"/>
              <a:buChar char="•"/>
            </a:pPr>
            <a:r>
              <a:rPr lang="en-GB" sz="3200" dirty="0">
                <a:latin typeface="Times New Roman" panose="02020603050405020304" pitchFamily="18" charset="0"/>
                <a:cs typeface="Times New Roman" panose="02020603050405020304" pitchFamily="18" charset="0"/>
              </a:rPr>
              <a:t>   Askew, K., 2018. 2020 and beyond: Six trends shaping the supermarkets of the future. [Online] Available at: https://www.foodnavigator.com/Article/2018/12/21/2019-and-beyond-Six-trends-shaping-the-supermarket-of-the-future?utm_source=copyright&amp;utm_medium=OnSite&amp;utm_campaign=copyright [Accessed 31 March 2021].</a:t>
            </a:r>
          </a:p>
          <a:p>
            <a:pPr marL="200716" indent="-200716">
              <a:buFont typeface="Arial" panose="020B0604020202020204" pitchFamily="34" charset="0"/>
              <a:buChar char="•"/>
            </a:pPr>
            <a:r>
              <a:rPr lang="en-GB" sz="3200" dirty="0">
                <a:latin typeface="Times New Roman" panose="02020603050405020304" pitchFamily="18" charset="0"/>
                <a:cs typeface="Times New Roman" panose="02020603050405020304" pitchFamily="18" charset="0"/>
              </a:rPr>
              <a:t> Blachandani, A., Hancock, B., Phillips, S. &amp; Wachinger, T., 2020. Rebooting retail: How technology will shape the future of retail. [Online]  Available at: https://www.mckinsey.com/industries/retail/our-insights/rebooting-retail-how-technology-will-shape-the-future-of-retail [Accessed 15 March 2021].</a:t>
            </a:r>
          </a:p>
          <a:p>
            <a:pPr marL="200716" indent="-200716">
              <a:buFont typeface="Arial" panose="020B0604020202020204" pitchFamily="34" charset="0"/>
              <a:buChar char="•"/>
            </a:pPr>
            <a:r>
              <a:rPr lang="en-GB" sz="3200" dirty="0">
                <a:latin typeface="Times New Roman" panose="02020603050405020304" pitchFamily="18" charset="0"/>
                <a:cs typeface="Times New Roman" panose="02020603050405020304" pitchFamily="18" charset="0"/>
              </a:rPr>
              <a:t> Crowe, E., 2020. How technology is shaping the future of food retail. [Online] Available at: https://www.smartbrief.com/original/2018/04/how-technology-shaping-future-food-retail [Accessed 11 February 2021]</a:t>
            </a:r>
          </a:p>
          <a:p>
            <a:pPr marL="200716" indent="-200716">
              <a:buFont typeface="Arial" panose="020B0604020202020204" pitchFamily="34" charset="0"/>
              <a:buChar char="•"/>
            </a:pPr>
            <a:r>
              <a:rPr lang="en-GB" sz="3200" dirty="0">
                <a:latin typeface="Times New Roman" panose="02020603050405020304" pitchFamily="18" charset="0"/>
                <a:cs typeface="Times New Roman" panose="02020603050405020304" pitchFamily="18" charset="0"/>
              </a:rPr>
              <a:t>   Gartner, n.d. Digitalization. [Online] Available at: https://www.gartner.com/en/information-technology/glossary/digitalization [Accessed 11 March 2021].</a:t>
            </a:r>
          </a:p>
          <a:p>
            <a:pPr marL="200716" indent="-200716">
              <a:buFont typeface="Arial" panose="020B0604020202020204" pitchFamily="34" charset="0"/>
              <a:buChar char="•"/>
            </a:pPr>
            <a:r>
              <a:rPr lang="en-GB" sz="3200" dirty="0">
                <a:latin typeface="Times New Roman" panose="02020603050405020304" pitchFamily="18" charset="0"/>
                <a:cs typeface="Times New Roman" panose="02020603050405020304" pitchFamily="18" charset="0"/>
              </a:rPr>
              <a:t> The Grant County Beat, 2020. Ways Technology is Changing the Grocery Store Experience. [Online] Available at: https://www.grantcountybeat.com/columns/informational/tech-tips/59164-ways-technology-is-changing-the-grocery-store-experience [Accessed 15 March 2021].</a:t>
            </a:r>
          </a:p>
        </p:txBody>
      </p:sp>
      <p:sp>
        <p:nvSpPr>
          <p:cNvPr id="13" name="Rectangle 12">
            <a:extLst>
              <a:ext uri="{FF2B5EF4-FFF2-40B4-BE49-F238E27FC236}">
                <a16:creationId xmlns:a16="http://schemas.microsoft.com/office/drawing/2014/main" id="{CEE22624-3B5E-4576-B339-1D3F01816621}"/>
              </a:ext>
            </a:extLst>
          </p:cNvPr>
          <p:cNvSpPr/>
          <p:nvPr/>
        </p:nvSpPr>
        <p:spPr>
          <a:xfrm>
            <a:off x="12864593" y="9907513"/>
            <a:ext cx="14785121" cy="4989280"/>
          </a:xfrm>
          <a:prstGeom prst="rect">
            <a:avLst/>
          </a:prstGeom>
          <a:noFill/>
        </p:spPr>
        <p:txBody>
          <a:bodyPr wrap="square" lIns="64227" tIns="32114" rIns="64227" bIns="32114">
            <a:spAutoFit/>
          </a:bodyPr>
          <a:lstStyle/>
          <a:p>
            <a:pPr algn="ctr"/>
            <a:r>
              <a:rPr lang="en-GB" sz="9600" dirty="0">
                <a:ln w="0"/>
                <a:solidFill>
                  <a:schemeClr val="accent1"/>
                </a:solidFill>
                <a:effectLst>
                  <a:outerShdw blurRad="38100" dist="25400" dir="5400000" algn="ctr" rotWithShape="0">
                    <a:srgbClr val="6E747A">
                      <a:alpha val="43000"/>
                    </a:srgbClr>
                  </a:outerShdw>
                </a:effectLst>
              </a:rPr>
              <a:t>The Impact of Technology </a:t>
            </a:r>
          </a:p>
          <a:p>
            <a:pPr algn="ctr"/>
            <a:r>
              <a:rPr lang="en-GB" sz="9600" dirty="0">
                <a:ln w="0"/>
                <a:solidFill>
                  <a:schemeClr val="accent1"/>
                </a:solidFill>
                <a:effectLst>
                  <a:outerShdw blurRad="38100" dist="25400" dir="5400000" algn="ctr" rotWithShape="0">
                    <a:srgbClr val="6E747A">
                      <a:alpha val="43000"/>
                    </a:srgbClr>
                  </a:outerShdw>
                </a:effectLst>
              </a:rPr>
              <a:t>in UK Supermarkets</a:t>
            </a:r>
          </a:p>
          <a:p>
            <a:pPr algn="ctr"/>
            <a:r>
              <a:rPr lang="en-GB" sz="8000" dirty="0">
                <a:ln w="0"/>
                <a:solidFill>
                  <a:schemeClr val="accent1"/>
                </a:solidFill>
                <a:effectLst>
                  <a:outerShdw blurRad="38100" dist="25400" dir="5400000" algn="ctr" rotWithShape="0">
                    <a:srgbClr val="6E747A">
                      <a:alpha val="43000"/>
                    </a:srgbClr>
                  </a:outerShdw>
                </a:effectLst>
              </a:rPr>
              <a:t>Shannon Jones</a:t>
            </a:r>
          </a:p>
          <a:p>
            <a:pPr algn="ctr"/>
            <a:r>
              <a:rPr lang="en-GB" sz="4800" dirty="0">
                <a:ln w="0"/>
                <a:solidFill>
                  <a:schemeClr val="accent1"/>
                </a:solidFill>
                <a:effectLst>
                  <a:outerShdw blurRad="38100" dist="25400" dir="5400000" algn="ctr" rotWithShape="0">
                    <a:srgbClr val="6E747A">
                      <a:alpha val="43000"/>
                    </a:srgbClr>
                  </a:outerShdw>
                </a:effectLst>
              </a:rPr>
              <a:t>BMSP6004</a:t>
            </a:r>
          </a:p>
        </p:txBody>
      </p:sp>
      <p:sp>
        <p:nvSpPr>
          <p:cNvPr id="15" name="Rectangle: Rounded Corners 14">
            <a:extLst>
              <a:ext uri="{FF2B5EF4-FFF2-40B4-BE49-F238E27FC236}">
                <a16:creationId xmlns:a16="http://schemas.microsoft.com/office/drawing/2014/main" id="{0B776E76-D9E6-42AC-9CDB-A0C6C4C3F9EE}"/>
              </a:ext>
            </a:extLst>
          </p:cNvPr>
          <p:cNvSpPr/>
          <p:nvPr/>
        </p:nvSpPr>
        <p:spPr>
          <a:xfrm>
            <a:off x="12273467" y="262350"/>
            <a:ext cx="14394308" cy="8053407"/>
          </a:xfrm>
          <a:prstGeom prst="roundRect">
            <a:avLst/>
          </a:prstGeom>
          <a:ln>
            <a:solidFill>
              <a:schemeClr val="accent1"/>
            </a:solidFill>
          </a:ln>
        </p:spPr>
        <p:style>
          <a:lnRef idx="2">
            <a:schemeClr val="accent6"/>
          </a:lnRef>
          <a:fillRef idx="1">
            <a:schemeClr val="lt1"/>
          </a:fillRef>
          <a:effectRef idx="0">
            <a:schemeClr val="accent6"/>
          </a:effectRef>
          <a:fontRef idx="minor">
            <a:schemeClr val="dk1"/>
          </a:fontRef>
        </p:style>
        <p:txBody>
          <a:bodyPr numCol="2" rtlCol="0" anchor="ctr"/>
          <a:lstStyle/>
          <a:p>
            <a:pPr algn="ctr"/>
            <a:endParaRPr lang="en-GB" sz="1264" dirty="0"/>
          </a:p>
        </p:txBody>
      </p:sp>
      <p:sp>
        <p:nvSpPr>
          <p:cNvPr id="16" name="TextBox 15">
            <a:extLst>
              <a:ext uri="{FF2B5EF4-FFF2-40B4-BE49-F238E27FC236}">
                <a16:creationId xmlns:a16="http://schemas.microsoft.com/office/drawing/2014/main" id="{CD6E9BF7-EFAD-4CC1-8DF3-665D6643BF8B}"/>
              </a:ext>
            </a:extLst>
          </p:cNvPr>
          <p:cNvSpPr txBox="1"/>
          <p:nvPr/>
        </p:nvSpPr>
        <p:spPr>
          <a:xfrm>
            <a:off x="17682955" y="396074"/>
            <a:ext cx="3350597" cy="769441"/>
          </a:xfrm>
          <a:prstGeom prst="rect">
            <a:avLst/>
          </a:prstGeom>
          <a:noFill/>
        </p:spPr>
        <p:txBody>
          <a:bodyPr wrap="none" rtlCol="0">
            <a:spAutoFit/>
          </a:bodyPr>
          <a:lstStyle/>
          <a:p>
            <a:r>
              <a:rPr lang="en-GB" sz="4400" b="1" dirty="0">
                <a:solidFill>
                  <a:schemeClr val="accent1"/>
                </a:solidFill>
                <a:latin typeface="Times New Roman" panose="02020603050405020304" pitchFamily="18" charset="0"/>
                <a:cs typeface="Times New Roman" panose="02020603050405020304" pitchFamily="18" charset="0"/>
              </a:rPr>
              <a:t>Methodology</a:t>
            </a:r>
            <a:endParaRPr lang="en-GB" sz="3600" b="1" dirty="0">
              <a:solidFill>
                <a:schemeClr val="accent1"/>
              </a:solidFill>
              <a:latin typeface="Times New Roman" panose="02020603050405020304" pitchFamily="18" charset="0"/>
              <a:cs typeface="Times New Roman" panose="02020603050405020304" pitchFamily="18" charset="0"/>
            </a:endParaRPr>
          </a:p>
        </p:txBody>
      </p:sp>
      <p:sp>
        <p:nvSpPr>
          <p:cNvPr id="17" name="TextBox 16">
            <a:extLst>
              <a:ext uri="{FF2B5EF4-FFF2-40B4-BE49-F238E27FC236}">
                <a16:creationId xmlns:a16="http://schemas.microsoft.com/office/drawing/2014/main" id="{261C2EAA-6612-4F90-825E-9723AB74B28A}"/>
              </a:ext>
            </a:extLst>
          </p:cNvPr>
          <p:cNvSpPr txBox="1"/>
          <p:nvPr/>
        </p:nvSpPr>
        <p:spPr>
          <a:xfrm>
            <a:off x="12672909" y="1198480"/>
            <a:ext cx="13982815" cy="6247864"/>
          </a:xfrm>
          <a:prstGeom prst="rect">
            <a:avLst/>
          </a:prstGeom>
          <a:noFill/>
        </p:spPr>
        <p:txBody>
          <a:bodyPr wrap="square" numCol="1" rtlCol="0">
            <a:spAutoFit/>
          </a:bodyPr>
          <a:lstStyle/>
          <a:p>
            <a:r>
              <a:rPr lang="en-GB" sz="4000" dirty="0">
                <a:latin typeface="Times New Roman" panose="02020603050405020304" pitchFamily="18" charset="0"/>
                <a:cs typeface="Times New Roman" panose="02020603050405020304" pitchFamily="18" charset="0"/>
              </a:rPr>
              <a:t>This study aims to research the impact technology has had on UK supermarkets. Primary information will be collected via surveys distributed to the public, including employees and customers. Other information will be collected using various sources such as the Internet.</a:t>
            </a:r>
          </a:p>
          <a:p>
            <a:r>
              <a:rPr lang="en-GB" sz="4000" dirty="0">
                <a:latin typeface="Times New Roman" panose="02020603050405020304" pitchFamily="18" charset="0"/>
                <a:cs typeface="Times New Roman" panose="02020603050405020304" pitchFamily="18" charset="0"/>
              </a:rPr>
              <a:t>The research carried out for this paper required responses from a broad range of people of different ages and backgrounds. . For the purpose of this research, a quantitative approach was used as it allowed for a larger audience. It also provided faster responses as surveys were completed by more than one person at a time.</a:t>
            </a:r>
          </a:p>
        </p:txBody>
      </p:sp>
      <p:sp>
        <p:nvSpPr>
          <p:cNvPr id="18" name="Rectangle: Rounded Corners 17">
            <a:extLst>
              <a:ext uri="{FF2B5EF4-FFF2-40B4-BE49-F238E27FC236}">
                <a16:creationId xmlns:a16="http://schemas.microsoft.com/office/drawing/2014/main" id="{6D28552B-39F6-4620-8A9E-35651258AEFD}"/>
              </a:ext>
            </a:extLst>
          </p:cNvPr>
          <p:cNvSpPr/>
          <p:nvPr/>
        </p:nvSpPr>
        <p:spPr>
          <a:xfrm>
            <a:off x="29043671" y="178300"/>
            <a:ext cx="13147077" cy="13842441"/>
          </a:xfrm>
          <a:prstGeom prst="roundRect">
            <a:avLst/>
          </a:prstGeom>
          <a:ln>
            <a:solidFill>
              <a:schemeClr val="accent1"/>
            </a:solidFill>
          </a:ln>
        </p:spPr>
        <p:style>
          <a:lnRef idx="2">
            <a:schemeClr val="accent6"/>
          </a:lnRef>
          <a:fillRef idx="1">
            <a:schemeClr val="lt1"/>
          </a:fillRef>
          <a:effectRef idx="0">
            <a:schemeClr val="accent6"/>
          </a:effectRef>
          <a:fontRef idx="minor">
            <a:schemeClr val="dk1"/>
          </a:fontRef>
        </p:style>
        <p:txBody>
          <a:bodyPr rtlCol="0" anchor="ctr"/>
          <a:lstStyle/>
          <a:p>
            <a:pPr algn="ctr"/>
            <a:endParaRPr lang="en-GB" sz="1264" dirty="0"/>
          </a:p>
        </p:txBody>
      </p:sp>
      <p:sp>
        <p:nvSpPr>
          <p:cNvPr id="23" name="TextBox 22">
            <a:extLst>
              <a:ext uri="{FF2B5EF4-FFF2-40B4-BE49-F238E27FC236}">
                <a16:creationId xmlns:a16="http://schemas.microsoft.com/office/drawing/2014/main" id="{A3DA2774-C942-460F-AA53-730BAE6E2808}"/>
              </a:ext>
            </a:extLst>
          </p:cNvPr>
          <p:cNvSpPr txBox="1"/>
          <p:nvPr/>
        </p:nvSpPr>
        <p:spPr>
          <a:xfrm>
            <a:off x="34389509" y="429038"/>
            <a:ext cx="3088560" cy="769441"/>
          </a:xfrm>
          <a:prstGeom prst="rect">
            <a:avLst/>
          </a:prstGeom>
          <a:noFill/>
        </p:spPr>
        <p:txBody>
          <a:bodyPr wrap="square" rtlCol="0">
            <a:spAutoFit/>
          </a:bodyPr>
          <a:lstStyle/>
          <a:p>
            <a:r>
              <a:rPr lang="en-GB" sz="4400" b="1" dirty="0">
                <a:solidFill>
                  <a:schemeClr val="accent1"/>
                </a:solidFill>
                <a:latin typeface="Times New Roman" panose="02020603050405020304" pitchFamily="18" charset="0"/>
                <a:cs typeface="Times New Roman" panose="02020603050405020304" pitchFamily="18" charset="0"/>
              </a:rPr>
              <a:t>Conclusion</a:t>
            </a:r>
            <a:endParaRPr lang="en-GB" sz="4000" b="1" dirty="0">
              <a:solidFill>
                <a:schemeClr val="accent1"/>
              </a:solidFill>
              <a:latin typeface="Times New Roman" panose="02020603050405020304" pitchFamily="18" charset="0"/>
              <a:cs typeface="Times New Roman" panose="02020603050405020304" pitchFamily="18" charset="0"/>
            </a:endParaRPr>
          </a:p>
        </p:txBody>
      </p:sp>
      <p:sp>
        <p:nvSpPr>
          <p:cNvPr id="5" name="Rectangle: Rounded Corners 4">
            <a:extLst>
              <a:ext uri="{FF2B5EF4-FFF2-40B4-BE49-F238E27FC236}">
                <a16:creationId xmlns:a16="http://schemas.microsoft.com/office/drawing/2014/main" id="{251C76E3-81CC-421C-924A-8A7EF3A8D393}"/>
              </a:ext>
            </a:extLst>
          </p:cNvPr>
          <p:cNvSpPr/>
          <p:nvPr/>
        </p:nvSpPr>
        <p:spPr>
          <a:xfrm>
            <a:off x="374880" y="11351202"/>
            <a:ext cx="8461504" cy="18626735"/>
          </a:xfrm>
          <a:prstGeom prst="roundRect">
            <a:avLst/>
          </a:prstGeom>
          <a:ln>
            <a:solidFill>
              <a:schemeClr val="accent1"/>
            </a:solidFill>
          </a:ln>
        </p:spPr>
        <p:style>
          <a:lnRef idx="2">
            <a:schemeClr val="accent6"/>
          </a:lnRef>
          <a:fillRef idx="1">
            <a:schemeClr val="lt1"/>
          </a:fillRef>
          <a:effectRef idx="0">
            <a:schemeClr val="accent6"/>
          </a:effectRef>
          <a:fontRef idx="minor">
            <a:schemeClr val="dk1"/>
          </a:fontRef>
        </p:style>
        <p:txBody>
          <a:bodyPr rtlCol="0" anchor="ctr"/>
          <a:lstStyle/>
          <a:p>
            <a:pPr algn="ctr"/>
            <a:endParaRPr lang="en-GB" dirty="0"/>
          </a:p>
        </p:txBody>
      </p:sp>
      <p:sp>
        <p:nvSpPr>
          <p:cNvPr id="3" name="Rectangle: Rounded Corners 2">
            <a:extLst>
              <a:ext uri="{FF2B5EF4-FFF2-40B4-BE49-F238E27FC236}">
                <a16:creationId xmlns:a16="http://schemas.microsoft.com/office/drawing/2014/main" id="{D20012D5-96B1-4B82-B965-A52979F339B1}"/>
              </a:ext>
            </a:extLst>
          </p:cNvPr>
          <p:cNvSpPr/>
          <p:nvPr/>
        </p:nvSpPr>
        <p:spPr>
          <a:xfrm>
            <a:off x="8839200" y="16854006"/>
            <a:ext cx="23347543" cy="13123932"/>
          </a:xfrm>
          <a:prstGeom prst="roundRect">
            <a:avLst/>
          </a:prstGeom>
          <a:ln>
            <a:solidFill>
              <a:schemeClr val="accent1"/>
            </a:solidFill>
          </a:ln>
        </p:spPr>
        <p:style>
          <a:lnRef idx="2">
            <a:schemeClr val="accent6"/>
          </a:lnRef>
          <a:fillRef idx="1">
            <a:schemeClr val="lt1"/>
          </a:fillRef>
          <a:effectRef idx="0">
            <a:schemeClr val="accent6"/>
          </a:effectRef>
          <a:fontRef idx="minor">
            <a:schemeClr val="dk1"/>
          </a:fontRef>
        </p:style>
        <p:txBody>
          <a:bodyPr rtlCol="0" anchor="ctr"/>
          <a:lstStyle/>
          <a:p>
            <a:pPr algn="ctr"/>
            <a:endParaRPr lang="en-GB" dirty="0"/>
          </a:p>
        </p:txBody>
      </p:sp>
      <p:sp>
        <p:nvSpPr>
          <p:cNvPr id="4" name="TextBox 3">
            <a:extLst>
              <a:ext uri="{FF2B5EF4-FFF2-40B4-BE49-F238E27FC236}">
                <a16:creationId xmlns:a16="http://schemas.microsoft.com/office/drawing/2014/main" id="{5808D3C8-17C2-4855-BFBD-DD75A38C021C}"/>
              </a:ext>
            </a:extLst>
          </p:cNvPr>
          <p:cNvSpPr txBox="1"/>
          <p:nvPr/>
        </p:nvSpPr>
        <p:spPr>
          <a:xfrm>
            <a:off x="2996730" y="11744720"/>
            <a:ext cx="3213753" cy="769441"/>
          </a:xfrm>
          <a:prstGeom prst="rect">
            <a:avLst/>
          </a:prstGeom>
          <a:noFill/>
        </p:spPr>
        <p:txBody>
          <a:bodyPr wrap="square" rtlCol="0">
            <a:spAutoFit/>
          </a:bodyPr>
          <a:lstStyle/>
          <a:p>
            <a:r>
              <a:rPr lang="en-GB" sz="4400" b="1" dirty="0">
                <a:solidFill>
                  <a:schemeClr val="accent1"/>
                </a:solidFill>
                <a:latin typeface="Times New Roman" panose="02020603050405020304" pitchFamily="18" charset="0"/>
                <a:cs typeface="Times New Roman" panose="02020603050405020304" pitchFamily="18" charset="0"/>
              </a:rPr>
              <a:t>Literature</a:t>
            </a:r>
            <a:endParaRPr lang="en-GB" sz="4000" b="1" dirty="0">
              <a:solidFill>
                <a:schemeClr val="accent1"/>
              </a:solidFill>
              <a:latin typeface="Times New Roman" panose="02020603050405020304" pitchFamily="18" charset="0"/>
              <a:cs typeface="Times New Roman" panose="02020603050405020304" pitchFamily="18" charset="0"/>
            </a:endParaRPr>
          </a:p>
        </p:txBody>
      </p:sp>
      <p:sp>
        <p:nvSpPr>
          <p:cNvPr id="12" name="TextBox 11">
            <a:extLst>
              <a:ext uri="{FF2B5EF4-FFF2-40B4-BE49-F238E27FC236}">
                <a16:creationId xmlns:a16="http://schemas.microsoft.com/office/drawing/2014/main" id="{581E4C16-B5C6-4229-9942-78D0DD1A4626}"/>
              </a:ext>
            </a:extLst>
          </p:cNvPr>
          <p:cNvSpPr txBox="1"/>
          <p:nvPr/>
        </p:nvSpPr>
        <p:spPr>
          <a:xfrm>
            <a:off x="893410" y="12498966"/>
            <a:ext cx="7466233" cy="15481161"/>
          </a:xfrm>
          <a:prstGeom prst="rect">
            <a:avLst/>
          </a:prstGeom>
          <a:noFill/>
        </p:spPr>
        <p:txBody>
          <a:bodyPr wrap="square" rtlCol="0">
            <a:spAutoFit/>
          </a:bodyPr>
          <a:lstStyle/>
          <a:p>
            <a:r>
              <a:rPr lang="en-GB" sz="4000" dirty="0">
                <a:latin typeface="Times New Roman" panose="02020603050405020304" pitchFamily="18" charset="0"/>
                <a:cs typeface="Times New Roman" panose="02020603050405020304" pitchFamily="18" charset="0"/>
              </a:rPr>
              <a:t>The growth of technology in the grocery industry is reaching a fever pitch because of growing consumer demand for everything from online grocery shopping to more targeted ads (Crowe,2020) There are several different types of technology that are changing the way we shop. More and more supermarkets are now offering online ordering, allowing customers to shop in the comfort of their own home (The Grant County Beat, 2020) </a:t>
            </a:r>
          </a:p>
          <a:p>
            <a:endParaRPr lang="en-GB" sz="4000" dirty="0">
              <a:latin typeface="Times New Roman" panose="02020603050405020304" pitchFamily="18" charset="0"/>
              <a:cs typeface="Times New Roman" panose="02020603050405020304" pitchFamily="18" charset="0"/>
            </a:endParaRPr>
          </a:p>
          <a:p>
            <a:r>
              <a:rPr lang="en-GB" sz="4000" dirty="0">
                <a:latin typeface="Times New Roman" panose="02020603050405020304" pitchFamily="18" charset="0"/>
                <a:cs typeface="Times New Roman" panose="02020603050405020304" pitchFamily="18" charset="0"/>
              </a:rPr>
              <a:t>The United Kingdom has gone further in embracing internet retail than any of its Western peers at the moment; 20% of UK shoppers buy totally or partially online. For UK retailers to stay relevant and profitable, they must adopt new technologies and advance analytics to meet changing consumer needs </a:t>
            </a:r>
          </a:p>
          <a:p>
            <a:r>
              <a:rPr lang="en-GB" sz="4000" dirty="0">
                <a:latin typeface="Times New Roman" panose="02020603050405020304" pitchFamily="18" charset="0"/>
                <a:cs typeface="Times New Roman" panose="02020603050405020304" pitchFamily="18" charset="0"/>
              </a:rPr>
              <a:t>(Blachandani, et al., 2020).</a:t>
            </a:r>
          </a:p>
          <a:p>
            <a:endParaRPr lang="en-GB" sz="4000" dirty="0">
              <a:latin typeface="Times New Roman" panose="02020603050405020304" pitchFamily="18" charset="0"/>
              <a:cs typeface="Times New Roman" panose="02020603050405020304" pitchFamily="18" charset="0"/>
            </a:endParaRPr>
          </a:p>
        </p:txBody>
      </p:sp>
      <p:sp>
        <p:nvSpPr>
          <p:cNvPr id="14" name="TextBox 13">
            <a:extLst>
              <a:ext uri="{FF2B5EF4-FFF2-40B4-BE49-F238E27FC236}">
                <a16:creationId xmlns:a16="http://schemas.microsoft.com/office/drawing/2014/main" id="{B6CDE4B2-DB82-4720-8FCF-F69AD3B3B0C8}"/>
              </a:ext>
            </a:extLst>
          </p:cNvPr>
          <p:cNvSpPr txBox="1"/>
          <p:nvPr/>
        </p:nvSpPr>
        <p:spPr>
          <a:xfrm>
            <a:off x="19136078" y="16938005"/>
            <a:ext cx="2334417" cy="769441"/>
          </a:xfrm>
          <a:prstGeom prst="rect">
            <a:avLst/>
          </a:prstGeom>
          <a:noFill/>
        </p:spPr>
        <p:txBody>
          <a:bodyPr wrap="square" rtlCol="0">
            <a:spAutoFit/>
          </a:bodyPr>
          <a:lstStyle/>
          <a:p>
            <a:r>
              <a:rPr lang="en-GB" sz="4400" b="1" dirty="0">
                <a:solidFill>
                  <a:schemeClr val="accent1"/>
                </a:solidFill>
                <a:latin typeface="Times New Roman" panose="02020603050405020304" pitchFamily="18" charset="0"/>
                <a:cs typeface="Times New Roman" panose="02020603050405020304" pitchFamily="18" charset="0"/>
              </a:rPr>
              <a:t>Findings</a:t>
            </a:r>
          </a:p>
        </p:txBody>
      </p:sp>
      <p:pic>
        <p:nvPicPr>
          <p:cNvPr id="22" name="Picture 21">
            <a:extLst>
              <a:ext uri="{FF2B5EF4-FFF2-40B4-BE49-F238E27FC236}">
                <a16:creationId xmlns:a16="http://schemas.microsoft.com/office/drawing/2014/main" id="{B07EBD31-EC38-4D3C-B5D8-36839E9CFFBC}"/>
              </a:ext>
              <a:ext uri="{C183D7F6-B498-43B3-948B-1728B52AA6E4}">
                <adec:decorative xmlns:adec="http://schemas.microsoft.com/office/drawing/2017/decorative" val="1"/>
              </a:ext>
            </a:extLst>
          </p:cNvPr>
          <p:cNvPicPr/>
          <p:nvPr/>
        </p:nvPicPr>
        <p:blipFill>
          <a:blip r:embed="rId2">
            <a:extLst>
              <a:ext uri="{28A0092B-C50C-407E-A947-70E740481C1C}">
                <a14:useLocalDpi xmlns:a14="http://schemas.microsoft.com/office/drawing/2010/main" val="0"/>
              </a:ext>
            </a:extLst>
          </a:blip>
          <a:srcRect/>
          <a:stretch>
            <a:fillRect/>
          </a:stretch>
        </p:blipFill>
        <p:spPr bwMode="auto">
          <a:xfrm>
            <a:off x="9945739" y="17316623"/>
            <a:ext cx="8917185" cy="6538746"/>
          </a:xfrm>
          <a:prstGeom prst="rect">
            <a:avLst/>
          </a:prstGeom>
          <a:noFill/>
        </p:spPr>
      </p:pic>
      <p:sp>
        <p:nvSpPr>
          <p:cNvPr id="20" name="TextBox 19">
            <a:extLst>
              <a:ext uri="{FF2B5EF4-FFF2-40B4-BE49-F238E27FC236}">
                <a16:creationId xmlns:a16="http://schemas.microsoft.com/office/drawing/2014/main" id="{53C34296-5442-438C-952A-7F4218739D84}"/>
              </a:ext>
            </a:extLst>
          </p:cNvPr>
          <p:cNvSpPr txBox="1"/>
          <p:nvPr/>
        </p:nvSpPr>
        <p:spPr>
          <a:xfrm>
            <a:off x="9481955" y="23861467"/>
            <a:ext cx="8917184" cy="5632311"/>
          </a:xfrm>
          <a:prstGeom prst="rect">
            <a:avLst/>
          </a:prstGeom>
          <a:noFill/>
        </p:spPr>
        <p:txBody>
          <a:bodyPr wrap="square" rtlCol="0">
            <a:spAutoFit/>
          </a:bodyPr>
          <a:lstStyle/>
          <a:p>
            <a:r>
              <a:rPr lang="en-GB" sz="4000" dirty="0">
                <a:latin typeface="Times New Roman" panose="02020603050405020304" pitchFamily="18" charset="0"/>
                <a:cs typeface="Times New Roman" panose="02020603050405020304" pitchFamily="18" charset="0"/>
              </a:rPr>
              <a:t>This pie chart shows the percentages of if the respondents shopped online. Out of the 130 people who responded to the survey, 53.08% of respondents said that they did not shop online, whereas 33.08% of people said that they shopped online but only sometimes. Furthermore, only 13.85% of people said yes to having shopped online. </a:t>
            </a:r>
          </a:p>
        </p:txBody>
      </p:sp>
      <p:pic>
        <p:nvPicPr>
          <p:cNvPr id="24" name="Picture 23">
            <a:extLst>
              <a:ext uri="{FF2B5EF4-FFF2-40B4-BE49-F238E27FC236}">
                <a16:creationId xmlns:a16="http://schemas.microsoft.com/office/drawing/2014/main" id="{F4770606-6D36-4BBF-B87C-41ABD03FDEC6}"/>
              </a:ext>
              <a:ext uri="{C183D7F6-B498-43B3-948B-1728B52AA6E4}">
                <adec:decorative xmlns:adec="http://schemas.microsoft.com/office/drawing/2017/decorative" val="1"/>
              </a:ext>
            </a:extLst>
          </p:cNvPr>
          <p:cNvPicPr/>
          <p:nvPr/>
        </p:nvPicPr>
        <p:blipFill>
          <a:blip r:embed="rId3">
            <a:extLst>
              <a:ext uri="{28A0092B-C50C-407E-A947-70E740481C1C}">
                <a14:useLocalDpi xmlns:a14="http://schemas.microsoft.com/office/drawing/2010/main" val="0"/>
              </a:ext>
            </a:extLst>
          </a:blip>
          <a:stretch>
            <a:fillRect/>
          </a:stretch>
        </p:blipFill>
        <p:spPr>
          <a:xfrm>
            <a:off x="19358254" y="17668973"/>
            <a:ext cx="12079095" cy="6538746"/>
          </a:xfrm>
          <a:prstGeom prst="rect">
            <a:avLst/>
          </a:prstGeom>
        </p:spPr>
      </p:pic>
      <p:sp>
        <p:nvSpPr>
          <p:cNvPr id="25" name="TextBox 24">
            <a:extLst>
              <a:ext uri="{FF2B5EF4-FFF2-40B4-BE49-F238E27FC236}">
                <a16:creationId xmlns:a16="http://schemas.microsoft.com/office/drawing/2014/main" id="{ED3C7442-DD8B-4C9F-BEDB-4CB9540852C1}"/>
              </a:ext>
            </a:extLst>
          </p:cNvPr>
          <p:cNvSpPr txBox="1"/>
          <p:nvPr/>
        </p:nvSpPr>
        <p:spPr>
          <a:xfrm>
            <a:off x="20811376" y="24169244"/>
            <a:ext cx="9650402" cy="4401205"/>
          </a:xfrm>
          <a:prstGeom prst="rect">
            <a:avLst/>
          </a:prstGeom>
          <a:noFill/>
        </p:spPr>
        <p:txBody>
          <a:bodyPr wrap="square" rtlCol="0">
            <a:spAutoFit/>
          </a:bodyPr>
          <a:lstStyle/>
          <a:p>
            <a:r>
              <a:rPr lang="en-GB" sz="4000" dirty="0">
                <a:latin typeface="Times New Roman" panose="02020603050405020304" pitchFamily="18" charset="0"/>
                <a:cs typeface="Times New Roman" panose="02020603050405020304" pitchFamily="18" charset="0"/>
              </a:rPr>
              <a:t>This graph shows the Percentage of responses to a particular online provider used. The most used online provider was Asda at 31.15%, the second most used was Tesco at 24.59, the third being Iceland with 19.67%, the fourth Morrison's at 13.11% and finally the least used provider Sainsburys at 11.48%. </a:t>
            </a:r>
          </a:p>
        </p:txBody>
      </p:sp>
      <p:sp>
        <p:nvSpPr>
          <p:cNvPr id="2" name="TextBox 1">
            <a:extLst>
              <a:ext uri="{FF2B5EF4-FFF2-40B4-BE49-F238E27FC236}">
                <a16:creationId xmlns:a16="http://schemas.microsoft.com/office/drawing/2014/main" id="{5E09483F-6890-4332-9E0B-56A07D51C55F}"/>
              </a:ext>
            </a:extLst>
          </p:cNvPr>
          <p:cNvSpPr txBox="1"/>
          <p:nvPr/>
        </p:nvSpPr>
        <p:spPr>
          <a:xfrm>
            <a:off x="29565916" y="1433778"/>
            <a:ext cx="12165894" cy="9941183"/>
          </a:xfrm>
          <a:prstGeom prst="rect">
            <a:avLst/>
          </a:prstGeom>
          <a:noFill/>
        </p:spPr>
        <p:txBody>
          <a:bodyPr wrap="square" rtlCol="0">
            <a:spAutoFit/>
          </a:bodyPr>
          <a:lstStyle/>
          <a:p>
            <a:r>
              <a:rPr lang="en-GB" sz="4000" dirty="0">
                <a:latin typeface="Times New Roman" panose="02020603050405020304" pitchFamily="18" charset="0"/>
                <a:cs typeface="Times New Roman" panose="02020603050405020304" pitchFamily="18" charset="0"/>
              </a:rPr>
              <a:t>The aim and objectives of this study were to discover the various impacts of technology on the grocery industry and to provide knowledge in the areas explored.</a:t>
            </a:r>
          </a:p>
          <a:p>
            <a:r>
              <a:rPr lang="en-GB" sz="4000" dirty="0">
                <a:latin typeface="Times New Roman" panose="02020603050405020304" pitchFamily="18" charset="0"/>
                <a:cs typeface="Times New Roman" panose="02020603050405020304" pitchFamily="18" charset="0"/>
              </a:rPr>
              <a:t>This dissertation has identified essential aspects of how technology has impacted both consumers and supermarket employees. This has been done in every chapter of this dissertation. First, chapter one described the research subject, which investigated the various effects of technological advancement. The second chapter was a concise review of the existing literature on the topic's related areas. In Chapter 3, the most appropriate method and methodology for collecting primary data were established. It was discovered that this analysis required a quantitative approach to gather as much data as possible. The fourth chapter was quite extensive, analysing the data and presenting the results in a logical order.</a:t>
            </a:r>
          </a:p>
        </p:txBody>
      </p:sp>
      <p:pic>
        <p:nvPicPr>
          <p:cNvPr id="19" name="Picture 18">
            <a:extLst>
              <a:ext uri="{FF2B5EF4-FFF2-40B4-BE49-F238E27FC236}">
                <a16:creationId xmlns:a16="http://schemas.microsoft.com/office/drawing/2014/main" id="{8221BC2B-3FDF-4863-83A7-7197FE9273C9}"/>
              </a:ext>
            </a:extLst>
          </p:cNvPr>
          <p:cNvPicPr>
            <a:picLocks noChangeAspect="1"/>
          </p:cNvPicPr>
          <p:nvPr/>
        </p:nvPicPr>
        <p:blipFill>
          <a:blip r:embed="rId4"/>
          <a:stretch>
            <a:fillRect/>
          </a:stretch>
        </p:blipFill>
        <p:spPr>
          <a:xfrm>
            <a:off x="9419904" y="12214251"/>
            <a:ext cx="5885051" cy="4316154"/>
          </a:xfrm>
          <a:prstGeom prst="rect">
            <a:avLst/>
          </a:prstGeom>
        </p:spPr>
      </p:pic>
    </p:spTree>
    <p:extLst>
      <p:ext uri="{BB962C8B-B14F-4D97-AF65-F5344CB8AC3E}">
        <p14:creationId xmlns:p14="http://schemas.microsoft.com/office/powerpoint/2010/main" val="2043284816"/>
      </p:ext>
    </p:extLst>
  </p:cSld>
  <p:clrMapOvr>
    <a:masterClrMapping/>
  </p:clrMapOvr>
</p:sld>
</file>

<file path=ppt/theme/theme1.xml><?xml version="1.0" encoding="utf-8"?>
<a:theme xmlns:a="http://schemas.openxmlformats.org/drawingml/2006/main" name="Office Theme">
  <a:themeElements>
    <a:clrScheme name="Office Them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Them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Office Theme</Template>
  <TotalTime>134</TotalTime>
  <Words>881</Words>
  <Application>Microsoft Office PowerPoint</Application>
  <PresentationFormat>Custom</PresentationFormat>
  <Paragraphs>29</Paragraphs>
  <Slides>1</Slides>
  <Notes>0</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1</vt:i4>
      </vt:variant>
    </vt:vector>
  </HeadingPairs>
  <TitlesOfParts>
    <vt:vector size="6" baseType="lpstr">
      <vt:lpstr>Arial</vt:lpstr>
      <vt:lpstr>Calibri</vt:lpstr>
      <vt:lpstr>Calibri Light</vt:lpstr>
      <vt:lpstr>Times New Roman</vt:lpstr>
      <vt:lpstr>Office Theme</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Shannon Jones</dc:creator>
  <cp:lastModifiedBy>Shannon Jones</cp:lastModifiedBy>
  <cp:revision>3</cp:revision>
  <dcterms:created xsi:type="dcterms:W3CDTF">2021-04-14T10:39:54Z</dcterms:created>
  <dcterms:modified xsi:type="dcterms:W3CDTF">2021-04-19T14:34:35Z</dcterms:modified>
</cp:coreProperties>
</file>