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8" r:id="rId1"/>
  </p:sldMasterIdLst>
  <p:sldIdLst>
    <p:sldId id="256" r:id="rId2"/>
    <p:sldId id="259" r:id="rId3"/>
    <p:sldId id="257" r:id="rId4"/>
    <p:sldId id="258" r:id="rId5"/>
    <p:sldId id="263" r:id="rId6"/>
    <p:sldId id="260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3355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437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864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784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223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596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24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152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766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44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166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B89F9CD-4FAC-4E9A-A98A-A51A5C91EDDE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975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9" r:id="rId1"/>
    <p:sldLayoutId id="2147483920" r:id="rId2"/>
    <p:sldLayoutId id="2147483921" r:id="rId3"/>
    <p:sldLayoutId id="2147483922" r:id="rId4"/>
    <p:sldLayoutId id="2147483923" r:id="rId5"/>
    <p:sldLayoutId id="2147483924" r:id="rId6"/>
    <p:sldLayoutId id="2147483925" r:id="rId7"/>
    <p:sldLayoutId id="2147483926" r:id="rId8"/>
    <p:sldLayoutId id="2147483927" r:id="rId9"/>
    <p:sldLayoutId id="2147483928" r:id="rId10"/>
    <p:sldLayoutId id="214748392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234AF-DF05-4C04-BEB6-A7049ED747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4900" y="887569"/>
            <a:ext cx="8637073" cy="2541431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4900" dirty="0">
                <a:latin typeface="Agency FB" panose="020B0503020202020204" pitchFamily="34" charset="0"/>
                <a:cs typeface="Aharoni" panose="020B0604020202020204" pitchFamily="2" charset="-79"/>
              </a:rPr>
              <a:t>Psychology in 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92A337-07DB-4159-96E8-9726A3FC77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1034" y="3694833"/>
            <a:ext cx="8637072" cy="977621"/>
          </a:xfrm>
        </p:spPr>
        <p:txBody>
          <a:bodyPr/>
          <a:lstStyle/>
          <a:p>
            <a:r>
              <a:rPr lang="en-GB" dirty="0"/>
              <a:t>“A child’s experience between the ages of 0 – 5 years can affect the rest of their lives”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F82D19-02A7-4217-9B64-6F2AA7E9217A}"/>
              </a:ext>
            </a:extLst>
          </p:cNvPr>
          <p:cNvSpPr txBox="1"/>
          <p:nvPr/>
        </p:nvSpPr>
        <p:spPr>
          <a:xfrm>
            <a:off x="7594333" y="5149516"/>
            <a:ext cx="45046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Emerson F M De Macedo</a:t>
            </a:r>
          </a:p>
          <a:p>
            <a:r>
              <a:rPr lang="en-GB" dirty="0"/>
              <a:t>1906779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358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14450-CA38-4F67-8FE9-FC4306103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95D23-2295-41A7-A04F-AB1DD8724A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introduction </a:t>
            </a:r>
          </a:p>
          <a:p>
            <a:r>
              <a:rPr lang="en-GB" dirty="0"/>
              <a:t>Psychological theories</a:t>
            </a:r>
          </a:p>
          <a:p>
            <a:r>
              <a:rPr lang="en-GB" dirty="0"/>
              <a:t>Practical activity ideas  </a:t>
            </a:r>
          </a:p>
          <a:p>
            <a:r>
              <a:rPr lang="en-GB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292852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EBEB-97E0-47A9-9CB9-7620AAF73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6D6B6-D6F0-4425-97F3-C7B9C60BD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Early development of children between the ages of 0 to 5 and how it affect their lives. </a:t>
            </a:r>
          </a:p>
          <a:p>
            <a:pPr marL="0" indent="0">
              <a:buNone/>
            </a:pPr>
            <a:r>
              <a:rPr lang="en-GB" dirty="0"/>
              <a:t>Supported by:</a:t>
            </a:r>
          </a:p>
          <a:p>
            <a:r>
              <a:rPr lang="en-GB" dirty="0"/>
              <a:t>Piaget theory which suggests 4 stages of cognitive development.</a:t>
            </a:r>
          </a:p>
          <a:p>
            <a:r>
              <a:rPr lang="en-GB" dirty="0"/>
              <a:t>Vygotsky’s theory which suggests that children develops by social interaction rather than stages. </a:t>
            </a:r>
          </a:p>
          <a:p>
            <a:r>
              <a:rPr lang="en-GB" dirty="0"/>
              <a:t>Give examples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020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945E8-9A9B-43EC-8B2C-4ED99E7B4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F3FC7-F51E-42E8-A58C-3283D93AC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77440"/>
            <a:ext cx="7729728" cy="363209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Piaget theory suggests that there are four stages of cognitive development: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Sensorimotor stage - Early childhood stage (0-1)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Pre-operational stage - Toddler (2-3)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Concrete operational stage - Elementary and early adolescent (4-9)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Formal operational stage - Adolescent and childhood (10-18+)</a:t>
            </a:r>
          </a:p>
        </p:txBody>
      </p:sp>
    </p:spTree>
    <p:extLst>
      <p:ext uri="{BB962C8B-B14F-4D97-AF65-F5344CB8AC3E}">
        <p14:creationId xmlns:p14="http://schemas.microsoft.com/office/powerpoint/2010/main" val="1743230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43078-79BF-4C44-ACD9-0AF24A4EA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6382" y="674490"/>
            <a:ext cx="7729728" cy="51680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Vygotsky’s theory (rejects Piaget theory)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Defends that children learn through social interaction rather than through stages.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He suggests that children mental development happens through habits acquired within cultural groups in this way children can develop speech pattern, writing language and symbolic knowledge.</a:t>
            </a:r>
          </a:p>
          <a:p>
            <a:pPr marL="0" indent="0">
              <a:buNone/>
            </a:pPr>
            <a:r>
              <a:rPr lang="en-GB" dirty="0"/>
              <a:t>Also defends that we are born with 4 elementary mental functions: </a:t>
            </a:r>
          </a:p>
          <a:p>
            <a:pPr>
              <a:buFontTx/>
              <a:buChar char="-"/>
            </a:pPr>
            <a:r>
              <a:rPr lang="en-GB" dirty="0"/>
              <a:t>Attention </a:t>
            </a:r>
          </a:p>
          <a:p>
            <a:pPr>
              <a:buFontTx/>
              <a:buChar char="-"/>
            </a:pPr>
            <a:r>
              <a:rPr lang="en-GB" dirty="0"/>
              <a:t>Sensation </a:t>
            </a:r>
          </a:p>
          <a:p>
            <a:pPr>
              <a:buFontTx/>
              <a:buChar char="-"/>
            </a:pPr>
            <a:r>
              <a:rPr lang="en-GB" dirty="0"/>
              <a:t>Perception </a:t>
            </a:r>
          </a:p>
          <a:p>
            <a:pPr>
              <a:buFontTx/>
              <a:buChar char="-"/>
            </a:pPr>
            <a:r>
              <a:rPr lang="en-GB" dirty="0"/>
              <a:t>Memory </a:t>
            </a:r>
          </a:p>
          <a:p>
            <a:pPr marL="0" indent="0">
              <a:buNone/>
            </a:pPr>
            <a:r>
              <a:rPr lang="en-GB" dirty="0"/>
              <a:t>These are used in social interactions in a way to develop mental function. </a:t>
            </a:r>
          </a:p>
          <a:p>
            <a:pPr marL="0" indent="0">
              <a:buNone/>
            </a:pPr>
            <a:r>
              <a:rPr lang="en-GB" dirty="0"/>
              <a:t>All done within the zone of proximal development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Learning is done successfully with the help of a mentor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365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059EA-06AD-495F-BC9C-C8B1BEC18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PRATICAL ACTIVITY IDEIAS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326BB-E65F-4BD1-BC0C-BFB07AC98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87788"/>
            <a:ext cx="7729728" cy="363762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Keep baby or toddler active</a:t>
            </a:r>
          </a:p>
          <a:p>
            <a:r>
              <a:rPr lang="en-GB" dirty="0"/>
              <a:t>Allow him/her to crawl and explore the space around, and always keep him/her safe from harmful objects. </a:t>
            </a:r>
          </a:p>
          <a:p>
            <a:r>
              <a:rPr lang="en-GB" dirty="0"/>
              <a:t>Encourage baby physical active for at least 3 hours a day.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Dealing with child behaviour problem</a:t>
            </a:r>
          </a:p>
          <a:p>
            <a:r>
              <a:rPr lang="en-GB" dirty="0"/>
              <a:t>Is very important to speak to your child and make him/her understand what you are about to do, and why their behaviour was right or wrong. For example, teach them the importance of apologising when their behaviour was bad. </a:t>
            </a:r>
          </a:p>
        </p:txBody>
      </p:sp>
    </p:spTree>
    <p:extLst>
      <p:ext uri="{BB962C8B-B14F-4D97-AF65-F5344CB8AC3E}">
        <p14:creationId xmlns:p14="http://schemas.microsoft.com/office/powerpoint/2010/main" val="3975558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0E2FE-BA7D-4BC4-A159-A121E0DD3A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211982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B3D55-4E0C-4861-A853-E4E3EF7CB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F6998-6DEC-402B-AE36-6F7B5A54C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Huitt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W. and Hummel, J. (2019).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Educational Psychology Interactive: Cognitive Development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Edpsycinteractive.org. Available at: http://www.edpsycinteractive.org/topics/cognition/piaget.html [Accessed 26 Oct.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Mishra, R.K. (2013). Vygotskian Perspective of Teaching-Learning.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Innovation: International Journal of Applied Research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[online] 1(1). Available at: http://ijar.publicationsupport.com/docs/paper/22.pdf [Accessed 26 Oct.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NHS (2020a).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Dealing with child behaviour problems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nhs.uk. Available at: https://www.nhs.uk/conditions/baby/babys-development/behaviour/dealing-with-child-behaviour-problems/ [Accessed 27 Oct.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NHS (2020b).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How to keep your baby or toddler active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nhs.uk. Available at: https://www.nhs.uk/conditions/baby/babys-development/play-and-learning/keep-baby-or-toddler-active/ [Accessed 27 Oct. 2021].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12893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377</TotalTime>
  <Words>535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Agency FB</vt:lpstr>
      <vt:lpstr>Arial</vt:lpstr>
      <vt:lpstr>Gill Sans MT</vt:lpstr>
      <vt:lpstr>Times New Roman</vt:lpstr>
      <vt:lpstr>Wingdings</vt:lpstr>
      <vt:lpstr>Parcel</vt:lpstr>
      <vt:lpstr> Psychology in Health and Social Care </vt:lpstr>
      <vt:lpstr>Table of contents</vt:lpstr>
      <vt:lpstr>Introduction </vt:lpstr>
      <vt:lpstr>Psychological THEORIES</vt:lpstr>
      <vt:lpstr>PowerPoint Presentation</vt:lpstr>
      <vt:lpstr>PRATICAL ACTIVITY IDEIAS </vt:lpstr>
      <vt:lpstr> Q&amp;a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in Health and Social Care</dc:title>
  <dc:creator>Emerson Macedo</dc:creator>
  <cp:lastModifiedBy>Caroline Williams</cp:lastModifiedBy>
  <cp:revision>20</cp:revision>
  <dcterms:created xsi:type="dcterms:W3CDTF">2021-10-20T18:03:57Z</dcterms:created>
  <dcterms:modified xsi:type="dcterms:W3CDTF">2021-10-28T12:23:15Z</dcterms:modified>
</cp:coreProperties>
</file>