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4.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5.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6.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7.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8.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9.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1.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12.xml" ContentType="application/vnd.openxmlformats-officedocument.theme+xml"/>
  <Override PartName="/ppt/slideLayouts/slideLayout37.xml" ContentType="application/vnd.openxmlformats-officedocument.presentationml.slideLayout+xml"/>
  <Override PartName="/ppt/theme/theme13.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15.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16.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17.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8.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19.xml" ContentType="application/vnd.openxmlformats-officedocument.theme+xml"/>
  <Override PartName="/ppt/slideLayouts/slideLayout77.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notesSlides/notesSlide7.xml" ContentType="application/vnd.openxmlformats-officedocument.presentationml.notesSlide+xml"/>
  <Override PartName="/ppt/ink/ink2.xml" ContentType="application/inkml+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43"/>
  </p:notesMasterIdLst>
  <p:sldIdLst>
    <p:sldId id="719" r:id="rId24"/>
    <p:sldId id="301" r:id="rId25"/>
    <p:sldId id="737" r:id="rId26"/>
    <p:sldId id="400" r:id="rId27"/>
    <p:sldId id="745" r:id="rId28"/>
    <p:sldId id="401" r:id="rId29"/>
    <p:sldId id="402" r:id="rId30"/>
    <p:sldId id="738" r:id="rId31"/>
    <p:sldId id="403" r:id="rId32"/>
    <p:sldId id="412" r:id="rId33"/>
    <p:sldId id="413" r:id="rId34"/>
    <p:sldId id="414" r:id="rId35"/>
    <p:sldId id="415" r:id="rId36"/>
    <p:sldId id="416" r:id="rId37"/>
    <p:sldId id="739" r:id="rId38"/>
    <p:sldId id="740" r:id="rId39"/>
    <p:sldId id="741" r:id="rId40"/>
    <p:sldId id="744" r:id="rId41"/>
    <p:sldId id="721"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0BC4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FCCF7E-FEE3-42B8-A8AA-326FE0B22BD0}" v="1" dt="2024-06-18T05:25:49.4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82"/>
    <p:restoredTop sz="77253"/>
  </p:normalViewPr>
  <p:slideViewPr>
    <p:cSldViewPr snapToGrid="0">
      <p:cViewPr varScale="1">
        <p:scale>
          <a:sx n="78" d="100"/>
          <a:sy n="78" d="100"/>
        </p:scale>
        <p:origin x="777" y="6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8.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theme" Target="theme/theme1.xml"/><Relationship Id="rId20" Type="http://schemas.openxmlformats.org/officeDocument/2006/relationships/slideMaster" Target="slideMasters/slideMaster17.xml"/><Relationship Id="rId41"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lin Jacob Wilson Packia Dhas" userId="050d7d71-3621-4503-95e8-1c9a9d962492" providerId="ADAL" clId="{B2FCCF7E-FEE3-42B8-A8AA-326FE0B22BD0}"/>
    <pc:docChg chg="custSel delSld modSld">
      <pc:chgData name="Stalin Jacob Wilson Packia Dhas" userId="050d7d71-3621-4503-95e8-1c9a9d962492" providerId="ADAL" clId="{B2FCCF7E-FEE3-42B8-A8AA-326FE0B22BD0}" dt="2024-06-18T05:35:09.975" v="7" actId="20577"/>
      <pc:docMkLst>
        <pc:docMk/>
      </pc:docMkLst>
      <pc:sldChg chg="modSp mod">
        <pc:chgData name="Stalin Jacob Wilson Packia Dhas" userId="050d7d71-3621-4503-95e8-1c9a9d962492" providerId="ADAL" clId="{B2FCCF7E-FEE3-42B8-A8AA-326FE0B22BD0}" dt="2024-06-18T05:26:00.489" v="3" actId="20577"/>
        <pc:sldMkLst>
          <pc:docMk/>
          <pc:sldMk cId="3119007398" sldId="719"/>
        </pc:sldMkLst>
        <pc:spChg chg="mod">
          <ac:chgData name="Stalin Jacob Wilson Packia Dhas" userId="050d7d71-3621-4503-95e8-1c9a9d962492" providerId="ADAL" clId="{B2FCCF7E-FEE3-42B8-A8AA-326FE0B22BD0}" dt="2024-06-18T05:26:00.489" v="3" actId="20577"/>
          <ac:spMkLst>
            <pc:docMk/>
            <pc:sldMk cId="3119007398" sldId="719"/>
            <ac:spMk id="2" creationId="{5AF40EAB-6954-8B5E-C784-2A455332F66A}"/>
          </ac:spMkLst>
        </pc:spChg>
      </pc:sldChg>
      <pc:sldChg chg="modSp mod">
        <pc:chgData name="Stalin Jacob Wilson Packia Dhas" userId="050d7d71-3621-4503-95e8-1c9a9d962492" providerId="ADAL" clId="{B2FCCF7E-FEE3-42B8-A8AA-326FE0B22BD0}" dt="2024-06-18T05:25:40.194" v="1" actId="20577"/>
        <pc:sldMkLst>
          <pc:docMk/>
          <pc:sldMk cId="41936702" sldId="741"/>
        </pc:sldMkLst>
        <pc:spChg chg="mod">
          <ac:chgData name="Stalin Jacob Wilson Packia Dhas" userId="050d7d71-3621-4503-95e8-1c9a9d962492" providerId="ADAL" clId="{B2FCCF7E-FEE3-42B8-A8AA-326FE0B22BD0}" dt="2024-06-18T05:25:40.194" v="1" actId="20577"/>
          <ac:spMkLst>
            <pc:docMk/>
            <pc:sldMk cId="41936702" sldId="741"/>
            <ac:spMk id="4" creationId="{00000000-0000-0000-0000-000000000000}"/>
          </ac:spMkLst>
        </pc:spChg>
      </pc:sldChg>
      <pc:sldChg chg="del">
        <pc:chgData name="Stalin Jacob Wilson Packia Dhas" userId="050d7d71-3621-4503-95e8-1c9a9d962492" providerId="ADAL" clId="{B2FCCF7E-FEE3-42B8-A8AA-326FE0B22BD0}" dt="2024-06-18T05:27:23.339" v="4" actId="47"/>
        <pc:sldMkLst>
          <pc:docMk/>
          <pc:sldMk cId="771462417" sldId="742"/>
        </pc:sldMkLst>
      </pc:sldChg>
      <pc:sldChg chg="del">
        <pc:chgData name="Stalin Jacob Wilson Packia Dhas" userId="050d7d71-3621-4503-95e8-1c9a9d962492" providerId="ADAL" clId="{B2FCCF7E-FEE3-42B8-A8AA-326FE0B22BD0}" dt="2024-06-18T05:27:40.194" v="5" actId="47"/>
        <pc:sldMkLst>
          <pc:docMk/>
          <pc:sldMk cId="145102595" sldId="743"/>
        </pc:sldMkLst>
      </pc:sldChg>
      <pc:sldChg chg="modSp mod">
        <pc:chgData name="Stalin Jacob Wilson Packia Dhas" userId="050d7d71-3621-4503-95e8-1c9a9d962492" providerId="ADAL" clId="{B2FCCF7E-FEE3-42B8-A8AA-326FE0B22BD0}" dt="2024-06-18T05:35:09.975" v="7" actId="20577"/>
        <pc:sldMkLst>
          <pc:docMk/>
          <pc:sldMk cId="979469514" sldId="744"/>
        </pc:sldMkLst>
        <pc:spChg chg="mod">
          <ac:chgData name="Stalin Jacob Wilson Packia Dhas" userId="050d7d71-3621-4503-95e8-1c9a9d962492" providerId="ADAL" clId="{B2FCCF7E-FEE3-42B8-A8AA-326FE0B22BD0}" dt="2024-06-18T05:35:09.975" v="7" actId="20577"/>
          <ac:spMkLst>
            <pc:docMk/>
            <pc:sldMk cId="979469514" sldId="744"/>
            <ac:spMk id="2"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6301.34619" units="1/cm"/>
          <inkml:channelProperty channel="Y" name="resolution" value="6301.34619" units="1/cm"/>
          <inkml:channelProperty channel="F" name="resolution" value="3999.51147" units="1/in"/>
          <inkml:channelProperty channel="T" name="resolution" value="1" units="1/dev"/>
        </inkml:channelProperties>
      </inkml:inkSource>
      <inkml:timestamp xml:id="ts0" timeString="2023-06-06T14:20:36.409"/>
    </inkml:context>
    <inkml:brush xml:id="br0">
      <inkml:brushProperty name="width" value="0.05292" units="cm"/>
      <inkml:brushProperty name="height" value="0.05292" units="cm"/>
      <inkml:brushProperty name="color" value="#FF0000"/>
    </inkml:brush>
  </inkml:definitions>
  <inkml:trace contextRef="#ctx0" brushRef="#br0">6382 6821 8 0,'-19'45'27'0</inkml:trace>
  <inkml:trace contextRef="#ctx0" brushRef="#br0" timeOffset="1926.36">5835 5850 16 0,'-7'-6'27'16,"7"-1"8"-16,0-2 2 0,0 0-5 15,0 1-6-15,7-5-7 0,-7 4-5 16,7 0-2-16,-1-4-3 0,0 4-12 0,8-3-11 15,5-6-17-15,-5 5-25 0,4 1-26 16</inkml:trace>
  <inkml:trace contextRef="#ctx0" brushRef="#br0" timeOffset="3301.81">8492 3939 2 0,'-6'0'22'16,"-1"5"-3"-16,1-1-6 0,-1 1-6 15,-6 3-8-15,6 0-30 0</inkml:trace>
  <inkml:trace contextRef="#ctx0" brushRef="#br0" timeOffset="3894.44">9365 2876 14 0,'0'12'132'16,"0"2"-27"-16,-6-1-70 0,-1-1-66 0,-6 6-53 0,0-1-24 15</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3-06-06T14:48:45.348"/>
    </inkml:context>
    <inkml:brush xml:id="br0">
      <inkml:brushProperty name="width" value="0.05" units="cm"/>
      <inkml:brushProperty name="height" value="0.05" units="cm"/>
    </inkml:brush>
  </inkml:definitions>
  <inkml:trace contextRef="#ctx0" brushRef="#br0">0 591 368 0 0,'59'-72'952'0'0,"0"-1"28"0"0,0-5 28 0 0,0 6-696 0 0,-10 6-640 0 0,-9 1-336 0 0,-21-14-172 0 0,-9-6-84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43E031-8EA7-4CC5-A13E-73C0167506AA}" type="datetimeFigureOut">
              <a:rPr lang="en-GB" smtClean="0"/>
              <a:t>18/06/2024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374F67A-0874-45E3-BD6B-71B178B0D08F}" type="slidenum">
              <a:rPr lang="en-GB" smtClean="0"/>
              <a:t>‹#›</a:t>
            </a:fld>
            <a:endParaRPr lang="en-GB"/>
          </a:p>
        </p:txBody>
      </p:sp>
    </p:spTree>
    <p:extLst>
      <p:ext uri="{BB962C8B-B14F-4D97-AF65-F5344CB8AC3E}">
        <p14:creationId xmlns:p14="http://schemas.microsoft.com/office/powerpoint/2010/main" val="179015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3</a:t>
            </a:fld>
            <a:endParaRPr lang="en-US" dirty="0"/>
          </a:p>
        </p:txBody>
      </p:sp>
    </p:spTree>
    <p:extLst>
      <p:ext uri="{BB962C8B-B14F-4D97-AF65-F5344CB8AC3E}">
        <p14:creationId xmlns:p14="http://schemas.microsoft.com/office/powerpoint/2010/main" val="2048913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4</a:t>
            </a:fld>
            <a:endParaRPr lang="en-US" dirty="0"/>
          </a:p>
        </p:txBody>
      </p:sp>
    </p:spTree>
    <p:extLst>
      <p:ext uri="{BB962C8B-B14F-4D97-AF65-F5344CB8AC3E}">
        <p14:creationId xmlns:p14="http://schemas.microsoft.com/office/powerpoint/2010/main" val="21447336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5</a:t>
            </a:fld>
            <a:endParaRPr lang="en-US" dirty="0"/>
          </a:p>
        </p:txBody>
      </p:sp>
    </p:spTree>
    <p:extLst>
      <p:ext uri="{BB962C8B-B14F-4D97-AF65-F5344CB8AC3E}">
        <p14:creationId xmlns:p14="http://schemas.microsoft.com/office/powerpoint/2010/main" val="3449102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6</a:t>
            </a:fld>
            <a:endParaRPr lang="en-US" dirty="0"/>
          </a:p>
        </p:txBody>
      </p:sp>
    </p:spTree>
    <p:extLst>
      <p:ext uri="{BB962C8B-B14F-4D97-AF65-F5344CB8AC3E}">
        <p14:creationId xmlns:p14="http://schemas.microsoft.com/office/powerpoint/2010/main" val="394069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7</a:t>
            </a:fld>
            <a:endParaRPr lang="en-US" dirty="0"/>
          </a:p>
        </p:txBody>
      </p:sp>
    </p:spTree>
    <p:extLst>
      <p:ext uri="{BB962C8B-B14F-4D97-AF65-F5344CB8AC3E}">
        <p14:creationId xmlns:p14="http://schemas.microsoft.com/office/powerpoint/2010/main" val="38526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8</a:t>
            </a:fld>
            <a:endParaRPr lang="en-US" dirty="0"/>
          </a:p>
        </p:txBody>
      </p:sp>
    </p:spTree>
    <p:extLst>
      <p:ext uri="{BB962C8B-B14F-4D97-AF65-F5344CB8AC3E}">
        <p14:creationId xmlns:p14="http://schemas.microsoft.com/office/powerpoint/2010/main" val="3284273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8A8EEEA-B998-46F8-A39B-4B6111BDC670}" type="slidenum">
              <a:rPr lang="en-US" smtClean="0"/>
              <a:pPr/>
              <a:t>9</a:t>
            </a:fld>
            <a:endParaRPr lang="en-US" dirty="0"/>
          </a:p>
        </p:txBody>
      </p:sp>
    </p:spTree>
    <p:extLst>
      <p:ext uri="{BB962C8B-B14F-4D97-AF65-F5344CB8AC3E}">
        <p14:creationId xmlns:p14="http://schemas.microsoft.com/office/powerpoint/2010/main" val="28955549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374F67A-0874-45E3-BD6B-71B178B0D08F}" type="slidenum">
              <a:rPr lang="en-GB" smtClean="0"/>
              <a:t>19</a:t>
            </a:fld>
            <a:endParaRPr lang="en-GB"/>
          </a:p>
        </p:txBody>
      </p:sp>
    </p:spTree>
    <p:extLst>
      <p:ext uri="{BB962C8B-B14F-4D97-AF65-F5344CB8AC3E}">
        <p14:creationId xmlns:p14="http://schemas.microsoft.com/office/powerpoint/2010/main" val="1493633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6.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9.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0.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7.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9.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98008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9399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16447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A6243018-E0AE-4A0C-9135-8A9AF9F1F80C}"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204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F88CBF1-72E0-4E26-ADA5-968BA229A322}"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04176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FE3B0B2B-7170-4ACA-92CC-B32182CFF393}"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3720474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7321563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54175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78843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064262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58BB451-8C88-47E5-8FC2-CC502C6BAAB7}"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142677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F8EAC6-2DE2-4FC2-BF59-B4A4306D2E91}"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09839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5D29938B-8035-4BB7-8F9F-2DCD7102AF3F}"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124002667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688114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56107B62-37D9-46CA-9049-CD7B77579D34}"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7349618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E9B8ECED-BA97-4585-B13A-F52B2CEE27AA}"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819250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AD0579E-BD2F-4BAA-B396-35BA35E1D017}"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271374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F5079A4B-3084-4D78-862A-1E9FF7637083}"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2452236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2A6EE39B-C0B9-400C-B067-3C345A6415BD}"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4141747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52D90A85-0FDF-4737-B8A0-AF6DD6DB9C60}"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997776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D6B3A8-E26A-4183-847D-11EAEA9BF9A5}"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88795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D1A9712F-936F-4492-8B06-3C77F03D9C01}"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59969892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6164CD-EC45-4FEC-96DB-3767D46C0313}"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8563731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547197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37B8E9F6-A2EA-42B2-A218-9FDEAEB462FD}"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861669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102D315-492C-4600-A92D-2CF27369613C}"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404857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189FFD07-E8FD-404A-9BD6-EDE2B2F4B704}"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89787670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5074B5BE-04D0-42D6-BC04-7760FCE964CE}"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129195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0D8DBF44-0D1E-40A3-A4DF-F49DD14A3893}"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1108030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2A2FA8-6993-499C-B002-73D6C7090346}"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5049868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236EED45-4778-405E-8CB4-FA61C8D6D33D}"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36414549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45D4CB20-B8B5-4989-8FC6-AA7B0C3F9D31}"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30468977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025BB066-3E04-4825-9587-1E78A166CBFE}"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892071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7A684D7-B518-4F98-931C-1BED3A5CF8B9}"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626755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C041DB1-50D1-4C55-B8BF-214FD46C1168}"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67102376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EC39A74D-BDCD-4C5D-BC40-75CDDD3C2FA2}"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39145826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7CF4C633-A8B3-43A5-AA2B-1A0C606FC0D9}"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07840193"/>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86EAAB4-B445-4E69-9909-C58F8E573D8B}"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597325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0354604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B33DC727-B448-49FF-B040-4A9A22EB99A4}"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87108131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1C96B20C-E89D-4DA6-B0E0-989436D16CD1}"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166842106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D710F2EF-FFE4-4D33-A9E0-ADAB782DE978}"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63674427"/>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AFA19DD-4DBF-401B-A885-7F42510967EE}"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2864581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427784014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22C53281-C124-403F-8892-AC8AF32BC4D3}"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95144803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cxnSp>
        <p:nvCxnSpPr>
          <p:cNvPr id="73" name="Straight Connector 72">
            <a:extLst>
              <a:ext uri="{FF2B5EF4-FFF2-40B4-BE49-F238E27FC236}">
                <a16:creationId xmlns:a16="http://schemas.microsoft.com/office/drawing/2014/main" id="{3B25E3D6-2A2E-464A-8CB9-910A73E922D2}"/>
              </a:ext>
            </a:extLst>
          </p:cNvPr>
          <p:cNvCxnSpPr/>
          <p:nvPr userDrawn="1"/>
        </p:nvCxnSpPr>
        <p:spPr>
          <a:xfrm>
            <a:off x="1226359" y="4878388"/>
            <a:ext cx="9736242" cy="0"/>
          </a:xfrm>
          <a:prstGeom prst="line">
            <a:avLst/>
          </a:prstGeom>
          <a:ln w="36068">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0" name="Group 79">
            <a:extLst>
              <a:ext uri="{FF2B5EF4-FFF2-40B4-BE49-F238E27FC236}">
                <a16:creationId xmlns:a16="http://schemas.microsoft.com/office/drawing/2014/main" id="{7AC1507B-4D7E-4A03-BD68-719F3B4FFFFE}"/>
              </a:ext>
            </a:extLst>
          </p:cNvPr>
          <p:cNvGrpSpPr/>
          <p:nvPr userDrawn="1"/>
        </p:nvGrpSpPr>
        <p:grpSpPr>
          <a:xfrm>
            <a:off x="1098343" y="3580937"/>
            <a:ext cx="256032" cy="1426311"/>
            <a:chOff x="1098343" y="3580937"/>
            <a:chExt cx="256032" cy="1426311"/>
          </a:xfrm>
        </p:grpSpPr>
        <p:cxnSp>
          <p:nvCxnSpPr>
            <p:cNvPr id="36" name="Straight Connector 35">
              <a:extLst>
                <a:ext uri="{FF2B5EF4-FFF2-40B4-BE49-F238E27FC236}">
                  <a16:creationId xmlns:a16="http://schemas.microsoft.com/office/drawing/2014/main" id="{F344BED5-CC6A-4BE9-A525-8E8D0064488A}"/>
                </a:ext>
              </a:extLst>
            </p:cNvPr>
            <p:cNvCxnSpPr>
              <a:cxnSpLocks/>
            </p:cNvCxnSpPr>
            <p:nvPr userDrawn="1"/>
          </p:nvCxnSpPr>
          <p:spPr>
            <a:xfrm rot="16200000">
              <a:off x="563419"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7" name="Oval 36">
              <a:extLst>
                <a:ext uri="{FF2B5EF4-FFF2-40B4-BE49-F238E27FC236}">
                  <a16:creationId xmlns:a16="http://schemas.microsoft.com/office/drawing/2014/main" id="{A2C7B801-E8A3-4356-8E6E-5A82DA9E1443}"/>
                </a:ext>
              </a:extLst>
            </p:cNvPr>
            <p:cNvSpPr/>
            <p:nvPr userDrawn="1"/>
          </p:nvSpPr>
          <p:spPr>
            <a:xfrm>
              <a:off x="1098343"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8" name="Group 37">
            <a:extLst>
              <a:ext uri="{FF2B5EF4-FFF2-40B4-BE49-F238E27FC236}">
                <a16:creationId xmlns:a16="http://schemas.microsoft.com/office/drawing/2014/main" id="{BEB49D06-EF63-4C3A-910B-CB6831B16C9D}"/>
              </a:ext>
            </a:extLst>
          </p:cNvPr>
          <p:cNvGrpSpPr/>
          <p:nvPr userDrawn="1"/>
        </p:nvGrpSpPr>
        <p:grpSpPr>
          <a:xfrm>
            <a:off x="1995041" y="4439619"/>
            <a:ext cx="128016" cy="502920"/>
            <a:chOff x="1973856" y="4439619"/>
            <a:chExt cx="128016" cy="502920"/>
          </a:xfrm>
        </p:grpSpPr>
        <p:cxnSp>
          <p:nvCxnSpPr>
            <p:cNvPr id="32" name="Straight Connector 31">
              <a:extLst>
                <a:ext uri="{FF2B5EF4-FFF2-40B4-BE49-F238E27FC236}">
                  <a16:creationId xmlns:a16="http://schemas.microsoft.com/office/drawing/2014/main" id="{327E53F1-5E20-4EC7-87CF-EB6E9FDE9F1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33" name="Oval 32">
              <a:extLst>
                <a:ext uri="{FF2B5EF4-FFF2-40B4-BE49-F238E27FC236}">
                  <a16:creationId xmlns:a16="http://schemas.microsoft.com/office/drawing/2014/main" id="{4C87D9C1-E63A-4E7F-A2F2-B9441DFAFE6B}"/>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39" name="Group 38">
            <a:extLst>
              <a:ext uri="{FF2B5EF4-FFF2-40B4-BE49-F238E27FC236}">
                <a16:creationId xmlns:a16="http://schemas.microsoft.com/office/drawing/2014/main" id="{4FA409AA-6816-4FFF-BA25-BAD4447A906F}"/>
              </a:ext>
            </a:extLst>
          </p:cNvPr>
          <p:cNvGrpSpPr/>
          <p:nvPr userDrawn="1"/>
        </p:nvGrpSpPr>
        <p:grpSpPr>
          <a:xfrm>
            <a:off x="2785120" y="4439619"/>
            <a:ext cx="128016" cy="502920"/>
            <a:chOff x="1973856" y="4439619"/>
            <a:chExt cx="128016" cy="502920"/>
          </a:xfrm>
        </p:grpSpPr>
        <p:cxnSp>
          <p:nvCxnSpPr>
            <p:cNvPr id="40" name="Straight Connector 39">
              <a:extLst>
                <a:ext uri="{FF2B5EF4-FFF2-40B4-BE49-F238E27FC236}">
                  <a16:creationId xmlns:a16="http://schemas.microsoft.com/office/drawing/2014/main" id="{5CA6520F-1760-430A-B65E-C626CFF2F72B}"/>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1" name="Oval 40">
              <a:extLst>
                <a:ext uri="{FF2B5EF4-FFF2-40B4-BE49-F238E27FC236}">
                  <a16:creationId xmlns:a16="http://schemas.microsoft.com/office/drawing/2014/main" id="{39843C49-812F-4AC4-8759-BFA1B2C480F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2" name="Group 41">
            <a:extLst>
              <a:ext uri="{FF2B5EF4-FFF2-40B4-BE49-F238E27FC236}">
                <a16:creationId xmlns:a16="http://schemas.microsoft.com/office/drawing/2014/main" id="{4C21F7E2-F666-48FA-AABB-65E011391734}"/>
              </a:ext>
            </a:extLst>
          </p:cNvPr>
          <p:cNvGrpSpPr/>
          <p:nvPr userDrawn="1"/>
        </p:nvGrpSpPr>
        <p:grpSpPr>
          <a:xfrm>
            <a:off x="4411766" y="4439619"/>
            <a:ext cx="128016" cy="502920"/>
            <a:chOff x="1973856" y="4439619"/>
            <a:chExt cx="128016" cy="502920"/>
          </a:xfrm>
        </p:grpSpPr>
        <p:cxnSp>
          <p:nvCxnSpPr>
            <p:cNvPr id="43" name="Straight Connector 42">
              <a:extLst>
                <a:ext uri="{FF2B5EF4-FFF2-40B4-BE49-F238E27FC236}">
                  <a16:creationId xmlns:a16="http://schemas.microsoft.com/office/drawing/2014/main" id="{D8569AFA-3030-46B5-8C96-BBA5D82A9D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4" name="Oval 43">
              <a:extLst>
                <a:ext uri="{FF2B5EF4-FFF2-40B4-BE49-F238E27FC236}">
                  <a16:creationId xmlns:a16="http://schemas.microsoft.com/office/drawing/2014/main" id="{5F0F0204-329B-4C59-9376-DA2E190A41F2}"/>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45" name="Group 44">
            <a:extLst>
              <a:ext uri="{FF2B5EF4-FFF2-40B4-BE49-F238E27FC236}">
                <a16:creationId xmlns:a16="http://schemas.microsoft.com/office/drawing/2014/main" id="{FD9007D7-5B92-4731-A39C-F5A6EBB39A0F}"/>
              </a:ext>
            </a:extLst>
          </p:cNvPr>
          <p:cNvGrpSpPr/>
          <p:nvPr userDrawn="1"/>
        </p:nvGrpSpPr>
        <p:grpSpPr>
          <a:xfrm>
            <a:off x="5219453" y="4439619"/>
            <a:ext cx="128016" cy="502920"/>
            <a:chOff x="1973856" y="4439619"/>
            <a:chExt cx="128016" cy="502920"/>
          </a:xfrm>
        </p:grpSpPr>
        <p:cxnSp>
          <p:nvCxnSpPr>
            <p:cNvPr id="46" name="Straight Connector 45">
              <a:extLst>
                <a:ext uri="{FF2B5EF4-FFF2-40B4-BE49-F238E27FC236}">
                  <a16:creationId xmlns:a16="http://schemas.microsoft.com/office/drawing/2014/main" id="{EEEC3455-89C8-487D-A4AD-5C3E0D6D7378}"/>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47" name="Oval 46">
              <a:extLst>
                <a:ext uri="{FF2B5EF4-FFF2-40B4-BE49-F238E27FC236}">
                  <a16:creationId xmlns:a16="http://schemas.microsoft.com/office/drawing/2014/main" id="{60D5132D-9C05-4BA1-9DC5-047AD05AFCAD}"/>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5" name="Group 74">
            <a:extLst>
              <a:ext uri="{FF2B5EF4-FFF2-40B4-BE49-F238E27FC236}">
                <a16:creationId xmlns:a16="http://schemas.microsoft.com/office/drawing/2014/main" id="{E298C5F6-9A26-42A5-8CE6-0AB714917758}"/>
              </a:ext>
            </a:extLst>
          </p:cNvPr>
          <p:cNvGrpSpPr/>
          <p:nvPr userDrawn="1"/>
        </p:nvGrpSpPr>
        <p:grpSpPr>
          <a:xfrm>
            <a:off x="6841493" y="4439619"/>
            <a:ext cx="128016" cy="502920"/>
            <a:chOff x="6841493" y="4439619"/>
            <a:chExt cx="128016" cy="502920"/>
          </a:xfrm>
        </p:grpSpPr>
        <p:cxnSp>
          <p:nvCxnSpPr>
            <p:cNvPr id="49" name="Straight Connector 48">
              <a:extLst>
                <a:ext uri="{FF2B5EF4-FFF2-40B4-BE49-F238E27FC236}">
                  <a16:creationId xmlns:a16="http://schemas.microsoft.com/office/drawing/2014/main" id="{EECD6B90-8AB5-404B-8C47-296EACB3A748}"/>
                </a:ext>
              </a:extLst>
            </p:cNvPr>
            <p:cNvCxnSpPr>
              <a:cxnSpLocks/>
            </p:cNvCxnSpPr>
            <p:nvPr userDrawn="1"/>
          </p:nvCxnSpPr>
          <p:spPr>
            <a:xfrm rot="16200000">
              <a:off x="6686045"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0" name="Oval 49">
              <a:extLst>
                <a:ext uri="{FF2B5EF4-FFF2-40B4-BE49-F238E27FC236}">
                  <a16:creationId xmlns:a16="http://schemas.microsoft.com/office/drawing/2014/main" id="{019B7AA1-FBFB-4467-A894-A8493F7A6AA8}"/>
                </a:ext>
              </a:extLst>
            </p:cNvPr>
            <p:cNvSpPr/>
            <p:nvPr userDrawn="1"/>
          </p:nvSpPr>
          <p:spPr>
            <a:xfrm>
              <a:off x="6841493"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1" name="Group 50">
            <a:extLst>
              <a:ext uri="{FF2B5EF4-FFF2-40B4-BE49-F238E27FC236}">
                <a16:creationId xmlns:a16="http://schemas.microsoft.com/office/drawing/2014/main" id="{37A216D3-B10A-49A2-91E7-6B15001A3FB0}"/>
              </a:ext>
            </a:extLst>
          </p:cNvPr>
          <p:cNvGrpSpPr/>
          <p:nvPr userDrawn="1"/>
        </p:nvGrpSpPr>
        <p:grpSpPr>
          <a:xfrm>
            <a:off x="7653514" y="4439619"/>
            <a:ext cx="128016" cy="502920"/>
            <a:chOff x="1973856" y="4439619"/>
            <a:chExt cx="128016" cy="502920"/>
          </a:xfrm>
        </p:grpSpPr>
        <p:cxnSp>
          <p:nvCxnSpPr>
            <p:cNvPr id="52" name="Straight Connector 51">
              <a:extLst>
                <a:ext uri="{FF2B5EF4-FFF2-40B4-BE49-F238E27FC236}">
                  <a16:creationId xmlns:a16="http://schemas.microsoft.com/office/drawing/2014/main" id="{C9539913-F5B6-46CE-8254-5D926DEA576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3" name="Oval 52">
              <a:extLst>
                <a:ext uri="{FF2B5EF4-FFF2-40B4-BE49-F238E27FC236}">
                  <a16:creationId xmlns:a16="http://schemas.microsoft.com/office/drawing/2014/main" id="{111FC251-CB3D-4E38-ACB7-A62B2D60EB4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4" name="Group 53">
            <a:extLst>
              <a:ext uri="{FF2B5EF4-FFF2-40B4-BE49-F238E27FC236}">
                <a16:creationId xmlns:a16="http://schemas.microsoft.com/office/drawing/2014/main" id="{33A48BF4-E5AF-426C-B91A-E2874F887DFC}"/>
              </a:ext>
            </a:extLst>
          </p:cNvPr>
          <p:cNvGrpSpPr/>
          <p:nvPr userDrawn="1"/>
        </p:nvGrpSpPr>
        <p:grpSpPr>
          <a:xfrm>
            <a:off x="9275553" y="4439619"/>
            <a:ext cx="128016" cy="502920"/>
            <a:chOff x="1973856" y="4439619"/>
            <a:chExt cx="128016" cy="502920"/>
          </a:xfrm>
        </p:grpSpPr>
        <p:cxnSp>
          <p:nvCxnSpPr>
            <p:cNvPr id="55" name="Straight Connector 54">
              <a:extLst>
                <a:ext uri="{FF2B5EF4-FFF2-40B4-BE49-F238E27FC236}">
                  <a16:creationId xmlns:a16="http://schemas.microsoft.com/office/drawing/2014/main" id="{43156CFF-0844-4928-96F2-9B7989831CB0}"/>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6" name="Oval 55">
              <a:extLst>
                <a:ext uri="{FF2B5EF4-FFF2-40B4-BE49-F238E27FC236}">
                  <a16:creationId xmlns:a16="http://schemas.microsoft.com/office/drawing/2014/main" id="{0B7D5F2D-1085-4523-9A56-C2B16A2F0464}"/>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57" name="Group 56">
            <a:extLst>
              <a:ext uri="{FF2B5EF4-FFF2-40B4-BE49-F238E27FC236}">
                <a16:creationId xmlns:a16="http://schemas.microsoft.com/office/drawing/2014/main" id="{B2166A5C-6403-42D7-8962-0052BEA0363E}"/>
              </a:ext>
            </a:extLst>
          </p:cNvPr>
          <p:cNvGrpSpPr/>
          <p:nvPr userDrawn="1"/>
        </p:nvGrpSpPr>
        <p:grpSpPr>
          <a:xfrm>
            <a:off x="10087574" y="4439619"/>
            <a:ext cx="128016" cy="502920"/>
            <a:chOff x="1973856" y="4439619"/>
            <a:chExt cx="128016" cy="502920"/>
          </a:xfrm>
        </p:grpSpPr>
        <p:cxnSp>
          <p:nvCxnSpPr>
            <p:cNvPr id="58" name="Straight Connector 57">
              <a:extLst>
                <a:ext uri="{FF2B5EF4-FFF2-40B4-BE49-F238E27FC236}">
                  <a16:creationId xmlns:a16="http://schemas.microsoft.com/office/drawing/2014/main" id="{6BDD4C7A-BAE9-4341-ACA2-BC09D58B2EB2}"/>
                </a:ext>
              </a:extLst>
            </p:cNvPr>
            <p:cNvCxnSpPr>
              <a:cxnSpLocks/>
            </p:cNvCxnSpPr>
            <p:nvPr userDrawn="1"/>
          </p:nvCxnSpPr>
          <p:spPr>
            <a:xfrm rot="16200000">
              <a:off x="1818408" y="4659075"/>
              <a:ext cx="438912"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59" name="Oval 58">
              <a:extLst>
                <a:ext uri="{FF2B5EF4-FFF2-40B4-BE49-F238E27FC236}">
                  <a16:creationId xmlns:a16="http://schemas.microsoft.com/office/drawing/2014/main" id="{2092417B-AC2A-401B-90D8-62AA0CC234E7}"/>
                </a:ext>
              </a:extLst>
            </p:cNvPr>
            <p:cNvSpPr/>
            <p:nvPr userDrawn="1"/>
          </p:nvSpPr>
          <p:spPr>
            <a:xfrm>
              <a:off x="1973856" y="4814523"/>
              <a:ext cx="128016" cy="12801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81" name="Group 80">
            <a:extLst>
              <a:ext uri="{FF2B5EF4-FFF2-40B4-BE49-F238E27FC236}">
                <a16:creationId xmlns:a16="http://schemas.microsoft.com/office/drawing/2014/main" id="{575A635E-0C3E-4F07-842B-60231D9875D4}"/>
              </a:ext>
            </a:extLst>
          </p:cNvPr>
          <p:cNvGrpSpPr/>
          <p:nvPr userDrawn="1"/>
        </p:nvGrpSpPr>
        <p:grpSpPr>
          <a:xfrm>
            <a:off x="3532404" y="3580937"/>
            <a:ext cx="256032" cy="1426311"/>
            <a:chOff x="3532404" y="3580937"/>
            <a:chExt cx="256032" cy="1426311"/>
          </a:xfrm>
        </p:grpSpPr>
        <p:cxnSp>
          <p:nvCxnSpPr>
            <p:cNvPr id="61" name="Straight Connector 60">
              <a:extLst>
                <a:ext uri="{FF2B5EF4-FFF2-40B4-BE49-F238E27FC236}">
                  <a16:creationId xmlns:a16="http://schemas.microsoft.com/office/drawing/2014/main" id="{CC9D07EB-53D6-4BBA-ACB6-E8F63F9A0835}"/>
                </a:ext>
              </a:extLst>
            </p:cNvPr>
            <p:cNvCxnSpPr>
              <a:cxnSpLocks/>
            </p:cNvCxnSpPr>
            <p:nvPr userDrawn="1"/>
          </p:nvCxnSpPr>
          <p:spPr>
            <a:xfrm rot="16200000">
              <a:off x="2997480"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2" name="Oval 61">
              <a:extLst>
                <a:ext uri="{FF2B5EF4-FFF2-40B4-BE49-F238E27FC236}">
                  <a16:creationId xmlns:a16="http://schemas.microsoft.com/office/drawing/2014/main" id="{45616335-BCB9-464C-BEA1-A1E7E74FD8BE}"/>
                </a:ext>
              </a:extLst>
            </p:cNvPr>
            <p:cNvSpPr/>
            <p:nvPr userDrawn="1"/>
          </p:nvSpPr>
          <p:spPr>
            <a:xfrm>
              <a:off x="3532404"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8" name="Group 77">
            <a:extLst>
              <a:ext uri="{FF2B5EF4-FFF2-40B4-BE49-F238E27FC236}">
                <a16:creationId xmlns:a16="http://schemas.microsoft.com/office/drawing/2014/main" id="{9703DC63-2401-4AD3-8B32-193667CD897E}"/>
              </a:ext>
            </a:extLst>
          </p:cNvPr>
          <p:cNvGrpSpPr/>
          <p:nvPr userDrawn="1"/>
        </p:nvGrpSpPr>
        <p:grpSpPr>
          <a:xfrm>
            <a:off x="5966465" y="3580937"/>
            <a:ext cx="256032" cy="1426311"/>
            <a:chOff x="5966465" y="3580937"/>
            <a:chExt cx="256032" cy="1426311"/>
          </a:xfrm>
        </p:grpSpPr>
        <p:cxnSp>
          <p:nvCxnSpPr>
            <p:cNvPr id="64" name="Straight Connector 63">
              <a:extLst>
                <a:ext uri="{FF2B5EF4-FFF2-40B4-BE49-F238E27FC236}">
                  <a16:creationId xmlns:a16="http://schemas.microsoft.com/office/drawing/2014/main" id="{16A6E3F7-6319-4441-AFD9-C3D4F2972FA5}"/>
                </a:ext>
              </a:extLst>
            </p:cNvPr>
            <p:cNvCxnSpPr>
              <a:cxnSpLocks/>
            </p:cNvCxnSpPr>
            <p:nvPr userDrawn="1"/>
          </p:nvCxnSpPr>
          <p:spPr>
            <a:xfrm rot="16200000">
              <a:off x="543154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5" name="Oval 64">
              <a:extLst>
                <a:ext uri="{FF2B5EF4-FFF2-40B4-BE49-F238E27FC236}">
                  <a16:creationId xmlns:a16="http://schemas.microsoft.com/office/drawing/2014/main" id="{4C9D2D7D-12CB-4802-999B-1D1F87BE0FA5}"/>
                </a:ext>
              </a:extLst>
            </p:cNvPr>
            <p:cNvSpPr/>
            <p:nvPr userDrawn="1"/>
          </p:nvSpPr>
          <p:spPr>
            <a:xfrm>
              <a:off x="596646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7" name="Group 76">
            <a:extLst>
              <a:ext uri="{FF2B5EF4-FFF2-40B4-BE49-F238E27FC236}">
                <a16:creationId xmlns:a16="http://schemas.microsoft.com/office/drawing/2014/main" id="{24158274-99B6-424C-9DB7-4B178174FCD6}"/>
              </a:ext>
            </a:extLst>
          </p:cNvPr>
          <p:cNvGrpSpPr/>
          <p:nvPr userDrawn="1"/>
        </p:nvGrpSpPr>
        <p:grpSpPr>
          <a:xfrm>
            <a:off x="8400525" y="3580937"/>
            <a:ext cx="256032" cy="1426311"/>
            <a:chOff x="8400525" y="3580937"/>
            <a:chExt cx="256032" cy="1426311"/>
          </a:xfrm>
        </p:grpSpPr>
        <p:cxnSp>
          <p:nvCxnSpPr>
            <p:cNvPr id="67" name="Straight Connector 66">
              <a:extLst>
                <a:ext uri="{FF2B5EF4-FFF2-40B4-BE49-F238E27FC236}">
                  <a16:creationId xmlns:a16="http://schemas.microsoft.com/office/drawing/2014/main" id="{8E62A3E4-AE49-44CE-8671-D9E2E7A149F4}"/>
                </a:ext>
              </a:extLst>
            </p:cNvPr>
            <p:cNvCxnSpPr>
              <a:cxnSpLocks/>
            </p:cNvCxnSpPr>
            <p:nvPr userDrawn="1"/>
          </p:nvCxnSpPr>
          <p:spPr>
            <a:xfrm rot="16200000">
              <a:off x="786560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68" name="Oval 67">
              <a:extLst>
                <a:ext uri="{FF2B5EF4-FFF2-40B4-BE49-F238E27FC236}">
                  <a16:creationId xmlns:a16="http://schemas.microsoft.com/office/drawing/2014/main" id="{D1DACA3F-BDD7-46A1-9FFC-5C9E3DC0319B}"/>
                </a:ext>
              </a:extLst>
            </p:cNvPr>
            <p:cNvSpPr/>
            <p:nvPr userDrawn="1"/>
          </p:nvSpPr>
          <p:spPr>
            <a:xfrm>
              <a:off x="8400525" y="4751216"/>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grpSp>
        <p:nvGrpSpPr>
          <p:cNvPr id="76" name="Group 75">
            <a:extLst>
              <a:ext uri="{FF2B5EF4-FFF2-40B4-BE49-F238E27FC236}">
                <a16:creationId xmlns:a16="http://schemas.microsoft.com/office/drawing/2014/main" id="{CDBF36D1-D00D-4D0E-A137-B0C1518AA950}"/>
              </a:ext>
            </a:extLst>
          </p:cNvPr>
          <p:cNvGrpSpPr/>
          <p:nvPr userDrawn="1"/>
        </p:nvGrpSpPr>
        <p:grpSpPr>
          <a:xfrm>
            <a:off x="10834585" y="3580937"/>
            <a:ext cx="256032" cy="1431463"/>
            <a:chOff x="10834585" y="3580937"/>
            <a:chExt cx="256032" cy="1431463"/>
          </a:xfrm>
        </p:grpSpPr>
        <p:cxnSp>
          <p:nvCxnSpPr>
            <p:cNvPr id="70" name="Straight Connector 69">
              <a:extLst>
                <a:ext uri="{FF2B5EF4-FFF2-40B4-BE49-F238E27FC236}">
                  <a16:creationId xmlns:a16="http://schemas.microsoft.com/office/drawing/2014/main" id="{FA69A115-43BB-4F45-8737-8989918E4F3D}"/>
                </a:ext>
              </a:extLst>
            </p:cNvPr>
            <p:cNvCxnSpPr>
              <a:cxnSpLocks/>
            </p:cNvCxnSpPr>
            <p:nvPr userDrawn="1"/>
          </p:nvCxnSpPr>
          <p:spPr>
            <a:xfrm rot="16200000">
              <a:off x="10299661" y="4243877"/>
              <a:ext cx="1325880" cy="0"/>
            </a:xfrm>
            <a:prstGeom prst="line">
              <a:avLst/>
            </a:prstGeom>
            <a:ln>
              <a:solidFill>
                <a:schemeClr val="accent5"/>
              </a:solidFill>
            </a:ln>
          </p:spPr>
          <p:style>
            <a:lnRef idx="1">
              <a:schemeClr val="accent1"/>
            </a:lnRef>
            <a:fillRef idx="0">
              <a:schemeClr val="accent1"/>
            </a:fillRef>
            <a:effectRef idx="0">
              <a:schemeClr val="accent1"/>
            </a:effectRef>
            <a:fontRef idx="minor">
              <a:schemeClr val="tx1"/>
            </a:fontRef>
          </p:style>
        </p:cxnSp>
        <p:sp>
          <p:nvSpPr>
            <p:cNvPr id="71" name="Oval 70">
              <a:extLst>
                <a:ext uri="{FF2B5EF4-FFF2-40B4-BE49-F238E27FC236}">
                  <a16:creationId xmlns:a16="http://schemas.microsoft.com/office/drawing/2014/main" id="{F08C80E3-AE2D-440D-A9D5-30C4A542F095}"/>
                </a:ext>
              </a:extLst>
            </p:cNvPr>
            <p:cNvSpPr/>
            <p:nvPr userDrawn="1"/>
          </p:nvSpPr>
          <p:spPr>
            <a:xfrm>
              <a:off x="10834585" y="4756368"/>
              <a:ext cx="256032" cy="2560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a:p>
          </p:txBody>
        </p:sp>
      </p:grpSp>
      <p:sp>
        <p:nvSpPr>
          <p:cNvPr id="2" name="Title 1">
            <a:extLst>
              <a:ext uri="{FF2B5EF4-FFF2-40B4-BE49-F238E27FC236}">
                <a16:creationId xmlns:a16="http://schemas.microsoft.com/office/drawing/2014/main" id="{43FA2CB5-635E-4CF6-B11D-F2C5041ADBEA}"/>
              </a:ext>
            </a:extLst>
          </p:cNvPr>
          <p:cNvSpPr>
            <a:spLocks noGrp="1"/>
          </p:cNvSpPr>
          <p:nvPr userDrawn="1">
            <p:ph type="ctrTitle"/>
          </p:nvPr>
        </p:nvSpPr>
        <p:spPr>
          <a:xfrm>
            <a:off x="1524000" y="509764"/>
            <a:ext cx="9144000" cy="685801"/>
          </a:xfrm>
        </p:spPr>
        <p:txBody>
          <a:bodyPr rtlCol="0" anchor="t" anchorCtr="0">
            <a:normAutofit/>
          </a:bodyPr>
          <a:lstStyle>
            <a:lvl1pPr algn="ctr">
              <a:defRPr sz="4400"/>
            </a:lvl1pPr>
          </a:lstStyle>
          <a:p>
            <a:pPr rtl="0"/>
            <a:r>
              <a:rPr lang="en-US" noProof="0"/>
              <a:t>Click to edit Master title style</a:t>
            </a:r>
            <a:endParaRPr lang="en-GB" noProof="0"/>
          </a:p>
        </p:txBody>
      </p:sp>
      <p:sp>
        <p:nvSpPr>
          <p:cNvPr id="3" name="Subtitle 2">
            <a:extLst>
              <a:ext uri="{FF2B5EF4-FFF2-40B4-BE49-F238E27FC236}">
                <a16:creationId xmlns:a16="http://schemas.microsoft.com/office/drawing/2014/main" id="{69C4E9CB-8B65-4E12-967D-06EAE4393B42}"/>
              </a:ext>
            </a:extLst>
          </p:cNvPr>
          <p:cNvSpPr>
            <a:spLocks noGrp="1"/>
          </p:cNvSpPr>
          <p:nvPr userDrawn="1">
            <p:ph type="subTitle" idx="1"/>
          </p:nvPr>
        </p:nvSpPr>
        <p:spPr>
          <a:xfrm>
            <a:off x="1524000" y="1240970"/>
            <a:ext cx="9144000" cy="492294"/>
          </a:xfrm>
        </p:spPr>
        <p:txBody>
          <a:bodyPr rtlCol="0">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a:p>
        </p:txBody>
      </p:sp>
      <p:sp>
        <p:nvSpPr>
          <p:cNvPr id="4" name="Date Placeholder 3">
            <a:extLst>
              <a:ext uri="{FF2B5EF4-FFF2-40B4-BE49-F238E27FC236}">
                <a16:creationId xmlns:a16="http://schemas.microsoft.com/office/drawing/2014/main" id="{2B3FA692-96F4-4A7F-8487-22F20A708F1C}"/>
              </a:ext>
            </a:extLst>
          </p:cNvPr>
          <p:cNvSpPr>
            <a:spLocks noGrp="1"/>
          </p:cNvSpPr>
          <p:nvPr userDrawn="1">
            <p:ph type="dt" sz="half" idx="10"/>
          </p:nvPr>
        </p:nvSpPr>
        <p:spPr/>
        <p:txBody>
          <a:bodyPr rtlCol="0"/>
          <a:lstStyle>
            <a:lvl1pPr>
              <a:defRPr/>
            </a:lvl1pPr>
          </a:lstStyle>
          <a:p>
            <a:fld id="{E923E2D9-03A9-425A-A00C-F8E266B730B6}" type="datetime1">
              <a:rPr lang="en-GB" noProof="0" smtClean="0"/>
              <a:t>18/06/2024</a:t>
            </a:fld>
            <a:endParaRPr lang="en-GB" noProof="0"/>
          </a:p>
        </p:txBody>
      </p:sp>
      <p:sp>
        <p:nvSpPr>
          <p:cNvPr id="5" name="Footer Placeholder 4">
            <a:extLst>
              <a:ext uri="{FF2B5EF4-FFF2-40B4-BE49-F238E27FC236}">
                <a16:creationId xmlns:a16="http://schemas.microsoft.com/office/drawing/2014/main" id="{1792D85A-DF1E-4EFB-B064-60EF7F601D7D}"/>
              </a:ext>
            </a:extLst>
          </p:cNvPr>
          <p:cNvSpPr>
            <a:spLocks noGrp="1"/>
          </p:cNvSpPr>
          <p:nvPr userDrawn="1">
            <p:ph type="ftr" sz="quarter" idx="11"/>
          </p:nvPr>
        </p:nvSpPr>
        <p:spPr/>
        <p:txBody>
          <a:bodyPr rtlCol="0"/>
          <a:lstStyle/>
          <a:p>
            <a:pPr rtl="0"/>
            <a:r>
              <a:rPr lang="en-GB" noProof="0"/>
              <a:t>Lecture 5 / Fundamentals of Electrical and Electronic Systems</a:t>
            </a:r>
          </a:p>
        </p:txBody>
      </p:sp>
      <p:sp>
        <p:nvSpPr>
          <p:cNvPr id="6" name="Slide Number Placeholder 5">
            <a:extLst>
              <a:ext uri="{FF2B5EF4-FFF2-40B4-BE49-F238E27FC236}">
                <a16:creationId xmlns:a16="http://schemas.microsoft.com/office/drawing/2014/main" id="{CAE20109-909E-4186-BEE5-888E05F28C67}"/>
              </a:ext>
            </a:extLst>
          </p:cNvPr>
          <p:cNvSpPr>
            <a:spLocks noGrp="1"/>
          </p:cNvSpPr>
          <p:nvPr userDrawn="1">
            <p:ph type="sldNum" sz="quarter" idx="12"/>
          </p:nvPr>
        </p:nvSpPr>
        <p:spPr/>
        <p:txBody>
          <a:bodyPr rtlCol="0"/>
          <a:lstStyle/>
          <a:p>
            <a:pPr rtl="0"/>
            <a:fld id="{06075B66-BB0A-40EC-93F2-D831CFF2799C}" type="slidenum">
              <a:rPr lang="en-GB" noProof="0" smtClean="0"/>
              <a:t>‹#›</a:t>
            </a:fld>
            <a:endParaRPr lang="en-GB" noProof="0"/>
          </a:p>
        </p:txBody>
      </p:sp>
      <p:sp>
        <p:nvSpPr>
          <p:cNvPr id="8" name="Picture Placeholder 7">
            <a:extLst>
              <a:ext uri="{FF2B5EF4-FFF2-40B4-BE49-F238E27FC236}">
                <a16:creationId xmlns:a16="http://schemas.microsoft.com/office/drawing/2014/main" id="{42249841-1B5B-4DCB-8182-96027C01CEF4}"/>
              </a:ext>
            </a:extLst>
          </p:cNvPr>
          <p:cNvSpPr>
            <a:spLocks noGrp="1"/>
          </p:cNvSpPr>
          <p:nvPr userDrawn="1">
            <p:ph type="pic" sz="quarter" idx="13"/>
          </p:nvPr>
        </p:nvSpPr>
        <p:spPr>
          <a:xfrm>
            <a:off x="442913" y="633829"/>
            <a:ext cx="960120" cy="685800"/>
          </a:xfrm>
        </p:spPr>
        <p:txBody>
          <a:bodyPr rtlCol="0" anchor="ctr" anchorCtr="0">
            <a:noAutofit/>
          </a:bodyPr>
          <a:lstStyle>
            <a:lvl1pPr marL="0" indent="0" algn="ctr">
              <a:buNone/>
              <a:defRPr sz="1400"/>
            </a:lvl1pPr>
          </a:lstStyle>
          <a:p>
            <a:pPr rtl="0"/>
            <a:r>
              <a:rPr lang="en-US" noProof="0"/>
              <a:t>Click icon to add picture</a:t>
            </a:r>
            <a:endParaRPr lang="en-GB" noProof="0"/>
          </a:p>
        </p:txBody>
      </p:sp>
      <p:sp>
        <p:nvSpPr>
          <p:cNvPr id="11" name="Text Placeholder 10">
            <a:extLst>
              <a:ext uri="{FF2B5EF4-FFF2-40B4-BE49-F238E27FC236}">
                <a16:creationId xmlns:a16="http://schemas.microsoft.com/office/drawing/2014/main" id="{1005C338-76FB-4C4F-9EB1-183CFD6B9075}"/>
              </a:ext>
            </a:extLst>
          </p:cNvPr>
          <p:cNvSpPr>
            <a:spLocks noGrp="1"/>
          </p:cNvSpPr>
          <p:nvPr userDrawn="1">
            <p:ph type="body" sz="quarter" idx="14" hasCustomPrompt="1"/>
          </p:nvPr>
        </p:nvSpPr>
        <p:spPr>
          <a:xfrm>
            <a:off x="442913" y="1953305"/>
            <a:ext cx="1655064"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3" name="Text Placeholder 12">
            <a:extLst>
              <a:ext uri="{FF2B5EF4-FFF2-40B4-BE49-F238E27FC236}">
                <a16:creationId xmlns:a16="http://schemas.microsoft.com/office/drawing/2014/main" id="{49C02438-F5BE-4F73-A18D-18ABFEC5C49B}"/>
              </a:ext>
            </a:extLst>
          </p:cNvPr>
          <p:cNvSpPr>
            <a:spLocks noGrp="1"/>
          </p:cNvSpPr>
          <p:nvPr userDrawn="1">
            <p:ph type="body" sz="quarter" idx="15" hasCustomPrompt="1"/>
          </p:nvPr>
        </p:nvSpPr>
        <p:spPr>
          <a:xfrm>
            <a:off x="93832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00</a:t>
            </a:r>
          </a:p>
        </p:txBody>
      </p:sp>
      <p:sp>
        <p:nvSpPr>
          <p:cNvPr id="14" name="Text Placeholder 10">
            <a:extLst>
              <a:ext uri="{FF2B5EF4-FFF2-40B4-BE49-F238E27FC236}">
                <a16:creationId xmlns:a16="http://schemas.microsoft.com/office/drawing/2014/main" id="{6E96343E-2D2B-4C87-A7F9-DCCCCB97AF0E}"/>
              </a:ext>
            </a:extLst>
          </p:cNvPr>
          <p:cNvSpPr>
            <a:spLocks noGrp="1"/>
          </p:cNvSpPr>
          <p:nvPr userDrawn="1">
            <p:ph type="body" sz="quarter" idx="16" hasCustomPrompt="1"/>
          </p:nvPr>
        </p:nvSpPr>
        <p:spPr>
          <a:xfrm>
            <a:off x="243049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5" name="Text Placeholder 10">
            <a:extLst>
              <a:ext uri="{FF2B5EF4-FFF2-40B4-BE49-F238E27FC236}">
                <a16:creationId xmlns:a16="http://schemas.microsoft.com/office/drawing/2014/main" id="{7BB84FDB-D513-4AC9-B712-08F2B06C1329}"/>
              </a:ext>
            </a:extLst>
          </p:cNvPr>
          <p:cNvSpPr>
            <a:spLocks noGrp="1"/>
          </p:cNvSpPr>
          <p:nvPr userDrawn="1">
            <p:ph type="body" sz="quarter" idx="17" hasCustomPrompt="1"/>
          </p:nvPr>
        </p:nvSpPr>
        <p:spPr>
          <a:xfrm>
            <a:off x="498500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6" name="Text Placeholder 10">
            <a:extLst>
              <a:ext uri="{FF2B5EF4-FFF2-40B4-BE49-F238E27FC236}">
                <a16:creationId xmlns:a16="http://schemas.microsoft.com/office/drawing/2014/main" id="{FEA35609-E644-4DF0-8982-873C46185163}"/>
              </a:ext>
            </a:extLst>
          </p:cNvPr>
          <p:cNvSpPr>
            <a:spLocks noGrp="1"/>
          </p:cNvSpPr>
          <p:nvPr userDrawn="1">
            <p:ph type="body" sz="quarter" idx="18" hasCustomPrompt="1"/>
          </p:nvPr>
        </p:nvSpPr>
        <p:spPr>
          <a:xfrm>
            <a:off x="7539515" y="1953305"/>
            <a:ext cx="2221992" cy="1627632"/>
          </a:xfrm>
          <a:solidFill>
            <a:schemeClr val="accent2"/>
          </a:solidFill>
        </p:spPr>
        <p:txBody>
          <a:bodyPr lIns="180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7" name="Text Placeholder 10">
            <a:extLst>
              <a:ext uri="{FF2B5EF4-FFF2-40B4-BE49-F238E27FC236}">
                <a16:creationId xmlns:a16="http://schemas.microsoft.com/office/drawing/2014/main" id="{56BC7BD0-6D40-4DA2-9119-3D744AC98825}"/>
              </a:ext>
            </a:extLst>
          </p:cNvPr>
          <p:cNvSpPr>
            <a:spLocks noGrp="1"/>
          </p:cNvSpPr>
          <p:nvPr userDrawn="1">
            <p:ph type="body" sz="quarter" idx="19" hasCustomPrompt="1"/>
          </p:nvPr>
        </p:nvSpPr>
        <p:spPr>
          <a:xfrm>
            <a:off x="10094024" y="1953305"/>
            <a:ext cx="1655064" cy="1627632"/>
          </a:xfrm>
          <a:solidFill>
            <a:schemeClr val="accent2"/>
          </a:solidFill>
        </p:spPr>
        <p:txBody>
          <a:bodyPr lIns="144000" rtlCol="0" anchor="ctr" anchorCtr="0">
            <a:noAutofit/>
          </a:bodyPr>
          <a:lstStyle>
            <a:lvl1pPr marL="144000" marR="0" indent="-144000" algn="l" defTabSz="914400" rtl="0" eaLnBrk="1" fontAlgn="auto" latinLnBrk="0" hangingPunct="1">
              <a:lnSpc>
                <a:spcPct val="90000"/>
              </a:lnSpc>
              <a:spcBef>
                <a:spcPts val="400"/>
              </a:spcBef>
              <a:spcAft>
                <a:spcPts val="0"/>
              </a:spcAft>
              <a:buClr>
                <a:schemeClr val="tx1"/>
              </a:buClr>
              <a:buSzTx/>
              <a:buFont typeface="Arial" panose="020B0604020202020204" pitchFamily="34" charset="0"/>
              <a:buChar char="•"/>
              <a:tabLst/>
              <a:defRPr sz="1400"/>
            </a:lvl1pPr>
            <a:lvl2pPr>
              <a:defRPr sz="1400"/>
            </a:lvl2pPr>
            <a:lvl3pPr>
              <a:defRPr sz="1400"/>
            </a:lvl3pPr>
            <a:lvl4pPr>
              <a:defRPr sz="1400"/>
            </a:lvl4pPr>
            <a:lvl5pPr>
              <a:defRPr sz="1400"/>
            </a:lvl5pPr>
          </a:lstStyle>
          <a:p>
            <a:pPr lvl="0" rtl="0"/>
            <a:r>
              <a:rPr lang="en-GB" noProof="0"/>
              <a:t>Edit Master text styles</a:t>
            </a:r>
          </a:p>
          <a:p>
            <a:pPr lvl="0" rtl="0"/>
            <a:endParaRPr lang="en-GB" noProof="0"/>
          </a:p>
        </p:txBody>
      </p:sp>
      <p:sp>
        <p:nvSpPr>
          <p:cNvPr id="19" name="Text Placeholder 12">
            <a:extLst>
              <a:ext uri="{FF2B5EF4-FFF2-40B4-BE49-F238E27FC236}">
                <a16:creationId xmlns:a16="http://schemas.microsoft.com/office/drawing/2014/main" id="{804D7697-ED6C-474A-BC1C-AC319C4D1111}"/>
              </a:ext>
            </a:extLst>
          </p:cNvPr>
          <p:cNvSpPr>
            <a:spLocks noGrp="1"/>
          </p:cNvSpPr>
          <p:nvPr userDrawn="1">
            <p:ph type="body" sz="quarter" idx="20" hasCustomPrompt="1"/>
          </p:nvPr>
        </p:nvSpPr>
        <p:spPr>
          <a:xfrm>
            <a:off x="1067638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12</a:t>
            </a:r>
          </a:p>
        </p:txBody>
      </p:sp>
      <p:sp>
        <p:nvSpPr>
          <p:cNvPr id="20" name="Text Placeholder 12">
            <a:extLst>
              <a:ext uri="{FF2B5EF4-FFF2-40B4-BE49-F238E27FC236}">
                <a16:creationId xmlns:a16="http://schemas.microsoft.com/office/drawing/2014/main" id="{F096A408-4C73-43FA-9BB3-9715B82B3D2B}"/>
              </a:ext>
            </a:extLst>
          </p:cNvPr>
          <p:cNvSpPr>
            <a:spLocks noGrp="1"/>
          </p:cNvSpPr>
          <p:nvPr userDrawn="1">
            <p:ph type="body" sz="quarter" idx="21" hasCustomPrompt="1"/>
          </p:nvPr>
        </p:nvSpPr>
        <p:spPr>
          <a:xfrm>
            <a:off x="174982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01</a:t>
            </a:r>
          </a:p>
        </p:txBody>
      </p:sp>
      <p:sp>
        <p:nvSpPr>
          <p:cNvPr id="21" name="Text Placeholder 12">
            <a:extLst>
              <a:ext uri="{FF2B5EF4-FFF2-40B4-BE49-F238E27FC236}">
                <a16:creationId xmlns:a16="http://schemas.microsoft.com/office/drawing/2014/main" id="{C5B11A21-C8C4-419F-851D-CD63CACCAEC4}"/>
              </a:ext>
            </a:extLst>
          </p:cNvPr>
          <p:cNvSpPr>
            <a:spLocks noGrp="1"/>
          </p:cNvSpPr>
          <p:nvPr userDrawn="1">
            <p:ph type="body" sz="quarter" idx="22" hasCustomPrompt="1"/>
          </p:nvPr>
        </p:nvSpPr>
        <p:spPr>
          <a:xfrm>
            <a:off x="256133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02</a:t>
            </a:r>
          </a:p>
        </p:txBody>
      </p:sp>
      <p:sp>
        <p:nvSpPr>
          <p:cNvPr id="22" name="Text Placeholder 12">
            <a:extLst>
              <a:ext uri="{FF2B5EF4-FFF2-40B4-BE49-F238E27FC236}">
                <a16:creationId xmlns:a16="http://schemas.microsoft.com/office/drawing/2014/main" id="{C61FE761-D585-4D37-9741-3F2923A03B01}"/>
              </a:ext>
            </a:extLst>
          </p:cNvPr>
          <p:cNvSpPr>
            <a:spLocks noGrp="1"/>
          </p:cNvSpPr>
          <p:nvPr userDrawn="1">
            <p:ph type="body" sz="quarter" idx="23" hasCustomPrompt="1"/>
          </p:nvPr>
        </p:nvSpPr>
        <p:spPr>
          <a:xfrm>
            <a:off x="9864879"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11</a:t>
            </a:r>
          </a:p>
        </p:txBody>
      </p:sp>
      <p:sp>
        <p:nvSpPr>
          <p:cNvPr id="23" name="Text Placeholder 12">
            <a:extLst>
              <a:ext uri="{FF2B5EF4-FFF2-40B4-BE49-F238E27FC236}">
                <a16:creationId xmlns:a16="http://schemas.microsoft.com/office/drawing/2014/main" id="{AEF88759-07E7-421C-98C4-6C5962899D05}"/>
              </a:ext>
            </a:extLst>
          </p:cNvPr>
          <p:cNvSpPr>
            <a:spLocks noGrp="1"/>
          </p:cNvSpPr>
          <p:nvPr userDrawn="1">
            <p:ph type="body" sz="quarter" idx="24" hasCustomPrompt="1"/>
          </p:nvPr>
        </p:nvSpPr>
        <p:spPr>
          <a:xfrm>
            <a:off x="824186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09</a:t>
            </a:r>
          </a:p>
        </p:txBody>
      </p:sp>
      <p:sp>
        <p:nvSpPr>
          <p:cNvPr id="24" name="Text Placeholder 12">
            <a:extLst>
              <a:ext uri="{FF2B5EF4-FFF2-40B4-BE49-F238E27FC236}">
                <a16:creationId xmlns:a16="http://schemas.microsoft.com/office/drawing/2014/main" id="{46CC2679-5DDB-45BD-AFC4-C0E40C90A9F1}"/>
              </a:ext>
            </a:extLst>
          </p:cNvPr>
          <p:cNvSpPr>
            <a:spLocks noGrp="1"/>
          </p:cNvSpPr>
          <p:nvPr userDrawn="1">
            <p:ph type="body" sz="quarter" idx="25" hasCustomPrompt="1"/>
          </p:nvPr>
        </p:nvSpPr>
        <p:spPr>
          <a:xfrm>
            <a:off x="661885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07</a:t>
            </a:r>
          </a:p>
        </p:txBody>
      </p:sp>
      <p:sp>
        <p:nvSpPr>
          <p:cNvPr id="25" name="Text Placeholder 12">
            <a:extLst>
              <a:ext uri="{FF2B5EF4-FFF2-40B4-BE49-F238E27FC236}">
                <a16:creationId xmlns:a16="http://schemas.microsoft.com/office/drawing/2014/main" id="{02ABD78C-73AA-439C-A5BE-17644A96282B}"/>
              </a:ext>
            </a:extLst>
          </p:cNvPr>
          <p:cNvSpPr>
            <a:spLocks noGrp="1"/>
          </p:cNvSpPr>
          <p:nvPr userDrawn="1">
            <p:ph type="body" sz="quarter" idx="26" hasCustomPrompt="1"/>
          </p:nvPr>
        </p:nvSpPr>
        <p:spPr>
          <a:xfrm>
            <a:off x="580735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06</a:t>
            </a:r>
          </a:p>
        </p:txBody>
      </p:sp>
      <p:sp>
        <p:nvSpPr>
          <p:cNvPr id="26" name="Text Placeholder 12">
            <a:extLst>
              <a:ext uri="{FF2B5EF4-FFF2-40B4-BE49-F238E27FC236}">
                <a16:creationId xmlns:a16="http://schemas.microsoft.com/office/drawing/2014/main" id="{272124E2-B2DD-45A6-ABE6-459C7038FBB5}"/>
              </a:ext>
            </a:extLst>
          </p:cNvPr>
          <p:cNvSpPr>
            <a:spLocks noGrp="1"/>
          </p:cNvSpPr>
          <p:nvPr userDrawn="1">
            <p:ph type="body" sz="quarter" idx="27" hasCustomPrompt="1"/>
          </p:nvPr>
        </p:nvSpPr>
        <p:spPr>
          <a:xfrm>
            <a:off x="499584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05</a:t>
            </a:r>
          </a:p>
        </p:txBody>
      </p:sp>
      <p:sp>
        <p:nvSpPr>
          <p:cNvPr id="27" name="Text Placeholder 12">
            <a:extLst>
              <a:ext uri="{FF2B5EF4-FFF2-40B4-BE49-F238E27FC236}">
                <a16:creationId xmlns:a16="http://schemas.microsoft.com/office/drawing/2014/main" id="{37660DC0-4623-45A5-84FE-A8AB30FB91DF}"/>
              </a:ext>
            </a:extLst>
          </p:cNvPr>
          <p:cNvSpPr>
            <a:spLocks noGrp="1"/>
          </p:cNvSpPr>
          <p:nvPr userDrawn="1">
            <p:ph type="body" sz="quarter" idx="28" hasCustomPrompt="1"/>
          </p:nvPr>
        </p:nvSpPr>
        <p:spPr>
          <a:xfrm>
            <a:off x="418434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04</a:t>
            </a:r>
          </a:p>
        </p:txBody>
      </p:sp>
      <p:sp>
        <p:nvSpPr>
          <p:cNvPr id="28" name="Text Placeholder 12">
            <a:extLst>
              <a:ext uri="{FF2B5EF4-FFF2-40B4-BE49-F238E27FC236}">
                <a16:creationId xmlns:a16="http://schemas.microsoft.com/office/drawing/2014/main" id="{1324C94E-2600-4373-9B3A-E70E6F6E3EAE}"/>
              </a:ext>
            </a:extLst>
          </p:cNvPr>
          <p:cNvSpPr>
            <a:spLocks noGrp="1"/>
          </p:cNvSpPr>
          <p:nvPr userDrawn="1">
            <p:ph type="body" sz="quarter" idx="29" hasCustomPrompt="1"/>
          </p:nvPr>
        </p:nvSpPr>
        <p:spPr>
          <a:xfrm>
            <a:off x="3372838"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03</a:t>
            </a:r>
          </a:p>
        </p:txBody>
      </p:sp>
      <p:sp>
        <p:nvSpPr>
          <p:cNvPr id="29" name="Text Placeholder 12">
            <a:extLst>
              <a:ext uri="{FF2B5EF4-FFF2-40B4-BE49-F238E27FC236}">
                <a16:creationId xmlns:a16="http://schemas.microsoft.com/office/drawing/2014/main" id="{C1ED5B50-C717-4ECD-9434-0C486B1FA95B}"/>
              </a:ext>
            </a:extLst>
          </p:cNvPr>
          <p:cNvSpPr>
            <a:spLocks noGrp="1"/>
          </p:cNvSpPr>
          <p:nvPr userDrawn="1">
            <p:ph type="body" sz="quarter" idx="30" hasCustomPrompt="1"/>
          </p:nvPr>
        </p:nvSpPr>
        <p:spPr>
          <a:xfrm>
            <a:off x="743036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08</a:t>
            </a:r>
          </a:p>
        </p:txBody>
      </p:sp>
      <p:sp>
        <p:nvSpPr>
          <p:cNvPr id="30" name="Text Placeholder 12">
            <a:extLst>
              <a:ext uri="{FF2B5EF4-FFF2-40B4-BE49-F238E27FC236}">
                <a16:creationId xmlns:a16="http://schemas.microsoft.com/office/drawing/2014/main" id="{E91BD8A6-461F-4EAC-82F8-A744495D6BFF}"/>
              </a:ext>
            </a:extLst>
          </p:cNvPr>
          <p:cNvSpPr>
            <a:spLocks noGrp="1"/>
          </p:cNvSpPr>
          <p:nvPr userDrawn="1">
            <p:ph type="body" sz="quarter" idx="31" hasCustomPrompt="1"/>
          </p:nvPr>
        </p:nvSpPr>
        <p:spPr>
          <a:xfrm>
            <a:off x="9053373" y="3863547"/>
            <a:ext cx="576072" cy="576072"/>
          </a:xfrm>
          <a:solidFill>
            <a:schemeClr val="accent1"/>
          </a:solidFill>
        </p:spPr>
        <p:txBody>
          <a:bodyPr rtlCol="0" anchor="ctr" anchorCtr="0">
            <a:noAutofit/>
          </a:bodyPr>
          <a:lstStyle>
            <a:lvl1pPr marL="0" indent="0" algn="ctr">
              <a:buNone/>
              <a:defRPr sz="1800">
                <a:solidFill>
                  <a:schemeClr val="tx1"/>
                </a:solidFill>
                <a:latin typeface="+mj-lt"/>
              </a:defRPr>
            </a:lvl1pPr>
            <a:lvl2pPr marL="457200" indent="0" algn="ctr">
              <a:buNone/>
              <a:defRPr sz="1800">
                <a:solidFill>
                  <a:schemeClr val="tx1"/>
                </a:solidFill>
                <a:latin typeface="+mj-lt"/>
              </a:defRPr>
            </a:lvl2pPr>
            <a:lvl3pPr marL="914400" indent="0" algn="ctr">
              <a:buNone/>
              <a:defRPr sz="1800">
                <a:solidFill>
                  <a:schemeClr val="tx1"/>
                </a:solidFill>
                <a:latin typeface="+mj-lt"/>
              </a:defRPr>
            </a:lvl3pPr>
            <a:lvl4pPr marL="1371600" indent="0" algn="ctr">
              <a:buNone/>
              <a:defRPr sz="1800">
                <a:solidFill>
                  <a:schemeClr val="tx1"/>
                </a:solidFill>
                <a:latin typeface="+mj-lt"/>
              </a:defRPr>
            </a:lvl4pPr>
            <a:lvl5pPr marL="1828800" indent="0" algn="ctr">
              <a:buNone/>
              <a:defRPr sz="1800">
                <a:solidFill>
                  <a:schemeClr val="tx1"/>
                </a:solidFill>
                <a:latin typeface="+mj-lt"/>
              </a:defRPr>
            </a:lvl5pPr>
          </a:lstStyle>
          <a:p>
            <a:pPr lvl="0" rtl="0"/>
            <a:r>
              <a:rPr lang="en-GB" noProof="0"/>
              <a:t>10</a:t>
            </a:r>
          </a:p>
        </p:txBody>
      </p:sp>
      <p:sp>
        <p:nvSpPr>
          <p:cNvPr id="83" name="Text Placeholder 82">
            <a:extLst>
              <a:ext uri="{FF2B5EF4-FFF2-40B4-BE49-F238E27FC236}">
                <a16:creationId xmlns:a16="http://schemas.microsoft.com/office/drawing/2014/main" id="{3070E194-AAC8-4E23-9F2B-5946DF5D2178}"/>
              </a:ext>
            </a:extLst>
          </p:cNvPr>
          <p:cNvSpPr>
            <a:spLocks noGrp="1"/>
          </p:cNvSpPr>
          <p:nvPr>
            <p:ph type="body" sz="quarter" idx="32" hasCustomPrompt="1"/>
          </p:nvPr>
        </p:nvSpPr>
        <p:spPr>
          <a:xfrm>
            <a:off x="89685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4" name="Text Placeholder 82">
            <a:extLst>
              <a:ext uri="{FF2B5EF4-FFF2-40B4-BE49-F238E27FC236}">
                <a16:creationId xmlns:a16="http://schemas.microsoft.com/office/drawing/2014/main" id="{53A9E9CF-C53C-41F0-8DEE-872DBB4377F5}"/>
              </a:ext>
            </a:extLst>
          </p:cNvPr>
          <p:cNvSpPr>
            <a:spLocks noGrp="1"/>
          </p:cNvSpPr>
          <p:nvPr>
            <p:ph type="body" sz="quarter" idx="33" hasCustomPrompt="1"/>
          </p:nvPr>
        </p:nvSpPr>
        <p:spPr>
          <a:xfrm>
            <a:off x="1063002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Dec</a:t>
            </a:r>
          </a:p>
        </p:txBody>
      </p:sp>
      <p:sp>
        <p:nvSpPr>
          <p:cNvPr id="85" name="Text Placeholder 82">
            <a:extLst>
              <a:ext uri="{FF2B5EF4-FFF2-40B4-BE49-F238E27FC236}">
                <a16:creationId xmlns:a16="http://schemas.microsoft.com/office/drawing/2014/main" id="{72AE6501-3FB0-4A7D-9A36-B350AEC3CAED}"/>
              </a:ext>
            </a:extLst>
          </p:cNvPr>
          <p:cNvSpPr>
            <a:spLocks noGrp="1"/>
          </p:cNvSpPr>
          <p:nvPr>
            <p:ph type="body" sz="quarter" idx="34" hasCustomPrompt="1"/>
          </p:nvPr>
        </p:nvSpPr>
        <p:spPr>
          <a:xfrm>
            <a:off x="170795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Jan</a:t>
            </a:r>
          </a:p>
        </p:txBody>
      </p:sp>
      <p:sp>
        <p:nvSpPr>
          <p:cNvPr id="86" name="Text Placeholder 82">
            <a:extLst>
              <a:ext uri="{FF2B5EF4-FFF2-40B4-BE49-F238E27FC236}">
                <a16:creationId xmlns:a16="http://schemas.microsoft.com/office/drawing/2014/main" id="{CB3FC7F1-097D-46A1-B741-A527899C4866}"/>
              </a:ext>
            </a:extLst>
          </p:cNvPr>
          <p:cNvSpPr>
            <a:spLocks noGrp="1"/>
          </p:cNvSpPr>
          <p:nvPr>
            <p:ph type="body" sz="quarter" idx="35" hasCustomPrompt="1"/>
          </p:nvPr>
        </p:nvSpPr>
        <p:spPr>
          <a:xfrm>
            <a:off x="2519051"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Feb</a:t>
            </a:r>
          </a:p>
        </p:txBody>
      </p:sp>
      <p:sp>
        <p:nvSpPr>
          <p:cNvPr id="87" name="Text Placeholder 82">
            <a:extLst>
              <a:ext uri="{FF2B5EF4-FFF2-40B4-BE49-F238E27FC236}">
                <a16:creationId xmlns:a16="http://schemas.microsoft.com/office/drawing/2014/main" id="{FC859E34-D208-4716-9A67-734A70457550}"/>
              </a:ext>
            </a:extLst>
          </p:cNvPr>
          <p:cNvSpPr>
            <a:spLocks noGrp="1"/>
          </p:cNvSpPr>
          <p:nvPr>
            <p:ph type="body" sz="quarter" idx="36" hasCustomPrompt="1"/>
          </p:nvPr>
        </p:nvSpPr>
        <p:spPr>
          <a:xfrm>
            <a:off x="3330148"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Mar</a:t>
            </a:r>
          </a:p>
        </p:txBody>
      </p:sp>
      <p:sp>
        <p:nvSpPr>
          <p:cNvPr id="88" name="Text Placeholder 82">
            <a:extLst>
              <a:ext uri="{FF2B5EF4-FFF2-40B4-BE49-F238E27FC236}">
                <a16:creationId xmlns:a16="http://schemas.microsoft.com/office/drawing/2014/main" id="{049E8B34-6A64-4BBD-A35C-22A6CA41E353}"/>
              </a:ext>
            </a:extLst>
          </p:cNvPr>
          <p:cNvSpPr>
            <a:spLocks noGrp="1"/>
          </p:cNvSpPr>
          <p:nvPr>
            <p:ph type="body" sz="quarter" idx="37" hasCustomPrompt="1"/>
          </p:nvPr>
        </p:nvSpPr>
        <p:spPr>
          <a:xfrm>
            <a:off x="4141245"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Apr</a:t>
            </a:r>
          </a:p>
        </p:txBody>
      </p:sp>
      <p:sp>
        <p:nvSpPr>
          <p:cNvPr id="89" name="Text Placeholder 82">
            <a:extLst>
              <a:ext uri="{FF2B5EF4-FFF2-40B4-BE49-F238E27FC236}">
                <a16:creationId xmlns:a16="http://schemas.microsoft.com/office/drawing/2014/main" id="{97904633-5897-42A4-AF0F-2EA51A800CF5}"/>
              </a:ext>
            </a:extLst>
          </p:cNvPr>
          <p:cNvSpPr>
            <a:spLocks noGrp="1"/>
          </p:cNvSpPr>
          <p:nvPr>
            <p:ph type="body" sz="quarter" idx="38" hasCustomPrompt="1"/>
          </p:nvPr>
        </p:nvSpPr>
        <p:spPr>
          <a:xfrm>
            <a:off x="4952342"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May</a:t>
            </a:r>
          </a:p>
        </p:txBody>
      </p:sp>
      <p:sp>
        <p:nvSpPr>
          <p:cNvPr id="90" name="Text Placeholder 82">
            <a:extLst>
              <a:ext uri="{FF2B5EF4-FFF2-40B4-BE49-F238E27FC236}">
                <a16:creationId xmlns:a16="http://schemas.microsoft.com/office/drawing/2014/main" id="{79DD194B-FCD9-41BA-9509-A8B90C84FE97}"/>
              </a:ext>
            </a:extLst>
          </p:cNvPr>
          <p:cNvSpPr>
            <a:spLocks noGrp="1"/>
          </p:cNvSpPr>
          <p:nvPr>
            <p:ph type="body" sz="quarter" idx="39" hasCustomPrompt="1"/>
          </p:nvPr>
        </p:nvSpPr>
        <p:spPr>
          <a:xfrm>
            <a:off x="5763439"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Jun</a:t>
            </a:r>
          </a:p>
        </p:txBody>
      </p:sp>
      <p:sp>
        <p:nvSpPr>
          <p:cNvPr id="91" name="Text Placeholder 82">
            <a:extLst>
              <a:ext uri="{FF2B5EF4-FFF2-40B4-BE49-F238E27FC236}">
                <a16:creationId xmlns:a16="http://schemas.microsoft.com/office/drawing/2014/main" id="{DB6D9DFF-FF4C-4CE7-8978-80DBC6D9C1AD}"/>
              </a:ext>
            </a:extLst>
          </p:cNvPr>
          <p:cNvSpPr>
            <a:spLocks noGrp="1"/>
          </p:cNvSpPr>
          <p:nvPr>
            <p:ph type="body" sz="quarter" idx="40" hasCustomPrompt="1"/>
          </p:nvPr>
        </p:nvSpPr>
        <p:spPr>
          <a:xfrm>
            <a:off x="6574536"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Jul</a:t>
            </a:r>
          </a:p>
        </p:txBody>
      </p:sp>
      <p:sp>
        <p:nvSpPr>
          <p:cNvPr id="92" name="Text Placeholder 82">
            <a:extLst>
              <a:ext uri="{FF2B5EF4-FFF2-40B4-BE49-F238E27FC236}">
                <a16:creationId xmlns:a16="http://schemas.microsoft.com/office/drawing/2014/main" id="{1AF51762-8702-4718-B74C-51EF4D498495}"/>
              </a:ext>
            </a:extLst>
          </p:cNvPr>
          <p:cNvSpPr>
            <a:spLocks noGrp="1"/>
          </p:cNvSpPr>
          <p:nvPr>
            <p:ph type="body" sz="quarter" idx="41" hasCustomPrompt="1"/>
          </p:nvPr>
        </p:nvSpPr>
        <p:spPr>
          <a:xfrm>
            <a:off x="7385633"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Aug</a:t>
            </a:r>
          </a:p>
        </p:txBody>
      </p:sp>
      <p:sp>
        <p:nvSpPr>
          <p:cNvPr id="93" name="Text Placeholder 82">
            <a:extLst>
              <a:ext uri="{FF2B5EF4-FFF2-40B4-BE49-F238E27FC236}">
                <a16:creationId xmlns:a16="http://schemas.microsoft.com/office/drawing/2014/main" id="{B94382F6-3287-40E9-A2C6-E28B5F7F051C}"/>
              </a:ext>
            </a:extLst>
          </p:cNvPr>
          <p:cNvSpPr>
            <a:spLocks noGrp="1"/>
          </p:cNvSpPr>
          <p:nvPr>
            <p:ph type="body" sz="quarter" idx="42" hasCustomPrompt="1"/>
          </p:nvPr>
        </p:nvSpPr>
        <p:spPr>
          <a:xfrm>
            <a:off x="8196730"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Sep</a:t>
            </a:r>
          </a:p>
        </p:txBody>
      </p:sp>
      <p:sp>
        <p:nvSpPr>
          <p:cNvPr id="94" name="Text Placeholder 82">
            <a:extLst>
              <a:ext uri="{FF2B5EF4-FFF2-40B4-BE49-F238E27FC236}">
                <a16:creationId xmlns:a16="http://schemas.microsoft.com/office/drawing/2014/main" id="{138544EE-C7F5-4BEA-B814-148F88843B81}"/>
              </a:ext>
            </a:extLst>
          </p:cNvPr>
          <p:cNvSpPr>
            <a:spLocks noGrp="1"/>
          </p:cNvSpPr>
          <p:nvPr>
            <p:ph type="body" sz="quarter" idx="43" hasCustomPrompt="1"/>
          </p:nvPr>
        </p:nvSpPr>
        <p:spPr>
          <a:xfrm>
            <a:off x="9007827"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Oct</a:t>
            </a:r>
          </a:p>
        </p:txBody>
      </p:sp>
      <p:sp>
        <p:nvSpPr>
          <p:cNvPr id="95" name="Text Placeholder 82">
            <a:extLst>
              <a:ext uri="{FF2B5EF4-FFF2-40B4-BE49-F238E27FC236}">
                <a16:creationId xmlns:a16="http://schemas.microsoft.com/office/drawing/2014/main" id="{D4154B6A-8576-4E34-B9F7-848562D0FAC9}"/>
              </a:ext>
            </a:extLst>
          </p:cNvPr>
          <p:cNvSpPr>
            <a:spLocks noGrp="1"/>
          </p:cNvSpPr>
          <p:nvPr>
            <p:ph type="body" sz="quarter" idx="44" hasCustomPrompt="1"/>
          </p:nvPr>
        </p:nvSpPr>
        <p:spPr>
          <a:xfrm>
            <a:off x="9818924" y="5016378"/>
            <a:ext cx="665162" cy="268288"/>
          </a:xfrm>
        </p:spPr>
        <p:txBody>
          <a:bodyPr lIns="0" tIns="0" rIns="0" bIns="0" rtlCol="0" anchor="ctr" anchorCtr="0">
            <a:noAutofit/>
          </a:bodyPr>
          <a:lstStyle>
            <a:lvl1pPr marL="0" indent="0" algn="ctr">
              <a:buNone/>
              <a:defRPr sz="14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Nov</a:t>
            </a:r>
          </a:p>
        </p:txBody>
      </p:sp>
      <p:sp>
        <p:nvSpPr>
          <p:cNvPr id="96" name="Text Placeholder 82">
            <a:extLst>
              <a:ext uri="{FF2B5EF4-FFF2-40B4-BE49-F238E27FC236}">
                <a16:creationId xmlns:a16="http://schemas.microsoft.com/office/drawing/2014/main" id="{50E931AF-D6F2-4AD6-AAD8-8472B8635808}"/>
              </a:ext>
            </a:extLst>
          </p:cNvPr>
          <p:cNvSpPr>
            <a:spLocks noGrp="1"/>
          </p:cNvSpPr>
          <p:nvPr>
            <p:ph type="body" sz="quarter" idx="45" hasCustomPrompt="1"/>
          </p:nvPr>
        </p:nvSpPr>
        <p:spPr>
          <a:xfrm>
            <a:off x="896857"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Start</a:t>
            </a:r>
          </a:p>
        </p:txBody>
      </p:sp>
      <p:sp>
        <p:nvSpPr>
          <p:cNvPr id="97" name="Text Placeholder 82">
            <a:extLst>
              <a:ext uri="{FF2B5EF4-FFF2-40B4-BE49-F238E27FC236}">
                <a16:creationId xmlns:a16="http://schemas.microsoft.com/office/drawing/2014/main" id="{AAEA2E2F-AB4C-462B-B9B9-07B4AA406A4B}"/>
              </a:ext>
            </a:extLst>
          </p:cNvPr>
          <p:cNvSpPr>
            <a:spLocks noGrp="1"/>
          </p:cNvSpPr>
          <p:nvPr>
            <p:ph type="body" sz="quarter" idx="46" hasCustomPrompt="1"/>
          </p:nvPr>
        </p:nvSpPr>
        <p:spPr>
          <a:xfrm>
            <a:off x="1063002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Q4</a:t>
            </a:r>
          </a:p>
        </p:txBody>
      </p:sp>
      <p:sp>
        <p:nvSpPr>
          <p:cNvPr id="98" name="Text Placeholder 82">
            <a:extLst>
              <a:ext uri="{FF2B5EF4-FFF2-40B4-BE49-F238E27FC236}">
                <a16:creationId xmlns:a16="http://schemas.microsoft.com/office/drawing/2014/main" id="{791F5FE7-9124-491C-AD14-8CD8442EEDBB}"/>
              </a:ext>
            </a:extLst>
          </p:cNvPr>
          <p:cNvSpPr>
            <a:spLocks noGrp="1"/>
          </p:cNvSpPr>
          <p:nvPr>
            <p:ph type="body" sz="quarter" idx="47" hasCustomPrompt="1"/>
          </p:nvPr>
        </p:nvSpPr>
        <p:spPr>
          <a:xfrm>
            <a:off x="3330148"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Q1</a:t>
            </a:r>
          </a:p>
        </p:txBody>
      </p:sp>
      <p:sp>
        <p:nvSpPr>
          <p:cNvPr id="99" name="Text Placeholder 82">
            <a:extLst>
              <a:ext uri="{FF2B5EF4-FFF2-40B4-BE49-F238E27FC236}">
                <a16:creationId xmlns:a16="http://schemas.microsoft.com/office/drawing/2014/main" id="{AF9DDE50-FB12-4681-9F64-FAEEEE893267}"/>
              </a:ext>
            </a:extLst>
          </p:cNvPr>
          <p:cNvSpPr>
            <a:spLocks noGrp="1"/>
          </p:cNvSpPr>
          <p:nvPr>
            <p:ph type="body" sz="quarter" idx="48" hasCustomPrompt="1"/>
          </p:nvPr>
        </p:nvSpPr>
        <p:spPr>
          <a:xfrm>
            <a:off x="5763439"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Q2</a:t>
            </a:r>
          </a:p>
        </p:txBody>
      </p:sp>
      <p:sp>
        <p:nvSpPr>
          <p:cNvPr id="100" name="Text Placeholder 82">
            <a:extLst>
              <a:ext uri="{FF2B5EF4-FFF2-40B4-BE49-F238E27FC236}">
                <a16:creationId xmlns:a16="http://schemas.microsoft.com/office/drawing/2014/main" id="{817AE0D5-8EF1-44A0-8F15-FBFA1111DCA0}"/>
              </a:ext>
            </a:extLst>
          </p:cNvPr>
          <p:cNvSpPr>
            <a:spLocks noGrp="1"/>
          </p:cNvSpPr>
          <p:nvPr>
            <p:ph type="body" sz="quarter" idx="49" hasCustomPrompt="1"/>
          </p:nvPr>
        </p:nvSpPr>
        <p:spPr>
          <a:xfrm>
            <a:off x="8196730" y="5311873"/>
            <a:ext cx="665162" cy="268288"/>
          </a:xfrm>
        </p:spPr>
        <p:txBody>
          <a:bodyPr lIns="0" tIns="0" rIns="0" bIns="0" rtlCol="0" anchor="ctr" anchorCtr="0">
            <a:noAutofit/>
          </a:bodyPr>
          <a:lstStyle>
            <a:lvl1pPr marL="0" indent="0" algn="ctr">
              <a:buNone/>
              <a:defRPr sz="1800">
                <a:solidFill>
                  <a:schemeClr val="tx1"/>
                </a:solidFill>
                <a:latin typeface="+mj-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Q3</a:t>
            </a:r>
          </a:p>
        </p:txBody>
      </p:sp>
      <p:sp>
        <p:nvSpPr>
          <p:cNvPr id="101" name="Text Placeholder 82">
            <a:extLst>
              <a:ext uri="{FF2B5EF4-FFF2-40B4-BE49-F238E27FC236}">
                <a16:creationId xmlns:a16="http://schemas.microsoft.com/office/drawing/2014/main" id="{6664E19C-3384-49DD-BD5F-2E39375D444C}"/>
              </a:ext>
            </a:extLst>
          </p:cNvPr>
          <p:cNvSpPr>
            <a:spLocks noGrp="1"/>
          </p:cNvSpPr>
          <p:nvPr>
            <p:ph type="body" sz="quarter" idx="50" hasCustomPrompt="1"/>
          </p:nvPr>
        </p:nvSpPr>
        <p:spPr>
          <a:xfrm>
            <a:off x="10806794" y="473961"/>
            <a:ext cx="958856" cy="551102"/>
          </a:xfrm>
        </p:spPr>
        <p:txBody>
          <a:bodyPr lIns="0" tIns="0" rIns="0" bIns="0" rtlCol="0" anchor="ctr" anchorCtr="0">
            <a:noAutofit/>
          </a:bodyPr>
          <a:lstStyle>
            <a:lvl1pPr marL="0" indent="0" algn="r">
              <a:buNone/>
              <a:defRPr sz="2800">
                <a:solidFill>
                  <a:schemeClr val="tx1"/>
                </a:solidFill>
                <a:latin typeface="+mn-lt"/>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rtl="0"/>
            <a:r>
              <a:rPr lang="en-GB" noProof="0"/>
              <a:t>20XX</a:t>
            </a:r>
          </a:p>
        </p:txBody>
      </p:sp>
    </p:spTree>
    <p:extLst>
      <p:ext uri="{BB962C8B-B14F-4D97-AF65-F5344CB8AC3E}">
        <p14:creationId xmlns:p14="http://schemas.microsoft.com/office/powerpoint/2010/main" val="293991298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8E3D66BD-94C6-4AAD-B4DD-8F9071470989}" type="datetime1">
              <a:rPr lang="en-GB" smtClean="0"/>
              <a:t>18/06/2024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r>
              <a:rPr lang="en-GB"/>
              <a:t>Lecture 5 / Fundamentals of Electrical and Electronic Systems</a:t>
            </a:r>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8910734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3CFC45-B0D1-47F6-ACC2-ECCF2837D4DD}" type="datetime1">
              <a:rPr lang="en-GB" smtClean="0"/>
              <a:t>18/06/2024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GB"/>
              <a:t>Lecture 5 / Fundamentals of Electrical and Electronic Systems</a:t>
            </a:r>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377391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0604805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AC90A13D-4999-4AA8-AEC6-D2A2B2487548}" type="datetime1">
              <a:rPr lang="en-GB" smtClean="0"/>
              <a:t>18/06/2024</a:t>
            </a:fld>
            <a:endParaRPr lang="en-US" dirty="0"/>
          </a:p>
        </p:txBody>
      </p:sp>
      <p:sp>
        <p:nvSpPr>
          <p:cNvPr id="4" name="Footer Placeholder 3"/>
          <p:cNvSpPr>
            <a:spLocks noGrp="1"/>
          </p:cNvSpPr>
          <p:nvPr>
            <p:ph type="ftr" sz="quarter" idx="11"/>
          </p:nvPr>
        </p:nvSpPr>
        <p:spPr/>
        <p:txBody>
          <a:bodyPr/>
          <a:lstStyle/>
          <a:p>
            <a:r>
              <a:rPr lang="en-GB"/>
              <a:t>Lecture 5 / Fundamentals of Electrical and Electronic Systems</a:t>
            </a:r>
            <a:endParaRPr lang="en-US"/>
          </a:p>
        </p:txBody>
      </p:sp>
      <p:sp>
        <p:nvSpPr>
          <p:cNvPr id="5" name="Slide Number Placeholder 4"/>
          <p:cNvSpPr>
            <a:spLocks noGrp="1"/>
          </p:cNvSpPr>
          <p:nvPr>
            <p:ph type="sldNum" sz="quarter" idx="12"/>
          </p:nvPr>
        </p:nvSpPr>
        <p:spPr/>
        <p:txBody>
          <a:bodyPr/>
          <a:lstStyle/>
          <a:p>
            <a:fld id="{D80BD717-F643-F042-9830-F1AF085B69DF}" type="slidenum">
              <a:rPr lang="en-US" smtClean="0"/>
              <a:t>‹#›</a:t>
            </a:fld>
            <a:endParaRPr lang="en-US"/>
          </a:p>
        </p:txBody>
      </p:sp>
    </p:spTree>
    <p:extLst>
      <p:ext uri="{BB962C8B-B14F-4D97-AF65-F5344CB8AC3E}">
        <p14:creationId xmlns:p14="http://schemas.microsoft.com/office/powerpoint/2010/main" val="4908123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4.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6.xml"/><Relationship Id="rId1" Type="http://schemas.openxmlformats.org/officeDocument/2006/relationships/slideLayout" Target="../slideLayouts/slideLayout5.xml"/><Relationship Id="rId4" Type="http://schemas.openxmlformats.org/officeDocument/2006/relationships/image" Target="../media/image4.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8.xml"/><Relationship Id="rId1" Type="http://schemas.openxmlformats.org/officeDocument/2006/relationships/slideLayout" Target="../slideLayouts/slideLayout7.xml"/><Relationship Id="rId4" Type="http://schemas.openxmlformats.org/officeDocument/2006/relationships/image" Target="../media/image5.png"/></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1.xml"/><Relationship Id="rId7" Type="http://schemas.openxmlformats.org/officeDocument/2006/relationships/theme" Target="../theme/theme6.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image" Target="../media/image8.png"/></Relationships>
</file>

<file path=ppt/slideMasters/_rels/slideMaster8.xml.rels><?xml version="1.0" encoding="UTF-8" standalone="yes"?>
<Relationships xmlns="http://schemas.openxmlformats.org/package/2006/relationships"><Relationship Id="rId3" Type="http://schemas.openxmlformats.org/officeDocument/2006/relationships/theme" Target="../theme/theme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4" Type="http://schemas.openxmlformats.org/officeDocument/2006/relationships/image" Target="../media/image9.png"/></Relationships>
</file>

<file path=ppt/slideMasters/_rels/slideMaster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21.xml"/><Relationship Id="rId7" Type="http://schemas.openxmlformats.org/officeDocument/2006/relationships/theme" Target="../theme/theme9.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10.xml.rels><?xml version="1.0" encoding="UTF-8" standalone="yes"?>
<Relationships xmlns="http://schemas.openxmlformats.org/package/2006/relationships"><Relationship Id="rId3" Type="http://schemas.openxmlformats.org/officeDocument/2006/relationships/slideLayout" Target="../slideLayouts/slideLayout27.xml"/><Relationship Id="rId7" Type="http://schemas.openxmlformats.org/officeDocument/2006/relationships/image" Target="../media/image11.png"/><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theme" Target="../theme/theme10.xml"/><Relationship Id="rId5" Type="http://schemas.openxmlformats.org/officeDocument/2006/relationships/slideLayout" Target="../slideLayouts/slideLayout29.xml"/><Relationship Id="rId4" Type="http://schemas.openxmlformats.org/officeDocument/2006/relationships/slideLayout" Target="../slideLayouts/slideLayout28.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32.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image" Target="../media/image12.png"/><Relationship Id="rId5" Type="http://schemas.openxmlformats.org/officeDocument/2006/relationships/theme" Target="../theme/theme11.xml"/><Relationship Id="rId4" Type="http://schemas.openxmlformats.org/officeDocument/2006/relationships/slideLayout" Target="../slideLayouts/slideLayout33.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36.xml"/><Relationship Id="rId2" Type="http://schemas.openxmlformats.org/officeDocument/2006/relationships/slideLayout" Target="../slideLayouts/slideLayout35.xml"/><Relationship Id="rId1" Type="http://schemas.openxmlformats.org/officeDocument/2006/relationships/slideLayout" Target="../slideLayouts/slideLayout34.xml"/><Relationship Id="rId5" Type="http://schemas.openxmlformats.org/officeDocument/2006/relationships/image" Target="../media/image13.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37.xml"/></Relationships>
</file>

<file path=ppt/slideMasters/_rels/slideMaster14.xml.rels><?xml version="1.0" encoding="UTF-8" standalone="yes"?>
<Relationships xmlns="http://schemas.openxmlformats.org/package/2006/relationships"><Relationship Id="rId3" Type="http://schemas.openxmlformats.org/officeDocument/2006/relationships/slideLayout" Target="../slideLayouts/slideLayout40.xml"/><Relationship Id="rId7" Type="http://schemas.openxmlformats.org/officeDocument/2006/relationships/image" Target="../media/image15.png"/><Relationship Id="rId2" Type="http://schemas.openxmlformats.org/officeDocument/2006/relationships/slideLayout" Target="../slideLayouts/slideLayout39.xml"/><Relationship Id="rId1" Type="http://schemas.openxmlformats.org/officeDocument/2006/relationships/slideLayout" Target="../slideLayouts/slideLayout38.xml"/><Relationship Id="rId6" Type="http://schemas.openxmlformats.org/officeDocument/2006/relationships/theme" Target="../theme/theme14.xml"/><Relationship Id="rId5" Type="http://schemas.openxmlformats.org/officeDocument/2006/relationships/slideLayout" Target="../slideLayouts/slideLayout42.xml"/><Relationship Id="rId4" Type="http://schemas.openxmlformats.org/officeDocument/2006/relationships/slideLayout" Target="../slideLayouts/slideLayout41.xml"/></Relationships>
</file>

<file path=ppt/slideMasters/_rels/slideMaster15.xml.rels><?xml version="1.0" encoding="UTF-8" standalone="yes"?>
<Relationships xmlns="http://schemas.openxmlformats.org/package/2006/relationships"><Relationship Id="rId3" Type="http://schemas.openxmlformats.org/officeDocument/2006/relationships/slideLayout" Target="../slideLayouts/slideLayout45.xml"/><Relationship Id="rId7" Type="http://schemas.openxmlformats.org/officeDocument/2006/relationships/image" Target="../media/image16.png"/><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theme" Target="../theme/theme15.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16.xml.rels><?xml version="1.0" encoding="UTF-8" standalone="yes"?>
<Relationships xmlns="http://schemas.openxmlformats.org/package/2006/relationships"><Relationship Id="rId3" Type="http://schemas.openxmlformats.org/officeDocument/2006/relationships/slideLayout" Target="../slideLayouts/slideLayout50.xml"/><Relationship Id="rId7" Type="http://schemas.openxmlformats.org/officeDocument/2006/relationships/image" Target="../media/image17.png"/><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theme" Target="../theme/theme16.xml"/><Relationship Id="rId5" Type="http://schemas.openxmlformats.org/officeDocument/2006/relationships/slideLayout" Target="../slideLayouts/slideLayout52.xml"/><Relationship Id="rId4" Type="http://schemas.openxmlformats.org/officeDocument/2006/relationships/slideLayout" Target="../slideLayouts/slideLayout51.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68.xml"/><Relationship Id="rId7" Type="http://schemas.openxmlformats.org/officeDocument/2006/relationships/theme" Target="../theme/theme18.xml"/><Relationship Id="rId2" Type="http://schemas.openxmlformats.org/officeDocument/2006/relationships/slideLayout" Target="../slideLayouts/slideLayout67.xml"/><Relationship Id="rId1" Type="http://schemas.openxmlformats.org/officeDocument/2006/relationships/slideLayout" Target="../slideLayouts/slideLayout66.xml"/><Relationship Id="rId6" Type="http://schemas.openxmlformats.org/officeDocument/2006/relationships/slideLayout" Target="../slideLayouts/slideLayout71.xml"/><Relationship Id="rId5" Type="http://schemas.openxmlformats.org/officeDocument/2006/relationships/slideLayout" Target="../slideLayouts/slideLayout70.xml"/><Relationship Id="rId4" Type="http://schemas.openxmlformats.org/officeDocument/2006/relationships/slideLayout" Target="../slideLayouts/slideLayout69.xml"/></Relationships>
</file>

<file path=ppt/slideMasters/_rels/slideMaster19.xml.rels><?xml version="1.0" encoding="UTF-8" standalone="yes"?>
<Relationships xmlns="http://schemas.openxmlformats.org/package/2006/relationships"><Relationship Id="rId3" Type="http://schemas.openxmlformats.org/officeDocument/2006/relationships/slideLayout" Target="../slideLayouts/slideLayout74.xml"/><Relationship Id="rId7" Type="http://schemas.openxmlformats.org/officeDocument/2006/relationships/image" Target="../media/image24.png"/><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theme" Target="../theme/theme19.xml"/><Relationship Id="rId5" Type="http://schemas.openxmlformats.org/officeDocument/2006/relationships/slideLayout" Target="../slideLayouts/slideLayout76.xml"/><Relationship Id="rId4" Type="http://schemas.openxmlformats.org/officeDocument/2006/relationships/slideLayout" Target="../slideLayouts/slideLayout75.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 id="2147483784"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 id="2147483786"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87"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 id="2147483707" r:id="rId3"/>
    <p:sldLayoutId id="2147483708" r:id="rId4"/>
    <p:sldLayoutId id="2147483709" r:id="rId5"/>
    <p:sldLayoutId id="2147483788"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89"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 id="2147483790" r:id="rId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8"/>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19" r:id="rId2"/>
    <p:sldLayoutId id="2147483720" r:id="rId3"/>
    <p:sldLayoutId id="2147483721" r:id="rId4"/>
    <p:sldLayoutId id="2147483751" r:id="rId5"/>
    <p:sldLayoutId id="2147483783"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 id="2147483716" r:id="rId2"/>
    <p:sldLayoutId id="2147483717" r:id="rId3"/>
    <p:sldLayoutId id="2147483718" r:id="rId4"/>
    <p:sldLayoutId id="214748377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52" r:id="rId2"/>
    <p:sldLayoutId id="2147483753" r:id="rId3"/>
    <p:sldLayoutId id="2147483754" r:id="rId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5"/>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 id="2147483713" r:id="rId2"/>
    <p:sldLayoutId id="2147483714" r:id="rId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72" r:id="rId2"/>
    <p:sldLayoutId id="2147483773" r:id="rId3"/>
    <p:sldLayoutId id="2147483774" r:id="rId4"/>
    <p:sldLayoutId id="214748377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68" r:id="rId2"/>
    <p:sldLayoutId id="2147483769" r:id="rId3"/>
    <p:sldLayoutId id="2147483770" r:id="rId4"/>
    <p:sldLayoutId id="2147483771"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7"/>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 id="2147483764" r:id="rId2"/>
    <p:sldLayoutId id="2147483765" r:id="rId3"/>
    <p:sldLayoutId id="2147483766" r:id="rId4"/>
    <p:sldLayoutId id="2147483767"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 id="2147483759" r:id="rId9"/>
    <p:sldLayoutId id="2147483760" r:id="rId10"/>
    <p:sldLayoutId id="2147483761" r:id="rId11"/>
    <p:sldLayoutId id="2147483762" r:id="rId12"/>
    <p:sldLayoutId id="2147483763"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 id="2147483778" r:id="rId2"/>
    <p:sldLayoutId id="2147483779" r:id="rId3"/>
    <p:sldLayoutId id="2147483780" r:id="rId4"/>
    <p:sldLayoutId id="2147483781" r:id="rId5"/>
    <p:sldLayoutId id="2147483782" r:id="rId6"/>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 id="2147483722" r:id="rId2"/>
    <p:sldLayoutId id="2147483723" r:id="rId3"/>
    <p:sldLayoutId id="2147483724" r:id="rId4"/>
    <p:sldLayoutId id="2147483725" r:id="rId5"/>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35.xml"/><Relationship Id="rId5" Type="http://schemas.openxmlformats.org/officeDocument/2006/relationships/image" Target="../media/image29.png"/><Relationship Id="rId4" Type="http://schemas.openxmlformats.org/officeDocument/2006/relationships/customXml" Target="../ink/ink1.xml"/></Relationships>
</file>

<file path=ppt/slides/_rels/slide9.xml.rels><?xml version="1.0" encoding="UTF-8" standalone="yes"?>
<Relationships xmlns="http://schemas.openxmlformats.org/package/2006/relationships"><Relationship Id="rId3" Type="http://schemas.openxmlformats.org/officeDocument/2006/relationships/image" Target="../media/image290.png"/><Relationship Id="rId2" Type="http://schemas.openxmlformats.org/officeDocument/2006/relationships/notesSlide" Target="../notesSlides/notesSlide7.xml"/><Relationship Id="rId1" Type="http://schemas.openxmlformats.org/officeDocument/2006/relationships/slideLayout" Target="../slideLayouts/slideLayout35.xml"/><Relationship Id="rId4" Type="http://schemas.openxmlformats.org/officeDocument/2006/relationships/image" Target="../media/image3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35.xml"/><Relationship Id="rId5" Type="http://schemas.openxmlformats.org/officeDocument/2006/relationships/image" Target="../media/image34.png"/><Relationship Id="rId4" Type="http://schemas.openxmlformats.org/officeDocument/2006/relationships/customXml" Target="../ink/ink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30.png"/><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50.png"/><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70.png"/><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30.png"/><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8.xml"/><Relationship Id="rId1" Type="http://schemas.openxmlformats.org/officeDocument/2006/relationships/slideLayout" Target="../slideLayouts/slideLayout35.xml"/><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AF40EAB-6954-8B5E-C784-2A455332F66A}"/>
              </a:ext>
            </a:extLst>
          </p:cNvPr>
          <p:cNvSpPr>
            <a:spLocks noGrp="1"/>
          </p:cNvSpPr>
          <p:nvPr>
            <p:ph idx="1"/>
          </p:nvPr>
        </p:nvSpPr>
        <p:spPr>
          <a:xfrm>
            <a:off x="630810" y="1889370"/>
            <a:ext cx="5315818" cy="3331157"/>
          </a:xfrm>
        </p:spPr>
        <p:txBody>
          <a:bodyPr/>
          <a:lstStyle/>
          <a:p>
            <a:r>
              <a:rPr lang="en-GB" sz="4800" dirty="0"/>
              <a:t>Fundamentals of Electrical</a:t>
            </a:r>
          </a:p>
          <a:p>
            <a:r>
              <a:rPr lang="en-GB" sz="4800" dirty="0"/>
              <a:t>And Electronic Systems</a:t>
            </a:r>
          </a:p>
          <a:p>
            <a:r>
              <a:rPr lang="en-GB" sz="4800" dirty="0"/>
              <a:t>(ACDA4018)</a:t>
            </a:r>
          </a:p>
          <a:p>
            <a:r>
              <a:rPr lang="en-GB" sz="3600" i="1" dirty="0">
                <a:solidFill>
                  <a:srgbClr val="FFC000"/>
                </a:solidFill>
              </a:rPr>
              <a:t>Lecture </a:t>
            </a:r>
            <a:r>
              <a:rPr lang="en-GB" sz="3600" i="1">
                <a:solidFill>
                  <a:srgbClr val="FFC000"/>
                </a:solidFill>
              </a:rPr>
              <a:t>- 5</a:t>
            </a:r>
            <a:endParaRPr lang="en-GB" sz="3600" i="1" dirty="0">
              <a:solidFill>
                <a:srgbClr val="FFC000"/>
              </a:solidFill>
            </a:endParaRPr>
          </a:p>
        </p:txBody>
      </p:sp>
    </p:spTree>
    <p:extLst>
      <p:ext uri="{BB962C8B-B14F-4D97-AF65-F5344CB8AC3E}">
        <p14:creationId xmlns:p14="http://schemas.microsoft.com/office/powerpoint/2010/main" val="3119007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2969" y="-52649"/>
            <a:ext cx="2721964" cy="1325563"/>
          </a:xfrm>
        </p:spPr>
        <p:txBody>
          <a:bodyPr>
            <a:normAutofit/>
          </a:bodyPr>
          <a:lstStyle/>
          <a:p>
            <a:pPr algn="ctr"/>
            <a:r>
              <a:rPr lang="en-IN" b="1" dirty="0">
                <a:solidFill>
                  <a:schemeClr val="bg1"/>
                </a:solidFill>
                <a:latin typeface="+mn-lt"/>
              </a:rPr>
              <a:t>Content</a:t>
            </a:r>
          </a:p>
        </p:txBody>
      </p:sp>
      <p:sp>
        <p:nvSpPr>
          <p:cNvPr id="3" name="Content Placeholder 2"/>
          <p:cNvSpPr>
            <a:spLocks noGrp="1"/>
          </p:cNvSpPr>
          <p:nvPr>
            <p:ph idx="1"/>
          </p:nvPr>
        </p:nvSpPr>
        <p:spPr>
          <a:xfrm>
            <a:off x="971380" y="1545700"/>
            <a:ext cx="9123354" cy="5230549"/>
          </a:xfrm>
        </p:spPr>
        <p:txBody>
          <a:bodyPr>
            <a:normAutofit/>
          </a:bodyPr>
          <a:lstStyle/>
          <a:p>
            <a:pPr algn="just"/>
            <a:r>
              <a:rPr lang="en-IN" sz="4400" dirty="0"/>
              <a:t>Kirchhoff's Voltage law</a:t>
            </a:r>
          </a:p>
          <a:p>
            <a:r>
              <a:rPr lang="en-IN" sz="4400" dirty="0"/>
              <a:t>Kirchhoff's current law</a:t>
            </a:r>
            <a:br>
              <a:rPr lang="en-US" sz="2800" b="1" kern="1200" dirty="0">
                <a:solidFill>
                  <a:schemeClr val="tx1"/>
                </a:solidFill>
                <a:latin typeface="+mj-lt"/>
                <a:ea typeface="+mj-ea"/>
                <a:cs typeface="+mj-cs"/>
              </a:rPr>
            </a:br>
            <a:endParaRPr lang="en-IN" sz="3083" dirty="0"/>
          </a:p>
          <a:p>
            <a:pPr marL="354629" lvl="1" indent="-354629" algn="just">
              <a:buFont typeface="Arial"/>
              <a:buChar char="•"/>
            </a:pPr>
            <a:endParaRPr lang="en-IN" sz="3083"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2</a:t>
            </a:fld>
            <a:endParaRPr lang="en-US" dirty="0"/>
          </a:p>
        </p:txBody>
      </p:sp>
      <p:sp>
        <p:nvSpPr>
          <p:cNvPr id="4" name="Footer Placeholder 3">
            <a:extLst>
              <a:ext uri="{FF2B5EF4-FFF2-40B4-BE49-F238E27FC236}">
                <a16:creationId xmlns:a16="http://schemas.microsoft.com/office/drawing/2014/main" id="{7E2EBC05-CB4F-406D-2F45-D8D94E4ABFE4}"/>
              </a:ext>
            </a:extLst>
          </p:cNvPr>
          <p:cNvSpPr>
            <a:spLocks noGrp="1"/>
          </p:cNvSpPr>
          <p:nvPr>
            <p:ph type="ftr" sz="quarter" idx="11"/>
          </p:nvPr>
        </p:nvSpPr>
        <p:spPr>
          <a:xfrm>
            <a:off x="4175786" y="6461781"/>
            <a:ext cx="6232417" cy="365125"/>
          </a:xfrm>
        </p:spPr>
        <p:txBody>
          <a:bodyPr/>
          <a:lstStyle/>
          <a:p>
            <a:r>
              <a:rPr lang="en-GB"/>
              <a:t>Lecture 5 / Fundamentals of Electrical and Electronic Systems</a:t>
            </a:r>
            <a:endParaRPr lang="en-GB" dirty="0"/>
          </a:p>
        </p:txBody>
      </p:sp>
    </p:spTree>
    <p:extLst>
      <p:ext uri="{BB962C8B-B14F-4D97-AF65-F5344CB8AC3E}">
        <p14:creationId xmlns:p14="http://schemas.microsoft.com/office/powerpoint/2010/main" val="36571306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4157" y="-90374"/>
            <a:ext cx="4416393" cy="1325563"/>
          </a:xfrm>
        </p:spPr>
        <p:txBody>
          <a:bodyPr/>
          <a:lstStyle/>
          <a:p>
            <a:pPr algn="l"/>
            <a:r>
              <a:rPr lang="en-IN" b="1" dirty="0">
                <a:solidFill>
                  <a:schemeClr val="bg1"/>
                </a:solidFill>
              </a:rPr>
              <a:t>Learning Outcome</a:t>
            </a:r>
          </a:p>
        </p:txBody>
      </p:sp>
      <p:sp>
        <p:nvSpPr>
          <p:cNvPr id="3" name="Content Placeholder 2"/>
          <p:cNvSpPr>
            <a:spLocks noGrp="1"/>
          </p:cNvSpPr>
          <p:nvPr>
            <p:ph idx="1"/>
          </p:nvPr>
        </p:nvSpPr>
        <p:spPr/>
        <p:txBody>
          <a:bodyPr>
            <a:normAutofit/>
          </a:bodyPr>
          <a:lstStyle/>
          <a:p>
            <a:pPr marL="0" indent="0">
              <a:buNone/>
            </a:pPr>
            <a:r>
              <a:rPr lang="en-IN" b="1" dirty="0"/>
              <a:t>The student upon completion of the lecture will be able to:</a:t>
            </a:r>
          </a:p>
          <a:p>
            <a:r>
              <a:rPr lang="en-IN" dirty="0"/>
              <a:t>Define KCL and KVL.</a:t>
            </a:r>
          </a:p>
          <a:p>
            <a:r>
              <a:rPr lang="en-IN" dirty="0"/>
              <a:t>Apply KVL and KCL in circuits</a:t>
            </a:r>
          </a:p>
          <a:p>
            <a:endParaRPr lang="en-IN" dirty="0"/>
          </a:p>
          <a:p>
            <a:endParaRPr lang="en-IN" b="1" dirty="0"/>
          </a:p>
        </p:txBody>
      </p:sp>
      <p:sp>
        <p:nvSpPr>
          <p:cNvPr id="4" name="Footer Placeholder 3"/>
          <p:cNvSpPr>
            <a:spLocks noGrp="1"/>
          </p:cNvSpPr>
          <p:nvPr>
            <p:ph type="ftr" sz="quarter" idx="11"/>
          </p:nvPr>
        </p:nvSpPr>
        <p:spPr>
          <a:xfrm>
            <a:off x="1950106" y="6357691"/>
            <a:ext cx="7365728"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3</a:t>
            </a:fld>
            <a:endParaRPr lang="en-US" dirty="0"/>
          </a:p>
        </p:txBody>
      </p:sp>
    </p:spTree>
    <p:extLst>
      <p:ext uri="{BB962C8B-B14F-4D97-AF65-F5344CB8AC3E}">
        <p14:creationId xmlns:p14="http://schemas.microsoft.com/office/powerpoint/2010/main" val="2445516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6428" y="15204"/>
            <a:ext cx="3559143" cy="1325563"/>
          </a:xfrm>
        </p:spPr>
        <p:txBody>
          <a:bodyPr/>
          <a:lstStyle/>
          <a:p>
            <a:pPr algn="l"/>
            <a:r>
              <a:rPr lang="en-IN" b="1" dirty="0">
                <a:solidFill>
                  <a:schemeClr val="bg1"/>
                </a:solidFill>
              </a:rPr>
              <a:t>Introduction</a:t>
            </a:r>
          </a:p>
        </p:txBody>
      </p:sp>
      <p:sp>
        <p:nvSpPr>
          <p:cNvPr id="3" name="Content Placeholder 2"/>
          <p:cNvSpPr>
            <a:spLocks noGrp="1"/>
          </p:cNvSpPr>
          <p:nvPr>
            <p:ph idx="1"/>
          </p:nvPr>
        </p:nvSpPr>
        <p:spPr>
          <a:xfrm>
            <a:off x="609600" y="1600201"/>
            <a:ext cx="10972800" cy="4567396"/>
          </a:xfrm>
        </p:spPr>
        <p:txBody>
          <a:bodyPr>
            <a:normAutofit lnSpcReduction="10000"/>
          </a:bodyPr>
          <a:lstStyle/>
          <a:p>
            <a:pPr marL="0" indent="0">
              <a:buNone/>
            </a:pPr>
            <a:r>
              <a:rPr lang="en-US" b="1" dirty="0"/>
              <a:t>Node: </a:t>
            </a:r>
          </a:p>
          <a:p>
            <a:r>
              <a:rPr lang="en-IN" dirty="0"/>
              <a:t>A node is a junction in a circuit where two or more circuit elements  are connected.</a:t>
            </a:r>
          </a:p>
          <a:p>
            <a:pPr marL="0" indent="0">
              <a:buNone/>
            </a:pPr>
            <a:r>
              <a:rPr lang="en-US" b="1" dirty="0"/>
              <a:t>Branch: </a:t>
            </a:r>
          </a:p>
          <a:p>
            <a:pPr marL="0" indent="0">
              <a:buNone/>
            </a:pPr>
            <a:r>
              <a:rPr lang="en-US" dirty="0"/>
              <a:t>A part of the network which connects the various parts of the network with one another is called a branch. A branch may consist of one or more elements.</a:t>
            </a:r>
          </a:p>
          <a:p>
            <a:pPr marL="0" indent="0">
              <a:buNone/>
            </a:pPr>
            <a:r>
              <a:rPr lang="en-US" dirty="0"/>
              <a:t>A part of a network which lies between two junction is called a branch.</a:t>
            </a:r>
          </a:p>
          <a:p>
            <a:pPr marL="0" indent="0">
              <a:buNone/>
            </a:pPr>
            <a:r>
              <a:rPr lang="en-US" b="1" dirty="0"/>
              <a:t>Loop:</a:t>
            </a:r>
          </a:p>
          <a:p>
            <a:pPr marL="0" indent="0">
              <a:buNone/>
            </a:pPr>
            <a:r>
              <a:rPr lang="en-GB" i="0" dirty="0">
                <a:effectLst/>
              </a:rPr>
              <a:t>Loop is any closed path in the circuit formed by branches.</a:t>
            </a:r>
            <a:endParaRPr lang="en-US" dirty="0"/>
          </a:p>
          <a:p>
            <a:pPr lvl="1"/>
            <a:endParaRPr lang="en-IN" dirty="0"/>
          </a:p>
          <a:p>
            <a:pPr marL="0" indent="0">
              <a:buNone/>
            </a:pPr>
            <a:endParaRPr lang="en-IN" dirty="0"/>
          </a:p>
          <a:p>
            <a:endParaRPr lang="en-IN" dirty="0"/>
          </a:p>
          <a:p>
            <a:endParaRPr lang="en-IN" b="1" dirty="0"/>
          </a:p>
        </p:txBody>
      </p:sp>
      <p:sp>
        <p:nvSpPr>
          <p:cNvPr id="4" name="Footer Placeholder 3"/>
          <p:cNvSpPr>
            <a:spLocks noGrp="1"/>
          </p:cNvSpPr>
          <p:nvPr>
            <p:ph type="ftr" sz="quarter" idx="11"/>
          </p:nvPr>
        </p:nvSpPr>
        <p:spPr>
          <a:xfrm>
            <a:off x="1637123" y="6477671"/>
            <a:ext cx="6475875"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4</a:t>
            </a:fld>
            <a:endParaRPr lang="en-US" dirty="0"/>
          </a:p>
        </p:txBody>
      </p:sp>
    </p:spTree>
    <p:extLst>
      <p:ext uri="{BB962C8B-B14F-4D97-AF65-F5344CB8AC3E}">
        <p14:creationId xmlns:p14="http://schemas.microsoft.com/office/powerpoint/2010/main" val="33808779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6428" y="15204"/>
            <a:ext cx="3559143" cy="1325563"/>
          </a:xfrm>
        </p:spPr>
        <p:txBody>
          <a:bodyPr/>
          <a:lstStyle/>
          <a:p>
            <a:pPr algn="l"/>
            <a:r>
              <a:rPr lang="en-IN" b="1" dirty="0">
                <a:solidFill>
                  <a:schemeClr val="bg1"/>
                </a:solidFill>
              </a:rPr>
              <a:t>Kirchhoff's law</a:t>
            </a:r>
          </a:p>
        </p:txBody>
      </p:sp>
      <p:sp>
        <p:nvSpPr>
          <p:cNvPr id="3" name="Content Placeholder 2"/>
          <p:cNvSpPr>
            <a:spLocks noGrp="1"/>
          </p:cNvSpPr>
          <p:nvPr>
            <p:ph idx="1"/>
          </p:nvPr>
        </p:nvSpPr>
        <p:spPr/>
        <p:txBody>
          <a:bodyPr>
            <a:normAutofit/>
          </a:bodyPr>
          <a:lstStyle/>
          <a:p>
            <a:r>
              <a:rPr lang="en-IN" dirty="0"/>
              <a:t>Gustav Robert Kirchhoff (1824-1887), defined the </a:t>
            </a:r>
            <a:r>
              <a:rPr lang="en-IN" b="1" dirty="0"/>
              <a:t>Kirchhoff's current and Voltage law.</a:t>
            </a:r>
          </a:p>
          <a:p>
            <a:r>
              <a:rPr lang="en-IN" dirty="0"/>
              <a:t>Kirchhoff’s law is helpful in determining the </a:t>
            </a:r>
            <a:r>
              <a:rPr lang="en-IN" b="1" dirty="0"/>
              <a:t>equivalent resistance </a:t>
            </a:r>
            <a:r>
              <a:rPr lang="en-IN" dirty="0"/>
              <a:t>of a </a:t>
            </a:r>
            <a:r>
              <a:rPr lang="en-IN" b="1" dirty="0"/>
              <a:t>complex network </a:t>
            </a:r>
            <a:r>
              <a:rPr lang="en-IN" dirty="0"/>
              <a:t>and the </a:t>
            </a:r>
            <a:r>
              <a:rPr lang="en-IN" b="1" dirty="0"/>
              <a:t>current flowing through the various branches of the network.</a:t>
            </a:r>
          </a:p>
          <a:p>
            <a:r>
              <a:rPr lang="en-IN" dirty="0"/>
              <a:t>The two Kirchhoff’s laws are</a:t>
            </a:r>
          </a:p>
          <a:p>
            <a:pPr lvl="1"/>
            <a:r>
              <a:rPr lang="en-IN" b="1" dirty="0"/>
              <a:t>Kirchhoff’s Current law (KCL)</a:t>
            </a:r>
          </a:p>
          <a:p>
            <a:pPr lvl="1"/>
            <a:r>
              <a:rPr lang="en-IN" b="1" dirty="0"/>
              <a:t>Kirchhoff’s Voltage law (KVL)</a:t>
            </a:r>
          </a:p>
          <a:p>
            <a:pPr lvl="1"/>
            <a:endParaRPr lang="en-IN" dirty="0"/>
          </a:p>
          <a:p>
            <a:pPr marL="0" indent="0">
              <a:buNone/>
            </a:pPr>
            <a:endParaRPr lang="en-IN" dirty="0"/>
          </a:p>
          <a:p>
            <a:endParaRPr lang="en-IN" dirty="0"/>
          </a:p>
          <a:p>
            <a:endParaRPr lang="en-IN" b="1" dirty="0"/>
          </a:p>
        </p:txBody>
      </p:sp>
      <p:sp>
        <p:nvSpPr>
          <p:cNvPr id="4" name="Footer Placeholder 3"/>
          <p:cNvSpPr>
            <a:spLocks noGrp="1"/>
          </p:cNvSpPr>
          <p:nvPr>
            <p:ph type="ftr" sz="quarter" idx="11"/>
          </p:nvPr>
        </p:nvSpPr>
        <p:spPr>
          <a:xfrm>
            <a:off x="1637123" y="6477671"/>
            <a:ext cx="6475875"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5</a:t>
            </a:fld>
            <a:endParaRPr lang="en-US" dirty="0"/>
          </a:p>
        </p:txBody>
      </p:sp>
    </p:spTree>
    <p:extLst>
      <p:ext uri="{BB962C8B-B14F-4D97-AF65-F5344CB8AC3E}">
        <p14:creationId xmlns:p14="http://schemas.microsoft.com/office/powerpoint/2010/main" val="1217049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50054" y="195921"/>
            <a:ext cx="5989196" cy="1131230"/>
          </a:xfrm>
        </p:spPr>
        <p:txBody>
          <a:bodyPr>
            <a:normAutofit fontScale="90000"/>
          </a:bodyPr>
          <a:lstStyle/>
          <a:p>
            <a:pPr algn="l"/>
            <a:r>
              <a:rPr lang="en-IN" b="1" dirty="0">
                <a:solidFill>
                  <a:schemeClr val="bg1"/>
                </a:solidFill>
              </a:rPr>
              <a:t>Kirchhoff's Current law (KCL)</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09600" y="1417638"/>
                <a:ext cx="11341100" cy="5305178"/>
              </a:xfrm>
            </p:spPr>
            <p:txBody>
              <a:bodyPr>
                <a:normAutofit/>
              </a:bodyPr>
              <a:lstStyle/>
              <a:p>
                <a:pPr marL="0" indent="0">
                  <a:buNone/>
                </a:pPr>
                <a:r>
                  <a:rPr lang="en-IN" dirty="0"/>
                  <a:t>This </a:t>
                </a:r>
                <a:r>
                  <a:rPr lang="en-IN" b="1" dirty="0"/>
                  <a:t>law</a:t>
                </a:r>
                <a:r>
                  <a:rPr lang="en-IN" dirty="0"/>
                  <a:t> is also called </a:t>
                </a:r>
                <a:r>
                  <a:rPr lang="en-IN" b="1" dirty="0"/>
                  <a:t>Kirchhoff's first law </a:t>
                </a:r>
                <a:r>
                  <a:rPr lang="en-IN" dirty="0"/>
                  <a:t>or </a:t>
                </a:r>
                <a:r>
                  <a:rPr lang="en-IN" b="1" dirty="0"/>
                  <a:t>Kirchhoff's point rule</a:t>
                </a:r>
                <a:r>
                  <a:rPr lang="en-IN" dirty="0"/>
                  <a:t> or </a:t>
                </a:r>
                <a:r>
                  <a:rPr lang="en-IN" b="1" dirty="0"/>
                  <a:t>Kirchhoff's junction rule  </a:t>
                </a:r>
                <a:r>
                  <a:rPr lang="en-IN" dirty="0"/>
                  <a:t>or </a:t>
                </a:r>
                <a:r>
                  <a:rPr lang="en-IN" b="1" dirty="0"/>
                  <a:t>Kirchhoff’s nodal rule</a:t>
                </a:r>
                <a:r>
                  <a:rPr lang="en-IN" dirty="0"/>
                  <a:t>.</a:t>
                </a:r>
              </a:p>
              <a:p>
                <a:pPr marL="0" indent="0">
                  <a:buNone/>
                </a:pPr>
                <a:r>
                  <a:rPr lang="en-IN" b="1" dirty="0"/>
                  <a:t>This law states that, at any node or junction in an electrical circuit, the sum of currents flowing into that node is equal to the sum of currents flowing out of that node.</a:t>
                </a:r>
              </a:p>
              <a:p>
                <a:pPr marL="0" indent="0">
                  <a:buNone/>
                </a:pPr>
                <a:r>
                  <a:rPr lang="en-IN" b="1" dirty="0"/>
                  <a:t>(or)</a:t>
                </a:r>
              </a:p>
              <a:p>
                <a:pPr marL="0" indent="0">
                  <a:buNone/>
                </a:pPr>
                <a:r>
                  <a:rPr lang="en-IN" b="1" dirty="0"/>
                  <a:t>This law states that the algebraic sum of currents meeting at a junction  or a node in  a circuit is zero.</a:t>
                </a:r>
                <a:endParaRPr lang="en-IN" dirty="0"/>
              </a:p>
              <a:p>
                <a:pPr marL="0" indent="0">
                  <a:buNone/>
                </a:pPr>
                <a:r>
                  <a:rPr lang="en-IN" b="1" dirty="0"/>
                  <a:t> </a:t>
                </a:r>
              </a:p>
              <a:p>
                <a:pPr marL="0" indent="0">
                  <a:buNone/>
                </a:pPr>
                <a14:m>
                  <m:oMathPara xmlns:m="http://schemas.openxmlformats.org/officeDocument/2006/math">
                    <m:oMathParaPr>
                      <m:jc m:val="centerGroup"/>
                    </m:oMathParaPr>
                    <m:oMath xmlns:m="http://schemas.openxmlformats.org/officeDocument/2006/math">
                      <m:nary>
                        <m:naryPr>
                          <m:chr m:val="∑"/>
                          <m:ctrlPr>
                            <a:rPr lang="en-IN" i="1" smtClean="0">
                              <a:latin typeface="Cambria Math" panose="02040503050406030204" pitchFamily="18" charset="0"/>
                            </a:rPr>
                          </m:ctrlPr>
                        </m:naryPr>
                        <m:sub>
                          <m:r>
                            <m:rPr>
                              <m:brk m:alnAt="23"/>
                            </m:rPr>
                            <a:rPr lang="en-IN" b="0" i="1" smtClean="0">
                              <a:latin typeface="Cambria Math" panose="02040503050406030204" pitchFamily="18" charset="0"/>
                            </a:rPr>
                            <m:t>𝑗</m:t>
                          </m:r>
                          <m:r>
                            <a:rPr lang="en-IN" b="0" i="1" smtClean="0">
                              <a:latin typeface="Cambria Math" panose="02040503050406030204" pitchFamily="18" charset="0"/>
                            </a:rPr>
                            <m:t>=1</m:t>
                          </m:r>
                        </m:sub>
                        <m:sup>
                          <m:r>
                            <a:rPr lang="en-IN" b="0" i="1" smtClean="0">
                              <a:latin typeface="Cambria Math" panose="02040503050406030204" pitchFamily="18" charset="0"/>
                            </a:rPr>
                            <m:t>𝑛</m:t>
                          </m:r>
                        </m:sup>
                        <m:e>
                          <m:sSub>
                            <m:sSubPr>
                              <m:ctrlPr>
                                <a:rPr lang="en-IN" i="1" smtClean="0">
                                  <a:latin typeface="Cambria Math" panose="02040503050406030204" pitchFamily="18" charset="0"/>
                                </a:rPr>
                              </m:ctrlPr>
                            </m:sSubPr>
                            <m:e>
                              <m:r>
                                <a:rPr lang="en-IN" b="0" i="1" smtClean="0">
                                  <a:latin typeface="Cambria Math" panose="02040503050406030204" pitchFamily="18" charset="0"/>
                                </a:rPr>
                                <m:t>𝐼</m:t>
                              </m:r>
                            </m:e>
                            <m:sub>
                              <m:r>
                                <a:rPr lang="en-IN" b="0" i="1" smtClean="0">
                                  <a:latin typeface="Cambria Math" panose="02040503050406030204" pitchFamily="18" charset="0"/>
                                </a:rPr>
                                <m:t>𝑗</m:t>
                              </m:r>
                            </m:sub>
                          </m:sSub>
                          <m:r>
                            <a:rPr lang="en-IN" b="0" i="1" smtClean="0">
                              <a:latin typeface="Cambria Math" panose="02040503050406030204" pitchFamily="18" charset="0"/>
                            </a:rPr>
                            <m:t>=0</m:t>
                          </m:r>
                        </m:e>
                      </m:nary>
                    </m:oMath>
                  </m:oMathPara>
                </a14:m>
                <a:endParaRPr lang="en-IN" dirty="0"/>
              </a:p>
              <a:p>
                <a:endParaRPr lang="en-IN" dirty="0"/>
              </a:p>
              <a:p>
                <a:endParaRPr lang="en-IN" b="1"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09600" y="1417638"/>
                <a:ext cx="11341100" cy="5305178"/>
              </a:xfrm>
              <a:blipFill>
                <a:blip r:embed="rId3"/>
                <a:stretch>
                  <a:fillRect l="-1075" t="-1954" r="-753"/>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643261" y="6540253"/>
            <a:ext cx="6383822"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6</a:t>
            </a:fld>
            <a:endParaRPr lang="en-US" dirty="0"/>
          </a:p>
        </p:txBody>
      </p:sp>
      <p:sp>
        <p:nvSpPr>
          <p:cNvPr id="6" name="AutoShape 2" descr="Image result for Kirchhoff's current law"/>
          <p:cNvSpPr>
            <a:spLocks noChangeAspect="1" noChangeArrowheads="1"/>
          </p:cNvSpPr>
          <p:nvPr/>
        </p:nvSpPr>
        <p:spPr bwMode="auto">
          <a:xfrm>
            <a:off x="1390842" y="-663631"/>
            <a:ext cx="1416514" cy="138196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918" tIns="41459" rIns="82918" bIns="41459" numCol="1" anchor="t" anchorCtr="0" compatLnSpc="1">
            <a:prstTxWarp prst="textNoShape">
              <a:avLst/>
            </a:prstTxWarp>
          </a:bodyPr>
          <a:lstStyle/>
          <a:p>
            <a:endParaRPr lang="en-IN" sz="1632"/>
          </a:p>
        </p:txBody>
      </p:sp>
    </p:spTree>
    <p:extLst>
      <p:ext uri="{BB962C8B-B14F-4D97-AF65-F5344CB8AC3E}">
        <p14:creationId xmlns:p14="http://schemas.microsoft.com/office/powerpoint/2010/main" val="1253041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3307" y="-46525"/>
            <a:ext cx="5375243" cy="1325563"/>
          </a:xfrm>
        </p:spPr>
        <p:txBody>
          <a:bodyPr/>
          <a:lstStyle/>
          <a:p>
            <a:pPr algn="l"/>
            <a:r>
              <a:rPr lang="en-IN" b="1" dirty="0">
                <a:solidFill>
                  <a:schemeClr val="bg1"/>
                </a:solidFill>
              </a:rPr>
              <a:t>Kirchhoff's Current law</a:t>
            </a:r>
          </a:p>
        </p:txBody>
      </p:sp>
      <p:sp>
        <p:nvSpPr>
          <p:cNvPr id="3" name="Content Placeholder 2"/>
          <p:cNvSpPr>
            <a:spLocks noGrp="1"/>
          </p:cNvSpPr>
          <p:nvPr>
            <p:ph idx="1"/>
          </p:nvPr>
        </p:nvSpPr>
        <p:spPr>
          <a:xfrm>
            <a:off x="812800" y="1839741"/>
            <a:ext cx="6604000" cy="4698680"/>
          </a:xfrm>
        </p:spPr>
        <p:txBody>
          <a:bodyPr>
            <a:normAutofit/>
          </a:bodyPr>
          <a:lstStyle/>
          <a:p>
            <a:r>
              <a:rPr lang="en-IN" dirty="0"/>
              <a:t>This law can be applied in the </a:t>
            </a:r>
            <a:r>
              <a:rPr lang="en-IN" b="1" dirty="0"/>
              <a:t>node of the network.</a:t>
            </a:r>
          </a:p>
          <a:p>
            <a:r>
              <a:rPr lang="en-IN" dirty="0"/>
              <a:t>The </a:t>
            </a:r>
            <a:r>
              <a:rPr lang="en-IN" b="1" dirty="0"/>
              <a:t>current</a:t>
            </a:r>
            <a:r>
              <a:rPr lang="en-IN" dirty="0"/>
              <a:t> </a:t>
            </a:r>
            <a:r>
              <a:rPr lang="en-IN" b="1" dirty="0"/>
              <a:t>entering any junction </a:t>
            </a:r>
            <a:r>
              <a:rPr lang="en-IN" dirty="0"/>
              <a:t>is </a:t>
            </a:r>
            <a:r>
              <a:rPr lang="en-IN" b="1" dirty="0"/>
              <a:t>equal to the current leaving</a:t>
            </a:r>
            <a:r>
              <a:rPr lang="en-IN" dirty="0"/>
              <a:t> that junction. </a:t>
            </a:r>
          </a:p>
          <a:p>
            <a:pPr marL="0" indent="0">
              <a:buNone/>
            </a:pPr>
            <a:r>
              <a:rPr lang="en-IN" b="1" i="1" dirty="0"/>
              <a:t>	i</a:t>
            </a:r>
            <a:r>
              <a:rPr lang="en-IN" b="1" baseline="-25000" dirty="0"/>
              <a:t>1</a:t>
            </a:r>
            <a:r>
              <a:rPr lang="en-IN" b="1" dirty="0"/>
              <a:t> + </a:t>
            </a:r>
            <a:r>
              <a:rPr lang="en-IN" b="1" i="1" dirty="0"/>
              <a:t>i</a:t>
            </a:r>
            <a:r>
              <a:rPr lang="en-IN" b="1" baseline="-25000" dirty="0"/>
              <a:t>4</a:t>
            </a:r>
            <a:r>
              <a:rPr lang="en-IN" b="1" dirty="0"/>
              <a:t> = </a:t>
            </a:r>
            <a:r>
              <a:rPr lang="en-IN" b="1" i="1" dirty="0"/>
              <a:t>i</a:t>
            </a:r>
            <a:r>
              <a:rPr lang="en-IN" b="1" baseline="-25000" dirty="0"/>
              <a:t>2</a:t>
            </a:r>
            <a:r>
              <a:rPr lang="en-IN" b="1" dirty="0"/>
              <a:t> + </a:t>
            </a:r>
            <a:r>
              <a:rPr lang="en-IN" b="1" i="1" dirty="0"/>
              <a:t>i</a:t>
            </a:r>
            <a:r>
              <a:rPr lang="en-IN" b="1" baseline="-25000" dirty="0"/>
              <a:t>3</a:t>
            </a:r>
          </a:p>
          <a:p>
            <a:pPr marL="0" indent="0">
              <a:buNone/>
            </a:pPr>
            <a:r>
              <a:rPr lang="en-IN" b="1" i="1" dirty="0"/>
              <a:t>	i</a:t>
            </a:r>
            <a:r>
              <a:rPr lang="en-IN" b="1" baseline="-25000" dirty="0"/>
              <a:t>1</a:t>
            </a:r>
            <a:r>
              <a:rPr lang="en-IN" b="1" dirty="0"/>
              <a:t> + </a:t>
            </a:r>
            <a:r>
              <a:rPr lang="en-IN" b="1" i="1" dirty="0"/>
              <a:t>i</a:t>
            </a:r>
            <a:r>
              <a:rPr lang="en-IN" b="1" baseline="-25000" dirty="0"/>
              <a:t>4</a:t>
            </a:r>
            <a:r>
              <a:rPr lang="en-IN" b="1" dirty="0"/>
              <a:t> - </a:t>
            </a:r>
            <a:r>
              <a:rPr lang="en-IN" b="1" i="1" dirty="0"/>
              <a:t>i</a:t>
            </a:r>
            <a:r>
              <a:rPr lang="en-IN" b="1" baseline="-25000" dirty="0"/>
              <a:t>2</a:t>
            </a:r>
            <a:r>
              <a:rPr lang="en-IN" b="1" dirty="0"/>
              <a:t> - </a:t>
            </a:r>
            <a:r>
              <a:rPr lang="en-IN" b="1" i="1" dirty="0"/>
              <a:t>i</a:t>
            </a:r>
            <a:r>
              <a:rPr lang="en-IN" b="1" baseline="-25000" dirty="0"/>
              <a:t>3</a:t>
            </a:r>
            <a:r>
              <a:rPr lang="en-IN" b="1" dirty="0"/>
              <a:t> = 0</a:t>
            </a:r>
            <a:endParaRPr lang="en-IN" b="1" baseline="-25000" dirty="0"/>
          </a:p>
          <a:p>
            <a:pPr marL="0" indent="0">
              <a:buNone/>
            </a:pPr>
            <a:endParaRPr lang="en-IN" b="1" baseline="-25000" dirty="0"/>
          </a:p>
        </p:txBody>
      </p:sp>
      <p:sp>
        <p:nvSpPr>
          <p:cNvPr id="4" name="Footer Placeholder 3"/>
          <p:cNvSpPr>
            <a:spLocks noGrp="1"/>
          </p:cNvSpPr>
          <p:nvPr>
            <p:ph type="ftr" sz="quarter" idx="11"/>
          </p:nvPr>
        </p:nvSpPr>
        <p:spPr>
          <a:xfrm>
            <a:off x="1208972" y="6357691"/>
            <a:ext cx="6351705"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7</a:t>
            </a:fld>
            <a:endParaRPr lang="en-US" dirty="0"/>
          </a:p>
        </p:txBody>
      </p:sp>
      <p:sp>
        <p:nvSpPr>
          <p:cNvPr id="6" name="AutoShape 2" descr="Image result for Kirchhoff's current law"/>
          <p:cNvSpPr>
            <a:spLocks noChangeAspect="1" noChangeArrowheads="1"/>
          </p:cNvSpPr>
          <p:nvPr/>
        </p:nvSpPr>
        <p:spPr bwMode="auto">
          <a:xfrm>
            <a:off x="1390842" y="-663631"/>
            <a:ext cx="1416514" cy="138196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82918" tIns="41459" rIns="82918" bIns="41459" numCol="1" anchor="t" anchorCtr="0" compatLnSpc="1">
            <a:prstTxWarp prst="textNoShape">
              <a:avLst/>
            </a:prstTxWarp>
          </a:bodyPr>
          <a:lstStyle/>
          <a:p>
            <a:endParaRPr lang="en-IN" sz="1632"/>
          </a:p>
        </p:txBody>
      </p:sp>
      <p:pic>
        <p:nvPicPr>
          <p:cNvPr id="8" name="Picture 7" descr="http://upload.wikimedia.org/wikipedia/commons/6/69/KCL.png"/>
          <p:cNvPicPr/>
          <p:nvPr/>
        </p:nvPicPr>
        <p:blipFill>
          <a:blip r:embed="rId3" cstate="print"/>
          <a:srcRect/>
          <a:stretch>
            <a:fillRect/>
          </a:stretch>
        </p:blipFill>
        <p:spPr bwMode="auto">
          <a:xfrm>
            <a:off x="8075281" y="1938333"/>
            <a:ext cx="2765953" cy="2833028"/>
          </a:xfrm>
          <a:prstGeom prst="rect">
            <a:avLst/>
          </a:prstGeom>
          <a:noFill/>
          <a:ln w="9525">
            <a:noFill/>
            <a:miter lim="800000"/>
            <a:headEnd/>
            <a:tailEnd/>
          </a:ln>
        </p:spPr>
      </p:pic>
    </p:spTree>
    <p:extLst>
      <p:ext uri="{BB962C8B-B14F-4D97-AF65-F5344CB8AC3E}">
        <p14:creationId xmlns:p14="http://schemas.microsoft.com/office/powerpoint/2010/main" val="313849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8599" y="-67051"/>
            <a:ext cx="6645243" cy="1325563"/>
          </a:xfrm>
        </p:spPr>
        <p:txBody>
          <a:bodyPr>
            <a:normAutofit/>
          </a:bodyPr>
          <a:lstStyle/>
          <a:p>
            <a:pPr algn="l"/>
            <a:r>
              <a:rPr lang="en-IN" b="1" dirty="0">
                <a:solidFill>
                  <a:schemeClr val="bg1"/>
                </a:solidFill>
              </a:rPr>
              <a:t>Kirchhoff’s Voltage law (KVL)</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590550" y="1496585"/>
                <a:ext cx="11061700" cy="4489051"/>
              </a:xfrm>
            </p:spPr>
            <p:txBody>
              <a:bodyPr>
                <a:normAutofit/>
              </a:bodyPr>
              <a:lstStyle/>
              <a:p>
                <a:r>
                  <a:rPr lang="en-IN" dirty="0"/>
                  <a:t>Kirchhoff's Voltage Law (</a:t>
                </a:r>
                <a:r>
                  <a:rPr lang="en-IN" b="1" dirty="0"/>
                  <a:t>KVL</a:t>
                </a:r>
                <a:r>
                  <a:rPr lang="en-IN" dirty="0"/>
                  <a:t>) is </a:t>
                </a:r>
                <a:r>
                  <a:rPr lang="en-IN" b="1" dirty="0"/>
                  <a:t>Kirchhoff's second law </a:t>
                </a:r>
                <a:r>
                  <a:rPr lang="en-IN" dirty="0"/>
                  <a:t>that deals with the </a:t>
                </a:r>
                <a:r>
                  <a:rPr lang="en-IN" b="1" dirty="0"/>
                  <a:t>conservation of energy </a:t>
                </a:r>
                <a:r>
                  <a:rPr lang="en-IN" dirty="0"/>
                  <a:t>in a closed circuit.</a:t>
                </a:r>
              </a:p>
              <a:p>
                <a:r>
                  <a:rPr lang="en-IN" b="1" dirty="0"/>
                  <a:t>Kirchhoff’s Voltage law </a:t>
                </a:r>
                <a:r>
                  <a:rPr lang="en-IN" dirty="0"/>
                  <a:t>states that the </a:t>
                </a:r>
                <a:r>
                  <a:rPr lang="en-IN" b="1" dirty="0"/>
                  <a:t>sum of the potential drop in a circuit is equal to the sum of the potential rise.</a:t>
                </a:r>
              </a:p>
              <a:p>
                <a:pPr marL="0" indent="0">
                  <a:buNone/>
                </a:pPr>
                <a:r>
                  <a:rPr lang="en-IN" b="1" dirty="0"/>
                  <a:t>(or)</a:t>
                </a:r>
              </a:p>
              <a:p>
                <a:r>
                  <a:rPr lang="en-IN" dirty="0"/>
                  <a:t>Kirchhoff’s Voltage law states that the </a:t>
                </a:r>
                <a:r>
                  <a:rPr lang="en-IN" b="1" dirty="0"/>
                  <a:t>algebraic sum of the product of current and resistance </a:t>
                </a:r>
                <a:r>
                  <a:rPr lang="en-IN" dirty="0"/>
                  <a:t>of various branches of a </a:t>
                </a:r>
                <a:r>
                  <a:rPr lang="en-IN" b="1" dirty="0"/>
                  <a:t>closed mesh </a:t>
                </a:r>
                <a:r>
                  <a:rPr lang="en-IN" dirty="0"/>
                  <a:t>of a circuit plus the </a:t>
                </a:r>
                <a:r>
                  <a:rPr lang="en-IN" b="1" dirty="0"/>
                  <a:t>algebraic sum of the </a:t>
                </a:r>
                <a:r>
                  <a:rPr lang="en-IN" b="1" dirty="0" err="1"/>
                  <a:t>emf</a:t>
                </a:r>
                <a:r>
                  <a:rPr lang="en-IN" b="1" dirty="0"/>
                  <a:t> </a:t>
                </a:r>
                <a:r>
                  <a:rPr lang="en-IN" dirty="0"/>
                  <a:t>in that closed mesh is </a:t>
                </a:r>
                <a:r>
                  <a:rPr lang="en-IN" b="1" dirty="0"/>
                  <a:t>equal to zero</a:t>
                </a:r>
                <a:r>
                  <a:rPr lang="en-IN" dirty="0"/>
                  <a:t>.</a:t>
                </a:r>
              </a:p>
              <a:p>
                <a14:m>
                  <m:oMath xmlns:m="http://schemas.openxmlformats.org/officeDocument/2006/math">
                    <m:nary>
                      <m:naryPr>
                        <m:chr m:val="∑"/>
                        <m:subHide m:val="on"/>
                        <m:supHide m:val="on"/>
                        <m:ctrlPr>
                          <a:rPr lang="en-IN" i="1" smtClean="0">
                            <a:latin typeface="Cambria Math" panose="02040503050406030204" pitchFamily="18" charset="0"/>
                          </a:rPr>
                        </m:ctrlPr>
                      </m:naryPr>
                      <m:sub/>
                      <m:sup/>
                      <m:e>
                        <m:r>
                          <a:rPr lang="en-IN" b="0" i="1" smtClean="0">
                            <a:latin typeface="Cambria Math" panose="02040503050406030204" pitchFamily="18" charset="0"/>
                          </a:rPr>
                          <m:t>𝐼𝑅</m:t>
                        </m:r>
                      </m:e>
                    </m:nary>
                    <m:r>
                      <a:rPr lang="en-IN" b="0" i="1" smtClean="0">
                        <a:latin typeface="Cambria Math" panose="02040503050406030204" pitchFamily="18" charset="0"/>
                      </a:rPr>
                      <m:t>+</m:t>
                    </m:r>
                    <m:nary>
                      <m:naryPr>
                        <m:chr m:val="∑"/>
                        <m:subHide m:val="on"/>
                        <m:supHide m:val="on"/>
                        <m:ctrlPr>
                          <a:rPr lang="en-IN" b="0" i="1" smtClean="0">
                            <a:latin typeface="Cambria Math" panose="02040503050406030204" pitchFamily="18" charset="0"/>
                          </a:rPr>
                        </m:ctrlPr>
                      </m:naryPr>
                      <m:sub/>
                      <m:sup/>
                      <m:e>
                        <m:r>
                          <a:rPr lang="en-IN" b="0" i="1" smtClean="0">
                            <a:latin typeface="Cambria Math" panose="02040503050406030204" pitchFamily="18" charset="0"/>
                          </a:rPr>
                          <m:t>𝑉</m:t>
                        </m:r>
                      </m:e>
                    </m:nary>
                    <m:r>
                      <a:rPr lang="en-IN" b="0" i="1" smtClean="0">
                        <a:latin typeface="Cambria Math" panose="02040503050406030204" pitchFamily="18" charset="0"/>
                      </a:rPr>
                      <m:t>=0</m:t>
                    </m:r>
                  </m:oMath>
                </a14:m>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590550" y="1496585"/>
                <a:ext cx="11061700" cy="4489051"/>
              </a:xfrm>
              <a:blipFill>
                <a:blip r:embed="rId3"/>
                <a:stretch>
                  <a:fillRect l="-1158" t="-2310"/>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313299" y="6461781"/>
            <a:ext cx="6723288"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8</a:t>
            </a:fld>
            <a:endParaRPr lang="en-US" dirty="0"/>
          </a:p>
        </p:txBody>
      </p:sp>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2E29893B-669C-23D2-339B-5F19B9DC4A29}"/>
                  </a:ext>
                </a:extLst>
              </p14:cNvPr>
              <p14:cNvContentPartPr/>
              <p14:nvPr/>
            </p14:nvContentPartPr>
            <p14:xfrm>
              <a:off x="2098080" y="1035360"/>
              <a:ext cx="1273680" cy="1436760"/>
            </p14:xfrm>
          </p:contentPart>
        </mc:Choice>
        <mc:Fallback xmlns="">
          <p:pic>
            <p:nvPicPr>
              <p:cNvPr id="6" name="Ink 5">
                <a:extLst>
                  <a:ext uri="{FF2B5EF4-FFF2-40B4-BE49-F238E27FC236}">
                    <a16:creationId xmlns:a16="http://schemas.microsoft.com/office/drawing/2014/main" id="{2E29893B-669C-23D2-339B-5F19B9DC4A29}"/>
                  </a:ext>
                </a:extLst>
              </p:cNvPr>
              <p:cNvPicPr/>
              <p:nvPr/>
            </p:nvPicPr>
            <p:blipFill>
              <a:blip r:embed="rId5"/>
              <a:stretch>
                <a:fillRect/>
              </a:stretch>
            </p:blipFill>
            <p:spPr>
              <a:xfrm>
                <a:off x="2088720" y="1026000"/>
                <a:ext cx="1292400" cy="1455480"/>
              </a:xfrm>
              <a:prstGeom prst="rect">
                <a:avLst/>
              </a:prstGeom>
            </p:spPr>
          </p:pic>
        </mc:Fallback>
      </mc:AlternateContent>
    </p:spTree>
    <p:extLst>
      <p:ext uri="{BB962C8B-B14F-4D97-AF65-F5344CB8AC3E}">
        <p14:creationId xmlns:p14="http://schemas.microsoft.com/office/powerpoint/2010/main" val="3047268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0257" y="-109424"/>
            <a:ext cx="6480143" cy="1325563"/>
          </a:xfrm>
        </p:spPr>
        <p:txBody>
          <a:bodyPr>
            <a:normAutofit/>
          </a:bodyPr>
          <a:lstStyle/>
          <a:p>
            <a:pPr algn="l"/>
            <a:r>
              <a:rPr lang="en-IN" sz="4000" b="1" dirty="0">
                <a:solidFill>
                  <a:schemeClr val="bg1"/>
                </a:solidFill>
              </a:rPr>
              <a:t>Kirchhoff’s Voltage law (KVL)</a:t>
            </a:r>
          </a:p>
        </p:txBody>
      </p:sp>
      <p:sp>
        <p:nvSpPr>
          <p:cNvPr id="4" name="Footer Placeholder 3"/>
          <p:cNvSpPr>
            <a:spLocks noGrp="1"/>
          </p:cNvSpPr>
          <p:nvPr>
            <p:ph type="ftr" sz="quarter" idx="11"/>
          </p:nvPr>
        </p:nvSpPr>
        <p:spPr>
          <a:xfrm>
            <a:off x="1834937" y="6461781"/>
            <a:ext cx="6201650"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9</a:t>
            </a:fld>
            <a:endParaRPr lang="en-US" dirty="0"/>
          </a:p>
        </p:txBody>
      </p:sp>
      <mc:AlternateContent xmlns:mc="http://schemas.openxmlformats.org/markup-compatibility/2006" xmlns:a14="http://schemas.microsoft.com/office/drawing/2010/main">
        <mc:Choice Requires="a14">
          <p:sp>
            <p:nvSpPr>
              <p:cNvPr id="7" name="Content Placeholder 6"/>
              <p:cNvSpPr>
                <a:spLocks noGrp="1"/>
              </p:cNvSpPr>
              <p:nvPr>
                <p:ph idx="1"/>
              </p:nvPr>
            </p:nvSpPr>
            <p:spPr>
              <a:xfrm>
                <a:off x="920750" y="1600201"/>
                <a:ext cx="7593689" cy="4525963"/>
              </a:xfrm>
            </p:spPr>
            <p:txBody>
              <a:bodyPr/>
              <a:lstStyle/>
              <a:p>
                <a:r>
                  <a:rPr lang="en-IN" dirty="0"/>
                  <a:t>Potential drop = </a:t>
                </a:r>
                <a14:m>
                  <m:oMath xmlns:m="http://schemas.openxmlformats.org/officeDocument/2006/math">
                    <m:r>
                      <a:rPr lang="en-IN" b="0" i="1" smtClean="0">
                        <a:latin typeface="Cambria Math" panose="02040503050406030204" pitchFamily="18" charset="0"/>
                      </a:rPr>
                      <m:t>𝐼</m:t>
                    </m:r>
                    <m:sSub>
                      <m:sSubPr>
                        <m:ctrlPr>
                          <a:rPr lang="en-IN" b="0" i="1" smtClean="0">
                            <a:latin typeface="Cambria Math" panose="02040503050406030204" pitchFamily="18" charset="0"/>
                          </a:rPr>
                        </m:ctrlPr>
                      </m:sSubPr>
                      <m:e>
                        <m:r>
                          <a:rPr lang="en-IN" b="0" i="1" smtClean="0">
                            <a:latin typeface="Cambria Math" panose="02040503050406030204" pitchFamily="18" charset="0"/>
                          </a:rPr>
                          <m:t>𝑅</m:t>
                        </m:r>
                      </m:e>
                      <m:sub>
                        <m:r>
                          <a:rPr lang="en-IN" b="0" i="1" smtClean="0">
                            <a:latin typeface="Cambria Math" panose="02040503050406030204" pitchFamily="18" charset="0"/>
                          </a:rPr>
                          <m:t>1</m:t>
                        </m:r>
                      </m:sub>
                    </m:sSub>
                    <m:r>
                      <a:rPr lang="en-IN" b="0" i="1" smtClean="0">
                        <a:latin typeface="Cambria Math" panose="02040503050406030204" pitchFamily="18" charset="0"/>
                      </a:rPr>
                      <m:t>+</m:t>
                    </m:r>
                  </m:oMath>
                </a14:m>
                <a:r>
                  <a:rPr lang="en-IN" dirty="0"/>
                  <a:t> </a:t>
                </a: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b="0" i="1" smtClean="0">
                            <a:latin typeface="Cambria Math" panose="02040503050406030204" pitchFamily="18" charset="0"/>
                          </a:rPr>
                          <m:t>2</m:t>
                        </m:r>
                      </m:sub>
                    </m:sSub>
                    <m:r>
                      <a:rPr lang="en-IN" b="0" i="1" smtClean="0">
                        <a:latin typeface="Cambria Math" panose="02040503050406030204" pitchFamily="18" charset="0"/>
                      </a:rPr>
                      <m:t>+</m:t>
                    </m:r>
                  </m:oMath>
                </a14:m>
                <a:r>
                  <a:rPr lang="en-IN" dirty="0"/>
                  <a:t> </a:t>
                </a: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b="0" i="1" smtClean="0">
                            <a:latin typeface="Cambria Math" panose="02040503050406030204" pitchFamily="18" charset="0"/>
                          </a:rPr>
                          <m:t>3</m:t>
                        </m:r>
                      </m:sub>
                    </m:sSub>
                  </m:oMath>
                </a14:m>
                <a:endParaRPr lang="en-IN" dirty="0"/>
              </a:p>
              <a:p>
                <a:r>
                  <a:rPr lang="en-IN" dirty="0"/>
                  <a:t>Potential raise = V</a:t>
                </a:r>
              </a:p>
              <a:p>
                <a:pPr marL="0" indent="0">
                  <a:buNone/>
                </a:pPr>
                <a:r>
                  <a:rPr lang="en-IN" dirty="0"/>
                  <a:t>Applying KVL</a:t>
                </a:r>
              </a:p>
              <a:p>
                <a:pPr marL="0" indent="0">
                  <a:buNone/>
                </a:pP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i="1">
                            <a:latin typeface="Cambria Math" panose="02040503050406030204" pitchFamily="18" charset="0"/>
                          </a:rPr>
                          <m:t>1</m:t>
                        </m:r>
                      </m:sub>
                    </m:sSub>
                    <m:r>
                      <a:rPr lang="en-IN" i="1">
                        <a:latin typeface="Cambria Math" panose="02040503050406030204" pitchFamily="18" charset="0"/>
                      </a:rPr>
                      <m:t>+</m:t>
                    </m:r>
                  </m:oMath>
                </a14:m>
                <a:r>
                  <a:rPr lang="en-IN" dirty="0"/>
                  <a:t> </a:t>
                </a: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i="1">
                            <a:latin typeface="Cambria Math" panose="02040503050406030204" pitchFamily="18" charset="0"/>
                          </a:rPr>
                          <m:t>2</m:t>
                        </m:r>
                      </m:sub>
                    </m:sSub>
                    <m:r>
                      <a:rPr lang="en-IN" i="1">
                        <a:latin typeface="Cambria Math" panose="02040503050406030204" pitchFamily="18" charset="0"/>
                      </a:rPr>
                      <m:t>+</m:t>
                    </m:r>
                  </m:oMath>
                </a14:m>
                <a:r>
                  <a:rPr lang="en-IN" dirty="0"/>
                  <a:t> </a:t>
                </a: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i="1">
                            <a:latin typeface="Cambria Math" panose="02040503050406030204" pitchFamily="18" charset="0"/>
                          </a:rPr>
                          <m:t>3</m:t>
                        </m:r>
                      </m:sub>
                    </m:sSub>
                  </m:oMath>
                </a14:m>
                <a:r>
                  <a:rPr lang="en-IN" dirty="0"/>
                  <a:t> = V</a:t>
                </a:r>
              </a:p>
              <a:p>
                <a:pPr marL="0" indent="0">
                  <a:buNone/>
                </a:pPr>
                <a:r>
                  <a:rPr lang="en-IN" dirty="0"/>
                  <a:t>Or</a:t>
                </a:r>
              </a:p>
              <a:p>
                <a:pPr marL="0" indent="0">
                  <a:buNone/>
                </a:pP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i="1">
                            <a:latin typeface="Cambria Math" panose="02040503050406030204" pitchFamily="18" charset="0"/>
                          </a:rPr>
                          <m:t>1</m:t>
                        </m:r>
                      </m:sub>
                    </m:sSub>
                    <m:r>
                      <a:rPr lang="en-IN" i="1">
                        <a:latin typeface="Cambria Math" panose="02040503050406030204" pitchFamily="18" charset="0"/>
                      </a:rPr>
                      <m:t>+</m:t>
                    </m:r>
                  </m:oMath>
                </a14:m>
                <a:r>
                  <a:rPr lang="en-IN" dirty="0"/>
                  <a:t> </a:t>
                </a: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i="1">
                            <a:latin typeface="Cambria Math" panose="02040503050406030204" pitchFamily="18" charset="0"/>
                          </a:rPr>
                          <m:t>2</m:t>
                        </m:r>
                      </m:sub>
                    </m:sSub>
                    <m:r>
                      <a:rPr lang="en-IN" i="1">
                        <a:latin typeface="Cambria Math" panose="02040503050406030204" pitchFamily="18" charset="0"/>
                      </a:rPr>
                      <m:t>+</m:t>
                    </m:r>
                  </m:oMath>
                </a14:m>
                <a:r>
                  <a:rPr lang="en-IN" dirty="0"/>
                  <a:t> </a:t>
                </a:r>
                <a14:m>
                  <m:oMath xmlns:m="http://schemas.openxmlformats.org/officeDocument/2006/math">
                    <m:r>
                      <a:rPr lang="en-IN" i="1">
                        <a:latin typeface="Cambria Math" panose="02040503050406030204" pitchFamily="18" charset="0"/>
                      </a:rPr>
                      <m:t>𝐼</m:t>
                    </m:r>
                    <m:sSub>
                      <m:sSubPr>
                        <m:ctrlPr>
                          <a:rPr lang="en-IN" i="1">
                            <a:latin typeface="Cambria Math" panose="02040503050406030204" pitchFamily="18" charset="0"/>
                          </a:rPr>
                        </m:ctrlPr>
                      </m:sSubPr>
                      <m:e>
                        <m:r>
                          <a:rPr lang="en-IN" i="1">
                            <a:latin typeface="Cambria Math" panose="02040503050406030204" pitchFamily="18" charset="0"/>
                          </a:rPr>
                          <m:t>𝑅</m:t>
                        </m:r>
                      </m:e>
                      <m:sub>
                        <m:r>
                          <a:rPr lang="en-IN" i="1">
                            <a:latin typeface="Cambria Math" panose="02040503050406030204" pitchFamily="18" charset="0"/>
                          </a:rPr>
                          <m:t>3</m:t>
                        </m:r>
                      </m:sub>
                    </m:sSub>
                  </m:oMath>
                </a14:m>
                <a:r>
                  <a:rPr lang="en-IN" dirty="0"/>
                  <a:t> - V =0</a:t>
                </a:r>
              </a:p>
              <a:p>
                <a:pPr marL="0" indent="0">
                  <a:buNone/>
                </a:pPr>
                <a:endParaRPr lang="en-IN" dirty="0"/>
              </a:p>
              <a:p>
                <a:endParaRPr lang="en-IN" dirty="0"/>
              </a:p>
            </p:txBody>
          </p:sp>
        </mc:Choice>
        <mc:Fallback xmlns="">
          <p:sp>
            <p:nvSpPr>
              <p:cNvPr id="7" name="Content Placeholder 6"/>
              <p:cNvSpPr>
                <a:spLocks noGrp="1" noRot="1" noChangeAspect="1" noMove="1" noResize="1" noEditPoints="1" noAdjustHandles="1" noChangeArrowheads="1" noChangeShapeType="1" noTextEdit="1"/>
              </p:cNvSpPr>
              <p:nvPr>
                <p:ph idx="1"/>
              </p:nvPr>
            </p:nvSpPr>
            <p:spPr>
              <a:xfrm>
                <a:off x="920750" y="1600201"/>
                <a:ext cx="7593689" cy="4525963"/>
              </a:xfrm>
              <a:blipFill>
                <a:blip r:embed="rId3"/>
                <a:stretch>
                  <a:fillRect l="-1605" t="-2291"/>
                </a:stretch>
              </a:blipFill>
            </p:spPr>
            <p:txBody>
              <a:bodyPr/>
              <a:lstStyle/>
              <a:p>
                <a:r>
                  <a:rPr lang="en-GB">
                    <a:noFill/>
                  </a:rPr>
                  <a:t> </a:t>
                </a:r>
              </a:p>
            </p:txBody>
          </p:sp>
        </mc:Fallback>
      </mc:AlternateContent>
      <p:pic>
        <p:nvPicPr>
          <p:cNvPr id="6" name="Picture 5">
            <a:extLst>
              <a:ext uri="{FF2B5EF4-FFF2-40B4-BE49-F238E27FC236}">
                <a16:creationId xmlns:a16="http://schemas.microsoft.com/office/drawing/2014/main" id="{45412FEC-F4AF-86E2-3454-D9FED57DAE57}"/>
              </a:ext>
            </a:extLst>
          </p:cNvPr>
          <p:cNvPicPr>
            <a:picLocks noChangeAspect="1"/>
          </p:cNvPicPr>
          <p:nvPr/>
        </p:nvPicPr>
        <p:blipFill>
          <a:blip r:embed="rId4"/>
          <a:stretch>
            <a:fillRect/>
          </a:stretch>
        </p:blipFill>
        <p:spPr>
          <a:xfrm>
            <a:off x="7196137" y="1809750"/>
            <a:ext cx="3324225" cy="3238500"/>
          </a:xfrm>
          <a:prstGeom prst="rect">
            <a:avLst/>
          </a:prstGeom>
        </p:spPr>
      </p:pic>
    </p:spTree>
    <p:extLst>
      <p:ext uri="{BB962C8B-B14F-4D97-AF65-F5344CB8AC3E}">
        <p14:creationId xmlns:p14="http://schemas.microsoft.com/office/powerpoint/2010/main" val="3413621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8464" y="135360"/>
            <a:ext cx="4638725" cy="936738"/>
          </a:xfrm>
        </p:spPr>
        <p:txBody>
          <a:bodyPr/>
          <a:lstStyle/>
          <a:p>
            <a:pPr algn="l"/>
            <a:r>
              <a:rPr lang="en-IN" b="1" dirty="0">
                <a:solidFill>
                  <a:schemeClr val="bg1"/>
                </a:solidFill>
              </a:rPr>
              <a:t>Sign conversion</a:t>
            </a:r>
          </a:p>
        </p:txBody>
      </p:sp>
      <p:sp>
        <p:nvSpPr>
          <p:cNvPr id="3" name="Content Placeholder 2"/>
          <p:cNvSpPr>
            <a:spLocks noGrp="1"/>
          </p:cNvSpPr>
          <p:nvPr>
            <p:ph idx="1"/>
          </p:nvPr>
        </p:nvSpPr>
        <p:spPr>
          <a:xfrm>
            <a:off x="755650" y="1417638"/>
            <a:ext cx="10318750" cy="4940052"/>
          </a:xfrm>
        </p:spPr>
        <p:txBody>
          <a:bodyPr>
            <a:normAutofit/>
          </a:bodyPr>
          <a:lstStyle/>
          <a:p>
            <a:r>
              <a:rPr lang="en-IN" b="1" dirty="0"/>
              <a:t>Rise in potential</a:t>
            </a:r>
            <a:r>
              <a:rPr lang="en-IN" dirty="0"/>
              <a:t>	- </a:t>
            </a:r>
            <a:r>
              <a:rPr lang="en-IN" b="1" dirty="0"/>
              <a:t>positive (+) </a:t>
            </a:r>
          </a:p>
          <a:p>
            <a:r>
              <a:rPr lang="en-IN" b="1" dirty="0"/>
              <a:t>Fall in potential</a:t>
            </a:r>
            <a:r>
              <a:rPr lang="en-IN" dirty="0"/>
              <a:t>	- </a:t>
            </a:r>
            <a:r>
              <a:rPr lang="en-IN" b="1" dirty="0"/>
              <a:t>Negative (-)</a:t>
            </a:r>
          </a:p>
          <a:p>
            <a:r>
              <a:rPr lang="en-IN" dirty="0"/>
              <a:t>The reverse is also possible, both the conversion gives the same result.</a:t>
            </a:r>
          </a:p>
          <a:p>
            <a:r>
              <a:rPr lang="en-IN" dirty="0"/>
              <a:t>If we move from a positive terminal of the source to the negative terminal is considered as fall in potential. So, </a:t>
            </a:r>
            <a:r>
              <a:rPr lang="en-IN"/>
              <a:t>Negative sign </a:t>
            </a:r>
            <a:r>
              <a:rPr lang="en-IN" dirty="0"/>
              <a:t>is assigned for EMF.</a:t>
            </a:r>
          </a:p>
          <a:p>
            <a:endParaRPr lang="en-IN" dirty="0"/>
          </a:p>
          <a:p>
            <a:endParaRPr lang="en-IN" dirty="0"/>
          </a:p>
          <a:p>
            <a:endParaRPr lang="en-IN" dirty="0"/>
          </a:p>
        </p:txBody>
      </p:sp>
      <p:sp>
        <p:nvSpPr>
          <p:cNvPr id="4" name="Footer Placeholder 3"/>
          <p:cNvSpPr>
            <a:spLocks noGrp="1"/>
          </p:cNvSpPr>
          <p:nvPr>
            <p:ph type="ftr" sz="quarter" idx="11"/>
          </p:nvPr>
        </p:nvSpPr>
        <p:spPr>
          <a:xfrm>
            <a:off x="1730609" y="6461781"/>
            <a:ext cx="6305978"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10</a:t>
            </a:fld>
            <a:endParaRPr lang="en-US" dirty="0"/>
          </a:p>
        </p:txBody>
      </p:sp>
      <p:cxnSp>
        <p:nvCxnSpPr>
          <p:cNvPr id="7" name="Straight Connector 6"/>
          <p:cNvCxnSpPr/>
          <p:nvPr/>
        </p:nvCxnSpPr>
        <p:spPr>
          <a:xfrm>
            <a:off x="3608464" y="5571045"/>
            <a:ext cx="898277" cy="0"/>
          </a:xfrm>
          <a:prstGeom prst="line">
            <a:avLst/>
          </a:prstGeom>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a:off x="4632772" y="5571045"/>
            <a:ext cx="829179"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4506741" y="5329201"/>
            <a:ext cx="0" cy="483688"/>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4632772" y="5432849"/>
            <a:ext cx="0" cy="276393"/>
          </a:xfrm>
          <a:prstGeom prst="line">
            <a:avLst/>
          </a:prstGeom>
        </p:spPr>
        <p:style>
          <a:lnRef idx="2">
            <a:schemeClr val="dk1"/>
          </a:lnRef>
          <a:fillRef idx="0">
            <a:schemeClr val="dk1"/>
          </a:fillRef>
          <a:effectRef idx="1">
            <a:schemeClr val="dk1"/>
          </a:effectRef>
          <a:fontRef idx="minor">
            <a:schemeClr val="tx1"/>
          </a:fontRef>
        </p:style>
      </p:cxnSp>
      <p:sp>
        <p:nvSpPr>
          <p:cNvPr id="14" name="TextBox 13"/>
          <p:cNvSpPr txBox="1"/>
          <p:nvPr/>
        </p:nvSpPr>
        <p:spPr>
          <a:xfrm>
            <a:off x="4217183" y="5244462"/>
            <a:ext cx="288862" cy="343492"/>
          </a:xfrm>
          <a:prstGeom prst="rect">
            <a:avLst/>
          </a:prstGeom>
          <a:noFill/>
        </p:spPr>
        <p:txBody>
          <a:bodyPr wrap="none" rtlCol="0">
            <a:spAutoFit/>
          </a:bodyPr>
          <a:lstStyle/>
          <a:p>
            <a:r>
              <a:rPr lang="en-IN" sz="1632" dirty="0"/>
              <a:t>+</a:t>
            </a:r>
          </a:p>
        </p:txBody>
      </p:sp>
      <p:sp>
        <p:nvSpPr>
          <p:cNvPr id="15" name="TextBox 14"/>
          <p:cNvSpPr txBox="1"/>
          <p:nvPr/>
        </p:nvSpPr>
        <p:spPr>
          <a:xfrm>
            <a:off x="4651520" y="5163136"/>
            <a:ext cx="288862" cy="343492"/>
          </a:xfrm>
          <a:prstGeom prst="rect">
            <a:avLst/>
          </a:prstGeom>
          <a:noFill/>
        </p:spPr>
        <p:txBody>
          <a:bodyPr wrap="none" rtlCol="0">
            <a:spAutoFit/>
          </a:bodyPr>
          <a:lstStyle/>
          <a:p>
            <a:r>
              <a:rPr lang="en-IN" sz="1632" dirty="0"/>
              <a:t>_</a:t>
            </a:r>
          </a:p>
        </p:txBody>
      </p:sp>
      <p:cxnSp>
        <p:nvCxnSpPr>
          <p:cNvPr id="17" name="Straight Arrow Connector 16"/>
          <p:cNvCxnSpPr/>
          <p:nvPr/>
        </p:nvCxnSpPr>
        <p:spPr>
          <a:xfrm>
            <a:off x="4057602" y="5916537"/>
            <a:ext cx="98976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8" name="TextBox 17"/>
          <p:cNvSpPr txBox="1"/>
          <p:nvPr/>
        </p:nvSpPr>
        <p:spPr>
          <a:xfrm>
            <a:off x="3827193" y="5922938"/>
            <a:ext cx="1938210" cy="343492"/>
          </a:xfrm>
          <a:prstGeom prst="rect">
            <a:avLst/>
          </a:prstGeom>
          <a:noFill/>
        </p:spPr>
        <p:txBody>
          <a:bodyPr wrap="square" rtlCol="0">
            <a:spAutoFit/>
          </a:bodyPr>
          <a:lstStyle/>
          <a:p>
            <a:r>
              <a:rPr lang="en-IN" sz="1632" dirty="0"/>
              <a:t>-V (Negative)</a:t>
            </a:r>
          </a:p>
        </p:txBody>
      </p:sp>
    </p:spTree>
    <p:extLst>
      <p:ext uri="{BB962C8B-B14F-4D97-AF65-F5344CB8AC3E}">
        <p14:creationId xmlns:p14="http://schemas.microsoft.com/office/powerpoint/2010/main" val="18112410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20153" y="-137"/>
            <a:ext cx="5053947" cy="1325563"/>
          </a:xfrm>
        </p:spPr>
        <p:txBody>
          <a:bodyPr/>
          <a:lstStyle/>
          <a:p>
            <a:pPr algn="l"/>
            <a:r>
              <a:rPr lang="en-IN" b="1" dirty="0">
                <a:solidFill>
                  <a:schemeClr val="bg1"/>
                </a:solidFill>
              </a:rPr>
              <a:t>Sign conversion</a:t>
            </a:r>
          </a:p>
        </p:txBody>
      </p:sp>
      <p:sp>
        <p:nvSpPr>
          <p:cNvPr id="3" name="Content Placeholder 2"/>
          <p:cNvSpPr>
            <a:spLocks noGrp="1"/>
          </p:cNvSpPr>
          <p:nvPr>
            <p:ph idx="1"/>
          </p:nvPr>
        </p:nvSpPr>
        <p:spPr>
          <a:xfrm>
            <a:off x="914400" y="1417638"/>
            <a:ext cx="10027834" cy="4940052"/>
          </a:xfrm>
        </p:spPr>
        <p:txBody>
          <a:bodyPr>
            <a:normAutofit/>
          </a:bodyPr>
          <a:lstStyle/>
          <a:p>
            <a:r>
              <a:rPr lang="en-IN" dirty="0"/>
              <a:t>If we move from a negative terminal of the source to the positive terminal it is considered as rise in potential). So, positive sign is assigned for EMF.</a:t>
            </a:r>
          </a:p>
          <a:p>
            <a:endParaRPr lang="en-IN" dirty="0"/>
          </a:p>
          <a:p>
            <a:endParaRPr lang="en-IN" dirty="0"/>
          </a:p>
          <a:p>
            <a:endParaRPr lang="en-IN" dirty="0"/>
          </a:p>
          <a:p>
            <a:endParaRPr lang="en-IN" dirty="0"/>
          </a:p>
          <a:p>
            <a:r>
              <a:rPr lang="en-IN" dirty="0"/>
              <a:t>The sign of the emf is independent of the direction of the current flow.</a:t>
            </a:r>
          </a:p>
          <a:p>
            <a:pPr marL="0" indent="0">
              <a:buNone/>
            </a:pPr>
            <a:endParaRPr lang="en-IN" dirty="0"/>
          </a:p>
          <a:p>
            <a:endParaRPr lang="en-IN" dirty="0"/>
          </a:p>
          <a:p>
            <a:endParaRPr lang="en-IN" dirty="0"/>
          </a:p>
        </p:txBody>
      </p:sp>
      <p:sp>
        <p:nvSpPr>
          <p:cNvPr id="4" name="Footer Placeholder 3"/>
          <p:cNvSpPr>
            <a:spLocks noGrp="1"/>
          </p:cNvSpPr>
          <p:nvPr>
            <p:ph type="ftr" sz="quarter" idx="11"/>
          </p:nvPr>
        </p:nvSpPr>
        <p:spPr>
          <a:xfrm>
            <a:off x="1791979" y="6461781"/>
            <a:ext cx="6244608"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11</a:t>
            </a:fld>
            <a:endParaRPr lang="en-US" dirty="0"/>
          </a:p>
        </p:txBody>
      </p:sp>
      <p:cxnSp>
        <p:nvCxnSpPr>
          <p:cNvPr id="16" name="Straight Connector 15"/>
          <p:cNvCxnSpPr/>
          <p:nvPr/>
        </p:nvCxnSpPr>
        <p:spPr>
          <a:xfrm>
            <a:off x="3887310" y="3382422"/>
            <a:ext cx="898277" cy="0"/>
          </a:xfrm>
          <a:prstGeom prst="line">
            <a:avLst/>
          </a:prstGeom>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4911619" y="3382422"/>
            <a:ext cx="829179"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4910619" y="3104096"/>
            <a:ext cx="0" cy="483688"/>
          </a:xfrm>
          <a:prstGeom prst="line">
            <a:avLst/>
          </a:prstGeom>
        </p:spPr>
        <p:style>
          <a:lnRef idx="2">
            <a:schemeClr val="dk1"/>
          </a:lnRef>
          <a:fillRef idx="0">
            <a:schemeClr val="dk1"/>
          </a:fillRef>
          <a:effectRef idx="1">
            <a:schemeClr val="dk1"/>
          </a:effectRef>
          <a:fontRef idx="minor">
            <a:schemeClr val="tx1"/>
          </a:fontRef>
        </p:style>
      </p:cxnSp>
      <p:cxnSp>
        <p:nvCxnSpPr>
          <p:cNvPr id="21" name="Straight Connector 20"/>
          <p:cNvCxnSpPr/>
          <p:nvPr/>
        </p:nvCxnSpPr>
        <p:spPr>
          <a:xfrm>
            <a:off x="4785587" y="3241026"/>
            <a:ext cx="0" cy="276393"/>
          </a:xfrm>
          <a:prstGeom prst="line">
            <a:avLst/>
          </a:prstGeom>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4910619" y="3002448"/>
            <a:ext cx="288862" cy="343492"/>
          </a:xfrm>
          <a:prstGeom prst="rect">
            <a:avLst/>
          </a:prstGeom>
          <a:noFill/>
        </p:spPr>
        <p:txBody>
          <a:bodyPr wrap="none" rtlCol="0">
            <a:spAutoFit/>
          </a:bodyPr>
          <a:lstStyle/>
          <a:p>
            <a:r>
              <a:rPr lang="en-IN" sz="1632" dirty="0"/>
              <a:t>+</a:t>
            </a:r>
          </a:p>
        </p:txBody>
      </p:sp>
      <p:cxnSp>
        <p:nvCxnSpPr>
          <p:cNvPr id="23" name="Straight Arrow Connector 22"/>
          <p:cNvCxnSpPr/>
          <p:nvPr/>
        </p:nvCxnSpPr>
        <p:spPr>
          <a:xfrm>
            <a:off x="4336449" y="3727913"/>
            <a:ext cx="98976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24" name="TextBox 23"/>
          <p:cNvSpPr txBox="1"/>
          <p:nvPr/>
        </p:nvSpPr>
        <p:spPr>
          <a:xfrm>
            <a:off x="4106040" y="3734315"/>
            <a:ext cx="1938210" cy="343492"/>
          </a:xfrm>
          <a:prstGeom prst="rect">
            <a:avLst/>
          </a:prstGeom>
          <a:noFill/>
        </p:spPr>
        <p:txBody>
          <a:bodyPr wrap="square" rtlCol="0">
            <a:spAutoFit/>
          </a:bodyPr>
          <a:lstStyle/>
          <a:p>
            <a:r>
              <a:rPr lang="en-IN" sz="1632" dirty="0"/>
              <a:t>+V (Positive)</a:t>
            </a:r>
          </a:p>
        </p:txBody>
      </p:sp>
      <p:sp>
        <p:nvSpPr>
          <p:cNvPr id="6" name="TextBox 5"/>
          <p:cNvSpPr txBox="1"/>
          <p:nvPr/>
        </p:nvSpPr>
        <p:spPr>
          <a:xfrm>
            <a:off x="4427591" y="2958228"/>
            <a:ext cx="357496" cy="343492"/>
          </a:xfrm>
          <a:prstGeom prst="rect">
            <a:avLst/>
          </a:prstGeom>
          <a:noFill/>
        </p:spPr>
        <p:txBody>
          <a:bodyPr wrap="square" rtlCol="0">
            <a:spAutoFit/>
          </a:bodyPr>
          <a:lstStyle/>
          <a:p>
            <a:r>
              <a:rPr lang="en-IN" sz="1632" dirty="0"/>
              <a:t>_</a:t>
            </a:r>
          </a:p>
        </p:txBody>
      </p:sp>
    </p:spTree>
    <p:extLst>
      <p:ext uri="{BB962C8B-B14F-4D97-AF65-F5344CB8AC3E}">
        <p14:creationId xmlns:p14="http://schemas.microsoft.com/office/powerpoint/2010/main" val="1106877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7958" y="-29478"/>
            <a:ext cx="3874130" cy="1325563"/>
          </a:xfrm>
        </p:spPr>
        <p:txBody>
          <a:bodyPr/>
          <a:lstStyle/>
          <a:p>
            <a:pPr algn="l"/>
            <a:r>
              <a:rPr lang="en-IN" dirty="0">
                <a:solidFill>
                  <a:schemeClr val="bg1"/>
                </a:solidFill>
              </a:rPr>
              <a:t>Sign conversion</a:t>
            </a:r>
          </a:p>
        </p:txBody>
      </p:sp>
      <p:sp>
        <p:nvSpPr>
          <p:cNvPr id="3" name="Content Placeholder 2"/>
          <p:cNvSpPr>
            <a:spLocks noGrp="1"/>
          </p:cNvSpPr>
          <p:nvPr>
            <p:ph idx="1"/>
          </p:nvPr>
        </p:nvSpPr>
        <p:spPr>
          <a:xfrm>
            <a:off x="762000" y="1417638"/>
            <a:ext cx="10180234" cy="4940052"/>
          </a:xfrm>
        </p:spPr>
        <p:txBody>
          <a:bodyPr>
            <a:normAutofit/>
          </a:bodyPr>
          <a:lstStyle/>
          <a:p>
            <a:r>
              <a:rPr lang="en-IN" dirty="0"/>
              <a:t>If we move through the resistance in the same direction as the current there will be a fall in potential. So </a:t>
            </a:r>
            <a:r>
              <a:rPr lang="en-IN" b="1" dirty="0"/>
              <a:t>negative (-)</a:t>
            </a:r>
            <a:r>
              <a:rPr lang="en-IN" dirty="0"/>
              <a:t> sign is assigned.</a:t>
            </a:r>
            <a:endParaRPr lang="en-IN" b="1" dirty="0"/>
          </a:p>
          <a:p>
            <a:endParaRPr lang="en-IN" dirty="0"/>
          </a:p>
          <a:p>
            <a:endParaRPr lang="en-IN" dirty="0"/>
          </a:p>
          <a:p>
            <a:r>
              <a:rPr lang="en-IN" dirty="0"/>
              <a:t>If we move in a direction opposite to the direction of current flow, there is a rise in potential and hence the sign is </a:t>
            </a:r>
            <a:r>
              <a:rPr lang="en-IN" b="1" dirty="0"/>
              <a:t>positive (+)</a:t>
            </a:r>
            <a:r>
              <a:rPr lang="en-IN" dirty="0"/>
              <a:t>.</a:t>
            </a:r>
          </a:p>
          <a:p>
            <a:pPr marL="0" indent="0">
              <a:buNone/>
            </a:pPr>
            <a:endParaRPr lang="en-IN" dirty="0"/>
          </a:p>
          <a:p>
            <a:pPr marL="0" indent="0">
              <a:buNone/>
            </a:pPr>
            <a:endParaRPr lang="en-IN" dirty="0"/>
          </a:p>
          <a:p>
            <a:endParaRPr lang="en-IN" dirty="0"/>
          </a:p>
          <a:p>
            <a:endParaRPr lang="en-IN" dirty="0"/>
          </a:p>
        </p:txBody>
      </p:sp>
      <p:sp>
        <p:nvSpPr>
          <p:cNvPr id="4" name="Footer Placeholder 3"/>
          <p:cNvSpPr>
            <a:spLocks noGrp="1"/>
          </p:cNvSpPr>
          <p:nvPr>
            <p:ph type="ftr" sz="quarter" idx="11"/>
          </p:nvPr>
        </p:nvSpPr>
        <p:spPr>
          <a:xfrm>
            <a:off x="1466722" y="6461781"/>
            <a:ext cx="6569865"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12</a:t>
            </a:fld>
            <a:endParaRPr lang="en-US" dirty="0"/>
          </a:p>
        </p:txBody>
      </p:sp>
      <p:sp>
        <p:nvSpPr>
          <p:cNvPr id="24" name="TextBox 23"/>
          <p:cNvSpPr txBox="1"/>
          <p:nvPr/>
        </p:nvSpPr>
        <p:spPr>
          <a:xfrm>
            <a:off x="4106040" y="3734315"/>
            <a:ext cx="1938210" cy="343492"/>
          </a:xfrm>
          <a:prstGeom prst="rect">
            <a:avLst/>
          </a:prstGeom>
          <a:noFill/>
        </p:spPr>
        <p:txBody>
          <a:bodyPr wrap="square" rtlCol="0">
            <a:spAutoFit/>
          </a:bodyPr>
          <a:lstStyle/>
          <a:p>
            <a:endParaRPr lang="en-IN" sz="1632"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5787" y="2485690"/>
            <a:ext cx="2151468" cy="1144534"/>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7761" y="4804553"/>
            <a:ext cx="1887520" cy="943404"/>
          </a:xfrm>
          <a:prstGeom prst="rect">
            <a:avLst/>
          </a:prstGeom>
        </p:spPr>
      </p:pic>
      <mc:AlternateContent xmlns:mc="http://schemas.openxmlformats.org/markup-compatibility/2006" xmlns:p14="http://schemas.microsoft.com/office/powerpoint/2010/main">
        <mc:Choice Requires="p14">
          <p:contentPart p14:bwMode="auto" r:id="rId4">
            <p14:nvContentPartPr>
              <p14:cNvPr id="6" name="Ink 5">
                <a:extLst>
                  <a:ext uri="{FF2B5EF4-FFF2-40B4-BE49-F238E27FC236}">
                    <a16:creationId xmlns:a16="http://schemas.microsoft.com/office/drawing/2014/main" id="{1D0A09C9-8C1B-8EA1-3449-732B288EF295}"/>
                  </a:ext>
                </a:extLst>
              </p14:cNvPr>
              <p14:cNvContentPartPr/>
              <p14:nvPr/>
            </p14:nvContentPartPr>
            <p14:xfrm>
              <a:off x="2048340" y="5011205"/>
              <a:ext cx="127800" cy="212760"/>
            </p14:xfrm>
          </p:contentPart>
        </mc:Choice>
        <mc:Fallback xmlns="">
          <p:pic>
            <p:nvPicPr>
              <p:cNvPr id="6" name="Ink 5">
                <a:extLst>
                  <a:ext uri="{FF2B5EF4-FFF2-40B4-BE49-F238E27FC236}">
                    <a16:creationId xmlns:a16="http://schemas.microsoft.com/office/drawing/2014/main" id="{1D0A09C9-8C1B-8EA1-3449-732B288EF295}"/>
                  </a:ext>
                </a:extLst>
              </p:cNvPr>
              <p:cNvPicPr/>
              <p:nvPr/>
            </p:nvPicPr>
            <p:blipFill>
              <a:blip r:embed="rId5"/>
              <a:stretch>
                <a:fillRect/>
              </a:stretch>
            </p:blipFill>
            <p:spPr>
              <a:xfrm>
                <a:off x="2039340" y="5002565"/>
                <a:ext cx="145440" cy="230400"/>
              </a:xfrm>
              <a:prstGeom prst="rect">
                <a:avLst/>
              </a:prstGeom>
            </p:spPr>
          </p:pic>
        </mc:Fallback>
      </mc:AlternateContent>
    </p:spTree>
    <p:extLst>
      <p:ext uri="{BB962C8B-B14F-4D97-AF65-F5344CB8AC3E}">
        <p14:creationId xmlns:p14="http://schemas.microsoft.com/office/powerpoint/2010/main" val="7567434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2957" y="-115774"/>
            <a:ext cx="7223093" cy="1325563"/>
          </a:xfrm>
        </p:spPr>
        <p:txBody>
          <a:bodyPr>
            <a:normAutofit/>
          </a:bodyPr>
          <a:lstStyle/>
          <a:p>
            <a:pPr algn="l"/>
            <a:r>
              <a:rPr lang="en-IN" sz="3600" b="1" dirty="0">
                <a:solidFill>
                  <a:schemeClr val="bg1"/>
                </a:solidFill>
              </a:rPr>
              <a:t>Steps to apply Kirchhoff’s law to get network equation</a:t>
            </a:r>
          </a:p>
        </p:txBody>
      </p:sp>
      <p:sp>
        <p:nvSpPr>
          <p:cNvPr id="3" name="Content Placeholder 2"/>
          <p:cNvSpPr>
            <a:spLocks noGrp="1"/>
          </p:cNvSpPr>
          <p:nvPr>
            <p:ph idx="1"/>
          </p:nvPr>
        </p:nvSpPr>
        <p:spPr>
          <a:xfrm>
            <a:off x="666750" y="1417638"/>
            <a:ext cx="10718800" cy="4940052"/>
          </a:xfrm>
        </p:spPr>
        <p:txBody>
          <a:bodyPr>
            <a:normAutofit/>
          </a:bodyPr>
          <a:lstStyle/>
          <a:p>
            <a:pPr marL="0" indent="0">
              <a:buNone/>
            </a:pPr>
            <a:r>
              <a:rPr lang="en-IN" b="1" dirty="0"/>
              <a:t>Step 1: </a:t>
            </a:r>
            <a:r>
              <a:rPr lang="en-IN" dirty="0"/>
              <a:t>Draw the circuit diagram from the given information and insert all the values of sources and resistors with appropriate polarities.</a:t>
            </a:r>
          </a:p>
          <a:p>
            <a:pPr marL="0" indent="0">
              <a:buNone/>
            </a:pPr>
            <a:r>
              <a:rPr lang="en-IN" b="1" dirty="0"/>
              <a:t>Step 2: </a:t>
            </a:r>
            <a:r>
              <a:rPr lang="en-IN" dirty="0"/>
              <a:t>Mark all the branch currents with some assumed directions using KCL at various node and junction.</a:t>
            </a:r>
          </a:p>
          <a:p>
            <a:pPr marL="0" indent="0">
              <a:buNone/>
            </a:pPr>
            <a:r>
              <a:rPr lang="en-IN" b="1" dirty="0"/>
              <a:t>Step 3: </a:t>
            </a:r>
            <a:r>
              <a:rPr lang="en-IN" dirty="0"/>
              <a:t>Choose any closed loop and find the algebraic sum of voltage drop and </a:t>
            </a:r>
            <a:r>
              <a:rPr lang="en-IN" dirty="0" err="1"/>
              <a:t>emf</a:t>
            </a:r>
            <a:r>
              <a:rPr lang="en-IN" dirty="0"/>
              <a:t>.</a:t>
            </a:r>
          </a:p>
          <a:p>
            <a:pPr marL="0" indent="0">
              <a:buNone/>
            </a:pPr>
            <a:r>
              <a:rPr lang="en-IN" b="1" dirty="0"/>
              <a:t>Step 4: </a:t>
            </a:r>
            <a:r>
              <a:rPr lang="en-IN" dirty="0"/>
              <a:t>Equate the algebraic sum of voltage drops and the algebraic sum of emf’s to zero and obtain the equations </a:t>
            </a:r>
            <a:r>
              <a:rPr lang="en-IN" dirty="0" err="1"/>
              <a:t>interms</a:t>
            </a:r>
            <a:r>
              <a:rPr lang="en-IN" dirty="0"/>
              <a:t> of unknown current.</a:t>
            </a:r>
          </a:p>
          <a:p>
            <a:pPr marL="0" indent="0">
              <a:buNone/>
            </a:pPr>
            <a:endParaRPr lang="en-IN" dirty="0"/>
          </a:p>
          <a:p>
            <a:endParaRPr lang="en-IN" dirty="0"/>
          </a:p>
          <a:p>
            <a:endParaRPr lang="en-IN" dirty="0"/>
          </a:p>
        </p:txBody>
      </p:sp>
      <p:sp>
        <p:nvSpPr>
          <p:cNvPr id="4" name="Footer Placeholder 3"/>
          <p:cNvSpPr>
            <a:spLocks noGrp="1"/>
          </p:cNvSpPr>
          <p:nvPr>
            <p:ph type="ftr" sz="quarter" idx="11"/>
          </p:nvPr>
        </p:nvSpPr>
        <p:spPr>
          <a:xfrm>
            <a:off x="1166013" y="6461781"/>
            <a:ext cx="6870574"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13</a:t>
            </a:fld>
            <a:endParaRPr lang="en-US" dirty="0"/>
          </a:p>
        </p:txBody>
      </p:sp>
      <p:sp>
        <p:nvSpPr>
          <p:cNvPr id="24" name="TextBox 23"/>
          <p:cNvSpPr txBox="1"/>
          <p:nvPr/>
        </p:nvSpPr>
        <p:spPr>
          <a:xfrm>
            <a:off x="4106040" y="3734315"/>
            <a:ext cx="1938210" cy="343492"/>
          </a:xfrm>
          <a:prstGeom prst="rect">
            <a:avLst/>
          </a:prstGeom>
          <a:noFill/>
        </p:spPr>
        <p:txBody>
          <a:bodyPr wrap="square" rtlCol="0">
            <a:spAutoFit/>
          </a:bodyPr>
          <a:lstStyle/>
          <a:p>
            <a:endParaRPr lang="en-IN" sz="1632" dirty="0"/>
          </a:p>
        </p:txBody>
      </p:sp>
    </p:spTree>
    <p:extLst>
      <p:ext uri="{BB962C8B-B14F-4D97-AF65-F5344CB8AC3E}">
        <p14:creationId xmlns:p14="http://schemas.microsoft.com/office/powerpoint/2010/main" val="17384787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307" y="-53694"/>
            <a:ext cx="7559643" cy="1325563"/>
          </a:xfrm>
        </p:spPr>
        <p:txBody>
          <a:bodyPr>
            <a:normAutofit/>
          </a:bodyPr>
          <a:lstStyle/>
          <a:p>
            <a:pPr algn="l"/>
            <a:r>
              <a:rPr lang="en-IN" b="1" dirty="0">
                <a:solidFill>
                  <a:schemeClr val="bg1"/>
                </a:solidFill>
              </a:rPr>
              <a:t>Steps to apply Kirchhoff’s law to get network equation (</a:t>
            </a:r>
            <a:r>
              <a:rPr lang="en-IN" b="1" dirty="0" err="1">
                <a:solidFill>
                  <a:schemeClr val="bg1"/>
                </a:solidFill>
              </a:rPr>
              <a:t>cont</a:t>
            </a:r>
            <a:r>
              <a:rPr lang="en-IN" b="1" dirty="0">
                <a:solidFill>
                  <a:schemeClr val="bg1"/>
                </a:solidFill>
              </a:rPr>
              <a:t>…)</a:t>
            </a:r>
          </a:p>
        </p:txBody>
      </p:sp>
      <p:sp>
        <p:nvSpPr>
          <p:cNvPr id="3" name="Content Placeholder 2"/>
          <p:cNvSpPr>
            <a:spLocks noGrp="1"/>
          </p:cNvSpPr>
          <p:nvPr>
            <p:ph idx="1"/>
          </p:nvPr>
        </p:nvSpPr>
        <p:spPr>
          <a:xfrm>
            <a:off x="647700" y="1600201"/>
            <a:ext cx="10477500" cy="4940052"/>
          </a:xfrm>
        </p:spPr>
        <p:txBody>
          <a:bodyPr>
            <a:normAutofit/>
          </a:bodyPr>
          <a:lstStyle/>
          <a:p>
            <a:pPr marL="0" indent="0">
              <a:buNone/>
            </a:pPr>
            <a:r>
              <a:rPr lang="en-IN" b="1" dirty="0"/>
              <a:t>Step 5: </a:t>
            </a:r>
            <a:r>
              <a:rPr lang="en-IN" dirty="0"/>
              <a:t>Now obtain the unknown current by solving the equations.</a:t>
            </a:r>
          </a:p>
          <a:p>
            <a:pPr marL="0" indent="0">
              <a:buNone/>
            </a:pPr>
            <a:r>
              <a:rPr lang="en-IN" b="1" dirty="0"/>
              <a:t>Step 6: </a:t>
            </a:r>
            <a:r>
              <a:rPr lang="en-IN" dirty="0"/>
              <a:t>If the value of the assumed current comes out to be negative, it means that actual direction of current is opposite to that of assumed direction. </a:t>
            </a:r>
          </a:p>
          <a:p>
            <a:endParaRPr lang="en-IN" dirty="0"/>
          </a:p>
        </p:txBody>
      </p:sp>
      <p:sp>
        <p:nvSpPr>
          <p:cNvPr id="4" name="Footer Placeholder 3"/>
          <p:cNvSpPr>
            <a:spLocks noGrp="1"/>
          </p:cNvSpPr>
          <p:nvPr>
            <p:ph type="ftr" sz="quarter" idx="11"/>
          </p:nvPr>
        </p:nvSpPr>
        <p:spPr>
          <a:xfrm>
            <a:off x="1466722" y="6461781"/>
            <a:ext cx="6569865"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14</a:t>
            </a:fld>
            <a:endParaRPr lang="en-US" dirty="0"/>
          </a:p>
        </p:txBody>
      </p:sp>
      <p:sp>
        <p:nvSpPr>
          <p:cNvPr id="24" name="TextBox 23"/>
          <p:cNvSpPr txBox="1"/>
          <p:nvPr/>
        </p:nvSpPr>
        <p:spPr>
          <a:xfrm>
            <a:off x="4106040" y="3734315"/>
            <a:ext cx="1938210" cy="343492"/>
          </a:xfrm>
          <a:prstGeom prst="rect">
            <a:avLst/>
          </a:prstGeom>
          <a:noFill/>
        </p:spPr>
        <p:txBody>
          <a:bodyPr wrap="square" rtlCol="0">
            <a:spAutoFit/>
          </a:bodyPr>
          <a:lstStyle/>
          <a:p>
            <a:endParaRPr lang="en-IN" sz="1632" dirty="0"/>
          </a:p>
        </p:txBody>
      </p:sp>
    </p:spTree>
    <p:extLst>
      <p:ext uri="{BB962C8B-B14F-4D97-AF65-F5344CB8AC3E}">
        <p14:creationId xmlns:p14="http://schemas.microsoft.com/office/powerpoint/2010/main" val="3823516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219" y="365126"/>
            <a:ext cx="11481847" cy="665876"/>
          </a:xfrm>
        </p:spPr>
        <p:txBody>
          <a:bodyPr>
            <a:normAutofit fontScale="90000"/>
          </a:bodyPr>
          <a:lstStyle/>
          <a:p>
            <a:pPr algn="ctr"/>
            <a:r>
              <a:rPr lang="en-IN" b="1" dirty="0">
                <a:solidFill>
                  <a:schemeClr val="bg1"/>
                </a:solidFill>
              </a:rPr>
              <a:t>Exercise 1</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358219" y="1552639"/>
                <a:ext cx="11833781" cy="3848920"/>
              </a:xfrm>
            </p:spPr>
            <p:txBody>
              <a:bodyPr>
                <a:normAutofit/>
              </a:bodyPr>
              <a:lstStyle/>
              <a:p>
                <a:pPr marL="0" indent="0">
                  <a:buNone/>
                </a:pPr>
                <a:r>
                  <a:rPr lang="en-IN" dirty="0"/>
                  <a:t> Apply KVL in the following circuit</a:t>
                </a:r>
              </a:p>
              <a:p>
                <a:pPr marL="0" indent="0">
                  <a:buNone/>
                </a:pPr>
                <a:r>
                  <a:rPr lang="en-IN" dirty="0"/>
                  <a:t>					</a:t>
                </a:r>
                <a:r>
                  <a:rPr lang="en-IN" dirty="0" err="1"/>
                  <a:t>Soln</a:t>
                </a:r>
                <a:r>
                  <a:rPr lang="en-IN" dirty="0"/>
                  <a:t>:</a:t>
                </a:r>
              </a:p>
              <a:p>
                <a:pPr marL="0" indent="0">
                  <a:buNone/>
                </a:pPr>
                <a:r>
                  <a:rPr lang="en-IN" dirty="0"/>
                  <a:t>					Potential rise= 20</a:t>
                </a:r>
              </a:p>
              <a:p>
                <a:pPr marL="0" indent="0">
                  <a:buNone/>
                </a:pPr>
                <a:r>
                  <a:rPr lang="en-IN" dirty="0"/>
                  <a:t>					Potential  Drop=</a:t>
                </a:r>
                <a14:m>
                  <m:oMath xmlns:m="http://schemas.openxmlformats.org/officeDocument/2006/math">
                    <m:r>
                      <a:rPr lang="en-GB" b="0" i="1" smtClean="0">
                        <a:latin typeface="Cambria Math" panose="02040503050406030204" pitchFamily="18" charset="0"/>
                      </a:rPr>
                      <m:t>20</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+8</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+20</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+15</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oMath>
                </a14:m>
                <a:endParaRPr lang="en-IN" dirty="0"/>
              </a:p>
              <a:p>
                <a:pPr marL="0" indent="0">
                  <a:buNone/>
                </a:pPr>
                <a:r>
                  <a:rPr lang="en-IN" dirty="0"/>
                  <a:t>					Applying KVL, we will get</a:t>
                </a:r>
              </a:p>
              <a:p>
                <a:pPr marL="0" indent="0">
                  <a:buNone/>
                </a:pPr>
                <a:r>
                  <a:rPr lang="en-IN" dirty="0"/>
                  <a:t>					</a:t>
                </a:r>
                <a:r>
                  <a:rPr lang="en-GB" b="0" dirty="0"/>
                  <a:t> </a:t>
                </a:r>
                <a14:m>
                  <m:oMath xmlns:m="http://schemas.openxmlformats.org/officeDocument/2006/math">
                    <m:r>
                      <a:rPr lang="en-GB" b="0" i="1" smtClean="0">
                        <a:latin typeface="Cambria Math" panose="02040503050406030204" pitchFamily="18" charset="0"/>
                      </a:rPr>
                      <m:t>20</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+8</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+20</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+15</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0" smtClean="0">
                        <a:latin typeface="Cambria Math" panose="02040503050406030204" pitchFamily="18" charset="0"/>
                      </a:rPr>
                      <m:t>=20</m:t>
                    </m:r>
                  </m:oMath>
                </a14:m>
                <a:endParaRPr lang="en-IN" dirty="0"/>
              </a:p>
              <a:p>
                <a:pPr marL="0" indent="0">
                  <a:buNone/>
                </a:pPr>
                <a:r>
                  <a:rPr lang="en-IN" dirty="0"/>
                  <a:t>					</a:t>
                </a:r>
                <a14:m>
                  <m:oMath xmlns:m="http://schemas.openxmlformats.org/officeDocument/2006/math">
                    <m:r>
                      <a:rPr lang="en-GB" b="0" i="1" smtClean="0">
                        <a:latin typeface="Cambria Math" panose="02040503050406030204" pitchFamily="18" charset="0"/>
                      </a:rPr>
                      <m:t>−20</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−8</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−20</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−15</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+20=0</m:t>
                    </m:r>
                  </m:oMath>
                </a14:m>
                <a:endParaRPr lang="en-IN" dirty="0"/>
              </a:p>
              <a:p>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358219" y="1552639"/>
                <a:ext cx="11833781" cy="3848920"/>
              </a:xfrm>
              <a:blipFill>
                <a:blip r:embed="rId2"/>
                <a:stretch>
                  <a:fillRect l="-412" t="-2694"/>
                </a:stretch>
              </a:blipFill>
            </p:spPr>
            <p:txBody>
              <a:bodyPr/>
              <a:lstStyle/>
              <a:p>
                <a:r>
                  <a:rPr lang="en-GB">
                    <a:noFill/>
                  </a:rPr>
                  <a:t> </a:t>
                </a:r>
              </a:p>
            </p:txBody>
          </p:sp>
        </mc:Fallback>
      </mc:AlternateContent>
      <p:sp>
        <p:nvSpPr>
          <p:cNvPr id="4" name="Footer Placeholder 3"/>
          <p:cNvSpPr>
            <a:spLocks noGrp="1"/>
          </p:cNvSpPr>
          <p:nvPr>
            <p:ph type="ftr" sz="quarter" idx="4294967295"/>
          </p:nvPr>
        </p:nvSpPr>
        <p:spPr>
          <a:xfrm>
            <a:off x="960767" y="6259483"/>
            <a:ext cx="6323747" cy="365125"/>
          </a:xfrm>
          <a:prstGeom prst="rect">
            <a:avLst/>
          </a:prstGeo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4294967295"/>
          </p:nvPr>
        </p:nvSpPr>
        <p:spPr>
          <a:xfrm>
            <a:off x="0" y="0"/>
            <a:ext cx="0" cy="0"/>
          </a:xfrm>
        </p:spPr>
        <p:txBody>
          <a:bodyPr/>
          <a:lstStyle/>
          <a:p>
            <a:fld id="{A465DFF1-0632-DC41-8079-D9882AFED7B7}" type="slidenum">
              <a:rPr lang="en-US" smtClean="0"/>
              <a:pPr/>
              <a:t>15</a:t>
            </a:fld>
            <a:endParaRPr lang="en-US" dirty="0"/>
          </a:p>
        </p:txBody>
      </p:sp>
      <p:sp>
        <p:nvSpPr>
          <p:cNvPr id="24" name="TextBox 23"/>
          <p:cNvSpPr txBox="1"/>
          <p:nvPr/>
        </p:nvSpPr>
        <p:spPr>
          <a:xfrm>
            <a:off x="4106040" y="3734315"/>
            <a:ext cx="1938210" cy="343492"/>
          </a:xfrm>
          <a:prstGeom prst="rect">
            <a:avLst/>
          </a:prstGeom>
          <a:noFill/>
        </p:spPr>
        <p:txBody>
          <a:bodyPr wrap="square" rtlCol="0">
            <a:spAutoFit/>
          </a:bodyPr>
          <a:lstStyle/>
          <a:p>
            <a:endParaRPr lang="en-IN" sz="1632" dirty="0"/>
          </a:p>
        </p:txBody>
      </p:sp>
      <p:pic>
        <p:nvPicPr>
          <p:cNvPr id="6" name="Picture 5">
            <a:extLst>
              <a:ext uri="{FF2B5EF4-FFF2-40B4-BE49-F238E27FC236}">
                <a16:creationId xmlns:a16="http://schemas.microsoft.com/office/drawing/2014/main" id="{C143DC46-1B90-A6E1-4633-22DB497DB9F4}"/>
              </a:ext>
            </a:extLst>
          </p:cNvPr>
          <p:cNvPicPr>
            <a:picLocks noChangeAspect="1"/>
          </p:cNvPicPr>
          <p:nvPr/>
        </p:nvPicPr>
        <p:blipFill>
          <a:blip r:embed="rId3"/>
          <a:stretch>
            <a:fillRect/>
          </a:stretch>
        </p:blipFill>
        <p:spPr>
          <a:xfrm>
            <a:off x="427344" y="2110470"/>
            <a:ext cx="3371850" cy="2867025"/>
          </a:xfrm>
          <a:prstGeom prst="rect">
            <a:avLst/>
          </a:prstGeom>
        </p:spPr>
      </p:pic>
    </p:spTree>
    <p:extLst>
      <p:ext uri="{BB962C8B-B14F-4D97-AF65-F5344CB8AC3E}">
        <p14:creationId xmlns:p14="http://schemas.microsoft.com/office/powerpoint/2010/main" val="72696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5787" y="-53694"/>
            <a:ext cx="6346163" cy="1325563"/>
          </a:xfrm>
        </p:spPr>
        <p:txBody>
          <a:bodyPr>
            <a:normAutofit/>
          </a:bodyPr>
          <a:lstStyle/>
          <a:p>
            <a:pPr algn="l"/>
            <a:r>
              <a:rPr lang="en-IN" b="1" dirty="0">
                <a:solidFill>
                  <a:schemeClr val="bg1"/>
                </a:solidFill>
              </a:rPr>
              <a:t>Exercise 2</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47699" y="1600201"/>
                <a:ext cx="11165857" cy="4940052"/>
              </a:xfrm>
            </p:spPr>
            <p:txBody>
              <a:bodyPr>
                <a:normAutofit/>
              </a:bodyPr>
              <a:lstStyle/>
              <a:p>
                <a:pPr marL="0" indent="0">
                  <a:buNone/>
                </a:pPr>
                <a:r>
                  <a:rPr lang="en-IN" dirty="0"/>
                  <a:t>Apply KVL in the following Circuit</a:t>
                </a:r>
              </a:p>
              <a:p>
                <a:pPr marL="0" indent="0">
                  <a:buNone/>
                </a:pPr>
                <a:r>
                  <a:rPr lang="en-IN" dirty="0"/>
                  <a:t>					</a:t>
                </a:r>
                <a:r>
                  <a:rPr lang="en-IN" dirty="0" err="1"/>
                  <a:t>Soln</a:t>
                </a:r>
                <a:r>
                  <a:rPr lang="en-IN" dirty="0"/>
                  <a:t>:</a:t>
                </a:r>
              </a:p>
              <a:p>
                <a:pPr marL="0" indent="0">
                  <a:buNone/>
                </a:pPr>
                <a:r>
                  <a:rPr lang="en-IN" dirty="0"/>
                  <a:t>					Potential rise= 20</a:t>
                </a:r>
              </a:p>
              <a:p>
                <a:pPr marL="0" indent="0">
                  <a:buNone/>
                </a:pPr>
                <a:r>
                  <a:rPr lang="en-IN" dirty="0"/>
                  <a:t>					Potential  Drop=</a:t>
                </a:r>
                <a14:m>
                  <m:oMath xmlns:m="http://schemas.openxmlformats.org/officeDocument/2006/math">
                    <m:r>
                      <a:rPr lang="en-GB" i="1">
                        <a:latin typeface="Cambria Math" panose="02040503050406030204" pitchFamily="18" charset="0"/>
                      </a:rPr>
                      <m:t>1</m:t>
                    </m:r>
                    <m:r>
                      <a:rPr lang="en-GB" b="0" i="1" smtClean="0">
                        <a:latin typeface="Cambria Math" panose="02040503050406030204" pitchFamily="18" charset="0"/>
                      </a:rPr>
                      <m:t>5</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+20</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+3</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+12</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oMath>
                </a14:m>
                <a:endParaRPr lang="en-IN" dirty="0"/>
              </a:p>
              <a:p>
                <a:pPr marL="0" indent="0">
                  <a:buNone/>
                </a:pPr>
                <a:r>
                  <a:rPr lang="en-IN" dirty="0"/>
                  <a:t>					Applying KVL, we will get</a:t>
                </a:r>
              </a:p>
              <a:p>
                <a:pPr marL="0" indent="0">
                  <a:buNone/>
                </a:pPr>
                <a:r>
                  <a:rPr lang="en-IN" dirty="0"/>
                  <a:t>					</a:t>
                </a:r>
                <a:r>
                  <a:rPr lang="en-GB" b="0" dirty="0"/>
                  <a:t> </a:t>
                </a:r>
                <a14:m>
                  <m:oMath xmlns:m="http://schemas.openxmlformats.org/officeDocument/2006/math">
                    <m:r>
                      <a:rPr lang="en-GB" i="1">
                        <a:latin typeface="Cambria Math" panose="02040503050406030204" pitchFamily="18" charset="0"/>
                      </a:rPr>
                      <m:t>1</m:t>
                    </m:r>
                    <m:r>
                      <a:rPr lang="en-GB" b="0" i="1" smtClean="0">
                        <a:latin typeface="Cambria Math" panose="02040503050406030204" pitchFamily="18" charset="0"/>
                      </a:rPr>
                      <m:t>5</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+20</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+3</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+12</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0" smtClean="0">
                        <a:latin typeface="Cambria Math" panose="02040503050406030204" pitchFamily="18" charset="0"/>
                      </a:rPr>
                      <m:t>=20</m:t>
                    </m:r>
                  </m:oMath>
                </a14:m>
                <a:endParaRPr lang="en-IN" dirty="0"/>
              </a:p>
              <a:p>
                <a:pPr marL="0" indent="0">
                  <a:buNone/>
                </a:pPr>
                <a:r>
                  <a:rPr lang="en-IN" dirty="0"/>
                  <a:t>					</a:t>
                </a:r>
                <a14:m>
                  <m:oMath xmlns:m="http://schemas.openxmlformats.org/officeDocument/2006/math">
                    <m:r>
                      <a:rPr lang="en-GB" b="0" i="1" smtClean="0">
                        <a:latin typeface="Cambria Math" panose="02040503050406030204" pitchFamily="18" charset="0"/>
                      </a:rPr>
                      <m:t>−15</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−20</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−3</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−12</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+20=0</m:t>
                    </m:r>
                  </m:oMath>
                </a14:m>
                <a:endParaRPr lang="en-IN" dirty="0"/>
              </a:p>
              <a:p>
                <a:pPr marL="0" indent="0">
                  <a:buNone/>
                </a:pPr>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47699" y="1600201"/>
                <a:ext cx="11165857" cy="4940052"/>
              </a:xfrm>
              <a:blipFill>
                <a:blip r:embed="rId2"/>
                <a:stretch>
                  <a:fillRect l="-1092" t="-2099"/>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276478" y="6461781"/>
            <a:ext cx="6760109"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16</a:t>
            </a:fld>
            <a:endParaRPr lang="en-US" dirty="0"/>
          </a:p>
        </p:txBody>
      </p:sp>
      <p:sp>
        <p:nvSpPr>
          <p:cNvPr id="24" name="TextBox 23"/>
          <p:cNvSpPr txBox="1"/>
          <p:nvPr/>
        </p:nvSpPr>
        <p:spPr>
          <a:xfrm>
            <a:off x="4106040" y="3734315"/>
            <a:ext cx="1938210" cy="343492"/>
          </a:xfrm>
          <a:prstGeom prst="rect">
            <a:avLst/>
          </a:prstGeom>
          <a:noFill/>
        </p:spPr>
        <p:txBody>
          <a:bodyPr wrap="square" rtlCol="0">
            <a:spAutoFit/>
          </a:bodyPr>
          <a:lstStyle/>
          <a:p>
            <a:endParaRPr lang="en-IN" sz="1632" dirty="0"/>
          </a:p>
        </p:txBody>
      </p:sp>
      <p:pic>
        <p:nvPicPr>
          <p:cNvPr id="8" name="Picture 7">
            <a:extLst>
              <a:ext uri="{FF2B5EF4-FFF2-40B4-BE49-F238E27FC236}">
                <a16:creationId xmlns:a16="http://schemas.microsoft.com/office/drawing/2014/main" id="{BAE623DA-34B3-3733-898A-0F9D8115ECEF}"/>
              </a:ext>
            </a:extLst>
          </p:cNvPr>
          <p:cNvPicPr>
            <a:picLocks noChangeAspect="1"/>
          </p:cNvPicPr>
          <p:nvPr/>
        </p:nvPicPr>
        <p:blipFill>
          <a:blip r:embed="rId3"/>
          <a:stretch>
            <a:fillRect/>
          </a:stretch>
        </p:blipFill>
        <p:spPr>
          <a:xfrm>
            <a:off x="900495" y="2504980"/>
            <a:ext cx="2952750" cy="2571750"/>
          </a:xfrm>
          <a:prstGeom prst="rect">
            <a:avLst/>
          </a:prstGeom>
        </p:spPr>
      </p:pic>
    </p:spTree>
    <p:extLst>
      <p:ext uri="{BB962C8B-B14F-4D97-AF65-F5344CB8AC3E}">
        <p14:creationId xmlns:p14="http://schemas.microsoft.com/office/powerpoint/2010/main" val="32290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5787" y="-53694"/>
            <a:ext cx="6346163" cy="1325563"/>
          </a:xfrm>
        </p:spPr>
        <p:txBody>
          <a:bodyPr>
            <a:normAutofit/>
          </a:bodyPr>
          <a:lstStyle/>
          <a:p>
            <a:pPr algn="l"/>
            <a:r>
              <a:rPr lang="en-IN" b="1" dirty="0">
                <a:solidFill>
                  <a:schemeClr val="bg1"/>
                </a:solidFill>
              </a:rPr>
              <a:t>Exercise 3</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47699" y="1600201"/>
                <a:ext cx="11165857" cy="4940052"/>
              </a:xfrm>
            </p:spPr>
            <p:txBody>
              <a:bodyPr>
                <a:normAutofit/>
              </a:bodyPr>
              <a:lstStyle/>
              <a:p>
                <a:pPr marL="0" indent="0">
                  <a:buNone/>
                </a:pPr>
                <a:r>
                  <a:rPr lang="en-IN" dirty="0"/>
                  <a:t> Apply KVL in the following Circuit</a:t>
                </a:r>
              </a:p>
              <a:p>
                <a:pPr marL="0" indent="0">
                  <a:buNone/>
                </a:pPr>
                <a:r>
                  <a:rPr lang="en-IN" dirty="0"/>
                  <a:t>					</a:t>
                </a:r>
                <a:r>
                  <a:rPr lang="en-IN" dirty="0" err="1"/>
                  <a:t>Soln</a:t>
                </a:r>
                <a:r>
                  <a:rPr lang="en-IN" dirty="0"/>
                  <a:t>:</a:t>
                </a:r>
              </a:p>
              <a:p>
                <a:pPr marL="0" indent="0">
                  <a:buNone/>
                </a:pPr>
                <a:r>
                  <a:rPr lang="en-IN" dirty="0"/>
                  <a:t>					Potential rise= 15</a:t>
                </a:r>
              </a:p>
              <a:p>
                <a:pPr marL="0" indent="0">
                  <a:buNone/>
                </a:pPr>
                <a:r>
                  <a:rPr lang="en-IN" dirty="0"/>
                  <a:t>					Potential  Drop=</a:t>
                </a:r>
                <a14:m>
                  <m:oMath xmlns:m="http://schemas.openxmlformats.org/officeDocument/2006/math">
                    <m:r>
                      <a:rPr lang="en-GB" i="1">
                        <a:latin typeface="Cambria Math" panose="02040503050406030204" pitchFamily="18" charset="0"/>
                      </a:rPr>
                      <m:t>1</m:t>
                    </m:r>
                    <m:r>
                      <a:rPr lang="en-GB" b="0" i="1" smtClean="0">
                        <a:latin typeface="Cambria Math" panose="02040503050406030204" pitchFamily="18" charset="0"/>
                      </a:rPr>
                      <m:t>0</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+6</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+5</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+3</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oMath>
                </a14:m>
                <a:endParaRPr lang="en-IN" dirty="0"/>
              </a:p>
              <a:p>
                <a:pPr marL="0" indent="0">
                  <a:buNone/>
                </a:pPr>
                <a:r>
                  <a:rPr lang="en-IN" dirty="0"/>
                  <a:t>					Applying KVL, we will get</a:t>
                </a:r>
              </a:p>
              <a:p>
                <a:pPr marL="0" indent="0">
                  <a:buNone/>
                </a:pPr>
                <a:r>
                  <a:rPr lang="en-IN" dirty="0"/>
                  <a:t>					</a:t>
                </a:r>
                <a:r>
                  <a:rPr lang="en-GB" b="0" dirty="0"/>
                  <a:t> </a:t>
                </a:r>
                <a14:m>
                  <m:oMath xmlns:m="http://schemas.openxmlformats.org/officeDocument/2006/math">
                    <m:r>
                      <a:rPr lang="en-GB" i="1">
                        <a:latin typeface="Cambria Math" panose="02040503050406030204" pitchFamily="18" charset="0"/>
                      </a:rPr>
                      <m:t>1</m:t>
                    </m:r>
                    <m:r>
                      <a:rPr lang="en-GB" b="0" i="1" smtClean="0">
                        <a:latin typeface="Cambria Math" panose="02040503050406030204" pitchFamily="18" charset="0"/>
                      </a:rPr>
                      <m:t>0</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+6</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+5</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+3</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0" smtClean="0">
                        <a:latin typeface="Cambria Math" panose="02040503050406030204" pitchFamily="18" charset="0"/>
                      </a:rPr>
                      <m:t>=15</m:t>
                    </m:r>
                  </m:oMath>
                </a14:m>
                <a:endParaRPr lang="en-IN" dirty="0"/>
              </a:p>
              <a:p>
                <a:pPr marL="0" indent="0">
                  <a:buNone/>
                </a:pPr>
                <a:r>
                  <a:rPr lang="en-IN" dirty="0"/>
                  <a:t>					</a:t>
                </a:r>
                <a14:m>
                  <m:oMath xmlns:m="http://schemas.openxmlformats.org/officeDocument/2006/math">
                    <m:r>
                      <a:rPr lang="en-GB" b="0" i="1" smtClean="0">
                        <a:latin typeface="Cambria Math" panose="02040503050406030204" pitchFamily="18" charset="0"/>
                      </a:rPr>
                      <m:t>−10</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−6</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−5</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−3</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1</m:t>
                        </m:r>
                      </m:sub>
                    </m:sSub>
                    <m:r>
                      <a:rPr lang="en-GB" b="0" i="1" smtClean="0">
                        <a:latin typeface="Cambria Math" panose="02040503050406030204" pitchFamily="18" charset="0"/>
                      </a:rPr>
                      <m:t>+15=0</m:t>
                    </m:r>
                  </m:oMath>
                </a14:m>
                <a:endParaRPr lang="en-IN" dirty="0"/>
              </a:p>
              <a:p>
                <a:pPr marL="0" indent="0">
                  <a:buNone/>
                </a:pPr>
                <a:endParaRPr lang="en-IN" dirty="0"/>
              </a:p>
              <a:p>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47699" y="1600201"/>
                <a:ext cx="11165857" cy="4940052"/>
              </a:xfrm>
              <a:blipFill>
                <a:blip r:embed="rId2"/>
                <a:stretch>
                  <a:fillRect l="-382" t="-2099"/>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503544" y="6461781"/>
            <a:ext cx="6533043" cy="365125"/>
          </a:xfrm>
        </p:spPr>
        <p:txBody>
          <a:bodyPr/>
          <a:lstStyle/>
          <a:p>
            <a:r>
              <a:rPr lang="en-GB" dirty="0"/>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17</a:t>
            </a:fld>
            <a:endParaRPr lang="en-US" dirty="0"/>
          </a:p>
        </p:txBody>
      </p:sp>
      <p:sp>
        <p:nvSpPr>
          <p:cNvPr id="24" name="TextBox 23"/>
          <p:cNvSpPr txBox="1"/>
          <p:nvPr/>
        </p:nvSpPr>
        <p:spPr>
          <a:xfrm>
            <a:off x="4106042" y="3807958"/>
            <a:ext cx="1938210" cy="343492"/>
          </a:xfrm>
          <a:prstGeom prst="rect">
            <a:avLst/>
          </a:prstGeom>
          <a:noFill/>
        </p:spPr>
        <p:txBody>
          <a:bodyPr wrap="square" rtlCol="0">
            <a:spAutoFit/>
          </a:bodyPr>
          <a:lstStyle/>
          <a:p>
            <a:endParaRPr lang="en-IN" sz="1632" dirty="0"/>
          </a:p>
        </p:txBody>
      </p:sp>
      <p:pic>
        <p:nvPicPr>
          <p:cNvPr id="7" name="Picture 6">
            <a:extLst>
              <a:ext uri="{FF2B5EF4-FFF2-40B4-BE49-F238E27FC236}">
                <a16:creationId xmlns:a16="http://schemas.microsoft.com/office/drawing/2014/main" id="{2A8C77EC-2137-D26C-5761-19BB27AA2729}"/>
              </a:ext>
            </a:extLst>
          </p:cNvPr>
          <p:cNvPicPr>
            <a:picLocks noChangeAspect="1"/>
          </p:cNvPicPr>
          <p:nvPr/>
        </p:nvPicPr>
        <p:blipFill>
          <a:blip r:embed="rId3"/>
          <a:stretch>
            <a:fillRect/>
          </a:stretch>
        </p:blipFill>
        <p:spPr>
          <a:xfrm>
            <a:off x="771908" y="2225880"/>
            <a:ext cx="3209925" cy="2971800"/>
          </a:xfrm>
          <a:prstGeom prst="rect">
            <a:avLst/>
          </a:prstGeom>
        </p:spPr>
      </p:pic>
    </p:spTree>
    <p:extLst>
      <p:ext uri="{BB962C8B-B14F-4D97-AF65-F5344CB8AC3E}">
        <p14:creationId xmlns:p14="http://schemas.microsoft.com/office/powerpoint/2010/main" val="4193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5787" y="-53694"/>
            <a:ext cx="6346163" cy="1325563"/>
          </a:xfrm>
        </p:spPr>
        <p:txBody>
          <a:bodyPr>
            <a:normAutofit/>
          </a:bodyPr>
          <a:lstStyle/>
          <a:p>
            <a:pPr algn="l"/>
            <a:r>
              <a:rPr lang="en-IN" b="1">
                <a:solidFill>
                  <a:schemeClr val="bg1"/>
                </a:solidFill>
              </a:rPr>
              <a:t>Exercise 4</a:t>
            </a:r>
            <a:endParaRPr lang="en-IN" b="1" dirty="0">
              <a:solidFill>
                <a:schemeClr val="bg1"/>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47700" y="1417627"/>
                <a:ext cx="11075498" cy="5130206"/>
              </a:xfrm>
            </p:spPr>
            <p:txBody>
              <a:bodyPr>
                <a:normAutofit fontScale="85000" lnSpcReduction="20000"/>
              </a:bodyPr>
              <a:lstStyle/>
              <a:p>
                <a:pPr marL="0" indent="0">
                  <a:buNone/>
                </a:pPr>
                <a:r>
                  <a:rPr lang="en-IN" dirty="0"/>
                  <a:t> Apply KCL in the following Circuit</a:t>
                </a:r>
              </a:p>
              <a:p>
                <a:pPr marL="0" indent="0">
                  <a:buNone/>
                </a:pPr>
                <a:r>
                  <a:rPr lang="en-IN" dirty="0"/>
                  <a:t>					</a:t>
                </a:r>
                <a:r>
                  <a:rPr lang="en-IN" dirty="0" err="1"/>
                  <a:t>Soln</a:t>
                </a:r>
                <a:r>
                  <a:rPr lang="en-IN" dirty="0"/>
                  <a:t>:</a:t>
                </a:r>
              </a:p>
              <a:p>
                <a:pPr marL="0" indent="0">
                  <a:buNone/>
                </a:pPr>
                <a:r>
                  <a:rPr lang="en-IN" dirty="0"/>
                  <a:t>					</a:t>
                </a:r>
                <a:r>
                  <a:rPr lang="en-IN" i="1" dirty="0"/>
                  <a:t>Applying KCL at Node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1</m:t>
                        </m:r>
                      </m:sub>
                    </m:sSub>
                  </m:oMath>
                </a14:m>
                <a:endParaRPr lang="en-IN" i="1" dirty="0"/>
              </a:p>
              <a:p>
                <a:pPr marL="0" indent="0">
                  <a:buNone/>
                </a:pPr>
                <a:r>
                  <a:rPr lang="en-IN" dirty="0"/>
                  <a:t>					Current Entering the Node =7</a:t>
                </a:r>
              </a:p>
              <a:p>
                <a:pPr marL="0" indent="0">
                  <a:buNone/>
                </a:pPr>
                <a:r>
                  <a:rPr lang="en-IN" dirty="0"/>
                  <a:t>					Current Leaving the Node =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2</m:t>
                        </m:r>
                      </m:sub>
                    </m:sSub>
                  </m:oMath>
                </a14:m>
                <a:endParaRPr lang="en-IN" dirty="0"/>
              </a:p>
              <a:p>
                <a:pPr marL="0" indent="0">
                  <a:buNone/>
                </a:pPr>
                <a:r>
                  <a:rPr lang="en-IN" dirty="0"/>
                  <a:t>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2</m:t>
                        </m:r>
                      </m:sub>
                    </m:sSub>
                    <m:r>
                      <a:rPr lang="en-GB" b="0" i="1" smtClean="0">
                        <a:latin typeface="Cambria Math" panose="02040503050406030204" pitchFamily="18" charset="0"/>
                      </a:rPr>
                      <m:t>=7</m:t>
                    </m:r>
                  </m:oMath>
                </a14:m>
                <a:endParaRPr lang="en-IN" dirty="0"/>
              </a:p>
              <a:p>
                <a:pPr marL="0" indent="0">
                  <a:buNone/>
                </a:pPr>
                <a:r>
                  <a:rPr lang="en-IN" dirty="0"/>
                  <a:t>					</a:t>
                </a:r>
                <a:r>
                  <a:rPr lang="en-IN" i="1" dirty="0"/>
                  <a:t>Applying KCL at Node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2</m:t>
                        </m:r>
                      </m:sub>
                    </m:sSub>
                    <m:r>
                      <a:rPr lang="en-GB" b="0" i="1" smtClean="0">
                        <a:latin typeface="Cambria Math" panose="02040503050406030204" pitchFamily="18" charset="0"/>
                      </a:rPr>
                      <m:t> </m:t>
                    </m:r>
                  </m:oMath>
                </a14:m>
                <a:r>
                  <a:rPr lang="en-IN" dirty="0"/>
                  <a:t>								Current Entering the Node = </a:t>
                </a:r>
                <a14:m>
                  <m:oMath xmlns:m="http://schemas.openxmlformats.org/officeDocument/2006/math">
                    <m:sSub>
                      <m:sSubPr>
                        <m:ctrlPr>
                          <a:rPr lang="en-GB" i="1" smtClean="0">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2</m:t>
                        </m:r>
                      </m:sub>
                    </m:sSub>
                  </m:oMath>
                </a14:m>
                <a:endParaRPr lang="en-IN" dirty="0"/>
              </a:p>
              <a:p>
                <a:pPr marL="0" indent="0">
                  <a:buNone/>
                </a:pPr>
                <a:r>
                  <a:rPr lang="en-IN" dirty="0"/>
                  <a:t>					Current Leaving the Node =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3</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4</m:t>
                        </m:r>
                      </m:sub>
                    </m:sSub>
                  </m:oMath>
                </a14:m>
                <a:endParaRPr lang="en-IN" dirty="0"/>
              </a:p>
              <a:p>
                <a:pPr marL="0" indent="0">
                  <a:buNone/>
                </a:pPr>
                <a:r>
                  <a:rPr lang="en-IN" dirty="0"/>
                  <a:t>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3</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4</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2</m:t>
                        </m:r>
                      </m:sub>
                    </m:sSub>
                  </m:oMath>
                </a14:m>
                <a:endParaRPr lang="en-IN" dirty="0"/>
              </a:p>
              <a:p>
                <a:pPr marL="0" indent="0">
                  <a:buNone/>
                </a:pPr>
                <a:r>
                  <a:rPr lang="en-IN" dirty="0"/>
                  <a:t>					</a:t>
                </a:r>
                <a:r>
                  <a:rPr lang="en-IN" i="1" dirty="0"/>
                  <a:t>Applying KCL at Node </a:t>
                </a:r>
                <a14:m>
                  <m:oMath xmlns:m="http://schemas.openxmlformats.org/officeDocument/2006/math">
                    <m:sSub>
                      <m:sSubPr>
                        <m:ctrlPr>
                          <a:rPr lang="en-IN"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3</m:t>
                        </m:r>
                      </m:sub>
                    </m:sSub>
                    <m:r>
                      <a:rPr lang="en-GB" b="0" i="1" smtClean="0">
                        <a:latin typeface="Cambria Math" panose="02040503050406030204" pitchFamily="18" charset="0"/>
                      </a:rPr>
                      <m:t> </m:t>
                    </m:r>
                  </m:oMath>
                </a14:m>
                <a:r>
                  <a:rPr lang="en-IN" dirty="0"/>
                  <a:t>								Current Entering the Node = </a:t>
                </a:r>
                <a14:m>
                  <m:oMath xmlns:m="http://schemas.openxmlformats.org/officeDocument/2006/math">
                    <m:sSub>
                      <m:sSubPr>
                        <m:ctrlPr>
                          <a:rPr lang="en-GB" i="1" smtClean="0">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4</m:t>
                        </m:r>
                      </m:sub>
                    </m:sSub>
                  </m:oMath>
                </a14:m>
                <a:endParaRPr lang="en-IN" dirty="0"/>
              </a:p>
              <a:p>
                <a:pPr marL="0" indent="0">
                  <a:buNone/>
                </a:pPr>
                <a:r>
                  <a:rPr lang="en-IN" dirty="0"/>
                  <a:t>					Current Leaving the Node =10</a:t>
                </a:r>
              </a:p>
              <a:p>
                <a:pPr marL="0" indent="0">
                  <a:buNone/>
                </a:pPr>
                <a:r>
                  <a:rPr lang="en-IN" dirty="0"/>
                  <a:t>					 </a:t>
                </a:r>
                <a14:m>
                  <m:oMath xmlns:m="http://schemas.openxmlformats.org/officeDocument/2006/math">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1</m:t>
                        </m:r>
                      </m:sub>
                    </m:sSub>
                    <m:r>
                      <a:rPr lang="en-GB" b="0" i="1" smtClean="0">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b="0" i="1" smtClean="0">
                            <a:latin typeface="Cambria Math" panose="02040503050406030204" pitchFamily="18" charset="0"/>
                          </a:rPr>
                          <m:t>4</m:t>
                        </m:r>
                      </m:sub>
                    </m:sSub>
                    <m:r>
                      <a:rPr lang="en-GB" b="0" i="1" smtClean="0">
                        <a:latin typeface="Cambria Math" panose="02040503050406030204" pitchFamily="18" charset="0"/>
                      </a:rPr>
                      <m:t>=10</m:t>
                    </m:r>
                  </m:oMath>
                </a14:m>
                <a:endParaRPr lang="en-IN" dirty="0"/>
              </a:p>
              <a:p>
                <a:pPr marL="0" indent="0">
                  <a:buNone/>
                </a:pPr>
                <a:endParaRPr lang="en-IN" dirty="0"/>
              </a:p>
              <a:p>
                <a:endParaRPr lang="en-I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47700" y="1417627"/>
                <a:ext cx="11075498" cy="5130206"/>
              </a:xfrm>
              <a:blipFill>
                <a:blip r:embed="rId2"/>
                <a:stretch>
                  <a:fillRect l="-220" t="-2735"/>
                </a:stretch>
              </a:blipFill>
            </p:spPr>
            <p:txBody>
              <a:bodyPr/>
              <a:lstStyle/>
              <a:p>
                <a:r>
                  <a:rPr lang="en-GB">
                    <a:noFill/>
                  </a:rPr>
                  <a:t> </a:t>
                </a:r>
              </a:p>
            </p:txBody>
          </p:sp>
        </mc:Fallback>
      </mc:AlternateContent>
      <p:sp>
        <p:nvSpPr>
          <p:cNvPr id="4" name="Footer Placeholder 3"/>
          <p:cNvSpPr>
            <a:spLocks noGrp="1"/>
          </p:cNvSpPr>
          <p:nvPr>
            <p:ph type="ftr" sz="quarter" idx="11"/>
          </p:nvPr>
        </p:nvSpPr>
        <p:spPr>
          <a:xfrm>
            <a:off x="1301026" y="6461781"/>
            <a:ext cx="6735561" cy="365125"/>
          </a:xfrm>
        </p:spPr>
        <p:txBody>
          <a:bodyPr/>
          <a:lstStyle/>
          <a:p>
            <a:r>
              <a:rPr lang="en-GB"/>
              <a:t>Lecture 5 / Fundamentals of Electrical and Electronic Systems</a:t>
            </a:r>
            <a:endParaRPr lang="en-US" dirty="0"/>
          </a:p>
        </p:txBody>
      </p:sp>
      <p:sp>
        <p:nvSpPr>
          <p:cNvPr id="5" name="Slide Number Placeholder 4"/>
          <p:cNvSpPr>
            <a:spLocks noGrp="1"/>
          </p:cNvSpPr>
          <p:nvPr>
            <p:ph type="sldNum" sz="quarter" idx="12"/>
          </p:nvPr>
        </p:nvSpPr>
        <p:spPr/>
        <p:txBody>
          <a:bodyPr/>
          <a:lstStyle/>
          <a:p>
            <a:fld id="{A465DFF1-0632-DC41-8079-D9882AFED7B7}" type="slidenum">
              <a:rPr lang="en-US" smtClean="0"/>
              <a:pPr/>
              <a:t>18</a:t>
            </a:fld>
            <a:endParaRPr lang="en-US" dirty="0"/>
          </a:p>
        </p:txBody>
      </p:sp>
      <p:sp>
        <p:nvSpPr>
          <p:cNvPr id="24" name="TextBox 23"/>
          <p:cNvSpPr txBox="1"/>
          <p:nvPr/>
        </p:nvSpPr>
        <p:spPr>
          <a:xfrm>
            <a:off x="4106040" y="3734315"/>
            <a:ext cx="1938210" cy="343492"/>
          </a:xfrm>
          <a:prstGeom prst="rect">
            <a:avLst/>
          </a:prstGeom>
          <a:noFill/>
        </p:spPr>
        <p:txBody>
          <a:bodyPr wrap="square" rtlCol="0">
            <a:spAutoFit/>
          </a:bodyPr>
          <a:lstStyle/>
          <a:p>
            <a:endParaRPr lang="en-IN" sz="1632" dirty="0"/>
          </a:p>
        </p:txBody>
      </p:sp>
      <p:pic>
        <p:nvPicPr>
          <p:cNvPr id="8" name="Picture 7">
            <a:extLst>
              <a:ext uri="{FF2B5EF4-FFF2-40B4-BE49-F238E27FC236}">
                <a16:creationId xmlns:a16="http://schemas.microsoft.com/office/drawing/2014/main" id="{1B4E4C85-2148-FB9F-3018-79EFC2C939D0}"/>
              </a:ext>
            </a:extLst>
          </p:cNvPr>
          <p:cNvPicPr>
            <a:picLocks noChangeAspect="1"/>
          </p:cNvPicPr>
          <p:nvPr/>
        </p:nvPicPr>
        <p:blipFill>
          <a:blip r:embed="rId3"/>
          <a:stretch>
            <a:fillRect/>
          </a:stretch>
        </p:blipFill>
        <p:spPr>
          <a:xfrm>
            <a:off x="647700" y="2222330"/>
            <a:ext cx="4391025" cy="2867025"/>
          </a:xfrm>
          <a:prstGeom prst="rect">
            <a:avLst/>
          </a:prstGeom>
        </p:spPr>
      </p:pic>
    </p:spTree>
    <p:extLst>
      <p:ext uri="{BB962C8B-B14F-4D97-AF65-F5344CB8AC3E}">
        <p14:creationId xmlns:p14="http://schemas.microsoft.com/office/powerpoint/2010/main" val="979469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43DB1F-90B0-42CC-ABF2-3259D70B3186}"/>
              </a:ext>
            </a:extLst>
          </p:cNvPr>
          <p:cNvSpPr>
            <a:spLocks noGrp="1"/>
          </p:cNvSpPr>
          <p:nvPr>
            <p:ph type="title"/>
          </p:nvPr>
        </p:nvSpPr>
        <p:spPr>
          <a:xfrm>
            <a:off x="1028700" y="1967266"/>
            <a:ext cx="2628900" cy="2547257"/>
          </a:xfrm>
          <a:noFill/>
        </p:spPr>
        <p:txBody>
          <a:bodyPr vert="horz" lIns="91440" tIns="45720" rIns="91440" bIns="45720" rtlCol="0" anchor="ctr">
            <a:normAutofit fontScale="90000"/>
          </a:bodyPr>
          <a:lstStyle/>
          <a:p>
            <a:pPr algn="ct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dirty="0">
                <a:solidFill>
                  <a:srgbClr val="FFFFFF"/>
                </a:solidFill>
              </a:rPr>
            </a:br>
            <a:r>
              <a:rPr lang="en-US" sz="4000" kern="1200" dirty="0">
                <a:solidFill>
                  <a:srgbClr val="FFFFFF"/>
                </a:solidFill>
                <a:latin typeface="+mj-lt"/>
                <a:ea typeface="+mj-ea"/>
                <a:cs typeface="+mj-cs"/>
              </a:rPr>
              <a:t>Thank You</a:t>
            </a: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br>
              <a:rPr lang="en-US" sz="3600" kern="1200" dirty="0">
                <a:solidFill>
                  <a:srgbClr val="FFFFFF"/>
                </a:solidFill>
                <a:latin typeface="+mj-lt"/>
                <a:ea typeface="+mj-ea"/>
                <a:cs typeface="+mj-cs"/>
              </a:rPr>
            </a:br>
            <a:endParaRPr lang="en-US" sz="3600" kern="1200" dirty="0">
              <a:solidFill>
                <a:srgbClr val="FFFFFF"/>
              </a:solidFill>
              <a:latin typeface="+mj-lt"/>
              <a:ea typeface="+mj-ea"/>
              <a:cs typeface="+mj-cs"/>
            </a:endParaRPr>
          </a:p>
        </p:txBody>
      </p:sp>
      <p:pic>
        <p:nvPicPr>
          <p:cNvPr id="27" name="Graphic 26" descr="Smiling Face with No Fill">
            <a:extLst>
              <a:ext uri="{FF2B5EF4-FFF2-40B4-BE49-F238E27FC236}">
                <a16:creationId xmlns:a16="http://schemas.microsoft.com/office/drawing/2014/main" id="{3384C516-C4F0-0622-6119-DE19AF0FA9E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383296" y="643466"/>
            <a:ext cx="5568739" cy="5568739"/>
          </a:xfrm>
          <a:prstGeom prst="rect">
            <a:avLst/>
          </a:prstGeom>
        </p:spPr>
      </p:pic>
      <p:sp>
        <p:nvSpPr>
          <p:cNvPr id="5" name="Footer Placeholder 4">
            <a:extLst>
              <a:ext uri="{FF2B5EF4-FFF2-40B4-BE49-F238E27FC236}">
                <a16:creationId xmlns:a16="http://schemas.microsoft.com/office/drawing/2014/main" id="{36151967-A607-1C5C-E865-FAA75F0DC0F9}"/>
              </a:ext>
            </a:extLst>
          </p:cNvPr>
          <p:cNvSpPr>
            <a:spLocks noGrp="1"/>
          </p:cNvSpPr>
          <p:nvPr>
            <p:ph type="ftr" sz="quarter" idx="11"/>
          </p:nvPr>
        </p:nvSpPr>
        <p:spPr>
          <a:xfrm>
            <a:off x="1028700" y="6356350"/>
            <a:ext cx="6210300" cy="365125"/>
          </a:xfrm>
        </p:spPr>
        <p:txBody>
          <a:bodyPr vert="horz" lIns="91440" tIns="45720" rIns="91440" bIns="45720" rtlCol="0" anchor="ctr">
            <a:normAutofit/>
          </a:bodyPr>
          <a:lstStyle/>
          <a:p>
            <a:pPr>
              <a:spcAft>
                <a:spcPts val="600"/>
              </a:spcAft>
              <a:defRPr/>
            </a:pPr>
            <a:r>
              <a:rPr lang="en-GB" sz="1200" kern="1200">
                <a:solidFill>
                  <a:schemeClr val="tx1">
                    <a:alpha val="80000"/>
                  </a:schemeClr>
                </a:solidFill>
                <a:latin typeface="+mn-lt"/>
                <a:ea typeface="+mn-ea"/>
                <a:cs typeface="+mn-cs"/>
              </a:rPr>
              <a:t>Lecture 5 / Fundamentals of Electrical and Electronic Systems</a:t>
            </a:r>
            <a:endParaRPr lang="en-US" sz="1200" kern="1200" dirty="0">
              <a:solidFill>
                <a:schemeClr val="tx1">
                  <a:alpha val="80000"/>
                </a:schemeClr>
              </a:solidFill>
              <a:latin typeface="+mn-lt"/>
              <a:ea typeface="+mn-ea"/>
              <a:cs typeface="+mn-cs"/>
            </a:endParaRPr>
          </a:p>
        </p:txBody>
      </p:sp>
      <p:sp>
        <p:nvSpPr>
          <p:cNvPr id="4" name="Title 1">
            <a:extLst>
              <a:ext uri="{FF2B5EF4-FFF2-40B4-BE49-F238E27FC236}">
                <a16:creationId xmlns:a16="http://schemas.microsoft.com/office/drawing/2014/main" id="{32C3C7A6-E982-4ABF-9D9D-B78A86B2D4DF}"/>
              </a:ext>
            </a:extLst>
          </p:cNvPr>
          <p:cNvSpPr txBox="1">
            <a:spLocks/>
          </p:cNvSpPr>
          <p:nvPr/>
        </p:nvSpPr>
        <p:spPr>
          <a:xfrm>
            <a:off x="4089118" y="251169"/>
            <a:ext cx="4803709" cy="720080"/>
          </a:xfr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Aft>
                <a:spcPts val="600"/>
              </a:spcAft>
            </a:pPr>
            <a:endParaRPr lang="en-GB" sz="4000" b="1" dirty="0">
              <a:solidFill>
                <a:schemeClr val="bg1"/>
              </a:solidFill>
            </a:endParaRPr>
          </a:p>
        </p:txBody>
      </p:sp>
      <p:sp>
        <p:nvSpPr>
          <p:cNvPr id="3" name="Slide Number Placeholder 2">
            <a:extLst>
              <a:ext uri="{FF2B5EF4-FFF2-40B4-BE49-F238E27FC236}">
                <a16:creationId xmlns:a16="http://schemas.microsoft.com/office/drawing/2014/main" id="{89F19F10-3701-F54D-6D52-66C3EE8AD3CE}"/>
              </a:ext>
            </a:extLst>
          </p:cNvPr>
          <p:cNvSpPr>
            <a:spLocks noGrp="1"/>
          </p:cNvSpPr>
          <p:nvPr>
            <p:ph type="sldNum" sz="quarter" idx="12"/>
          </p:nvPr>
        </p:nvSpPr>
        <p:spPr/>
        <p:txBody>
          <a:bodyPr/>
          <a:lstStyle/>
          <a:p>
            <a:pPr>
              <a:spcAft>
                <a:spcPts val="600"/>
              </a:spcAft>
            </a:pPr>
            <a:fld id="{AC82685A-BD3A-4230-8D85-804689F67293}" type="slidenum">
              <a:rPr lang="en-GB" smtClean="0"/>
              <a:pPr>
                <a:spcAft>
                  <a:spcPts val="600"/>
                </a:spcAft>
              </a:pPr>
              <a:t>19</a:t>
            </a:fld>
            <a:endParaRPr lang="en-GB"/>
          </a:p>
        </p:txBody>
      </p:sp>
    </p:spTree>
    <p:extLst>
      <p:ext uri="{BB962C8B-B14F-4D97-AF65-F5344CB8AC3E}">
        <p14:creationId xmlns:p14="http://schemas.microsoft.com/office/powerpoint/2010/main" val="160878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D09DC4-48CE-45C2-9393-0A8E48C8FD95}">
  <ds:schemaRefs>
    <ds:schemaRef ds:uri="http://schemas.microsoft.com/office/2006/metadata/properties"/>
    <ds:schemaRef ds:uri="http://www.w3.org/XML/1998/namespace"/>
    <ds:schemaRef ds:uri="http://schemas.microsoft.com/office/infopath/2007/PartnerControls"/>
    <ds:schemaRef ds:uri="http://schemas.microsoft.com/office/2006/documentManagement/types"/>
    <ds:schemaRef ds:uri="http://purl.org/dc/dcmitype/"/>
    <ds:schemaRef ds:uri="http://purl.org/dc/elements/1.1/"/>
    <ds:schemaRef ds:uri="303dbf9b-b85b-46a0-94f1-894078c07ecd"/>
    <ds:schemaRef ds:uri="http://schemas.openxmlformats.org/package/2006/metadata/core-properties"/>
    <ds:schemaRef ds:uri="211f9404-bca0-4bcf-9c1d-965ccb6f8d2d"/>
    <ds:schemaRef ds:uri="http://purl.org/dc/terms/"/>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1433</Words>
  <Application>Microsoft Office PowerPoint</Application>
  <PresentationFormat>Widescreen</PresentationFormat>
  <Paragraphs>172</Paragraphs>
  <Slides>19</Slides>
  <Notes>8</Notes>
  <HiddenSlides>0</HiddenSlides>
  <MMClips>0</MMClips>
  <ScaleCrop>false</ScaleCrop>
  <HeadingPairs>
    <vt:vector size="6" baseType="variant">
      <vt:variant>
        <vt:lpstr>Fonts Used</vt:lpstr>
      </vt:variant>
      <vt:variant>
        <vt:i4>4</vt:i4>
      </vt:variant>
      <vt:variant>
        <vt:lpstr>Theme</vt:lpstr>
      </vt:variant>
      <vt:variant>
        <vt:i4>20</vt:i4>
      </vt:variant>
      <vt:variant>
        <vt:lpstr>Slide Titles</vt:lpstr>
      </vt:variant>
      <vt:variant>
        <vt:i4>19</vt:i4>
      </vt:variant>
    </vt:vector>
  </HeadingPairs>
  <TitlesOfParts>
    <vt:vector size="43" baseType="lpstr">
      <vt:lpstr>Arial</vt:lpstr>
      <vt:lpstr>Calibri</vt:lpstr>
      <vt:lpstr>Calibri Light</vt:lpstr>
      <vt:lpstr>Cambria Math</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Content</vt:lpstr>
      <vt:lpstr>Learning Outcome</vt:lpstr>
      <vt:lpstr>Introduction</vt:lpstr>
      <vt:lpstr>Kirchhoff's law</vt:lpstr>
      <vt:lpstr>Kirchhoff's Current law (KCL)</vt:lpstr>
      <vt:lpstr>Kirchhoff's Current law</vt:lpstr>
      <vt:lpstr>Kirchhoff’s Voltage law (KVL)</vt:lpstr>
      <vt:lpstr>Kirchhoff’s Voltage law (KVL)</vt:lpstr>
      <vt:lpstr>Sign conversion</vt:lpstr>
      <vt:lpstr>Sign conversion</vt:lpstr>
      <vt:lpstr>Sign conversion</vt:lpstr>
      <vt:lpstr>Steps to apply Kirchhoff’s law to get network equation</vt:lpstr>
      <vt:lpstr>Steps to apply Kirchhoff’s law to get network equation (cont…)</vt:lpstr>
      <vt:lpstr>Exercise 1</vt:lpstr>
      <vt:lpstr>Exercise 2</vt:lpstr>
      <vt:lpstr>Exercise 3</vt:lpstr>
      <vt:lpstr>Exercise 4</vt:lpstr>
      <vt:lpstr>   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Stalin Jacob Wilson Packia Dhas</cp:lastModifiedBy>
  <cp:revision>144</cp:revision>
  <dcterms:created xsi:type="dcterms:W3CDTF">2021-03-09T15:35:42Z</dcterms:created>
  <dcterms:modified xsi:type="dcterms:W3CDTF">2024-06-18T05:35:14Z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