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 /><Relationship Id="rId7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heme" Target="theme/theme1.xml" /><Relationship Id="rId5" Type="http://schemas.openxmlformats.org/officeDocument/2006/relationships/viewProps" Target="viewProps.xml" /><Relationship Id="rId4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E2D7B-AE59-6942-9D75-43ADECCE37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2C032D-1FC4-C945-AD37-0F1EDCB16F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014932-6AFA-3D47-9AEB-7AF8F796A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93AB-CC48-2145-959A-8C6B9F4D114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5C1A41-FDFA-7144-9E54-071FB3F91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F34A43-A0FA-864A-8030-DD149F541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C2FB7-C34A-7E4D-A9FC-7DD6A70AB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538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E4567-9A5B-4546-ACDB-F6D4290D0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B99022-FC4E-DC4F-8809-333F50E39D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9EEB6A-1D0E-EC41-886E-9F5DD9A99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93AB-CC48-2145-959A-8C6B9F4D114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52A819-CB7B-C646-9BCF-21440515D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2227E4-9D25-8E45-862F-B187DA143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C2FB7-C34A-7E4D-A9FC-7DD6A70AB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477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AD027-4C3A-AB45-A49B-6BE034EF2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C4B842-1F64-8D4A-BCD1-3DDB1F9FA2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0A4CF8-22D0-454E-98F3-CBF6D8ECC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93AB-CC48-2145-959A-8C6B9F4D114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7509C8-4CA1-8542-84CD-C9A6F06BC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E6A56-EEFA-464D-B5E8-DA3133AA1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C2FB7-C34A-7E4D-A9FC-7DD6A70AB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781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949F9-CE34-CF41-9E2D-6B843D89C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B8048B-B6EA-A340-A691-6D235798EA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8E08A8-15F2-9944-B539-F0C3DEC696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0B27ED-CB59-4247-8688-41412BE67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93AB-CC48-2145-959A-8C6B9F4D114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C91C3-43F1-904A-8A5A-A109AD227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FE91B0-445F-9D45-929D-C9B33EDD1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C2FB7-C34A-7E4D-A9FC-7DD6A70AB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380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49842-A0A5-7D4D-B017-5F4DFA4BB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87036-D806-0C44-A85D-8BC85003E3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4074E6-9598-5142-9DC8-05965B1683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C7539E-F237-154C-988B-B774F9EED1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FA75C5-CFE4-0549-9A6E-013B72C21F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8883D9-05D4-9348-9DE0-405DABEE9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93AB-CC48-2145-959A-8C6B9F4D114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6DD215-934C-1C41-B91D-ACF8D525F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EE4560-8C48-1E4E-A355-CE9CB06B5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C2FB7-C34A-7E4D-A9FC-7DD6A70AB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44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BAE59-EEFE-8940-BF8B-8C52970E4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DE3870-AE3E-D247-8880-8FB889E17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93AB-CC48-2145-959A-8C6B9F4D114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8B6F57-28D0-7842-8A25-D55E5AC95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BAC8C-C64E-7E4F-8C46-C852CE4ED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C2FB7-C34A-7E4D-A9FC-7DD6A70AB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157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BDF4AD-070D-0141-AF82-BCE8B78D0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93AB-CC48-2145-959A-8C6B9F4D114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1843AC-546F-254F-B3A4-4623BA6C9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CFC63-64BB-BE45-94A9-049A1ACCA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C2FB7-C34A-7E4D-A9FC-7DD6A70AB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465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20EED-0326-CF49-AA6D-8236718D6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FE2BE-FDE1-CB49-AF40-6F7EA4F3BA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E1468C-472D-2543-9B7C-8CF40EF7E7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9A9600-E562-544C-A4A2-45D9C395B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93AB-CC48-2145-959A-8C6B9F4D114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B63813-3D62-0B4A-B83F-B69E8BC57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BA022E-9766-EA4C-88FA-638FA7C70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C2FB7-C34A-7E4D-A9FC-7DD6A70AB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632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90197-5E7C-2742-91E8-45100D314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4A5B7E-C8B0-E64A-85C9-A45067D86F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FD9602-3F37-A04C-AE39-5437A684D9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F70797-8454-8040-9FC7-8795F237C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93AB-CC48-2145-959A-8C6B9F4D114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1F1D69-A0DC-E947-BF90-67C4070FA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4F619A-CD7B-CA43-B826-652267359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C2FB7-C34A-7E4D-A9FC-7DD6A70AB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563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682F8-07F1-1047-BC2E-4FF57A9F2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8CA75C-318E-0743-BDAF-9E671E376D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55DDC4-7394-554B-A57D-21A2E8886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93AB-CC48-2145-959A-8C6B9F4D114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34375E-31EE-A44E-A321-F957C8BD7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CFB06-E0AB-044D-885E-1693E419B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C2FB7-C34A-7E4D-A9FC-7DD6A70AB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49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7B1335-4860-584E-8557-60A2E53830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945A1D-03BE-054A-A35A-07FA3576B2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D2591A-3C8D-5247-8929-A46976C91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F93AB-CC48-2145-959A-8C6B9F4D114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FF3F3F-93E7-AB4A-8879-8B3D3906A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03F2A-A7EA-FF4F-8267-25698F6C7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C2FB7-C34A-7E4D-A9FC-7DD6A70AB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8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B9F1C2-9B21-6B4E-A3F6-74D181960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EE107-4FC7-ED41-AE92-E2EC9C3DA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29444-7D4A-CC4C-A679-2FEAADF99A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F93AB-CC48-2145-959A-8C6B9F4D114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AD7DAD-357F-C041-ACA6-64F866A295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773CA2-3B22-7142-8097-2DEDCD8A67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C2FB7-C34A-7E4D-A9FC-7DD6A70AB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149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 /><Relationship Id="rId2" Type="http://schemas.openxmlformats.org/officeDocument/2006/relationships/video" Target="../media/media1.mp4" /><Relationship Id="rId1" Type="http://schemas.microsoft.com/office/2007/relationships/media" Target="../media/media1.mp4" /><Relationship Id="rId4" Type="http://schemas.openxmlformats.org/officeDocument/2006/relationships/image" Target="../media/image1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8">
            <a:extLst>
              <a:ext uri="{FF2B5EF4-FFF2-40B4-BE49-F238E27FC236}">
                <a16:creationId xmlns:a16="http://schemas.microsoft.com/office/drawing/2014/main" id="{95E03B60-5CDC-6D4F-AC52-2FB8DAB3EB9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417674" y="979377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Student- IOAN BLEDEA</a:t>
            </a:r>
          </a:p>
          <a:p>
            <a:r>
              <a:rPr lang="en-GB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ID – 2126257@student.uwtsd.ac.uk</a:t>
            </a:r>
          </a:p>
          <a:p>
            <a:r>
              <a:rPr lang="en-GB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Foreign languages and cultural awareness BMIH5003</a:t>
            </a:r>
          </a:p>
          <a:p>
            <a:r>
              <a:rPr lang="en-GB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Lecturer- RODRIGO F. AGUILERA</a:t>
            </a:r>
            <a:endParaRPr lang="en-GB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805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7234B-9488-4743-BC7F-3632CF623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AMERA_VIDEO.mp4">
            <a:hlinkClick r:id="" action="ppaction://media"/>
            <a:extLst>
              <a:ext uri="{FF2B5EF4-FFF2-40B4-BE49-F238E27FC236}">
                <a16:creationId xmlns:a16="http://schemas.microsoft.com/office/drawing/2014/main" id="{5F6834BA-B15D-8F41-B260-441EA65C13CA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72038" y="1825625"/>
            <a:ext cx="2447925" cy="4351338"/>
          </a:xfrm>
        </p:spPr>
      </p:pic>
    </p:spTree>
    <p:extLst>
      <p:ext uri="{BB962C8B-B14F-4D97-AF65-F5344CB8AC3E}">
        <p14:creationId xmlns:p14="http://schemas.microsoft.com/office/powerpoint/2010/main" val="4281304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 Student- IOAN BLEDEA Student ID – 2126257@student.uwtsd.ac.uk Foreign languages and cultural awareness BMIH5003 Lecturer- RODRIGO F. AGUILERA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Student- IOAN BLEDEA Student ID – 2126257@student.uwtsd.ac.uk Marketing Essentials BMIH4005 Lecturer- RUTH TAYLOR-DAVIES</dc:title>
  <dc:creator>Ioan Bledea</dc:creator>
  <cp:lastModifiedBy>Ioan Bledea</cp:lastModifiedBy>
  <cp:revision>3</cp:revision>
  <dcterms:created xsi:type="dcterms:W3CDTF">2023-05-18T18:50:16Z</dcterms:created>
  <dcterms:modified xsi:type="dcterms:W3CDTF">2023-05-18T19:42:41Z</dcterms:modified>
</cp:coreProperties>
</file>