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5"/>
  </p:notesMasterIdLst>
  <p:handoutMasterIdLst>
    <p:handoutMasterId r:id="rId26"/>
  </p:handoutMasterIdLst>
  <p:sldIdLst>
    <p:sldId id="256" r:id="rId2"/>
    <p:sldId id="257" r:id="rId3"/>
    <p:sldId id="261" r:id="rId4"/>
    <p:sldId id="267" r:id="rId5"/>
    <p:sldId id="262" r:id="rId6"/>
    <p:sldId id="260" r:id="rId7"/>
    <p:sldId id="258" r:id="rId8"/>
    <p:sldId id="259" r:id="rId9"/>
    <p:sldId id="268" r:id="rId10"/>
    <p:sldId id="269" r:id="rId11"/>
    <p:sldId id="270" r:id="rId12"/>
    <p:sldId id="271" r:id="rId13"/>
    <p:sldId id="272" r:id="rId14"/>
    <p:sldId id="273" r:id="rId15"/>
    <p:sldId id="274" r:id="rId16"/>
    <p:sldId id="276" r:id="rId17"/>
    <p:sldId id="277" r:id="rId18"/>
    <p:sldId id="278" r:id="rId19"/>
    <p:sldId id="279" r:id="rId20"/>
    <p:sldId id="280" r:id="rId21"/>
    <p:sldId id="281" r:id="rId22"/>
    <p:sldId id="282" r:id="rId23"/>
    <p:sldId id="275" r:id="rId24"/>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1" d="100"/>
          <a:sy n="61" d="100"/>
        </p:scale>
        <p:origin x="348" y="5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75" d="100"/>
          <a:sy n="75" d="100"/>
        </p:scale>
        <p:origin x="-1416" y="33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D552A83-C889-4D4F-96E9-F5E70E42C9ED}"/>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5363" name="Rectangle 3">
            <a:extLst>
              <a:ext uri="{FF2B5EF4-FFF2-40B4-BE49-F238E27FC236}">
                <a16:creationId xmlns:a16="http://schemas.microsoft.com/office/drawing/2014/main" id="{0B33C0E8-9540-4839-902C-739578637A39}"/>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cs typeface="+mn-cs"/>
              </a:defRPr>
            </a:lvl1pPr>
          </a:lstStyle>
          <a:p>
            <a:pPr>
              <a:defRPr/>
            </a:pPr>
            <a:endParaRPr lang="cy-GB"/>
          </a:p>
        </p:txBody>
      </p:sp>
      <p:sp>
        <p:nvSpPr>
          <p:cNvPr id="15364" name="Rectangle 4">
            <a:extLst>
              <a:ext uri="{FF2B5EF4-FFF2-40B4-BE49-F238E27FC236}">
                <a16:creationId xmlns:a16="http://schemas.microsoft.com/office/drawing/2014/main" id="{F562F08B-ACC8-4516-B732-B45229F3FFCC}"/>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5365" name="Rectangle 5">
            <a:extLst>
              <a:ext uri="{FF2B5EF4-FFF2-40B4-BE49-F238E27FC236}">
                <a16:creationId xmlns:a16="http://schemas.microsoft.com/office/drawing/2014/main" id="{B9CC72C7-93CE-4E57-9630-7C5A6F13C9F6}"/>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C3807D9C-B887-4545-B390-A180E327355A}" type="slidenum">
              <a:rPr lang="cy-GB" altLang="en-US"/>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13ED182-D5FA-46B6-8F57-590FCCBE78E2}"/>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7411" name="Rectangle 3">
            <a:extLst>
              <a:ext uri="{FF2B5EF4-FFF2-40B4-BE49-F238E27FC236}">
                <a16:creationId xmlns:a16="http://schemas.microsoft.com/office/drawing/2014/main" id="{0919CCC0-123C-4FA2-913D-60E6AA84F145}"/>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cs typeface="+mn-cs"/>
              </a:defRPr>
            </a:lvl1pPr>
          </a:lstStyle>
          <a:p>
            <a:pPr>
              <a:defRPr/>
            </a:pPr>
            <a:endParaRPr lang="cy-GB"/>
          </a:p>
        </p:txBody>
      </p:sp>
      <p:sp>
        <p:nvSpPr>
          <p:cNvPr id="5124" name="Rectangle 4">
            <a:extLst>
              <a:ext uri="{FF2B5EF4-FFF2-40B4-BE49-F238E27FC236}">
                <a16:creationId xmlns:a16="http://schemas.microsoft.com/office/drawing/2014/main" id="{B8AD1D5A-DB0E-4BF5-8906-148D80D58C9A}"/>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D446C906-2D2B-4F67-BF49-A905348EDC04}"/>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F28BE55-0AEC-41DC-A3E9-885AE8E88A8E}"/>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7415" name="Rectangle 7">
            <a:extLst>
              <a:ext uri="{FF2B5EF4-FFF2-40B4-BE49-F238E27FC236}">
                <a16:creationId xmlns:a16="http://schemas.microsoft.com/office/drawing/2014/main" id="{C7191F31-D1DC-450E-A50C-6E186487373A}"/>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DBB4EC2C-B475-45B2-90D7-91F74188F7E1}" type="slidenum">
              <a:rPr lang="cy-GB" altLang="en-US"/>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E58EE9A3-EA9D-464E-A374-20C1F5346D45}"/>
              </a:ext>
            </a:extLst>
          </p:cNvPr>
          <p:cNvSpPr>
            <a:spLocks noGrp="1" noRot="1" noChangeAspect="1" noTextEdit="1"/>
          </p:cNvSpPr>
          <p:nvPr>
            <p:ph type="sldImg"/>
          </p:nvPr>
        </p:nvSpPr>
        <p:spPr>
          <a:xfrm>
            <a:off x="917575" y="744538"/>
            <a:ext cx="4962525" cy="3722687"/>
          </a:xfrm>
          <a:ln/>
        </p:spPr>
      </p:sp>
      <p:sp>
        <p:nvSpPr>
          <p:cNvPr id="8195" name="Notes Placeholder 2">
            <a:extLst>
              <a:ext uri="{FF2B5EF4-FFF2-40B4-BE49-F238E27FC236}">
                <a16:creationId xmlns:a16="http://schemas.microsoft.com/office/drawing/2014/main" id="{D276B285-114F-421D-B85D-CA3BF28F970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Handout: Guide to library resources.</a:t>
            </a:r>
          </a:p>
        </p:txBody>
      </p:sp>
      <p:sp>
        <p:nvSpPr>
          <p:cNvPr id="8196" name="Slide Number Placeholder 3">
            <a:extLst>
              <a:ext uri="{FF2B5EF4-FFF2-40B4-BE49-F238E27FC236}">
                <a16:creationId xmlns:a16="http://schemas.microsoft.com/office/drawing/2014/main" id="{BC8E2EF1-60CD-4486-8F29-11034F20CE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eaLnBrk="1" hangingPunct="1"/>
            <a:fld id="{A409B3D7-4EF5-4FBC-ADFE-C98A8323C2E3}" type="slidenum">
              <a:rPr lang="en-GB" altLang="en-US" sz="1200">
                <a:latin typeface="Arial" panose="020B0604020202020204" pitchFamily="34" charset="0"/>
              </a:rPr>
              <a:pPr eaLnBrk="1" hangingPunct="1"/>
              <a:t>1</a:t>
            </a:fld>
            <a:endParaRPr lang="en-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4055C7F-CCC8-433B-A325-A6FBAF5241E2}"/>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FDE9B48-5EF7-4635-9A6B-8B1AEBD7243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91079A7-8585-49FD-9B33-3E2A53B3B1FB}"/>
              </a:ext>
            </a:extLst>
          </p:cNvPr>
          <p:cNvSpPr>
            <a:spLocks noGrp="1"/>
          </p:cNvSpPr>
          <p:nvPr>
            <p:ph type="sldNum" sz="quarter" idx="12"/>
          </p:nvPr>
        </p:nvSpPr>
        <p:spPr/>
        <p:txBody>
          <a:bodyPr/>
          <a:lstStyle>
            <a:lvl1pPr>
              <a:defRPr/>
            </a:lvl1pPr>
          </a:lstStyle>
          <a:p>
            <a:fld id="{123E2886-B139-4AE1-9D8B-5D1C0F454FC6}" type="slidenum">
              <a:rPr lang="en-US" altLang="en-US"/>
              <a:pPr/>
              <a:t>‹#›</a:t>
            </a:fld>
            <a:endParaRPr lang="en-US" altLang="en-US"/>
          </a:p>
        </p:txBody>
      </p:sp>
    </p:spTree>
    <p:extLst>
      <p:ext uri="{BB962C8B-B14F-4D97-AF65-F5344CB8AC3E}">
        <p14:creationId xmlns:p14="http://schemas.microsoft.com/office/powerpoint/2010/main" val="681790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0E4F2A-9753-45B1-9A54-52186AD3A65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13205B0-807A-4379-8129-EFA79D3C8AB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625B607-4A9D-43C7-87C4-F632F02DF9CB}"/>
              </a:ext>
            </a:extLst>
          </p:cNvPr>
          <p:cNvSpPr>
            <a:spLocks noGrp="1"/>
          </p:cNvSpPr>
          <p:nvPr>
            <p:ph type="sldNum" sz="quarter" idx="12"/>
          </p:nvPr>
        </p:nvSpPr>
        <p:spPr/>
        <p:txBody>
          <a:bodyPr/>
          <a:lstStyle>
            <a:lvl1pPr>
              <a:defRPr/>
            </a:lvl1pPr>
          </a:lstStyle>
          <a:p>
            <a:fld id="{116C9C54-8542-4B09-96B0-E99C82997B5A}" type="slidenum">
              <a:rPr lang="en-US" altLang="en-US"/>
              <a:pPr/>
              <a:t>‹#›</a:t>
            </a:fld>
            <a:endParaRPr lang="en-US" altLang="en-US"/>
          </a:p>
        </p:txBody>
      </p:sp>
    </p:spTree>
    <p:extLst>
      <p:ext uri="{BB962C8B-B14F-4D97-AF65-F5344CB8AC3E}">
        <p14:creationId xmlns:p14="http://schemas.microsoft.com/office/powerpoint/2010/main" val="3273368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CFA2D3-C9D0-47F2-AA76-CC6DE276B5CC}"/>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C1278B8-91AD-4B5F-B50F-266FA365E36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B3434EF-5872-4BB8-A595-FC41CF734B16}"/>
              </a:ext>
            </a:extLst>
          </p:cNvPr>
          <p:cNvSpPr>
            <a:spLocks noGrp="1"/>
          </p:cNvSpPr>
          <p:nvPr>
            <p:ph type="sldNum" sz="quarter" idx="12"/>
          </p:nvPr>
        </p:nvSpPr>
        <p:spPr/>
        <p:txBody>
          <a:bodyPr/>
          <a:lstStyle>
            <a:lvl1pPr>
              <a:defRPr/>
            </a:lvl1pPr>
          </a:lstStyle>
          <a:p>
            <a:fld id="{04B9F54B-FC4A-4916-A38D-151FFA974F9F}" type="slidenum">
              <a:rPr lang="en-US" altLang="en-US"/>
              <a:pPr/>
              <a:t>‹#›</a:t>
            </a:fld>
            <a:endParaRPr lang="en-US" altLang="en-US"/>
          </a:p>
        </p:txBody>
      </p:sp>
    </p:spTree>
    <p:extLst>
      <p:ext uri="{BB962C8B-B14F-4D97-AF65-F5344CB8AC3E}">
        <p14:creationId xmlns:p14="http://schemas.microsoft.com/office/powerpoint/2010/main" val="46028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0FE84AE5-B212-4617-A10D-4FA00B10A7F2}"/>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FBB5A10B-537F-4090-98B3-682C04E6C86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0BE5B93-A513-4B4B-AAEA-BAE7AADDAD0C}"/>
              </a:ext>
            </a:extLst>
          </p:cNvPr>
          <p:cNvSpPr>
            <a:spLocks noGrp="1"/>
          </p:cNvSpPr>
          <p:nvPr>
            <p:ph type="sldNum" sz="quarter" idx="12"/>
          </p:nvPr>
        </p:nvSpPr>
        <p:spPr/>
        <p:txBody>
          <a:bodyPr/>
          <a:lstStyle>
            <a:lvl1pPr>
              <a:defRPr/>
            </a:lvl1pPr>
          </a:lstStyle>
          <a:p>
            <a:fld id="{CB6EBDE7-2024-4C98-9C77-3B73E275D405}" type="slidenum">
              <a:rPr lang="en-US" altLang="en-US"/>
              <a:pPr/>
              <a:t>‹#›</a:t>
            </a:fld>
            <a:endParaRPr lang="en-US" altLang="en-US"/>
          </a:p>
        </p:txBody>
      </p:sp>
    </p:spTree>
    <p:extLst>
      <p:ext uri="{BB962C8B-B14F-4D97-AF65-F5344CB8AC3E}">
        <p14:creationId xmlns:p14="http://schemas.microsoft.com/office/powerpoint/2010/main" val="1332626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C9891D1B-0D89-4CCE-93A0-AA713D167CFB}"/>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A4AF5127-AC9A-4770-BA45-1EFB9C8FE757}"/>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C49BA125-979A-4A7D-96F3-8EC40261C7CF}"/>
              </a:ext>
            </a:extLst>
          </p:cNvPr>
          <p:cNvSpPr>
            <a:spLocks noGrp="1"/>
          </p:cNvSpPr>
          <p:nvPr>
            <p:ph type="sldNum" sz="quarter" idx="12"/>
          </p:nvPr>
        </p:nvSpPr>
        <p:spPr/>
        <p:txBody>
          <a:bodyPr/>
          <a:lstStyle>
            <a:lvl1pPr>
              <a:defRPr/>
            </a:lvl1pPr>
          </a:lstStyle>
          <a:p>
            <a:fld id="{45794333-890E-4EB9-86ED-553828B291EC}" type="slidenum">
              <a:rPr lang="en-US" altLang="en-US"/>
              <a:pPr/>
              <a:t>‹#›</a:t>
            </a:fld>
            <a:endParaRPr lang="en-US" altLang="en-US"/>
          </a:p>
        </p:txBody>
      </p:sp>
    </p:spTree>
    <p:extLst>
      <p:ext uri="{BB962C8B-B14F-4D97-AF65-F5344CB8AC3E}">
        <p14:creationId xmlns:p14="http://schemas.microsoft.com/office/powerpoint/2010/main" val="4034298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35F4E512-7181-494B-84BA-141D1EE93570}"/>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01DA0387-E73F-4A01-AD6B-2B47F4FCE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C5D4BC2-814A-47E1-BD5B-45ACAB918546}"/>
              </a:ext>
            </a:extLst>
          </p:cNvPr>
          <p:cNvSpPr>
            <a:spLocks noGrp="1"/>
          </p:cNvSpPr>
          <p:nvPr>
            <p:ph type="sldNum" sz="quarter" idx="12"/>
          </p:nvPr>
        </p:nvSpPr>
        <p:spPr/>
        <p:txBody>
          <a:bodyPr/>
          <a:lstStyle>
            <a:lvl1pPr>
              <a:defRPr/>
            </a:lvl1pPr>
          </a:lstStyle>
          <a:p>
            <a:fld id="{FD27D426-B5E3-491B-8215-8D49D9720B7B}" type="slidenum">
              <a:rPr lang="en-US" altLang="en-US"/>
              <a:pPr/>
              <a:t>‹#›</a:t>
            </a:fld>
            <a:endParaRPr lang="en-US" altLang="en-US"/>
          </a:p>
        </p:txBody>
      </p:sp>
    </p:spTree>
    <p:extLst>
      <p:ext uri="{BB962C8B-B14F-4D97-AF65-F5344CB8AC3E}">
        <p14:creationId xmlns:p14="http://schemas.microsoft.com/office/powerpoint/2010/main" val="4079976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23F2D66-2D36-4847-AC61-6E280FA9F794}"/>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A21A1410-91F7-4643-8D12-F375D6390D6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8AE6DEE-6FE1-47CA-949A-DC9B877C9558}"/>
              </a:ext>
            </a:extLst>
          </p:cNvPr>
          <p:cNvSpPr>
            <a:spLocks noGrp="1"/>
          </p:cNvSpPr>
          <p:nvPr>
            <p:ph type="sldNum" sz="quarter" idx="12"/>
          </p:nvPr>
        </p:nvSpPr>
        <p:spPr/>
        <p:txBody>
          <a:bodyPr/>
          <a:lstStyle>
            <a:lvl1pPr>
              <a:defRPr/>
            </a:lvl1pPr>
          </a:lstStyle>
          <a:p>
            <a:fld id="{8D77A171-38F5-4885-948C-2A0BEC926D1A}" type="slidenum">
              <a:rPr lang="en-US" altLang="en-US"/>
              <a:pPr/>
              <a:t>‹#›</a:t>
            </a:fld>
            <a:endParaRPr lang="en-US" altLang="en-US"/>
          </a:p>
        </p:txBody>
      </p:sp>
    </p:spTree>
    <p:extLst>
      <p:ext uri="{BB962C8B-B14F-4D97-AF65-F5344CB8AC3E}">
        <p14:creationId xmlns:p14="http://schemas.microsoft.com/office/powerpoint/2010/main" val="477995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6294685-9111-4260-9A1F-3A4B977CA93B}"/>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5F1864CD-464C-46D3-8D37-28F9EEFD4C2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9BCCAF2-4202-4F6E-B5EB-1CD1B92D2DBB}"/>
              </a:ext>
            </a:extLst>
          </p:cNvPr>
          <p:cNvSpPr>
            <a:spLocks noGrp="1"/>
          </p:cNvSpPr>
          <p:nvPr>
            <p:ph type="sldNum" sz="quarter" idx="12"/>
          </p:nvPr>
        </p:nvSpPr>
        <p:spPr/>
        <p:txBody>
          <a:bodyPr/>
          <a:lstStyle>
            <a:lvl1pPr>
              <a:defRPr/>
            </a:lvl1pPr>
          </a:lstStyle>
          <a:p>
            <a:fld id="{1287AB0A-0192-48AD-9DAB-7D3CB208FDB4}" type="slidenum">
              <a:rPr lang="en-US" altLang="en-US"/>
              <a:pPr/>
              <a:t>‹#›</a:t>
            </a:fld>
            <a:endParaRPr lang="en-US" altLang="en-US"/>
          </a:p>
        </p:txBody>
      </p:sp>
    </p:spTree>
    <p:extLst>
      <p:ext uri="{BB962C8B-B14F-4D97-AF65-F5344CB8AC3E}">
        <p14:creationId xmlns:p14="http://schemas.microsoft.com/office/powerpoint/2010/main" val="1779749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679EB85-C9E4-4F42-9864-F06A3EC94E64}"/>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F0EDCCEA-A57D-4DF9-BA71-CE0BCC0C0E4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165005C-DB0A-45C6-B94D-5DDB162E3742}"/>
              </a:ext>
            </a:extLst>
          </p:cNvPr>
          <p:cNvSpPr>
            <a:spLocks noGrp="1"/>
          </p:cNvSpPr>
          <p:nvPr>
            <p:ph type="sldNum" sz="quarter" idx="12"/>
          </p:nvPr>
        </p:nvSpPr>
        <p:spPr/>
        <p:txBody>
          <a:bodyPr/>
          <a:lstStyle>
            <a:lvl1pPr>
              <a:defRPr/>
            </a:lvl1pPr>
          </a:lstStyle>
          <a:p>
            <a:fld id="{D2744ED3-31D3-4EAD-9484-69EFE9068BEF}" type="slidenum">
              <a:rPr lang="en-US" altLang="en-US"/>
              <a:pPr/>
              <a:t>‹#›</a:t>
            </a:fld>
            <a:endParaRPr lang="en-US" altLang="en-US"/>
          </a:p>
        </p:txBody>
      </p:sp>
    </p:spTree>
    <p:extLst>
      <p:ext uri="{BB962C8B-B14F-4D97-AF65-F5344CB8AC3E}">
        <p14:creationId xmlns:p14="http://schemas.microsoft.com/office/powerpoint/2010/main" val="3171384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7133DA5-1848-4B9B-9904-FC37181CCE50}"/>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0EB51DF2-07B0-43C1-BD72-8E81A22BF30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C08D65B-B388-43FE-BEDB-9B20E44C52B4}"/>
              </a:ext>
            </a:extLst>
          </p:cNvPr>
          <p:cNvSpPr>
            <a:spLocks noGrp="1"/>
          </p:cNvSpPr>
          <p:nvPr>
            <p:ph type="sldNum" sz="quarter" idx="12"/>
          </p:nvPr>
        </p:nvSpPr>
        <p:spPr/>
        <p:txBody>
          <a:bodyPr/>
          <a:lstStyle>
            <a:lvl1pPr>
              <a:defRPr/>
            </a:lvl1pPr>
          </a:lstStyle>
          <a:p>
            <a:fld id="{99B0EB25-4B40-4C10-B679-A6AEF283A484}" type="slidenum">
              <a:rPr lang="en-US" altLang="en-US"/>
              <a:pPr/>
              <a:t>‹#›</a:t>
            </a:fld>
            <a:endParaRPr lang="en-US" altLang="en-US"/>
          </a:p>
        </p:txBody>
      </p:sp>
    </p:spTree>
    <p:extLst>
      <p:ext uri="{BB962C8B-B14F-4D97-AF65-F5344CB8AC3E}">
        <p14:creationId xmlns:p14="http://schemas.microsoft.com/office/powerpoint/2010/main" val="102094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a:extLst>
              <a:ext uri="{FF2B5EF4-FFF2-40B4-BE49-F238E27FC236}">
                <a16:creationId xmlns:a16="http://schemas.microsoft.com/office/drawing/2014/main" id="{21E65C9D-B65B-48B1-A7D1-CC20F78A4BC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71CEEAE2-E419-4CB4-A3F7-4066CA34702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39565C9-2489-4C62-9D9F-61F89A6D2353}"/>
              </a:ext>
            </a:extLst>
          </p:cNvPr>
          <p:cNvSpPr>
            <a:spLocks noGrp="1"/>
          </p:cNvSpPr>
          <p:nvPr>
            <p:ph type="sldNum" sz="quarter" idx="12"/>
          </p:nvPr>
        </p:nvSpPr>
        <p:spPr/>
        <p:txBody>
          <a:bodyPr/>
          <a:lstStyle>
            <a:lvl1pPr>
              <a:defRPr/>
            </a:lvl1pPr>
          </a:lstStyle>
          <a:p>
            <a:fld id="{2BBDF0EB-5023-40D7-B58F-7E74C720FE5B}" type="slidenum">
              <a:rPr lang="en-US" altLang="en-US"/>
              <a:pPr/>
              <a:t>‹#›</a:t>
            </a:fld>
            <a:endParaRPr lang="en-US" altLang="en-US"/>
          </a:p>
        </p:txBody>
      </p:sp>
    </p:spTree>
    <p:extLst>
      <p:ext uri="{BB962C8B-B14F-4D97-AF65-F5344CB8AC3E}">
        <p14:creationId xmlns:p14="http://schemas.microsoft.com/office/powerpoint/2010/main" val="4114374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8EB237-2B63-45A0-899C-AD126DE14AE1}"/>
              </a:ext>
            </a:extLst>
          </p:cNvPr>
          <p:cNvSpPr txBox="1"/>
          <p:nvPr/>
        </p:nvSpPr>
        <p:spPr>
          <a:xfrm>
            <a:off x="674688" y="971550"/>
            <a:ext cx="600075"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6" name="TextBox 5">
            <a:extLst>
              <a:ext uri="{FF2B5EF4-FFF2-40B4-BE49-F238E27FC236}">
                <a16:creationId xmlns:a16="http://schemas.microsoft.com/office/drawing/2014/main" id="{CA0110DF-B55B-4673-ABEE-5267B77B6C5B}"/>
              </a:ext>
            </a:extLst>
          </p:cNvPr>
          <p:cNvSpPr txBox="1"/>
          <p:nvPr/>
        </p:nvSpPr>
        <p:spPr>
          <a:xfrm>
            <a:off x="6999288" y="2613025"/>
            <a:ext cx="601662"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rtlCol="0">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a:extLst>
              <a:ext uri="{FF2B5EF4-FFF2-40B4-BE49-F238E27FC236}">
                <a16:creationId xmlns:a16="http://schemas.microsoft.com/office/drawing/2014/main" id="{AD6050BD-691C-45B3-A170-3C4C45BA68C4}"/>
              </a:ext>
            </a:extLst>
          </p:cNvPr>
          <p:cNvSpPr>
            <a:spLocks noGrp="1"/>
          </p:cNvSpPr>
          <p:nvPr>
            <p:ph type="dt" sz="half" idx="15"/>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787F0DAB-4333-4003-87EE-9A1BDFD3B97F}"/>
              </a:ext>
            </a:extLst>
          </p:cNvPr>
          <p:cNvSpPr>
            <a:spLocks noGrp="1"/>
          </p:cNvSpPr>
          <p:nvPr>
            <p:ph type="ftr" sz="quarter" idx="16"/>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AED322E-444D-4C13-8725-80C3B350B1B8}"/>
              </a:ext>
            </a:extLst>
          </p:cNvPr>
          <p:cNvSpPr>
            <a:spLocks noGrp="1"/>
          </p:cNvSpPr>
          <p:nvPr>
            <p:ph type="sldNum" sz="quarter" idx="17"/>
          </p:nvPr>
        </p:nvSpPr>
        <p:spPr/>
        <p:txBody>
          <a:bodyPr/>
          <a:lstStyle>
            <a:lvl1pPr>
              <a:defRPr/>
            </a:lvl1pPr>
          </a:lstStyle>
          <a:p>
            <a:fld id="{1EB342DD-7E1D-40E6-9FEC-82A5FAF2E382}" type="slidenum">
              <a:rPr lang="en-US" altLang="en-US"/>
              <a:pPr/>
              <a:t>‹#›</a:t>
            </a:fld>
            <a:endParaRPr lang="en-US" altLang="en-US"/>
          </a:p>
        </p:txBody>
      </p:sp>
    </p:spTree>
    <p:extLst>
      <p:ext uri="{BB962C8B-B14F-4D97-AF65-F5344CB8AC3E}">
        <p14:creationId xmlns:p14="http://schemas.microsoft.com/office/powerpoint/2010/main" val="21045634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80D350-B0D2-40F5-85F7-07847E8B903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5E06AE0-209D-4670-907C-74B2F777385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3CD6DFE-737D-41F7-AFE9-1F7B7722A29E}"/>
              </a:ext>
            </a:extLst>
          </p:cNvPr>
          <p:cNvSpPr>
            <a:spLocks noGrp="1"/>
          </p:cNvSpPr>
          <p:nvPr>
            <p:ph type="sldNum" sz="quarter" idx="12"/>
          </p:nvPr>
        </p:nvSpPr>
        <p:spPr/>
        <p:txBody>
          <a:bodyPr/>
          <a:lstStyle>
            <a:lvl1pPr>
              <a:defRPr/>
            </a:lvl1pPr>
          </a:lstStyle>
          <a:p>
            <a:fld id="{1A94843A-2111-4771-BB6E-9C72470A0763}" type="slidenum">
              <a:rPr lang="en-US" altLang="en-US"/>
              <a:pPr/>
              <a:t>‹#›</a:t>
            </a:fld>
            <a:endParaRPr lang="en-US" altLang="en-US"/>
          </a:p>
        </p:txBody>
      </p:sp>
    </p:spTree>
    <p:extLst>
      <p:ext uri="{BB962C8B-B14F-4D97-AF65-F5344CB8AC3E}">
        <p14:creationId xmlns:p14="http://schemas.microsoft.com/office/powerpoint/2010/main" val="594281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9FE4D76A-5655-4DE4-8BE8-3E4F3E1F1566}"/>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53D86B-6F8E-48F2-A2C1-2BAA0D3028E6}"/>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Date Placeholder 3">
            <a:extLst>
              <a:ext uri="{FF2B5EF4-FFF2-40B4-BE49-F238E27FC236}">
                <a16:creationId xmlns:a16="http://schemas.microsoft.com/office/drawing/2014/main" id="{A470013A-D8B4-4D7B-9B43-390CA4A6325C}"/>
              </a:ext>
            </a:extLst>
          </p:cNvPr>
          <p:cNvSpPr>
            <a:spLocks noGrp="1"/>
          </p:cNvSpPr>
          <p:nvPr>
            <p:ph type="dt" sz="half" idx="18"/>
          </p:nvPr>
        </p:nvSpPr>
        <p:spPr/>
        <p:txBody>
          <a:bodyPr/>
          <a:lstStyle>
            <a:lvl1pPr>
              <a:defRPr/>
            </a:lvl1pPr>
          </a:lstStyle>
          <a:p>
            <a:pPr>
              <a:defRPr/>
            </a:pPr>
            <a:endParaRPr lang="en-GB"/>
          </a:p>
        </p:txBody>
      </p:sp>
      <p:sp>
        <p:nvSpPr>
          <p:cNvPr id="12" name="Footer Placeholder 4">
            <a:extLst>
              <a:ext uri="{FF2B5EF4-FFF2-40B4-BE49-F238E27FC236}">
                <a16:creationId xmlns:a16="http://schemas.microsoft.com/office/drawing/2014/main" id="{1B9D57CD-D84A-48FD-850E-24B13271D74D}"/>
              </a:ext>
            </a:extLst>
          </p:cNvPr>
          <p:cNvSpPr>
            <a:spLocks noGrp="1"/>
          </p:cNvSpPr>
          <p:nvPr>
            <p:ph type="ftr" sz="quarter" idx="19"/>
          </p:nvPr>
        </p:nvSpPr>
        <p:spPr/>
        <p:txBody>
          <a:bodyPr/>
          <a:lstStyle>
            <a:lvl1pPr>
              <a:defRPr/>
            </a:lvl1pPr>
          </a:lstStyle>
          <a:p>
            <a:pPr>
              <a:defRPr/>
            </a:pPr>
            <a:endParaRPr lang="en-GB"/>
          </a:p>
        </p:txBody>
      </p:sp>
      <p:sp>
        <p:nvSpPr>
          <p:cNvPr id="13" name="Slide Number Placeholder 5">
            <a:extLst>
              <a:ext uri="{FF2B5EF4-FFF2-40B4-BE49-F238E27FC236}">
                <a16:creationId xmlns:a16="http://schemas.microsoft.com/office/drawing/2014/main" id="{CF2A77E0-0B36-4E51-9FBF-7B4DBC72B195}"/>
              </a:ext>
            </a:extLst>
          </p:cNvPr>
          <p:cNvSpPr>
            <a:spLocks noGrp="1"/>
          </p:cNvSpPr>
          <p:nvPr>
            <p:ph type="sldNum" sz="quarter" idx="20"/>
          </p:nvPr>
        </p:nvSpPr>
        <p:spPr/>
        <p:txBody>
          <a:bodyPr/>
          <a:lstStyle>
            <a:lvl1pPr>
              <a:defRPr/>
            </a:lvl1pPr>
          </a:lstStyle>
          <a:p>
            <a:fld id="{B522508A-1D59-4FE7-9890-0C8587C5E56F}" type="slidenum">
              <a:rPr lang="en-US" altLang="en-US"/>
              <a:pPr/>
              <a:t>‹#›</a:t>
            </a:fld>
            <a:endParaRPr lang="en-US" altLang="en-US"/>
          </a:p>
        </p:txBody>
      </p:sp>
    </p:spTree>
    <p:extLst>
      <p:ext uri="{BB962C8B-B14F-4D97-AF65-F5344CB8AC3E}">
        <p14:creationId xmlns:p14="http://schemas.microsoft.com/office/powerpoint/2010/main" val="17752292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DF3DEE-8875-4783-994B-455030B615A8}"/>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350FCD2-8191-4B98-8F89-8E9F551358C3}"/>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2" name="Text Placeholder 3"/>
          <p:cNvSpPr>
            <a:spLocks noGrp="1"/>
          </p:cNvSpPr>
          <p:nvPr>
            <p:ph type="body" sz="half" idx="18"/>
          </p:nvPr>
        </p:nvSpPr>
        <p:spPr>
          <a:xfrm>
            <a:off x="489475" y="4827212"/>
            <a:ext cx="2205612"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3" name="Text Placeholder 3"/>
          <p:cNvSpPr>
            <a:spLocks noGrp="1"/>
          </p:cNvSpPr>
          <p:nvPr>
            <p:ph type="body" sz="half" idx="19"/>
          </p:nvPr>
        </p:nvSpPr>
        <p:spPr>
          <a:xfrm>
            <a:off x="2916776" y="4827211"/>
            <a:ext cx="2201378"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20"/>
          </p:nvPr>
        </p:nvSpPr>
        <p:spPr>
          <a:xfrm>
            <a:off x="5344824" y="4827209"/>
            <a:ext cx="2202571"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3">
            <a:extLst>
              <a:ext uri="{FF2B5EF4-FFF2-40B4-BE49-F238E27FC236}">
                <a16:creationId xmlns:a16="http://schemas.microsoft.com/office/drawing/2014/main" id="{FC161EB1-0634-44E4-A9A8-CE1100795754}"/>
              </a:ext>
            </a:extLst>
          </p:cNvPr>
          <p:cNvSpPr>
            <a:spLocks noGrp="1"/>
          </p:cNvSpPr>
          <p:nvPr>
            <p:ph type="dt" sz="half" idx="23"/>
          </p:nvPr>
        </p:nvSpPr>
        <p:spPr/>
        <p:txBody>
          <a:bodyPr/>
          <a:lstStyle>
            <a:lvl1pPr>
              <a:defRPr/>
            </a:lvl1pPr>
          </a:lstStyle>
          <a:p>
            <a:pPr>
              <a:defRPr/>
            </a:pPr>
            <a:endParaRPr lang="en-GB"/>
          </a:p>
        </p:txBody>
      </p:sp>
      <p:sp>
        <p:nvSpPr>
          <p:cNvPr id="16" name="Footer Placeholder 4">
            <a:extLst>
              <a:ext uri="{FF2B5EF4-FFF2-40B4-BE49-F238E27FC236}">
                <a16:creationId xmlns:a16="http://schemas.microsoft.com/office/drawing/2014/main" id="{964B3E54-3E33-467D-B3CB-78AA472F0DB6}"/>
              </a:ext>
            </a:extLst>
          </p:cNvPr>
          <p:cNvSpPr>
            <a:spLocks noGrp="1"/>
          </p:cNvSpPr>
          <p:nvPr>
            <p:ph type="ftr" sz="quarter" idx="24"/>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2A013C05-491E-4BE8-AE87-CC49EE06462E}"/>
              </a:ext>
            </a:extLst>
          </p:cNvPr>
          <p:cNvSpPr>
            <a:spLocks noGrp="1"/>
          </p:cNvSpPr>
          <p:nvPr>
            <p:ph type="sldNum" sz="quarter" idx="25"/>
          </p:nvPr>
        </p:nvSpPr>
        <p:spPr/>
        <p:txBody>
          <a:bodyPr/>
          <a:lstStyle>
            <a:lvl1pPr>
              <a:defRPr/>
            </a:lvl1pPr>
          </a:lstStyle>
          <a:p>
            <a:fld id="{6CFB2E9F-A9EA-4BDD-B2DD-A7426D26D16C}" type="slidenum">
              <a:rPr lang="en-US" altLang="en-US"/>
              <a:pPr/>
              <a:t>‹#›</a:t>
            </a:fld>
            <a:endParaRPr lang="en-US" altLang="en-US"/>
          </a:p>
        </p:txBody>
      </p:sp>
    </p:spTree>
    <p:extLst>
      <p:ext uri="{BB962C8B-B14F-4D97-AF65-F5344CB8AC3E}">
        <p14:creationId xmlns:p14="http://schemas.microsoft.com/office/powerpoint/2010/main" val="263451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A969CBB-49AA-40FB-8A23-FC78323DACA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1D23A40D-EC4B-4395-93D6-FC2621D8288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0AC9DE3-A9DB-48D7-AFF1-C48DF5CEFE73}"/>
              </a:ext>
            </a:extLst>
          </p:cNvPr>
          <p:cNvSpPr>
            <a:spLocks noGrp="1"/>
          </p:cNvSpPr>
          <p:nvPr>
            <p:ph type="sldNum" sz="quarter" idx="12"/>
          </p:nvPr>
        </p:nvSpPr>
        <p:spPr/>
        <p:txBody>
          <a:bodyPr/>
          <a:lstStyle>
            <a:lvl1pPr>
              <a:defRPr/>
            </a:lvl1pPr>
          </a:lstStyle>
          <a:p>
            <a:fld id="{C34A9A2D-9993-4536-9CC6-84EF8585886E}" type="slidenum">
              <a:rPr lang="en-US" altLang="en-US"/>
              <a:pPr/>
              <a:t>‹#›</a:t>
            </a:fld>
            <a:endParaRPr lang="en-US" altLang="en-US"/>
          </a:p>
        </p:txBody>
      </p:sp>
    </p:spTree>
    <p:extLst>
      <p:ext uri="{BB962C8B-B14F-4D97-AF65-F5344CB8AC3E}">
        <p14:creationId xmlns:p14="http://schemas.microsoft.com/office/powerpoint/2010/main" val="665095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425946-EC45-4A08-8485-954493256F00}"/>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27CC377-53FD-44D3-968E-79B6198D4AA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B4885FA-F585-42A4-BC6F-18F968CA910D}"/>
              </a:ext>
            </a:extLst>
          </p:cNvPr>
          <p:cNvSpPr>
            <a:spLocks noGrp="1"/>
          </p:cNvSpPr>
          <p:nvPr>
            <p:ph type="sldNum" sz="quarter" idx="12"/>
          </p:nvPr>
        </p:nvSpPr>
        <p:spPr/>
        <p:txBody>
          <a:bodyPr/>
          <a:lstStyle>
            <a:lvl1pPr>
              <a:defRPr/>
            </a:lvl1pPr>
          </a:lstStyle>
          <a:p>
            <a:fld id="{A2206EE4-914C-48FE-BECC-9D43A4846FD9}" type="slidenum">
              <a:rPr lang="en-US" altLang="en-US"/>
              <a:pPr/>
              <a:t>‹#›</a:t>
            </a:fld>
            <a:endParaRPr lang="en-US" altLang="en-US"/>
          </a:p>
        </p:txBody>
      </p:sp>
    </p:spTree>
    <p:extLst>
      <p:ext uri="{BB962C8B-B14F-4D97-AF65-F5344CB8AC3E}">
        <p14:creationId xmlns:p14="http://schemas.microsoft.com/office/powerpoint/2010/main" val="3850472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85CB9AF4-AF9A-4E40-B1C7-061D1751C93B}"/>
              </a:ext>
            </a:extLst>
          </p:cNvPr>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C8E01A7C-FB88-48BA-9257-59A118F819FF}"/>
              </a:ext>
            </a:extLst>
          </p:cNvPr>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C8D015FE-3B52-4FF9-8E8B-C2C375C0074D}"/>
              </a:ext>
            </a:extLst>
          </p:cNvPr>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8E35AD26-0AB0-4BA8-9970-2563B9277AD6}"/>
              </a:ext>
            </a:extLst>
          </p:cNvPr>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7718B68E-A8F0-4730-8438-D1663288376F}"/>
              </a:ext>
            </a:extLst>
          </p:cNvPr>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B10102AE-4C42-4811-928B-110DF5EC37A1}"/>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2" name="Title Placeholder 1">
            <a:extLst>
              <a:ext uri="{FF2B5EF4-FFF2-40B4-BE49-F238E27FC236}">
                <a16:creationId xmlns:a16="http://schemas.microsoft.com/office/drawing/2014/main" id="{8D824BF5-88B4-4E89-8A21-8C62D5D27E5F}"/>
              </a:ext>
            </a:extLst>
          </p:cNvPr>
          <p:cNvSpPr>
            <a:spLocks noGrp="1"/>
          </p:cNvSpPr>
          <p:nvPr>
            <p:ph type="title"/>
          </p:nvPr>
        </p:nvSpPr>
        <p:spPr bwMode="auto">
          <a:xfrm>
            <a:off x="484188" y="452438"/>
            <a:ext cx="7056437"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43" name="Text Placeholder 2">
            <a:extLst>
              <a:ext uri="{FF2B5EF4-FFF2-40B4-BE49-F238E27FC236}">
                <a16:creationId xmlns:a16="http://schemas.microsoft.com/office/drawing/2014/main" id="{AF9DF93A-CBA0-4CC8-9A13-8FA8053C395F}"/>
              </a:ext>
            </a:extLst>
          </p:cNvPr>
          <p:cNvSpPr>
            <a:spLocks noGrp="1"/>
          </p:cNvSpPr>
          <p:nvPr>
            <p:ph type="body" idx="1"/>
          </p:nvPr>
        </p:nvSpPr>
        <p:spPr bwMode="auto">
          <a:xfrm>
            <a:off x="827088" y="2052638"/>
            <a:ext cx="6711950" cy="419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BC83700F-E6C4-4D7D-BB30-8A8B725DA5EF}"/>
              </a:ext>
            </a:extLst>
          </p:cNvPr>
          <p:cNvSpPr>
            <a:spLocks noGrp="1"/>
          </p:cNvSpPr>
          <p:nvPr>
            <p:ph type="dt" sz="half" idx="2"/>
          </p:nvPr>
        </p:nvSpPr>
        <p:spPr>
          <a:xfrm rot="5400000">
            <a:off x="7494588" y="1828800"/>
            <a:ext cx="990600" cy="22860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a:extLst>
              <a:ext uri="{FF2B5EF4-FFF2-40B4-BE49-F238E27FC236}">
                <a16:creationId xmlns:a16="http://schemas.microsoft.com/office/drawing/2014/main" id="{32802946-E626-4588-AC41-53BF041FAFF7}"/>
              </a:ext>
            </a:extLst>
          </p:cNvPr>
          <p:cNvSpPr>
            <a:spLocks noGrp="1"/>
          </p:cNvSpPr>
          <p:nvPr>
            <p:ph type="ftr" sz="quarter" idx="3"/>
          </p:nvPr>
        </p:nvSpPr>
        <p:spPr>
          <a:xfrm rot="5400000">
            <a:off x="6233318" y="3263107"/>
            <a:ext cx="3859213" cy="22860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E7E4487A-9619-40F1-9BC4-3584E59FA7B1}"/>
              </a:ext>
            </a:extLst>
          </p:cNvPr>
          <p:cNvSpPr>
            <a:spLocks noGrp="1"/>
          </p:cNvSpPr>
          <p:nvPr>
            <p:ph type="sldNum" sz="quarter" idx="4"/>
          </p:nvPr>
        </p:nvSpPr>
        <p:spPr bwMode="gray">
          <a:xfrm>
            <a:off x="7766050" y="295275"/>
            <a:ext cx="628650" cy="768350"/>
          </a:xfrm>
          <a:prstGeom prst="rect">
            <a:avLst/>
          </a:prstGeom>
        </p:spPr>
        <p:txBody>
          <a:bodyPr vert="horz" wrap="square" lIns="91440" tIns="45720" rIns="91440" bIns="45720" numCol="1" anchor="b" anchorCtr="0" compatLnSpc="1">
            <a:prstTxWarp prst="textNoShape">
              <a:avLst/>
            </a:prstTxWarp>
          </a:bodyPr>
          <a:lstStyle>
            <a:lvl1pPr algn="ctr">
              <a:defRPr sz="2800">
                <a:solidFill>
                  <a:srgbClr val="FFFFFF"/>
                </a:solidFill>
              </a:defRPr>
            </a:lvl1pPr>
          </a:lstStyle>
          <a:p>
            <a:fld id="{C17738BB-949E-46C3-A35C-9048F054564B}" type="slidenum">
              <a:rPr lang="en-US" altLang="en-US"/>
              <a:pPr/>
              <a:t>‹#›</a:t>
            </a:fld>
            <a:endParaRPr lang="en-US" altLang="en-US"/>
          </a:p>
        </p:txBody>
      </p:sp>
    </p:spTree>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5" r:id="rId12"/>
    <p:sldLayoutId id="2147483712" r:id="rId13"/>
    <p:sldLayoutId id="2147483716" r:id="rId14"/>
    <p:sldLayoutId id="2147483717" r:id="rId15"/>
    <p:sldLayoutId id="2147483713" r:id="rId16"/>
    <p:sldLayoutId id="2147483714" r:id="rId17"/>
  </p:sldLayoutIdLst>
  <p:txStyles>
    <p:titleStyle>
      <a:lvl1pPr algn="l" defTabSz="457200" rtl="0" eaLnBrk="0" fontAlgn="base" hangingPunct="0">
        <a:spcBef>
          <a:spcPct val="0"/>
        </a:spcBef>
        <a:spcAft>
          <a:spcPct val="0"/>
        </a:spcAft>
        <a:defRPr sz="4200" kern="1200">
          <a:solidFill>
            <a:schemeClr val="tx2"/>
          </a:solidFill>
          <a:latin typeface="+mj-lt"/>
          <a:ea typeface="+mj-ea"/>
          <a:cs typeface="+mj-cs"/>
        </a:defRPr>
      </a:lvl1pPr>
      <a:lvl2pPr algn="l" defTabSz="457200" rtl="0" eaLnBrk="0" fontAlgn="base" hangingPunct="0">
        <a:spcBef>
          <a:spcPct val="0"/>
        </a:spcBef>
        <a:spcAft>
          <a:spcPct val="0"/>
        </a:spcAft>
        <a:defRPr sz="4200">
          <a:solidFill>
            <a:schemeClr val="tx2"/>
          </a:solidFill>
          <a:latin typeface="Century Gothic" panose="020B0502020202020204" pitchFamily="34" charset="0"/>
        </a:defRPr>
      </a:lvl2pPr>
      <a:lvl3pPr algn="l" defTabSz="457200" rtl="0" eaLnBrk="0" fontAlgn="base" hangingPunct="0">
        <a:spcBef>
          <a:spcPct val="0"/>
        </a:spcBef>
        <a:spcAft>
          <a:spcPct val="0"/>
        </a:spcAft>
        <a:defRPr sz="4200">
          <a:solidFill>
            <a:schemeClr val="tx2"/>
          </a:solidFill>
          <a:latin typeface="Century Gothic" panose="020B0502020202020204" pitchFamily="34" charset="0"/>
        </a:defRPr>
      </a:lvl3pPr>
      <a:lvl4pPr algn="l" defTabSz="457200" rtl="0" eaLnBrk="0" fontAlgn="base" hangingPunct="0">
        <a:spcBef>
          <a:spcPct val="0"/>
        </a:spcBef>
        <a:spcAft>
          <a:spcPct val="0"/>
        </a:spcAft>
        <a:defRPr sz="4200">
          <a:solidFill>
            <a:schemeClr val="tx2"/>
          </a:solidFill>
          <a:latin typeface="Century Gothic" panose="020B0502020202020204" pitchFamily="34" charset="0"/>
        </a:defRPr>
      </a:lvl4pPr>
      <a:lvl5pPr algn="l" defTabSz="457200" rtl="0" eaLnBrk="0" fontAlgn="base" hangingPunct="0">
        <a:spcBef>
          <a:spcPct val="0"/>
        </a:spcBef>
        <a:spcAft>
          <a:spcPct val="0"/>
        </a:spcAft>
        <a:defRPr sz="4200">
          <a:solidFill>
            <a:schemeClr val="tx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rgbClr val="8AD0D6"/>
        </a:buClr>
        <a:buSzPct val="80000"/>
        <a:buFont typeface="Wingdings 3" panose="05040102010807070707" pitchFamily="18" charset="2"/>
        <a:buChar char=""/>
        <a:defRPr sz="2000" kern="1200">
          <a:solidFill>
            <a:schemeClr val="tx1"/>
          </a:solidFill>
          <a:latin typeface="+mj-lt"/>
          <a:ea typeface="+mj-ea"/>
          <a:cs typeface="+mj-cs"/>
        </a:defRPr>
      </a:lvl1pPr>
      <a:lvl2pPr marL="742950" indent="-285750" algn="l" defTabSz="457200" rtl="0" eaLnBrk="0" fontAlgn="base" hangingPunct="0">
        <a:spcBef>
          <a:spcPts val="1000"/>
        </a:spcBef>
        <a:spcAft>
          <a:spcPct val="0"/>
        </a:spcAft>
        <a:buClr>
          <a:srgbClr val="8AD0D6"/>
        </a:buClr>
        <a:buSzPct val="80000"/>
        <a:buFont typeface="Wingdings 3" panose="05040102010807070707" pitchFamily="18" charset="2"/>
        <a:buChar char=""/>
        <a:defRPr kern="1200">
          <a:solidFill>
            <a:schemeClr val="tx1"/>
          </a:solidFill>
          <a:latin typeface="+mj-lt"/>
          <a:ea typeface="+mj-ea"/>
          <a:cs typeface="+mj-cs"/>
        </a:defRPr>
      </a:lvl2pPr>
      <a:lvl3pPr marL="11430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600" kern="1200">
          <a:solidFill>
            <a:schemeClr val="tx1"/>
          </a:solidFill>
          <a:latin typeface="+mj-lt"/>
          <a:ea typeface="+mj-ea"/>
          <a:cs typeface="+mj-cs"/>
        </a:defRPr>
      </a:lvl3pPr>
      <a:lvl4pPr marL="16002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4pPr>
      <a:lvl5pPr marL="20574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a:extLst>
              <a:ext uri="{FF2B5EF4-FFF2-40B4-BE49-F238E27FC236}">
                <a16:creationId xmlns:a16="http://schemas.microsoft.com/office/drawing/2014/main" id="{6D071039-B442-48C6-B8F9-ABCB20566EC6}"/>
              </a:ext>
            </a:extLst>
          </p:cNvPr>
          <p:cNvSpPr>
            <a:spLocks noGrp="1" noChangeArrowheads="1"/>
          </p:cNvSpPr>
          <p:nvPr>
            <p:ph type="subTitle" idx="1"/>
          </p:nvPr>
        </p:nvSpPr>
        <p:spPr>
          <a:xfrm>
            <a:off x="1187624" y="2132856"/>
            <a:ext cx="6400800" cy="2376016"/>
          </a:xfrm>
        </p:spPr>
        <p:txBody>
          <a:bodyPr rtlCol="0">
            <a:noAutofit/>
          </a:bodyPr>
          <a:lstStyle/>
          <a:p>
            <a:pPr defTabSz="457207" eaLnBrk="1" fontAlgn="auto" hangingPunct="1">
              <a:spcAft>
                <a:spcPts val="0"/>
              </a:spcAft>
              <a:buClr>
                <a:schemeClr val="bg2">
                  <a:lumMod val="40000"/>
                  <a:lumOff val="60000"/>
                </a:schemeClr>
              </a:buClr>
              <a:buFont typeface="Wingdings 3" charset="2"/>
              <a:buNone/>
              <a:defRPr/>
            </a:pPr>
            <a:r>
              <a:rPr lang="en-US" altLang="en-US" sz="4000" dirty="0">
                <a:solidFill>
                  <a:schemeClr val="tx1"/>
                </a:solidFill>
              </a:rPr>
              <a:t>Planning qualitative fieldwork:</a:t>
            </a:r>
          </a:p>
          <a:p>
            <a:pPr defTabSz="457207" eaLnBrk="1" fontAlgn="auto" hangingPunct="1">
              <a:spcAft>
                <a:spcPts val="0"/>
              </a:spcAft>
              <a:buClr>
                <a:schemeClr val="bg2">
                  <a:lumMod val="40000"/>
                  <a:lumOff val="60000"/>
                </a:schemeClr>
              </a:buClr>
              <a:buFont typeface="Wingdings 3" charset="2"/>
              <a:buNone/>
              <a:defRPr/>
            </a:pPr>
            <a:endParaRPr lang="en-US" altLang="en-US" sz="4000" dirty="0">
              <a:solidFill>
                <a:schemeClr val="tx1"/>
              </a:solidFill>
            </a:endParaRPr>
          </a:p>
          <a:p>
            <a:pPr defTabSz="457207" eaLnBrk="1" fontAlgn="auto" hangingPunct="1">
              <a:spcAft>
                <a:spcPts val="0"/>
              </a:spcAft>
              <a:buClr>
                <a:schemeClr val="bg2">
                  <a:lumMod val="40000"/>
                  <a:lumOff val="60000"/>
                </a:schemeClr>
              </a:buClr>
              <a:buFont typeface="Wingdings 3" charset="2"/>
              <a:buNone/>
              <a:defRPr/>
            </a:pPr>
            <a:r>
              <a:rPr lang="en-US" altLang="en-US" sz="4000" dirty="0">
                <a:solidFill>
                  <a:schemeClr val="tx1"/>
                </a:solidFill>
              </a:rPr>
              <a:t>Interviewing Steps</a:t>
            </a:r>
            <a:endParaRPr lang="en-GB" altLang="en-US" sz="40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73E1C91-83A7-4541-8785-EB5D457C7C1F}"/>
              </a:ext>
            </a:extLst>
          </p:cNvPr>
          <p:cNvSpPr>
            <a:spLocks noGrp="1" noChangeArrowheads="1"/>
          </p:cNvSpPr>
          <p:nvPr>
            <p:ph type="title"/>
          </p:nvPr>
        </p:nvSpPr>
        <p:spPr>
          <a:xfrm>
            <a:off x="395288" y="908050"/>
            <a:ext cx="8229600" cy="1139825"/>
          </a:xfrm>
        </p:spPr>
        <p:txBody>
          <a:bodyPr/>
          <a:lstStyle/>
          <a:p>
            <a:pPr eaLnBrk="1" hangingPunct="1"/>
            <a:r>
              <a:rPr lang="en-GB" altLang="en-US" sz="4000"/>
              <a:t>Planning Interviews: </a:t>
            </a:r>
            <a:br>
              <a:rPr lang="en-GB" altLang="en-US" sz="4000"/>
            </a:br>
            <a:r>
              <a:rPr lang="en-GB" altLang="en-US" sz="4000"/>
              <a:t>Finding people to interview</a:t>
            </a:r>
            <a:br>
              <a:rPr lang="en-GB" altLang="en-US" sz="4000"/>
            </a:br>
            <a:endParaRPr lang="en-GB" altLang="en-US" sz="4000"/>
          </a:p>
        </p:txBody>
      </p:sp>
      <p:sp>
        <p:nvSpPr>
          <p:cNvPr id="9219" name="Rectangle 3">
            <a:extLst>
              <a:ext uri="{FF2B5EF4-FFF2-40B4-BE49-F238E27FC236}">
                <a16:creationId xmlns:a16="http://schemas.microsoft.com/office/drawing/2014/main" id="{A7A9CEB0-BE42-4A8D-8B28-4C8247D54038}"/>
              </a:ext>
            </a:extLst>
          </p:cNvPr>
          <p:cNvSpPr>
            <a:spLocks noGrp="1" noChangeArrowheads="1"/>
          </p:cNvSpPr>
          <p:nvPr>
            <p:ph idx="1"/>
          </p:nvPr>
        </p:nvSpPr>
        <p:spPr>
          <a:xfrm>
            <a:off x="539552" y="2924944"/>
            <a:ext cx="8229600" cy="2663825"/>
          </a:xfrm>
        </p:spPr>
        <p:txBody>
          <a:bodyPr/>
          <a:lstStyle/>
          <a:p>
            <a:pPr eaLnBrk="1" hangingPunct="1"/>
            <a:r>
              <a:rPr lang="en-GB" altLang="en-US" sz="2200" dirty="0"/>
              <a:t>Who do you involve in the interviews?</a:t>
            </a:r>
          </a:p>
          <a:p>
            <a:pPr lvl="1" eaLnBrk="1" hangingPunct="1"/>
            <a:r>
              <a:rPr lang="en-GB" altLang="en-US" sz="2200" dirty="0"/>
              <a:t>People you know</a:t>
            </a:r>
          </a:p>
          <a:p>
            <a:pPr lvl="1" eaLnBrk="1" hangingPunct="1"/>
            <a:r>
              <a:rPr lang="en-GB" altLang="en-US" sz="2200" dirty="0"/>
              <a:t>People you can be introduced to</a:t>
            </a:r>
          </a:p>
          <a:p>
            <a:pPr lvl="1" eaLnBrk="1" hangingPunct="1"/>
            <a:r>
              <a:rPr lang="en-GB" altLang="en-US" sz="2200" dirty="0"/>
              <a:t>Cold call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4AA93BA-E9E1-4AD8-BE02-7F92998A8FCD}"/>
              </a:ext>
            </a:extLst>
          </p:cNvPr>
          <p:cNvSpPr>
            <a:spLocks noGrp="1"/>
          </p:cNvSpPr>
          <p:nvPr>
            <p:ph type="title"/>
          </p:nvPr>
        </p:nvSpPr>
        <p:spPr>
          <a:xfrm>
            <a:off x="684213" y="333375"/>
            <a:ext cx="7772400" cy="1143000"/>
          </a:xfrm>
        </p:spPr>
        <p:txBody>
          <a:bodyPr/>
          <a:lstStyle/>
          <a:p>
            <a:pPr eaLnBrk="1" hangingPunct="1"/>
            <a:r>
              <a:rPr lang="en-GB" altLang="en-US"/>
              <a:t>Qualitative sampling</a:t>
            </a:r>
          </a:p>
        </p:txBody>
      </p:sp>
      <p:sp>
        <p:nvSpPr>
          <p:cNvPr id="18434" name="Content Placeholder 2">
            <a:extLst>
              <a:ext uri="{FF2B5EF4-FFF2-40B4-BE49-F238E27FC236}">
                <a16:creationId xmlns:a16="http://schemas.microsoft.com/office/drawing/2014/main" id="{EDB6E266-1C02-4AAD-8A4F-BCC6A55D0D5F}"/>
              </a:ext>
            </a:extLst>
          </p:cNvPr>
          <p:cNvSpPr>
            <a:spLocks noGrp="1"/>
          </p:cNvSpPr>
          <p:nvPr>
            <p:ph idx="1"/>
          </p:nvPr>
        </p:nvSpPr>
        <p:spPr>
          <a:xfrm>
            <a:off x="684213" y="1628775"/>
            <a:ext cx="7772400" cy="4114800"/>
          </a:xfrm>
        </p:spPr>
        <p:txBody>
          <a:bodyPr rtlCol="0">
            <a:normAutofit lnSpcReduction="1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In qualitative research, the goal of sampling is not representativeness, but you do want to choose participants who will cover the range of variation in the parameters that are likely to be important to your questions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Or they have experienced the phenomenon you are investigating</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This is called </a:t>
            </a:r>
            <a:r>
              <a:rPr lang="en-GB" altLang="en-US" sz="2400" b="1" i="1"/>
              <a:t>purposive sampling</a:t>
            </a:r>
            <a:r>
              <a:rPr lang="en-GB" altLang="en-US" sz="2400" i="1"/>
              <a:t>.</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i="1"/>
              <a:t>There is no real sampling error in qualitative research</a:t>
            </a:r>
            <a:endParaRPr lang="en-GB"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C26F6EA-5E17-4B07-BB73-AD6D37241DCB}"/>
              </a:ext>
            </a:extLst>
          </p:cNvPr>
          <p:cNvSpPr>
            <a:spLocks noGrp="1"/>
          </p:cNvSpPr>
          <p:nvPr>
            <p:ph type="title"/>
          </p:nvPr>
        </p:nvSpPr>
        <p:spPr>
          <a:xfrm>
            <a:off x="684213" y="333375"/>
            <a:ext cx="7772400" cy="1143000"/>
          </a:xfrm>
        </p:spPr>
        <p:txBody>
          <a:bodyPr/>
          <a:lstStyle/>
          <a:p>
            <a:pPr eaLnBrk="1" hangingPunct="1"/>
            <a:r>
              <a:rPr lang="en-US" altLang="en-US"/>
              <a:t>How many interviews</a:t>
            </a:r>
          </a:p>
        </p:txBody>
      </p:sp>
      <p:sp>
        <p:nvSpPr>
          <p:cNvPr id="11267" name="Content Placeholder 2">
            <a:extLst>
              <a:ext uri="{FF2B5EF4-FFF2-40B4-BE49-F238E27FC236}">
                <a16:creationId xmlns:a16="http://schemas.microsoft.com/office/drawing/2014/main" id="{0068349D-300E-4F64-9535-04B85F4CB4C8}"/>
              </a:ext>
            </a:extLst>
          </p:cNvPr>
          <p:cNvSpPr>
            <a:spLocks noGrp="1"/>
          </p:cNvSpPr>
          <p:nvPr>
            <p:ph idx="1"/>
          </p:nvPr>
        </p:nvSpPr>
        <p:spPr>
          <a:xfrm>
            <a:off x="684213" y="1844675"/>
            <a:ext cx="7772400" cy="4114800"/>
          </a:xfrm>
        </p:spPr>
        <p:txBody>
          <a:bodyPr/>
          <a:lstStyle/>
          <a:p>
            <a:pPr eaLnBrk="1" hangingPunct="1"/>
            <a:r>
              <a:rPr lang="en-US" altLang="en-US" sz="2400"/>
              <a:t>It’s not a question of numbers.</a:t>
            </a:r>
          </a:p>
          <a:p>
            <a:pPr eaLnBrk="1" hangingPunct="1"/>
            <a:r>
              <a:rPr lang="en-US" altLang="en-US" sz="2400"/>
              <a:t>You normally interview and analyse one interview after another</a:t>
            </a:r>
          </a:p>
          <a:p>
            <a:pPr eaLnBrk="1" hangingPunct="1"/>
            <a:r>
              <a:rPr lang="en-US" altLang="en-US" sz="2400"/>
              <a:t>Will a short time frame you need to judge this as you proceed through the interviews</a:t>
            </a:r>
          </a:p>
          <a:p>
            <a:pPr eaLnBrk="1" hangingPunct="1"/>
            <a:r>
              <a:rPr lang="en-US" altLang="en-US" sz="2400"/>
              <a:t>You seek to interview enough people until you have “exhausted the findings”, when you are getting very little new insights.</a:t>
            </a:r>
          </a:p>
          <a:p>
            <a:pPr eaLnBrk="1" hangingPunct="1"/>
            <a:r>
              <a:rPr lang="en-US" altLang="en-US" sz="2400"/>
              <a:t>Normally 6-10 will do it.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C2E67AC-F968-4DA4-8B89-345AD8E1936D}"/>
              </a:ext>
            </a:extLst>
          </p:cNvPr>
          <p:cNvSpPr>
            <a:spLocks noGrp="1"/>
          </p:cNvSpPr>
          <p:nvPr>
            <p:ph type="title"/>
          </p:nvPr>
        </p:nvSpPr>
        <p:spPr>
          <a:xfrm>
            <a:off x="755650" y="333375"/>
            <a:ext cx="7772400" cy="1143000"/>
          </a:xfrm>
        </p:spPr>
        <p:txBody>
          <a:bodyPr/>
          <a:lstStyle/>
          <a:p>
            <a:pPr eaLnBrk="1" hangingPunct="1"/>
            <a:r>
              <a:rPr lang="en-GB" altLang="en-US"/>
              <a:t>Snowball sampling</a:t>
            </a:r>
          </a:p>
        </p:txBody>
      </p:sp>
      <p:sp>
        <p:nvSpPr>
          <p:cNvPr id="19458" name="Content Placeholder 2">
            <a:extLst>
              <a:ext uri="{FF2B5EF4-FFF2-40B4-BE49-F238E27FC236}">
                <a16:creationId xmlns:a16="http://schemas.microsoft.com/office/drawing/2014/main" id="{14CF011D-1FE0-43ED-8997-84237B3A75F5}"/>
              </a:ext>
            </a:extLst>
          </p:cNvPr>
          <p:cNvSpPr>
            <a:spLocks noGrp="1"/>
          </p:cNvSpPr>
          <p:nvPr>
            <p:ph idx="1"/>
          </p:nvPr>
        </p:nvSpPr>
        <p:spPr>
          <a:xfrm>
            <a:off x="684213" y="1700213"/>
            <a:ext cx="7848600" cy="3600450"/>
          </a:xfrm>
        </p:spPr>
        <p:txBody>
          <a:bodyPr rtlCol="0">
            <a:normAutofit fontScale="925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If your research involves a highly specialised group of participants that are likely to be networked to one another, you can use snowball sampling.</a:t>
            </a:r>
            <a:br>
              <a:rPr lang="en-GB" altLang="en-US" sz="2400"/>
            </a:br>
            <a:endParaRPr lang="en-GB" altLang="en-US" sz="2400"/>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Ask participants if they know others who could participate in your research.</a:t>
            </a:r>
            <a:br>
              <a:rPr lang="en-GB" altLang="en-US" sz="2400"/>
            </a:br>
            <a:endParaRPr lang="en-GB" altLang="en-US" sz="2400"/>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Example: people who have accessed a support group for workplace injuries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F8F9C7B-7765-4EC9-B83E-F6B19868F3D2}"/>
              </a:ext>
            </a:extLst>
          </p:cNvPr>
          <p:cNvSpPr>
            <a:spLocks noGrp="1" noChangeArrowheads="1"/>
          </p:cNvSpPr>
          <p:nvPr>
            <p:ph type="title"/>
          </p:nvPr>
        </p:nvSpPr>
        <p:spPr>
          <a:xfrm>
            <a:off x="684213" y="260350"/>
            <a:ext cx="7772400" cy="1143000"/>
          </a:xfrm>
        </p:spPr>
        <p:txBody>
          <a:bodyPr/>
          <a:lstStyle/>
          <a:p>
            <a:pPr eaLnBrk="1" hangingPunct="1"/>
            <a:r>
              <a:rPr lang="en-GB" altLang="en-US" sz="4000"/>
              <a:t>Approaching People to Interview</a:t>
            </a:r>
            <a:br>
              <a:rPr lang="en-GB" altLang="en-US" sz="4000"/>
            </a:br>
            <a:br>
              <a:rPr lang="en-GB" altLang="en-US" sz="4000"/>
            </a:br>
            <a:endParaRPr lang="en-GB" altLang="en-US" sz="4000"/>
          </a:p>
        </p:txBody>
      </p:sp>
      <p:sp>
        <p:nvSpPr>
          <p:cNvPr id="20482" name="Rectangle 3">
            <a:extLst>
              <a:ext uri="{FF2B5EF4-FFF2-40B4-BE49-F238E27FC236}">
                <a16:creationId xmlns:a16="http://schemas.microsoft.com/office/drawing/2014/main" id="{F519F6B8-4B20-43CE-8C22-65F8CABD1EF2}"/>
              </a:ext>
            </a:extLst>
          </p:cNvPr>
          <p:cNvSpPr>
            <a:spLocks noGrp="1" noChangeArrowheads="1"/>
          </p:cNvSpPr>
          <p:nvPr>
            <p:ph idx="1"/>
          </p:nvPr>
        </p:nvSpPr>
        <p:spPr>
          <a:xfrm>
            <a:off x="684213" y="2133600"/>
            <a:ext cx="7772400" cy="4114800"/>
          </a:xfrm>
        </p:spPr>
        <p:txBody>
          <a:bodyPr rtlCol="0">
            <a:normAutofit fontScale="925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Explain what you are doing and why you want to interview them.</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Tell them what they will be expected to do.</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Show them your participant agreement form if you want to take recordings and/or notes.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It is often helpful and required to provide written information about your study and why you are doing it.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A3091DF-0F94-4593-8786-B8299B446DDD}"/>
              </a:ext>
            </a:extLst>
          </p:cNvPr>
          <p:cNvSpPr>
            <a:spLocks noGrp="1" noChangeArrowheads="1"/>
          </p:cNvSpPr>
          <p:nvPr>
            <p:ph type="title"/>
          </p:nvPr>
        </p:nvSpPr>
        <p:spPr>
          <a:xfrm>
            <a:off x="649412" y="0"/>
            <a:ext cx="7772400" cy="648494"/>
          </a:xfrm>
        </p:spPr>
        <p:txBody>
          <a:bodyPr/>
          <a:lstStyle/>
          <a:p>
            <a:pPr eaLnBrk="1" hangingPunct="1"/>
            <a:r>
              <a:rPr lang="en-GB" altLang="en-US" dirty="0"/>
              <a:t>Interview structures (types)</a:t>
            </a:r>
          </a:p>
        </p:txBody>
      </p:sp>
      <p:sp>
        <p:nvSpPr>
          <p:cNvPr id="21506" name="Rectangle 3">
            <a:extLst>
              <a:ext uri="{FF2B5EF4-FFF2-40B4-BE49-F238E27FC236}">
                <a16:creationId xmlns:a16="http://schemas.microsoft.com/office/drawing/2014/main" id="{EA2668E2-3CD1-484D-8F3F-1045CC43ADD3}"/>
              </a:ext>
            </a:extLst>
          </p:cNvPr>
          <p:cNvSpPr>
            <a:spLocks noGrp="1" noChangeArrowheads="1"/>
          </p:cNvSpPr>
          <p:nvPr>
            <p:ph idx="1"/>
          </p:nvPr>
        </p:nvSpPr>
        <p:spPr>
          <a:xfrm>
            <a:off x="179512" y="784041"/>
            <a:ext cx="8712200" cy="4114800"/>
          </a:xfrm>
        </p:spPr>
        <p:txBody>
          <a:bodyPr rtlCol="0">
            <a:no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200" b="1" dirty="0">
                <a:latin typeface="+mn-lt"/>
              </a:rPr>
              <a:t>Structured</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GB" altLang="en-US" sz="2200" dirty="0">
                <a:latin typeface="+mn-lt"/>
              </a:rPr>
              <a:t> Answers to questions with expected responses already identified. Conversation in between is not used as data. Code answers against expected responses. Explanatory response</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200" b="1" dirty="0">
                <a:latin typeface="+mn-lt"/>
              </a:rPr>
              <a:t>Semi-structured</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GB" altLang="en-US" sz="2200" dirty="0">
                <a:latin typeface="+mn-lt"/>
              </a:rPr>
              <a:t>The same small number of questions for all participants in which in-between conversation is included. Seeks their thoughts, opinions and viewpoints on an issue or topic. Explanatory response </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200" b="1" dirty="0">
                <a:latin typeface="+mn-lt"/>
              </a:rPr>
              <a:t>Unstructured</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GB" altLang="en-US" sz="2200" dirty="0">
                <a:latin typeface="+mn-lt"/>
              </a:rPr>
              <a:t>Description of their re-lived (re-membered) experiences of a phenomena. Seeks description phenomena from experience.  Uses prompts not questions </a:t>
            </a:r>
            <a:r>
              <a:rPr lang="mr-IN" altLang="en-US" sz="2200" dirty="0">
                <a:latin typeface="+mn-lt"/>
              </a:rPr>
              <a:t>–</a:t>
            </a:r>
            <a:r>
              <a:rPr lang="en-GB" altLang="en-US" sz="2200" dirty="0">
                <a:latin typeface="+mn-lt"/>
              </a:rPr>
              <a:t> What happened, How did that feel, What was your reaction, what did you do then.</a:t>
            </a:r>
          </a:p>
          <a:p>
            <a:pPr marL="342906" indent="-342906" defTabSz="457207" eaLnBrk="1" fontAlgn="auto" hangingPunct="1">
              <a:spcAft>
                <a:spcPts val="0"/>
              </a:spcAft>
              <a:buClr>
                <a:schemeClr val="bg2">
                  <a:lumMod val="40000"/>
                  <a:lumOff val="60000"/>
                </a:schemeClr>
              </a:buClr>
              <a:buFont typeface="Wingdings 3" charset="2"/>
              <a:buChar char=""/>
              <a:defRPr/>
            </a:pPr>
            <a:endParaRPr lang="en-GB" altLang="en-US" sz="2200" dirty="0">
              <a:latin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A49AA06-FD49-4E6E-823E-CDABF8061AFA}"/>
              </a:ext>
            </a:extLst>
          </p:cNvPr>
          <p:cNvSpPr>
            <a:spLocks noGrp="1" noChangeArrowheads="1"/>
          </p:cNvSpPr>
          <p:nvPr>
            <p:ph type="title"/>
          </p:nvPr>
        </p:nvSpPr>
        <p:spPr/>
        <p:txBody>
          <a:bodyPr/>
          <a:lstStyle/>
          <a:p>
            <a:pPr eaLnBrk="1" hangingPunct="1"/>
            <a:r>
              <a:rPr lang="en-GB" altLang="en-US"/>
              <a:t>Interview preparation</a:t>
            </a:r>
          </a:p>
        </p:txBody>
      </p:sp>
      <p:sp>
        <p:nvSpPr>
          <p:cNvPr id="15363" name="Rectangle 3">
            <a:extLst>
              <a:ext uri="{FF2B5EF4-FFF2-40B4-BE49-F238E27FC236}">
                <a16:creationId xmlns:a16="http://schemas.microsoft.com/office/drawing/2014/main" id="{5BE32B59-A8D3-4121-84B5-F5B7E897890D}"/>
              </a:ext>
            </a:extLst>
          </p:cNvPr>
          <p:cNvSpPr>
            <a:spLocks noGrp="1" noChangeArrowheads="1"/>
          </p:cNvSpPr>
          <p:nvPr>
            <p:ph idx="1"/>
          </p:nvPr>
        </p:nvSpPr>
        <p:spPr>
          <a:xfrm>
            <a:off x="684213" y="1773238"/>
            <a:ext cx="7772400" cy="4114800"/>
          </a:xfrm>
        </p:spPr>
        <p:txBody>
          <a:bodyPr/>
          <a:lstStyle/>
          <a:p>
            <a:pPr eaLnBrk="1" hangingPunct="1"/>
            <a:r>
              <a:rPr lang="en-GB" altLang="en-US" sz="2400" dirty="0"/>
              <a:t>Develop a checklist of procedures to cover.</a:t>
            </a:r>
          </a:p>
          <a:p>
            <a:pPr eaLnBrk="1" hangingPunct="1"/>
            <a:r>
              <a:rPr lang="en-GB" altLang="en-US" sz="2400" dirty="0"/>
              <a:t>Beware of sensitive topics.</a:t>
            </a:r>
          </a:p>
          <a:p>
            <a:pPr eaLnBrk="1" hangingPunct="1"/>
            <a:r>
              <a:rPr lang="en-GB" altLang="en-US" sz="2400" dirty="0"/>
              <a:t>What sort of image do you want to portray of yourself?</a:t>
            </a:r>
          </a:p>
          <a:p>
            <a:pPr eaLnBrk="1" hangingPunct="1"/>
            <a:r>
              <a:rPr lang="en-GB" altLang="en-US" sz="2400" dirty="0"/>
              <a:t>Follow checklist</a:t>
            </a:r>
          </a:p>
          <a:p>
            <a:pPr eaLnBrk="1" hangingPunct="1"/>
            <a:r>
              <a:rPr lang="en-GB" altLang="en-US" sz="2400" dirty="0"/>
              <a:t>Be prepared in case they want to stop and allow for that </a:t>
            </a:r>
          </a:p>
          <a:p>
            <a:pPr eaLnBrk="1" hangingPunct="1"/>
            <a:r>
              <a:rPr lang="en-GB" altLang="en-US" sz="2400" dirty="0"/>
              <a:t>Treat them like you would want to</a:t>
            </a:r>
          </a:p>
          <a:p>
            <a:pPr eaLnBrk="1" hangingPunct="1"/>
            <a:endParaRPr lang="en-GB" alt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797AB62-43AA-4903-9B7A-8297B5F83F05}"/>
              </a:ext>
            </a:extLst>
          </p:cNvPr>
          <p:cNvSpPr>
            <a:spLocks noGrp="1"/>
          </p:cNvSpPr>
          <p:nvPr>
            <p:ph type="title"/>
          </p:nvPr>
        </p:nvSpPr>
        <p:spPr/>
        <p:txBody>
          <a:bodyPr/>
          <a:lstStyle/>
          <a:p>
            <a:pPr eaLnBrk="1" hangingPunct="1"/>
            <a:r>
              <a:rPr lang="en-GB" altLang="en-US" b="1" dirty="0"/>
              <a:t>Conducting your interviews</a:t>
            </a:r>
            <a:br>
              <a:rPr lang="en-GB" altLang="en-US" dirty="0"/>
            </a:br>
            <a:endParaRPr lang="en-US" altLang="en-US" dirty="0"/>
          </a:p>
        </p:txBody>
      </p:sp>
      <p:sp>
        <p:nvSpPr>
          <p:cNvPr id="16387" name="Content Placeholder 2">
            <a:extLst>
              <a:ext uri="{FF2B5EF4-FFF2-40B4-BE49-F238E27FC236}">
                <a16:creationId xmlns:a16="http://schemas.microsoft.com/office/drawing/2014/main" id="{AA2479B3-A2F8-4967-9D4D-1D513795FCD0}"/>
              </a:ext>
            </a:extLst>
          </p:cNvPr>
          <p:cNvSpPr>
            <a:spLocks noGrp="1"/>
          </p:cNvSpPr>
          <p:nvPr>
            <p:ph idx="1"/>
          </p:nvPr>
        </p:nvSpPr>
        <p:spPr>
          <a:xfrm>
            <a:off x="684213" y="2133600"/>
            <a:ext cx="7772400" cy="4114800"/>
          </a:xfrm>
        </p:spPr>
        <p:txBody>
          <a:bodyPr/>
          <a:lstStyle/>
          <a:p>
            <a:pPr marL="0" indent="0" eaLnBrk="1" hangingPunct="1">
              <a:buFontTx/>
              <a:buNone/>
            </a:pPr>
            <a:r>
              <a:rPr lang="en-GB" altLang="en-US" sz="2400" dirty="0"/>
              <a:t>seek the interview dates and times through a polite request for an interview.</a:t>
            </a:r>
            <a:br>
              <a:rPr lang="en-GB" altLang="en-US" sz="2400" dirty="0"/>
            </a:br>
            <a:endParaRPr lang="en-GB" altLang="en-US" sz="2400" dirty="0"/>
          </a:p>
          <a:p>
            <a:pPr marL="0" indent="0" eaLnBrk="1" hangingPunct="1">
              <a:buFontTx/>
              <a:buNone/>
            </a:pPr>
            <a:r>
              <a:rPr lang="en-GB" altLang="en-US" sz="2400" dirty="0"/>
              <a:t>explain why you are conducting the interview, what it will be used for and why you seek their help in particular. </a:t>
            </a:r>
          </a:p>
          <a:p>
            <a:pPr marL="0" indent="0" eaLnBrk="1" hangingPunct="1">
              <a:buNone/>
            </a:pPr>
            <a:endParaRPr lang="en-GB" altLang="en-US" sz="2400" dirty="0"/>
          </a:p>
          <a:p>
            <a:pPr marL="0" indent="0" eaLnBrk="1" hangingPunct="1">
              <a:buNone/>
            </a:pPr>
            <a:r>
              <a:rPr lang="en-GB" altLang="en-US" sz="2400" dirty="0"/>
              <a:t>agree a location, date and time in which they will be free to talk to you without interruption. </a:t>
            </a:r>
            <a:br>
              <a:rPr lang="en-GB" altLang="en-US" sz="2400" dirty="0"/>
            </a:br>
            <a:endParaRPr lang="en-GB" altLang="en-US" sz="2400" dirty="0"/>
          </a:p>
          <a:p>
            <a:pPr marL="0" indent="0" eaLnBrk="1" hangingPunct="1">
              <a:buFontTx/>
              <a:buNone/>
            </a:pPr>
            <a:endParaRPr lang="en-US"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7322739F-C15F-4915-A36E-A812F4FCC370}"/>
              </a:ext>
            </a:extLst>
          </p:cNvPr>
          <p:cNvSpPr>
            <a:spLocks noGrp="1"/>
          </p:cNvSpPr>
          <p:nvPr>
            <p:ph idx="1"/>
          </p:nvPr>
        </p:nvSpPr>
        <p:spPr>
          <a:xfrm>
            <a:off x="611188" y="1196975"/>
            <a:ext cx="7772400" cy="4114800"/>
          </a:xfrm>
        </p:spPr>
        <p:txBody>
          <a:bodyPr/>
          <a:lstStyle/>
          <a:p>
            <a:pPr eaLnBrk="1" hangingPunct="1"/>
            <a:r>
              <a:rPr lang="en-GB" altLang="en-US" sz="2400" dirty="0"/>
              <a:t>ensure you offer up the participant agreement form for them to complete.</a:t>
            </a:r>
            <a:br>
              <a:rPr lang="en-GB" altLang="en-US" sz="2400" dirty="0"/>
            </a:br>
            <a:endParaRPr lang="en-GB" altLang="en-US" sz="2400" dirty="0"/>
          </a:p>
          <a:p>
            <a:pPr eaLnBrk="1" hangingPunct="1"/>
            <a:r>
              <a:rPr lang="en-GB" altLang="en-US" sz="2400" dirty="0"/>
              <a:t>a separate guide to the interview that they will be participating in.  This may/or may not include the questions you are going to ask.</a:t>
            </a:r>
          </a:p>
          <a:p>
            <a:pPr marL="0" indent="0" eaLnBrk="1" hangingPunct="1">
              <a:buNone/>
            </a:pPr>
            <a:endParaRPr lang="en-GB" altLang="en-US" sz="2400" dirty="0"/>
          </a:p>
          <a:p>
            <a:pPr eaLnBrk="1" hangingPunct="1"/>
            <a:r>
              <a:rPr lang="en-GB" altLang="en-US" sz="2400" dirty="0"/>
              <a:t>give the participant the opportunity to "answer your questions" or “re-live their experiences of the phenomenon”. </a:t>
            </a:r>
            <a:br>
              <a:rPr lang="en-GB" altLang="en-US" sz="2400" dirty="0"/>
            </a:br>
            <a:endParaRPr lang="en-GB" altLang="en-US" sz="2400" dirty="0"/>
          </a:p>
          <a:p>
            <a:pPr eaLnBrk="1" hangingPunct="1"/>
            <a:endParaRPr lang="en-GB" altLang="en-US" sz="2400" dirty="0"/>
          </a:p>
          <a:p>
            <a:pPr eaLnBrk="1" hangingPunct="1"/>
            <a:endParaRPr lang="en-US" alt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DA9EB72-3CB3-4043-BADE-FE5004178516}"/>
              </a:ext>
            </a:extLst>
          </p:cNvPr>
          <p:cNvSpPr>
            <a:spLocks noGrp="1"/>
          </p:cNvSpPr>
          <p:nvPr>
            <p:ph type="title"/>
          </p:nvPr>
        </p:nvSpPr>
        <p:spPr/>
        <p:txBody>
          <a:bodyPr/>
          <a:lstStyle/>
          <a:p>
            <a:pPr eaLnBrk="1" hangingPunct="1"/>
            <a:r>
              <a:rPr lang="en-US" altLang="en-US"/>
              <a:t>The interview</a:t>
            </a:r>
          </a:p>
        </p:txBody>
      </p:sp>
      <p:sp>
        <p:nvSpPr>
          <p:cNvPr id="18435" name="Content Placeholder 2">
            <a:extLst>
              <a:ext uri="{FF2B5EF4-FFF2-40B4-BE49-F238E27FC236}">
                <a16:creationId xmlns:a16="http://schemas.microsoft.com/office/drawing/2014/main" id="{C7FA7B46-F0D6-47DB-8799-185623FC25CA}"/>
              </a:ext>
            </a:extLst>
          </p:cNvPr>
          <p:cNvSpPr>
            <a:spLocks noGrp="1"/>
          </p:cNvSpPr>
          <p:nvPr>
            <p:ph idx="1"/>
          </p:nvPr>
        </p:nvSpPr>
        <p:spPr/>
        <p:txBody>
          <a:bodyPr/>
          <a:lstStyle/>
          <a:p>
            <a:pPr eaLnBrk="1" hangingPunct="1"/>
            <a:r>
              <a:rPr lang="en-GB" altLang="en-US" sz="2200" dirty="0"/>
              <a:t>Make sure that they are comfortable (if you are the host) </a:t>
            </a:r>
          </a:p>
          <a:p>
            <a:pPr eaLnBrk="1" hangingPunct="1"/>
            <a:r>
              <a:rPr lang="en-GB" altLang="en-US" sz="2200" dirty="0"/>
              <a:t>That they have planned for no interruptions.</a:t>
            </a:r>
          </a:p>
          <a:p>
            <a:pPr eaLnBrk="1" hangingPunct="1"/>
            <a:r>
              <a:rPr lang="en-GB" altLang="en-US" sz="2200" dirty="0"/>
              <a:t>that they have your attention for the next 30 minutes. You can then begin. </a:t>
            </a:r>
            <a:endParaRPr lang="en-US" altLang="en-US" sz="2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6CE3722-0A83-4653-8E4F-A6A94AAAC941}"/>
              </a:ext>
            </a:extLst>
          </p:cNvPr>
          <p:cNvSpPr>
            <a:spLocks noGrp="1"/>
          </p:cNvSpPr>
          <p:nvPr>
            <p:ph type="title"/>
          </p:nvPr>
        </p:nvSpPr>
        <p:spPr/>
        <p:txBody>
          <a:bodyPr/>
          <a:lstStyle/>
          <a:p>
            <a:pPr eaLnBrk="1" hangingPunct="1"/>
            <a:r>
              <a:rPr lang="en-US" altLang="en-US"/>
              <a:t>Switch on your recorder !!!</a:t>
            </a:r>
          </a:p>
        </p:txBody>
      </p:sp>
      <p:pic>
        <p:nvPicPr>
          <p:cNvPr id="19459" name="Picture 3">
            <a:extLst>
              <a:ext uri="{FF2B5EF4-FFF2-40B4-BE49-F238E27FC236}">
                <a16:creationId xmlns:a16="http://schemas.microsoft.com/office/drawing/2014/main" id="{8543E6B2-47D4-42E4-8700-FCF7D3B7C47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16238" y="1916113"/>
            <a:ext cx="2701925" cy="287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E9DA9351-32EF-4825-8F5E-05F8056747C4}"/>
              </a:ext>
            </a:extLst>
          </p:cNvPr>
          <p:cNvSpPr>
            <a:spLocks noGrp="1"/>
          </p:cNvSpPr>
          <p:nvPr>
            <p:ph type="title"/>
          </p:nvPr>
        </p:nvSpPr>
        <p:spPr/>
        <p:txBody>
          <a:bodyPr/>
          <a:lstStyle/>
          <a:p>
            <a:pPr eaLnBrk="1" hangingPunct="1"/>
            <a:r>
              <a:rPr lang="en-GB" altLang="en-US" b="1"/>
              <a:t>Structured and semi-structured interviews</a:t>
            </a:r>
            <a:endParaRPr lang="en-US" altLang="en-US"/>
          </a:p>
        </p:txBody>
      </p:sp>
      <p:sp>
        <p:nvSpPr>
          <p:cNvPr id="20483" name="Content Placeholder 2">
            <a:extLst>
              <a:ext uri="{FF2B5EF4-FFF2-40B4-BE49-F238E27FC236}">
                <a16:creationId xmlns:a16="http://schemas.microsoft.com/office/drawing/2014/main" id="{B9A14CBF-4DD4-4063-AED0-73A32C793703}"/>
              </a:ext>
            </a:extLst>
          </p:cNvPr>
          <p:cNvSpPr>
            <a:spLocks noGrp="1"/>
          </p:cNvSpPr>
          <p:nvPr>
            <p:ph idx="1"/>
          </p:nvPr>
        </p:nvSpPr>
        <p:spPr>
          <a:xfrm>
            <a:off x="684213" y="2349500"/>
            <a:ext cx="7772400" cy="4114800"/>
          </a:xfrm>
        </p:spPr>
        <p:txBody>
          <a:bodyPr/>
          <a:lstStyle/>
          <a:p>
            <a:pPr eaLnBrk="1" hangingPunct="1"/>
            <a:r>
              <a:rPr lang="en-GB" altLang="en-US" sz="2200" dirty="0"/>
              <a:t>ask them clearly one at a time, giving them plenty of time to answer them. </a:t>
            </a:r>
          </a:p>
          <a:p>
            <a:pPr eaLnBrk="1" hangingPunct="1"/>
            <a:endParaRPr lang="en-GB" altLang="en-US" sz="2200" dirty="0"/>
          </a:p>
          <a:p>
            <a:pPr eaLnBrk="1" hangingPunct="1"/>
            <a:r>
              <a:rPr lang="en-GB" altLang="en-US" sz="2200" dirty="0"/>
              <a:t>If your interview is semi-structured you may elaborate a question but watch the time you have.</a:t>
            </a:r>
          </a:p>
          <a:p>
            <a:pPr eaLnBrk="1" hangingPunct="1"/>
            <a:endParaRPr lang="en-US" altLang="en-US"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8E34284-BBE0-4CF1-90F3-A3A2E24348CC}"/>
              </a:ext>
            </a:extLst>
          </p:cNvPr>
          <p:cNvSpPr>
            <a:spLocks noGrp="1"/>
          </p:cNvSpPr>
          <p:nvPr>
            <p:ph type="title"/>
          </p:nvPr>
        </p:nvSpPr>
        <p:spPr/>
        <p:txBody>
          <a:bodyPr/>
          <a:lstStyle/>
          <a:p>
            <a:pPr eaLnBrk="1" hangingPunct="1"/>
            <a:r>
              <a:rPr lang="en-US" altLang="en-US"/>
              <a:t>Unstructured interviews</a:t>
            </a:r>
          </a:p>
        </p:txBody>
      </p:sp>
      <p:sp>
        <p:nvSpPr>
          <p:cNvPr id="21507" name="Content Placeholder 2">
            <a:extLst>
              <a:ext uri="{FF2B5EF4-FFF2-40B4-BE49-F238E27FC236}">
                <a16:creationId xmlns:a16="http://schemas.microsoft.com/office/drawing/2014/main" id="{EAEF16A5-E6E0-4AF5-9BE3-927E4E0F7F49}"/>
              </a:ext>
            </a:extLst>
          </p:cNvPr>
          <p:cNvSpPr>
            <a:spLocks noGrp="1"/>
          </p:cNvSpPr>
          <p:nvPr>
            <p:ph idx="1"/>
          </p:nvPr>
        </p:nvSpPr>
        <p:spPr/>
        <p:txBody>
          <a:bodyPr/>
          <a:lstStyle/>
          <a:p>
            <a:pPr eaLnBrk="1" hangingPunct="1"/>
            <a:r>
              <a:rPr lang="en-GB" altLang="en-US" sz="2400" dirty="0"/>
              <a:t>ask the participant to </a:t>
            </a:r>
            <a:r>
              <a:rPr lang="en-GB" altLang="en-US" sz="2400" dirty="0">
                <a:solidFill>
                  <a:srgbClr val="FFFF00"/>
                </a:solidFill>
              </a:rPr>
              <a:t>think back (remembering) </a:t>
            </a:r>
            <a:r>
              <a:rPr lang="en-GB" altLang="en-US" sz="2400" dirty="0"/>
              <a:t>to the </a:t>
            </a:r>
            <a:r>
              <a:rPr lang="en-GB" altLang="en-US" sz="2400" dirty="0">
                <a:solidFill>
                  <a:srgbClr val="FFFF00"/>
                </a:solidFill>
              </a:rPr>
              <a:t>experiences</a:t>
            </a:r>
            <a:r>
              <a:rPr lang="en-GB" altLang="en-US" sz="2400" dirty="0"/>
              <a:t>, either what is clearly remembered or when it started. </a:t>
            </a:r>
            <a:br>
              <a:rPr lang="en-GB" altLang="en-US" sz="2400" dirty="0"/>
            </a:br>
            <a:endParaRPr lang="en-GB" altLang="en-US" sz="2400" dirty="0"/>
          </a:p>
          <a:p>
            <a:pPr eaLnBrk="1" hangingPunct="1"/>
            <a:r>
              <a:rPr lang="en-GB" altLang="en-US" sz="2400" i="1" dirty="0"/>
              <a:t>e.g. When do you think your first became an entrepreneur? Described what happened at the time?</a:t>
            </a:r>
            <a:br>
              <a:rPr lang="en-GB" altLang="en-US" sz="2400" i="1" dirty="0"/>
            </a:br>
            <a:endParaRPr lang="en-GB" altLang="en-US" sz="2400" i="1" dirty="0"/>
          </a:p>
          <a:p>
            <a:pPr eaLnBrk="1" hangingPunct="1"/>
            <a:r>
              <a:rPr lang="en-GB" altLang="en-US" sz="2400" dirty="0"/>
              <a:t>You want their story.</a:t>
            </a:r>
          </a:p>
          <a:p>
            <a:pPr eaLnBrk="1" hangingPunct="1"/>
            <a:endParaRPr lang="en-US"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A184B66-F3C4-4DFC-A813-E8C97D623575}"/>
              </a:ext>
            </a:extLst>
          </p:cNvPr>
          <p:cNvSpPr>
            <a:spLocks noGrp="1"/>
          </p:cNvSpPr>
          <p:nvPr>
            <p:ph type="title"/>
          </p:nvPr>
        </p:nvSpPr>
        <p:spPr>
          <a:xfrm>
            <a:off x="1259632" y="-27384"/>
            <a:ext cx="7772400" cy="1143000"/>
          </a:xfrm>
        </p:spPr>
        <p:txBody>
          <a:bodyPr/>
          <a:lstStyle/>
          <a:p>
            <a:pPr eaLnBrk="1" hangingPunct="1"/>
            <a:r>
              <a:rPr lang="en-US" altLang="en-US" dirty="0"/>
              <a:t>Uncomfortable pauses</a:t>
            </a:r>
          </a:p>
        </p:txBody>
      </p:sp>
      <p:sp>
        <p:nvSpPr>
          <p:cNvPr id="30722" name="Content Placeholder 2">
            <a:extLst>
              <a:ext uri="{FF2B5EF4-FFF2-40B4-BE49-F238E27FC236}">
                <a16:creationId xmlns:a16="http://schemas.microsoft.com/office/drawing/2014/main" id="{864CFFF6-086B-4F1B-9647-588C5745BC95}"/>
              </a:ext>
            </a:extLst>
          </p:cNvPr>
          <p:cNvSpPr>
            <a:spLocks noGrp="1"/>
          </p:cNvSpPr>
          <p:nvPr>
            <p:ph idx="1"/>
          </p:nvPr>
        </p:nvSpPr>
        <p:spPr>
          <a:xfrm>
            <a:off x="323528" y="692696"/>
            <a:ext cx="7772400" cy="6048672"/>
          </a:xfrm>
        </p:spPr>
        <p:txBody>
          <a:bodyPr rtlCol="0">
            <a:no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dirty="0"/>
              <a:t>Give them time to think and answer. </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dirty="0"/>
              <a:t>If they’ve ended and you need more, then use prompts:</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So what happened next?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were you thinking then?</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did that feel like?</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How did you react to that?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stood out for you at that moment?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When this happens: What thoughts did you have about it?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I think I have a clear sense of what you are saying. You are saying that …</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So is this the most significant aspect of the experience for you?</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did the others do?</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Let them fill the silence?</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7B68738-51D6-4649-95C6-FAE8E8E2BF6D}"/>
              </a:ext>
            </a:extLst>
          </p:cNvPr>
          <p:cNvSpPr>
            <a:spLocks noGrp="1"/>
          </p:cNvSpPr>
          <p:nvPr>
            <p:ph type="title"/>
          </p:nvPr>
        </p:nvSpPr>
        <p:spPr>
          <a:xfrm>
            <a:off x="603250" y="404813"/>
            <a:ext cx="7772400" cy="1143000"/>
          </a:xfrm>
        </p:spPr>
        <p:txBody>
          <a:bodyPr/>
          <a:lstStyle/>
          <a:p>
            <a:pPr eaLnBrk="1" hangingPunct="1"/>
            <a:r>
              <a:rPr lang="en-US" altLang="en-US"/>
              <a:t>Digging the story out</a:t>
            </a:r>
          </a:p>
        </p:txBody>
      </p:sp>
      <p:sp>
        <p:nvSpPr>
          <p:cNvPr id="31746" name="Content Placeholder 2">
            <a:extLst>
              <a:ext uri="{FF2B5EF4-FFF2-40B4-BE49-F238E27FC236}">
                <a16:creationId xmlns:a16="http://schemas.microsoft.com/office/drawing/2014/main" id="{6022BE1F-E29A-4EAC-91EF-C3C80546AF85}"/>
              </a:ext>
            </a:extLst>
          </p:cNvPr>
          <p:cNvSpPr>
            <a:spLocks noGrp="1"/>
          </p:cNvSpPr>
          <p:nvPr>
            <p:ph idx="1"/>
          </p:nvPr>
        </p:nvSpPr>
        <p:spPr>
          <a:xfrm>
            <a:off x="611188" y="2276475"/>
            <a:ext cx="7772400" cy="4114800"/>
          </a:xfrm>
        </p:spPr>
        <p:txBody>
          <a:bodyPr rtlCol="0">
            <a:normAutofit lnSpcReduction="1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make very few notes perhaps just noting down any metaphors or adjectives used for deeper exploration used as her for Kathy here:</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Kathy mentioned </a:t>
            </a:r>
            <a:r>
              <a:rPr lang="en-GB" altLang="en-US" sz="2400" b="1" dirty="0"/>
              <a:t>pregnant pauses</a:t>
            </a:r>
            <a:r>
              <a:rPr lang="en-GB" altLang="en-US" sz="2400" dirty="0"/>
              <a:t> in her interview when she was talking about the delay in between different people talking when on Skype. I wrote it down and when the next gap in the interview came along I drew her back to it.</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I though this metaphor 'pregnant pauses interesting' and paused the interview and asked her what she meant by it:</a:t>
            </a:r>
          </a:p>
          <a:p>
            <a:pPr marL="342906" indent="-342906" defTabSz="457207" eaLnBrk="1" fontAlgn="auto" hangingPunct="1">
              <a:spcAft>
                <a:spcPts val="0"/>
              </a:spcAft>
              <a:buClr>
                <a:schemeClr val="bg2">
                  <a:lumMod val="40000"/>
                  <a:lumOff val="60000"/>
                </a:schemeClr>
              </a:buClr>
              <a:buFont typeface="Wingdings 3" charset="2"/>
              <a:buChar char=""/>
              <a:defRPr/>
            </a:pPr>
            <a:endParaRPr lang="en-GB" altLang="en-US" sz="2400" dirty="0"/>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a:extLst>
              <a:ext uri="{FF2B5EF4-FFF2-40B4-BE49-F238E27FC236}">
                <a16:creationId xmlns:a16="http://schemas.microsoft.com/office/drawing/2014/main" id="{3408AA81-2B7B-441A-BF0C-FCC33083CEC4}"/>
              </a:ext>
            </a:extLst>
          </p:cNvPr>
          <p:cNvSpPr>
            <a:spLocks noGrp="1"/>
          </p:cNvSpPr>
          <p:nvPr>
            <p:ph idx="1"/>
          </p:nvPr>
        </p:nvSpPr>
        <p:spPr>
          <a:xfrm>
            <a:off x="684213" y="620713"/>
            <a:ext cx="7772400" cy="4978400"/>
          </a:xfrm>
        </p:spPr>
        <p:txBody>
          <a:bodyPr/>
          <a:lstStyle/>
          <a:p>
            <a:pPr eaLnBrk="1" hangingPunct="1"/>
            <a:r>
              <a:rPr lang="en-GB" altLang="en-US" sz="2400"/>
              <a:t>She said:</a:t>
            </a:r>
            <a:br>
              <a:rPr lang="en-GB" altLang="en-US" sz="2400"/>
            </a:br>
            <a:endParaRPr lang="en-GB" altLang="en-US" sz="2400"/>
          </a:p>
          <a:p>
            <a:pPr eaLnBrk="1" hangingPunct="1"/>
            <a:r>
              <a:rPr lang="en-GB" altLang="en-US" sz="2400"/>
              <a:t>“In pregnancy you are incubating ideas, your taking them in, your probably feeding them, growing some sort of response”. “I mean pregnancy is pretty important. They are not pauses without something happening”, “but they are still contained”. “In conversation a pregnant pause to me would indicate thinking is happening”. “Re-tweaking their own thoughts. They’re not coming out immediately. Yes the response is not straight there off the top”.</a:t>
            </a:r>
          </a:p>
          <a:p>
            <a:pPr eaLnBrk="1" hangingPunct="1"/>
            <a:endParaRPr lang="en-US"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C13B9FF-5687-4666-98A0-595053A9E2EF}"/>
              </a:ext>
            </a:extLst>
          </p:cNvPr>
          <p:cNvSpPr>
            <a:spLocks noGrp="1"/>
          </p:cNvSpPr>
          <p:nvPr>
            <p:ph type="title"/>
          </p:nvPr>
        </p:nvSpPr>
        <p:spPr/>
        <p:txBody>
          <a:bodyPr/>
          <a:lstStyle/>
          <a:p>
            <a:pPr eaLnBrk="1" hangingPunct="1"/>
            <a:r>
              <a:rPr lang="en-GB" altLang="en-US"/>
              <a:t>You do need to keep an eye on the time </a:t>
            </a:r>
            <a:endParaRPr lang="en-US" altLang="en-US"/>
          </a:p>
        </p:txBody>
      </p:sp>
      <p:sp>
        <p:nvSpPr>
          <p:cNvPr id="33794" name="Content Placeholder 2">
            <a:extLst>
              <a:ext uri="{FF2B5EF4-FFF2-40B4-BE49-F238E27FC236}">
                <a16:creationId xmlns:a16="http://schemas.microsoft.com/office/drawing/2014/main" id="{07AA68AA-E799-4FE2-A24D-66CC78DAF888}"/>
              </a:ext>
            </a:extLst>
          </p:cNvPr>
          <p:cNvSpPr>
            <a:spLocks noGrp="1"/>
          </p:cNvSpPr>
          <p:nvPr>
            <p:ph idx="1"/>
          </p:nvPr>
        </p:nvSpPr>
        <p:spPr>
          <a:xfrm>
            <a:off x="827088" y="2052638"/>
            <a:ext cx="7273304" cy="4195762"/>
          </a:xfrm>
        </p:spPr>
        <p:txBody>
          <a:bodyPr rtlCol="0">
            <a:norm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b="1" dirty="0"/>
              <a:t>Ending the interview</a:t>
            </a:r>
            <a:endParaRPr lang="en-GB" altLang="en-US" sz="2400" dirty="0"/>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Sometimes the best data comes at / near the end.</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When you think they have exhausted what they want to say switch off your recorder and  thank the participant.  </a:t>
            </a:r>
            <a:endParaRPr lang="en-US"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4001D9B-B80F-4F70-B6D5-89FE0E9E31DE}"/>
              </a:ext>
            </a:extLst>
          </p:cNvPr>
          <p:cNvSpPr>
            <a:spLocks noGrp="1"/>
          </p:cNvSpPr>
          <p:nvPr>
            <p:ph type="title"/>
          </p:nvPr>
        </p:nvSpPr>
        <p:spPr/>
        <p:txBody>
          <a:bodyPr/>
          <a:lstStyle/>
          <a:p>
            <a:pPr eaLnBrk="1" hangingPunct="1"/>
            <a:r>
              <a:rPr lang="en-US" altLang="en-US"/>
              <a:t>Transcribing</a:t>
            </a:r>
          </a:p>
        </p:txBody>
      </p:sp>
      <p:sp>
        <p:nvSpPr>
          <p:cNvPr id="26627" name="Content Placeholder 2">
            <a:extLst>
              <a:ext uri="{FF2B5EF4-FFF2-40B4-BE49-F238E27FC236}">
                <a16:creationId xmlns:a16="http://schemas.microsoft.com/office/drawing/2014/main" id="{3DEEC952-85C5-4250-8658-06BDB9300B82}"/>
              </a:ext>
            </a:extLst>
          </p:cNvPr>
          <p:cNvSpPr>
            <a:spLocks noGrp="1"/>
          </p:cNvSpPr>
          <p:nvPr>
            <p:ph idx="1"/>
          </p:nvPr>
        </p:nvSpPr>
        <p:spPr/>
        <p:txBody>
          <a:bodyPr/>
          <a:lstStyle/>
          <a:p>
            <a:pPr eaLnBrk="1" hangingPunct="1"/>
            <a:r>
              <a:rPr lang="en-GB" altLang="en-US" sz="2400" dirty="0"/>
              <a:t>Time consuming – </a:t>
            </a:r>
          </a:p>
          <a:p>
            <a:pPr eaLnBrk="1" hangingPunct="1"/>
            <a:r>
              <a:rPr lang="en-GB" altLang="en-US" sz="2400" dirty="0"/>
              <a:t>You must write down EVERYTHING they said just as they said it.</a:t>
            </a:r>
          </a:p>
          <a:p>
            <a:pPr eaLnBrk="1" hangingPunct="1"/>
            <a:endParaRPr lang="en-US" alt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E937FEAC-E47E-4012-ABA4-7E45D24C76AD}"/>
              </a:ext>
            </a:extLst>
          </p:cNvPr>
          <p:cNvSpPr>
            <a:spLocks noGrp="1"/>
          </p:cNvSpPr>
          <p:nvPr>
            <p:ph idx="1"/>
          </p:nvPr>
        </p:nvSpPr>
        <p:spPr>
          <a:xfrm>
            <a:off x="684213" y="476250"/>
            <a:ext cx="7772400" cy="5043488"/>
          </a:xfrm>
        </p:spPr>
        <p:txBody>
          <a:bodyPr/>
          <a:lstStyle/>
          <a:p>
            <a:pPr eaLnBrk="1" hangingPunct="1"/>
            <a:r>
              <a:rPr lang="en-GB" altLang="en-US" sz="2400" dirty="0"/>
              <a:t>You must also put in what you said to them, perhaps something like this.</a:t>
            </a:r>
            <a:br>
              <a:rPr lang="en-GB" altLang="en-US" sz="2400" dirty="0"/>
            </a:br>
            <a:endParaRPr lang="en-GB" altLang="en-US" sz="2400" dirty="0"/>
          </a:p>
          <a:p>
            <a:pPr eaLnBrk="1" hangingPunct="1"/>
            <a:r>
              <a:rPr lang="en-GB" altLang="en-US" sz="2400" dirty="0"/>
              <a:t>Interviewer:</a:t>
            </a:r>
          </a:p>
          <a:p>
            <a:pPr eaLnBrk="1" hangingPunct="1"/>
            <a:r>
              <a:rPr lang="en-GB" altLang="en-US" sz="2400" dirty="0"/>
              <a:t>Researcher: So my first question is .....</a:t>
            </a:r>
            <a:br>
              <a:rPr lang="en-GB" altLang="en-US" sz="2400" dirty="0"/>
            </a:br>
            <a:r>
              <a:rPr lang="en-GB" altLang="en-US" sz="2400" dirty="0"/>
              <a:t>or</a:t>
            </a:r>
          </a:p>
          <a:p>
            <a:pPr eaLnBrk="1" hangingPunct="1"/>
            <a:r>
              <a:rPr lang="en-GB" altLang="en-US" sz="2400" dirty="0"/>
              <a:t>Researcher: So can you go back to the beginning and describe to me what happened?</a:t>
            </a:r>
            <a:br>
              <a:rPr lang="en-GB" altLang="en-US" sz="2400" dirty="0"/>
            </a:br>
            <a:endParaRPr lang="en-GB" altLang="en-US" sz="2400" dirty="0"/>
          </a:p>
          <a:p>
            <a:pPr eaLnBrk="1" hangingPunct="1"/>
            <a:r>
              <a:rPr lang="en-GB" altLang="en-US" sz="2400" dirty="0"/>
              <a:t>Interviewee: Well I needed this boat right and it was way more than I had put away……</a:t>
            </a:r>
          </a:p>
          <a:p>
            <a:pPr eaLnBrk="1" hangingPunct="1"/>
            <a:endParaRPr lang="en-US" altLang="en-US"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30E03692-3B3F-4A05-8816-D6588306AD3D}"/>
              </a:ext>
            </a:extLst>
          </p:cNvPr>
          <p:cNvSpPr>
            <a:spLocks noGrp="1"/>
          </p:cNvSpPr>
          <p:nvPr>
            <p:ph type="title"/>
          </p:nvPr>
        </p:nvSpPr>
        <p:spPr/>
        <p:txBody>
          <a:bodyPr/>
          <a:lstStyle/>
          <a:p>
            <a:pPr eaLnBrk="1" hangingPunct="1"/>
            <a:r>
              <a:rPr lang="en-GB" altLang="en-US" b="1"/>
              <a:t>Dealing with anonymity</a:t>
            </a:r>
            <a:br>
              <a:rPr lang="en-GB" altLang="en-US"/>
            </a:br>
            <a:endParaRPr lang="en-US" altLang="en-US"/>
          </a:p>
        </p:txBody>
      </p:sp>
      <p:sp>
        <p:nvSpPr>
          <p:cNvPr id="36866" name="Content Placeholder 2">
            <a:extLst>
              <a:ext uri="{FF2B5EF4-FFF2-40B4-BE49-F238E27FC236}">
                <a16:creationId xmlns:a16="http://schemas.microsoft.com/office/drawing/2014/main" id="{A923D5C5-BC25-4D57-91BB-EB4396003F0C}"/>
              </a:ext>
            </a:extLst>
          </p:cNvPr>
          <p:cNvSpPr>
            <a:spLocks noGrp="1"/>
          </p:cNvSpPr>
          <p:nvPr>
            <p:ph idx="1"/>
          </p:nvPr>
        </p:nvSpPr>
        <p:spPr/>
        <p:txBody>
          <a:bodyPr rtlCol="0">
            <a:norm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Once you have transcribed you interview you need to anonymise the participants.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So find and replace using pseudonyms.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Or if in doubt, remove from the transcript.</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84B5EED-C497-41AE-9545-3A6D19F65F70}"/>
              </a:ext>
            </a:extLst>
          </p:cNvPr>
          <p:cNvSpPr>
            <a:spLocks noGrp="1"/>
          </p:cNvSpPr>
          <p:nvPr>
            <p:ph type="title"/>
          </p:nvPr>
        </p:nvSpPr>
        <p:spPr/>
        <p:txBody>
          <a:bodyPr/>
          <a:lstStyle/>
          <a:p>
            <a:pPr eaLnBrk="1" hangingPunct="1"/>
            <a:r>
              <a:rPr lang="en-GB" altLang="en-US" b="1"/>
              <a:t>The long term</a:t>
            </a:r>
            <a:br>
              <a:rPr lang="en-GB" altLang="en-US"/>
            </a:br>
            <a:endParaRPr lang="en-US" altLang="en-US"/>
          </a:p>
        </p:txBody>
      </p:sp>
      <p:sp>
        <p:nvSpPr>
          <p:cNvPr id="37890" name="Content Placeholder 2">
            <a:extLst>
              <a:ext uri="{FF2B5EF4-FFF2-40B4-BE49-F238E27FC236}">
                <a16:creationId xmlns:a16="http://schemas.microsoft.com/office/drawing/2014/main" id="{681DB4C2-88E4-4DE7-B283-8C44E2388320}"/>
              </a:ext>
            </a:extLst>
          </p:cNvPr>
          <p:cNvSpPr>
            <a:spLocks noGrp="1"/>
          </p:cNvSpPr>
          <p:nvPr>
            <p:ph idx="1"/>
          </p:nvPr>
        </p:nvSpPr>
        <p:spPr>
          <a:xfrm>
            <a:off x="827088" y="2052638"/>
            <a:ext cx="7705352" cy="4195762"/>
          </a:xfrm>
        </p:spPr>
        <p:txBody>
          <a:bodyPr rtlCol="0">
            <a:norm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You have promised to use this data only for its intended purpose and to then destroy all the data. Once you have completed your assignment, you must adhere to your promise. </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If someone were to steel your computer or take papers from your house, they should in no way be able to identify your participants from the file name or its contents. Once you have disposed of them properly, not just put in your computers bin but emptied your bin.</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586F740D-0A76-463E-8ACA-45E0535D6AE2}"/>
              </a:ext>
            </a:extLst>
          </p:cNvPr>
          <p:cNvSpPr>
            <a:spLocks noGrp="1"/>
          </p:cNvSpPr>
          <p:nvPr>
            <p:ph type="title"/>
          </p:nvPr>
        </p:nvSpPr>
        <p:spPr>
          <a:xfrm>
            <a:off x="539750" y="2349500"/>
            <a:ext cx="7772400" cy="1143000"/>
          </a:xfrm>
        </p:spPr>
        <p:txBody>
          <a:bodyPr/>
          <a:lstStyle/>
          <a:p>
            <a:pPr eaLnBrk="1" hangingPunct="1"/>
            <a:r>
              <a:rPr lang="en-US" altLang="en-US" dirty="0"/>
              <a:t>During the interview </a:t>
            </a:r>
            <a:br>
              <a:rPr lang="en-US" altLang="en-US" dirty="0"/>
            </a:br>
            <a:br>
              <a:rPr lang="en-US" altLang="en-US" dirty="0"/>
            </a:br>
            <a:r>
              <a:rPr lang="en-US" altLang="en-US" dirty="0"/>
              <a:t>Don’t take notes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2532</TotalTime>
  <Words>1258</Words>
  <Application>Microsoft Office PowerPoint</Application>
  <PresentationFormat>On-screen Show (4:3)</PresentationFormat>
  <Paragraphs>105</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Century Gothic</vt:lpstr>
      <vt:lpstr>Times</vt:lpstr>
      <vt:lpstr>Wingdings 3</vt:lpstr>
      <vt:lpstr>Ion</vt:lpstr>
      <vt:lpstr>PowerPoint Presentation</vt:lpstr>
      <vt:lpstr>Planning Interviews:  Finding people to interview </vt:lpstr>
      <vt:lpstr>Qualitative sampling</vt:lpstr>
      <vt:lpstr>How many interviews</vt:lpstr>
      <vt:lpstr>Snowball sampling</vt:lpstr>
      <vt:lpstr>Approaching People to Interview  </vt:lpstr>
      <vt:lpstr>Interview structures (types)</vt:lpstr>
      <vt:lpstr>Interview preparation</vt:lpstr>
      <vt:lpstr>Conducting your interviews </vt:lpstr>
      <vt:lpstr>PowerPoint Presentation</vt:lpstr>
      <vt:lpstr>The interview</vt:lpstr>
      <vt:lpstr>Switch on your recorder !!!</vt:lpstr>
      <vt:lpstr>Structured and semi-structured interviews</vt:lpstr>
      <vt:lpstr>Unstructured interviews</vt:lpstr>
      <vt:lpstr>Uncomfortable pauses</vt:lpstr>
      <vt:lpstr>Digging the story out</vt:lpstr>
      <vt:lpstr>PowerPoint Presentation</vt:lpstr>
      <vt:lpstr>You do need to keep an eye on the time </vt:lpstr>
      <vt:lpstr>Transcribing</vt:lpstr>
      <vt:lpstr>PowerPoint Presentation</vt:lpstr>
      <vt:lpstr>Dealing with anonymity </vt:lpstr>
      <vt:lpstr>The long term </vt:lpstr>
      <vt:lpstr>During the interview   Don’t take notes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AB</dc:creator>
  <cp:keywords>templed, dempled, thempled, powerpoint, bwrdd, fwrdd, iaith, cymraeg, gymraeg, chymraeg, cyflwyniadau, gyflwyniadau, chyflwyniadau, delwedd, ddelwedd,</cp:keywords>
  <cp:lastModifiedBy>Roisin Mullins</cp:lastModifiedBy>
  <cp:revision>140</cp:revision>
  <cp:lastPrinted>2013-11-07T11:13:55Z</cp:lastPrinted>
  <dcterms:created xsi:type="dcterms:W3CDTF">2010-09-01T10:27:19Z</dcterms:created>
  <dcterms:modified xsi:type="dcterms:W3CDTF">2021-02-03T10:24:07Z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