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F7458E-DFD5-BF4B-BF8A-2BF381353706}" v="13" dt="2026-03-10T15:36:55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7" autoAdjust="0"/>
    <p:restoredTop sz="94660"/>
  </p:normalViewPr>
  <p:slideViewPr>
    <p:cSldViewPr snapToGrid="0" snapToObjects="1">
      <p:cViewPr varScale="1">
        <p:scale>
          <a:sx n="134" d="100"/>
          <a:sy n="134" d="100"/>
        </p:scale>
        <p:origin x="930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1D265E-0F40-4180-AE13-44F75C951A2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ADB050-CD59-4E79-8173-DF397A349DBB}">
      <dgm:prSet/>
      <dgm:spPr/>
      <dgm:t>
        <a:bodyPr/>
        <a:lstStyle/>
        <a:p>
          <a:r>
            <a:rPr lang="en-US"/>
            <a:t>Rising demand and ageing population</a:t>
          </a:r>
        </a:p>
      </dgm:t>
    </dgm:pt>
    <dgm:pt modelId="{90A32941-716F-4C5D-AB00-90DE89E91651}" type="parTrans" cxnId="{2F58BCBA-2FAA-4A7E-92B6-95150DAEE548}">
      <dgm:prSet/>
      <dgm:spPr/>
      <dgm:t>
        <a:bodyPr/>
        <a:lstStyle/>
        <a:p>
          <a:endParaRPr lang="en-US"/>
        </a:p>
      </dgm:t>
    </dgm:pt>
    <dgm:pt modelId="{A1352283-A44E-4303-837A-09AD761EFD4D}" type="sibTrans" cxnId="{2F58BCBA-2FAA-4A7E-92B6-95150DAEE548}">
      <dgm:prSet/>
      <dgm:spPr/>
      <dgm:t>
        <a:bodyPr/>
        <a:lstStyle/>
        <a:p>
          <a:endParaRPr lang="en-US"/>
        </a:p>
      </dgm:t>
    </dgm:pt>
    <dgm:pt modelId="{5FCDC3F4-2ED4-4437-A2B9-5C6C39813926}">
      <dgm:prSet/>
      <dgm:spPr/>
      <dgm:t>
        <a:bodyPr/>
        <a:lstStyle/>
        <a:p>
          <a:r>
            <a:rPr lang="en-US"/>
            <a:t>Workforce shortages across the NHS</a:t>
          </a:r>
        </a:p>
      </dgm:t>
    </dgm:pt>
    <dgm:pt modelId="{7C511267-3639-447C-A92F-540F778F2378}" type="parTrans" cxnId="{337C650B-D7EF-4AB6-883F-8255F9CAF5EC}">
      <dgm:prSet/>
      <dgm:spPr/>
      <dgm:t>
        <a:bodyPr/>
        <a:lstStyle/>
        <a:p>
          <a:endParaRPr lang="en-US"/>
        </a:p>
      </dgm:t>
    </dgm:pt>
    <dgm:pt modelId="{65451E18-D524-4920-8BED-6E74B8991888}" type="sibTrans" cxnId="{337C650B-D7EF-4AB6-883F-8255F9CAF5EC}">
      <dgm:prSet/>
      <dgm:spPr/>
      <dgm:t>
        <a:bodyPr/>
        <a:lstStyle/>
        <a:p>
          <a:endParaRPr lang="en-US"/>
        </a:p>
      </dgm:t>
    </dgm:pt>
    <dgm:pt modelId="{D8E6ACDD-7193-469A-8B8F-05E75D82A3CE}">
      <dgm:prSet/>
      <dgm:spPr/>
      <dgm:t>
        <a:bodyPr/>
        <a:lstStyle/>
        <a:p>
          <a:r>
            <a:rPr lang="en-US"/>
            <a:t>Digital transformation as a policy response</a:t>
          </a:r>
        </a:p>
      </dgm:t>
    </dgm:pt>
    <dgm:pt modelId="{64C69F7E-79AE-4C20-ADEB-836D37B53BF8}" type="parTrans" cxnId="{19F66A4D-41A1-42BC-B6E2-7106D587D9F3}">
      <dgm:prSet/>
      <dgm:spPr/>
      <dgm:t>
        <a:bodyPr/>
        <a:lstStyle/>
        <a:p>
          <a:endParaRPr lang="en-US"/>
        </a:p>
      </dgm:t>
    </dgm:pt>
    <dgm:pt modelId="{D360CD5F-48C6-44D9-B930-9134A813E85F}" type="sibTrans" cxnId="{19F66A4D-41A1-42BC-B6E2-7106D587D9F3}">
      <dgm:prSet/>
      <dgm:spPr/>
      <dgm:t>
        <a:bodyPr/>
        <a:lstStyle/>
        <a:p>
          <a:endParaRPr lang="en-US"/>
        </a:p>
      </dgm:t>
    </dgm:pt>
    <dgm:pt modelId="{947376BC-EF1F-4E6A-9DB8-B2B41F3342A4}">
      <dgm:prSet/>
      <dgm:spPr/>
      <dgm:t>
        <a:bodyPr/>
        <a:lstStyle/>
        <a:p>
          <a:r>
            <a:rPr lang="en-US"/>
            <a:t>NHS App launched nationally in 2019</a:t>
          </a:r>
        </a:p>
      </dgm:t>
    </dgm:pt>
    <dgm:pt modelId="{F07A4AD3-97B5-4DD0-B38F-97881BCEEB4F}" type="parTrans" cxnId="{795DCCBA-CC86-41D5-A131-5B6138137255}">
      <dgm:prSet/>
      <dgm:spPr/>
      <dgm:t>
        <a:bodyPr/>
        <a:lstStyle/>
        <a:p>
          <a:endParaRPr lang="en-US"/>
        </a:p>
      </dgm:t>
    </dgm:pt>
    <dgm:pt modelId="{FDBDAF6A-E468-45D9-B5DC-3F3D2A3DA851}" type="sibTrans" cxnId="{795DCCBA-CC86-41D5-A131-5B6138137255}">
      <dgm:prSet/>
      <dgm:spPr/>
      <dgm:t>
        <a:bodyPr/>
        <a:lstStyle/>
        <a:p>
          <a:endParaRPr lang="en-US"/>
        </a:p>
      </dgm:t>
    </dgm:pt>
    <dgm:pt modelId="{D8DA30B3-A879-433D-934D-767BEFE0DB51}" type="pres">
      <dgm:prSet presAssocID="{571D265E-0F40-4180-AE13-44F75C951A26}" presName="linear" presStyleCnt="0">
        <dgm:presLayoutVars>
          <dgm:animLvl val="lvl"/>
          <dgm:resizeHandles val="exact"/>
        </dgm:presLayoutVars>
      </dgm:prSet>
      <dgm:spPr/>
    </dgm:pt>
    <dgm:pt modelId="{3083CB82-B4D9-40BA-865A-A4BE6649D375}" type="pres">
      <dgm:prSet presAssocID="{C4ADB050-CD59-4E79-8173-DF397A349D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EC391A1-618D-4F2F-8618-802A16DDF940}" type="pres">
      <dgm:prSet presAssocID="{A1352283-A44E-4303-837A-09AD761EFD4D}" presName="spacer" presStyleCnt="0"/>
      <dgm:spPr/>
    </dgm:pt>
    <dgm:pt modelId="{1CB7F71A-778E-4A49-963B-1560649B4A58}" type="pres">
      <dgm:prSet presAssocID="{5FCDC3F4-2ED4-4437-A2B9-5C6C398139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1CBC3A-DDDD-43D9-B180-21690C79ED9A}" type="pres">
      <dgm:prSet presAssocID="{65451E18-D524-4920-8BED-6E74B8991888}" presName="spacer" presStyleCnt="0"/>
      <dgm:spPr/>
    </dgm:pt>
    <dgm:pt modelId="{241F4C47-6A69-4B31-B0F7-BC62B4DFBD40}" type="pres">
      <dgm:prSet presAssocID="{D8E6ACDD-7193-469A-8B8F-05E75D82A3C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5C78C7-0217-4176-BDA9-A129AB397394}" type="pres">
      <dgm:prSet presAssocID="{D360CD5F-48C6-44D9-B930-9134A813E85F}" presName="spacer" presStyleCnt="0"/>
      <dgm:spPr/>
    </dgm:pt>
    <dgm:pt modelId="{6E0AD5C8-3C65-4D4A-A757-F65CF028C91C}" type="pres">
      <dgm:prSet presAssocID="{947376BC-EF1F-4E6A-9DB8-B2B41F3342A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37C650B-D7EF-4AB6-883F-8255F9CAF5EC}" srcId="{571D265E-0F40-4180-AE13-44F75C951A26}" destId="{5FCDC3F4-2ED4-4437-A2B9-5C6C39813926}" srcOrd="1" destOrd="0" parTransId="{7C511267-3639-447C-A92F-540F778F2378}" sibTransId="{65451E18-D524-4920-8BED-6E74B8991888}"/>
    <dgm:cxn modelId="{F9005912-A7EF-4616-8B88-85C938D4BD92}" type="presOf" srcId="{5FCDC3F4-2ED4-4437-A2B9-5C6C39813926}" destId="{1CB7F71A-778E-4A49-963B-1560649B4A58}" srcOrd="0" destOrd="0" presId="urn:microsoft.com/office/officeart/2005/8/layout/vList2"/>
    <dgm:cxn modelId="{26F8324A-42A4-4204-9EF0-5A678F832B8E}" type="presOf" srcId="{D8E6ACDD-7193-469A-8B8F-05E75D82A3CE}" destId="{241F4C47-6A69-4B31-B0F7-BC62B4DFBD40}" srcOrd="0" destOrd="0" presId="urn:microsoft.com/office/officeart/2005/8/layout/vList2"/>
    <dgm:cxn modelId="{5C88956A-71FC-42C0-9C4D-C0381BC1C3E6}" type="presOf" srcId="{947376BC-EF1F-4E6A-9DB8-B2B41F3342A4}" destId="{6E0AD5C8-3C65-4D4A-A757-F65CF028C91C}" srcOrd="0" destOrd="0" presId="urn:microsoft.com/office/officeart/2005/8/layout/vList2"/>
    <dgm:cxn modelId="{19F66A4D-41A1-42BC-B6E2-7106D587D9F3}" srcId="{571D265E-0F40-4180-AE13-44F75C951A26}" destId="{D8E6ACDD-7193-469A-8B8F-05E75D82A3CE}" srcOrd="2" destOrd="0" parTransId="{64C69F7E-79AE-4C20-ADEB-836D37B53BF8}" sibTransId="{D360CD5F-48C6-44D9-B930-9134A813E85F}"/>
    <dgm:cxn modelId="{2105E89D-1B8F-41A9-9116-C79F81EC93A9}" type="presOf" srcId="{571D265E-0F40-4180-AE13-44F75C951A26}" destId="{D8DA30B3-A879-433D-934D-767BEFE0DB51}" srcOrd="0" destOrd="0" presId="urn:microsoft.com/office/officeart/2005/8/layout/vList2"/>
    <dgm:cxn modelId="{E5367EAF-7F80-4475-A8D1-07DFC54B81F8}" type="presOf" srcId="{C4ADB050-CD59-4E79-8173-DF397A349DBB}" destId="{3083CB82-B4D9-40BA-865A-A4BE6649D375}" srcOrd="0" destOrd="0" presId="urn:microsoft.com/office/officeart/2005/8/layout/vList2"/>
    <dgm:cxn modelId="{2F58BCBA-2FAA-4A7E-92B6-95150DAEE548}" srcId="{571D265E-0F40-4180-AE13-44F75C951A26}" destId="{C4ADB050-CD59-4E79-8173-DF397A349DBB}" srcOrd="0" destOrd="0" parTransId="{90A32941-716F-4C5D-AB00-90DE89E91651}" sibTransId="{A1352283-A44E-4303-837A-09AD761EFD4D}"/>
    <dgm:cxn modelId="{795DCCBA-CC86-41D5-A131-5B6138137255}" srcId="{571D265E-0F40-4180-AE13-44F75C951A26}" destId="{947376BC-EF1F-4E6A-9DB8-B2B41F3342A4}" srcOrd="3" destOrd="0" parTransId="{F07A4AD3-97B5-4DD0-B38F-97881BCEEB4F}" sibTransId="{FDBDAF6A-E468-45D9-B5DC-3F3D2A3DA851}"/>
    <dgm:cxn modelId="{4648BBDD-44CB-4590-8FD3-E42F8A9F7E04}" type="presParOf" srcId="{D8DA30B3-A879-433D-934D-767BEFE0DB51}" destId="{3083CB82-B4D9-40BA-865A-A4BE6649D375}" srcOrd="0" destOrd="0" presId="urn:microsoft.com/office/officeart/2005/8/layout/vList2"/>
    <dgm:cxn modelId="{6B55EB5B-D221-4E0A-8231-51C339F9DDE3}" type="presParOf" srcId="{D8DA30B3-A879-433D-934D-767BEFE0DB51}" destId="{8EC391A1-618D-4F2F-8618-802A16DDF940}" srcOrd="1" destOrd="0" presId="urn:microsoft.com/office/officeart/2005/8/layout/vList2"/>
    <dgm:cxn modelId="{ABCFBFD4-31D1-4690-9FE2-501143AFBEED}" type="presParOf" srcId="{D8DA30B3-A879-433D-934D-767BEFE0DB51}" destId="{1CB7F71A-778E-4A49-963B-1560649B4A58}" srcOrd="2" destOrd="0" presId="urn:microsoft.com/office/officeart/2005/8/layout/vList2"/>
    <dgm:cxn modelId="{35A058F3-4B0F-45A3-8019-7966513B9BCE}" type="presParOf" srcId="{D8DA30B3-A879-433D-934D-767BEFE0DB51}" destId="{951CBC3A-DDDD-43D9-B180-21690C79ED9A}" srcOrd="3" destOrd="0" presId="urn:microsoft.com/office/officeart/2005/8/layout/vList2"/>
    <dgm:cxn modelId="{618EF626-AA05-4BBB-8B16-366442A5779D}" type="presParOf" srcId="{D8DA30B3-A879-433D-934D-767BEFE0DB51}" destId="{241F4C47-6A69-4B31-B0F7-BC62B4DFBD40}" srcOrd="4" destOrd="0" presId="urn:microsoft.com/office/officeart/2005/8/layout/vList2"/>
    <dgm:cxn modelId="{DBAD7B2F-07CD-456F-AC53-734788A6897D}" type="presParOf" srcId="{D8DA30B3-A879-433D-934D-767BEFE0DB51}" destId="{755C78C7-0217-4176-BDA9-A129AB397394}" srcOrd="5" destOrd="0" presId="urn:microsoft.com/office/officeart/2005/8/layout/vList2"/>
    <dgm:cxn modelId="{0E33386C-67C9-4799-8CEE-35266793E7D9}" type="presParOf" srcId="{D8DA30B3-A879-433D-934D-767BEFE0DB51}" destId="{6E0AD5C8-3C65-4D4A-A757-F65CF028C9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1B1053-1521-460C-ACEF-DF41D4FFFE5F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03133A-445A-4DE6-907C-29BCA4FBE672}">
      <dgm:prSet/>
      <dgm:spPr/>
      <dgm:t>
        <a:bodyPr/>
        <a:lstStyle/>
        <a:p>
          <a:r>
            <a:rPr lang="en-US"/>
            <a:t>Critically evaluate the NHS App</a:t>
          </a:r>
        </a:p>
      </dgm:t>
    </dgm:pt>
    <dgm:pt modelId="{334D83A4-B8EA-445F-986D-4CB6FD272E0E}" type="parTrans" cxnId="{B6B1117E-9CF8-4B91-9B69-CAD62C7D314D}">
      <dgm:prSet/>
      <dgm:spPr/>
      <dgm:t>
        <a:bodyPr/>
        <a:lstStyle/>
        <a:p>
          <a:endParaRPr lang="en-US"/>
        </a:p>
      </dgm:t>
    </dgm:pt>
    <dgm:pt modelId="{3573F2F7-69FF-499B-9040-E747EC3CD40B}" type="sibTrans" cxnId="{B6B1117E-9CF8-4B91-9B69-CAD62C7D314D}">
      <dgm:prSet/>
      <dgm:spPr/>
      <dgm:t>
        <a:bodyPr/>
        <a:lstStyle/>
        <a:p>
          <a:endParaRPr lang="en-US"/>
        </a:p>
      </dgm:t>
    </dgm:pt>
    <dgm:pt modelId="{0ABE2AC5-EAA8-4710-88C0-75120622889D}">
      <dgm:prSet/>
      <dgm:spPr/>
      <dgm:t>
        <a:bodyPr/>
        <a:lstStyle/>
        <a:p>
          <a:r>
            <a:rPr lang="en-US"/>
            <a:t>Focus on service delivery and community outcomes</a:t>
          </a:r>
        </a:p>
      </dgm:t>
    </dgm:pt>
    <dgm:pt modelId="{19C82246-26B5-4403-A56A-011357DF0F95}" type="parTrans" cxnId="{2830758D-8601-4F17-82BF-5A5A1DC109F7}">
      <dgm:prSet/>
      <dgm:spPr/>
      <dgm:t>
        <a:bodyPr/>
        <a:lstStyle/>
        <a:p>
          <a:endParaRPr lang="en-US"/>
        </a:p>
      </dgm:t>
    </dgm:pt>
    <dgm:pt modelId="{4824E1DC-E2D0-4BD2-BDF4-BFADBEAA2058}" type="sibTrans" cxnId="{2830758D-8601-4F17-82BF-5A5A1DC109F7}">
      <dgm:prSet/>
      <dgm:spPr/>
      <dgm:t>
        <a:bodyPr/>
        <a:lstStyle/>
        <a:p>
          <a:endParaRPr lang="en-US"/>
        </a:p>
      </dgm:t>
    </dgm:pt>
    <dgm:pt modelId="{C3F74108-323F-4B35-88CD-103D2D13CC7B}">
      <dgm:prSet/>
      <dgm:spPr/>
      <dgm:t>
        <a:bodyPr/>
        <a:lstStyle/>
        <a:p>
          <a:r>
            <a:rPr lang="en-US"/>
            <a:t>Workforce and patient evidence considered</a:t>
          </a:r>
        </a:p>
      </dgm:t>
    </dgm:pt>
    <dgm:pt modelId="{AB1F18CB-3470-446B-BDD7-884C4C69981D}" type="parTrans" cxnId="{043AA127-BF0E-4021-98A9-56B870E3FC01}">
      <dgm:prSet/>
      <dgm:spPr/>
      <dgm:t>
        <a:bodyPr/>
        <a:lstStyle/>
        <a:p>
          <a:endParaRPr lang="en-US"/>
        </a:p>
      </dgm:t>
    </dgm:pt>
    <dgm:pt modelId="{5B08ABD1-3E8D-4914-BB8C-797437768D7A}" type="sibTrans" cxnId="{043AA127-BF0E-4021-98A9-56B870E3FC01}">
      <dgm:prSet/>
      <dgm:spPr/>
      <dgm:t>
        <a:bodyPr/>
        <a:lstStyle/>
        <a:p>
          <a:endParaRPr lang="en-US"/>
        </a:p>
      </dgm:t>
    </dgm:pt>
    <dgm:pt modelId="{44D80ED1-F494-4325-AD9C-278B00FABF06}">
      <dgm:prSet/>
      <dgm:spPr/>
      <dgm:t>
        <a:bodyPr/>
        <a:lstStyle/>
        <a:p>
          <a:r>
            <a:rPr lang="en-US"/>
            <a:t>Effectiveness shaped by organisational context</a:t>
          </a:r>
        </a:p>
      </dgm:t>
    </dgm:pt>
    <dgm:pt modelId="{DBD827E6-3A7E-4268-89B8-D838E6F0F258}" type="parTrans" cxnId="{7471DD90-FFF0-401F-9FD8-DCD4D081D1E2}">
      <dgm:prSet/>
      <dgm:spPr/>
      <dgm:t>
        <a:bodyPr/>
        <a:lstStyle/>
        <a:p>
          <a:endParaRPr lang="en-US"/>
        </a:p>
      </dgm:t>
    </dgm:pt>
    <dgm:pt modelId="{328D0C71-8049-4624-86F8-7E47C1B1B106}" type="sibTrans" cxnId="{7471DD90-FFF0-401F-9FD8-DCD4D081D1E2}">
      <dgm:prSet/>
      <dgm:spPr/>
      <dgm:t>
        <a:bodyPr/>
        <a:lstStyle/>
        <a:p>
          <a:endParaRPr lang="en-US"/>
        </a:p>
      </dgm:t>
    </dgm:pt>
    <dgm:pt modelId="{69C7FAD3-68BB-4F61-A029-6C705D25944B}" type="pres">
      <dgm:prSet presAssocID="{9D1B1053-1521-460C-ACEF-DF41D4FFFE5F}" presName="matrix" presStyleCnt="0">
        <dgm:presLayoutVars>
          <dgm:chMax val="1"/>
          <dgm:dir/>
          <dgm:resizeHandles val="exact"/>
        </dgm:presLayoutVars>
      </dgm:prSet>
      <dgm:spPr/>
    </dgm:pt>
    <dgm:pt modelId="{344C9C0F-CD52-48DA-A928-22E2ABF26A13}" type="pres">
      <dgm:prSet presAssocID="{9D1B1053-1521-460C-ACEF-DF41D4FFFE5F}" presName="diamond" presStyleLbl="bgShp" presStyleIdx="0" presStyleCnt="1"/>
      <dgm:spPr/>
    </dgm:pt>
    <dgm:pt modelId="{BC990FD7-D52D-49D6-8E24-122CA4908FBB}" type="pres">
      <dgm:prSet presAssocID="{9D1B1053-1521-460C-ACEF-DF41D4FFFE5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21F8EEF-07B0-451A-A5CA-BB664E78CEA0}" type="pres">
      <dgm:prSet presAssocID="{9D1B1053-1521-460C-ACEF-DF41D4FFFE5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74290E1-09E4-4DF3-9446-5F457799D596}" type="pres">
      <dgm:prSet presAssocID="{9D1B1053-1521-460C-ACEF-DF41D4FFFE5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84373B-FC38-49BC-9D5F-A2D1E5C30CC3}" type="pres">
      <dgm:prSet presAssocID="{9D1B1053-1521-460C-ACEF-DF41D4FFFE5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43AA127-BF0E-4021-98A9-56B870E3FC01}" srcId="{9D1B1053-1521-460C-ACEF-DF41D4FFFE5F}" destId="{C3F74108-323F-4B35-88CD-103D2D13CC7B}" srcOrd="2" destOrd="0" parTransId="{AB1F18CB-3470-446B-BDD7-884C4C69981D}" sibTransId="{5B08ABD1-3E8D-4914-BB8C-797437768D7A}"/>
    <dgm:cxn modelId="{F08D7834-9EFE-4F85-8046-682361C427D1}" type="presOf" srcId="{C3F74108-323F-4B35-88CD-103D2D13CC7B}" destId="{E74290E1-09E4-4DF3-9446-5F457799D596}" srcOrd="0" destOrd="0" presId="urn:microsoft.com/office/officeart/2005/8/layout/matrix3"/>
    <dgm:cxn modelId="{132FD560-8824-4412-9431-573F969D1923}" type="presOf" srcId="{44D80ED1-F494-4325-AD9C-278B00FABF06}" destId="{A584373B-FC38-49BC-9D5F-A2D1E5C30CC3}" srcOrd="0" destOrd="0" presId="urn:microsoft.com/office/officeart/2005/8/layout/matrix3"/>
    <dgm:cxn modelId="{B6B1117E-9CF8-4B91-9B69-CAD62C7D314D}" srcId="{9D1B1053-1521-460C-ACEF-DF41D4FFFE5F}" destId="{0103133A-445A-4DE6-907C-29BCA4FBE672}" srcOrd="0" destOrd="0" parTransId="{334D83A4-B8EA-445F-986D-4CB6FD272E0E}" sibTransId="{3573F2F7-69FF-499B-9040-E747EC3CD40B}"/>
    <dgm:cxn modelId="{A877307F-C3FF-4128-B87B-F030527C60C5}" type="presOf" srcId="{0ABE2AC5-EAA8-4710-88C0-75120622889D}" destId="{621F8EEF-07B0-451A-A5CA-BB664E78CEA0}" srcOrd="0" destOrd="0" presId="urn:microsoft.com/office/officeart/2005/8/layout/matrix3"/>
    <dgm:cxn modelId="{2830758D-8601-4F17-82BF-5A5A1DC109F7}" srcId="{9D1B1053-1521-460C-ACEF-DF41D4FFFE5F}" destId="{0ABE2AC5-EAA8-4710-88C0-75120622889D}" srcOrd="1" destOrd="0" parTransId="{19C82246-26B5-4403-A56A-011357DF0F95}" sibTransId="{4824E1DC-E2D0-4BD2-BDF4-BFADBEAA2058}"/>
    <dgm:cxn modelId="{7471DD90-FFF0-401F-9FD8-DCD4D081D1E2}" srcId="{9D1B1053-1521-460C-ACEF-DF41D4FFFE5F}" destId="{44D80ED1-F494-4325-AD9C-278B00FABF06}" srcOrd="3" destOrd="0" parTransId="{DBD827E6-3A7E-4268-89B8-D838E6F0F258}" sibTransId="{328D0C71-8049-4624-86F8-7E47C1B1B106}"/>
    <dgm:cxn modelId="{C9ECE6B7-D448-4854-8F98-F53A21F21B52}" type="presOf" srcId="{9D1B1053-1521-460C-ACEF-DF41D4FFFE5F}" destId="{69C7FAD3-68BB-4F61-A029-6C705D25944B}" srcOrd="0" destOrd="0" presId="urn:microsoft.com/office/officeart/2005/8/layout/matrix3"/>
    <dgm:cxn modelId="{638B8EC8-845A-4F24-8C8C-AB396FC9D105}" type="presOf" srcId="{0103133A-445A-4DE6-907C-29BCA4FBE672}" destId="{BC990FD7-D52D-49D6-8E24-122CA4908FBB}" srcOrd="0" destOrd="0" presId="urn:microsoft.com/office/officeart/2005/8/layout/matrix3"/>
    <dgm:cxn modelId="{94DF2D94-AEAB-4CF9-AAFC-730321A8D9DD}" type="presParOf" srcId="{69C7FAD3-68BB-4F61-A029-6C705D25944B}" destId="{344C9C0F-CD52-48DA-A928-22E2ABF26A13}" srcOrd="0" destOrd="0" presId="urn:microsoft.com/office/officeart/2005/8/layout/matrix3"/>
    <dgm:cxn modelId="{31F6697D-E270-4557-B129-8130ECE1D69E}" type="presParOf" srcId="{69C7FAD3-68BB-4F61-A029-6C705D25944B}" destId="{BC990FD7-D52D-49D6-8E24-122CA4908FBB}" srcOrd="1" destOrd="0" presId="urn:microsoft.com/office/officeart/2005/8/layout/matrix3"/>
    <dgm:cxn modelId="{4FC7E685-EF26-41EA-AFBE-388BDA4D4782}" type="presParOf" srcId="{69C7FAD3-68BB-4F61-A029-6C705D25944B}" destId="{621F8EEF-07B0-451A-A5CA-BB664E78CEA0}" srcOrd="2" destOrd="0" presId="urn:microsoft.com/office/officeart/2005/8/layout/matrix3"/>
    <dgm:cxn modelId="{9D2909D1-43A0-42BA-9CB7-5C912797A444}" type="presParOf" srcId="{69C7FAD3-68BB-4F61-A029-6C705D25944B}" destId="{E74290E1-09E4-4DF3-9446-5F457799D596}" srcOrd="3" destOrd="0" presId="urn:microsoft.com/office/officeart/2005/8/layout/matrix3"/>
    <dgm:cxn modelId="{EF2FA894-5E0F-4F4B-9A1B-2C2A33809C7B}" type="presParOf" srcId="{69C7FAD3-68BB-4F61-A029-6C705D25944B}" destId="{A584373B-FC38-49BC-9D5F-A2D1E5C30CC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FAE1FE-FA39-44B2-988D-8B90230B73E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12DFB1-21B1-4FD7-8CFB-404A4463C41D}">
      <dgm:prSet/>
      <dgm:spPr/>
      <dgm:t>
        <a:bodyPr/>
        <a:lstStyle/>
        <a:p>
          <a:r>
            <a:rPr lang="en-US"/>
            <a:t>Variable implementation across GP practices</a:t>
          </a:r>
        </a:p>
      </dgm:t>
    </dgm:pt>
    <dgm:pt modelId="{1455DC1F-DEA3-48D4-B412-006C22DE87C4}" type="parTrans" cxnId="{6F922C16-33CC-4229-84E2-FB01217F4C72}">
      <dgm:prSet/>
      <dgm:spPr/>
      <dgm:t>
        <a:bodyPr/>
        <a:lstStyle/>
        <a:p>
          <a:endParaRPr lang="en-US"/>
        </a:p>
      </dgm:t>
    </dgm:pt>
    <dgm:pt modelId="{31F25B8C-2AC6-409B-A77C-8907FC782831}" type="sibTrans" cxnId="{6F922C16-33CC-4229-84E2-FB01217F4C72}">
      <dgm:prSet/>
      <dgm:spPr/>
      <dgm:t>
        <a:bodyPr/>
        <a:lstStyle/>
        <a:p>
          <a:endParaRPr lang="en-US"/>
        </a:p>
      </dgm:t>
    </dgm:pt>
    <dgm:pt modelId="{32E15D8B-9E81-4812-AE26-19B101D8DCF9}">
      <dgm:prSet/>
      <dgm:spPr/>
      <dgm:t>
        <a:bodyPr/>
        <a:lstStyle/>
        <a:p>
          <a:r>
            <a:rPr lang="en-US"/>
            <a:t>Digital and non-digital routes operate in parallel</a:t>
          </a:r>
        </a:p>
      </dgm:t>
    </dgm:pt>
    <dgm:pt modelId="{32E6A165-12EE-482F-8843-4AB1FA88CE58}" type="parTrans" cxnId="{319149BA-1564-4BCC-8CDD-FAA07EB3DDBA}">
      <dgm:prSet/>
      <dgm:spPr/>
      <dgm:t>
        <a:bodyPr/>
        <a:lstStyle/>
        <a:p>
          <a:endParaRPr lang="en-US"/>
        </a:p>
      </dgm:t>
    </dgm:pt>
    <dgm:pt modelId="{4A53F8BD-6693-49AB-8C25-40B41B29D37C}" type="sibTrans" cxnId="{319149BA-1564-4BCC-8CDD-FAA07EB3DDBA}">
      <dgm:prSet/>
      <dgm:spPr/>
      <dgm:t>
        <a:bodyPr/>
        <a:lstStyle/>
        <a:p>
          <a:endParaRPr lang="en-US"/>
        </a:p>
      </dgm:t>
    </dgm:pt>
    <dgm:pt modelId="{A82DFA12-753C-4A95-BC3C-EB9CDB8A4276}">
      <dgm:prSet/>
      <dgm:spPr/>
      <dgm:t>
        <a:bodyPr/>
        <a:lstStyle/>
        <a:p>
          <a:r>
            <a:rPr lang="en-US"/>
            <a:t>Increased administrative complexity for staff</a:t>
          </a:r>
        </a:p>
      </dgm:t>
    </dgm:pt>
    <dgm:pt modelId="{2D5156C7-0FA2-4AFD-B46D-9C366C7B35BC}" type="parTrans" cxnId="{C74F661B-A148-4FE1-B8DE-71F2EC286BE5}">
      <dgm:prSet/>
      <dgm:spPr/>
      <dgm:t>
        <a:bodyPr/>
        <a:lstStyle/>
        <a:p>
          <a:endParaRPr lang="en-US"/>
        </a:p>
      </dgm:t>
    </dgm:pt>
    <dgm:pt modelId="{21A8EB98-AD34-4D94-B396-5C56118FA8DF}" type="sibTrans" cxnId="{C74F661B-A148-4FE1-B8DE-71F2EC286BE5}">
      <dgm:prSet/>
      <dgm:spPr/>
      <dgm:t>
        <a:bodyPr/>
        <a:lstStyle/>
        <a:p>
          <a:endParaRPr lang="en-US"/>
        </a:p>
      </dgm:t>
    </dgm:pt>
    <dgm:pt modelId="{8551AB48-F8E3-4BE1-B3C5-3D7C9EA41151}">
      <dgm:prSet/>
      <dgm:spPr/>
      <dgm:t>
        <a:bodyPr/>
        <a:lstStyle/>
        <a:p>
          <a:r>
            <a:rPr lang="en-US"/>
            <a:t>Safety and triage concerns</a:t>
          </a:r>
        </a:p>
      </dgm:t>
    </dgm:pt>
    <dgm:pt modelId="{57FB520F-6FB5-41C4-9188-2D78AFE18F5A}" type="parTrans" cxnId="{8AE2780C-C785-4C94-8520-F76FEFFE9187}">
      <dgm:prSet/>
      <dgm:spPr/>
      <dgm:t>
        <a:bodyPr/>
        <a:lstStyle/>
        <a:p>
          <a:endParaRPr lang="en-US"/>
        </a:p>
      </dgm:t>
    </dgm:pt>
    <dgm:pt modelId="{CCC37904-1BA3-4D0E-A036-93F811A384AA}" type="sibTrans" cxnId="{8AE2780C-C785-4C94-8520-F76FEFFE9187}">
      <dgm:prSet/>
      <dgm:spPr/>
      <dgm:t>
        <a:bodyPr/>
        <a:lstStyle/>
        <a:p>
          <a:endParaRPr lang="en-US"/>
        </a:p>
      </dgm:t>
    </dgm:pt>
    <dgm:pt modelId="{488D283C-DB23-41C7-BB80-A32F202F7A17}" type="pres">
      <dgm:prSet presAssocID="{29FAE1FE-FA39-44B2-988D-8B90230B73EA}" presName="linear" presStyleCnt="0">
        <dgm:presLayoutVars>
          <dgm:animLvl val="lvl"/>
          <dgm:resizeHandles val="exact"/>
        </dgm:presLayoutVars>
      </dgm:prSet>
      <dgm:spPr/>
    </dgm:pt>
    <dgm:pt modelId="{F88CF8F3-973D-41B8-ABA0-91EED67B4E8A}" type="pres">
      <dgm:prSet presAssocID="{7912DFB1-21B1-4FD7-8CFB-404A4463C4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B33679A-D15C-4451-A4D0-CD0EA4631DF0}" type="pres">
      <dgm:prSet presAssocID="{31F25B8C-2AC6-409B-A77C-8907FC782831}" presName="spacer" presStyleCnt="0"/>
      <dgm:spPr/>
    </dgm:pt>
    <dgm:pt modelId="{5C17F3AB-B442-4B9A-94A0-ECC6C7EB66B2}" type="pres">
      <dgm:prSet presAssocID="{32E15D8B-9E81-4812-AE26-19B101D8DCF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B18767-6AAD-47C4-9280-C90C81913C9E}" type="pres">
      <dgm:prSet presAssocID="{4A53F8BD-6693-49AB-8C25-40B41B29D37C}" presName="spacer" presStyleCnt="0"/>
      <dgm:spPr/>
    </dgm:pt>
    <dgm:pt modelId="{3D5604FD-A17F-40A0-A024-65888D3A1039}" type="pres">
      <dgm:prSet presAssocID="{A82DFA12-753C-4A95-BC3C-EB9CDB8A427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CAA93CA-80DA-45CA-B8C5-57711BED402D}" type="pres">
      <dgm:prSet presAssocID="{21A8EB98-AD34-4D94-B396-5C56118FA8DF}" presName="spacer" presStyleCnt="0"/>
      <dgm:spPr/>
    </dgm:pt>
    <dgm:pt modelId="{047D6D98-0762-4212-A035-815A69FF35E1}" type="pres">
      <dgm:prSet presAssocID="{8551AB48-F8E3-4BE1-B3C5-3D7C9EA411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E2780C-C785-4C94-8520-F76FEFFE9187}" srcId="{29FAE1FE-FA39-44B2-988D-8B90230B73EA}" destId="{8551AB48-F8E3-4BE1-B3C5-3D7C9EA41151}" srcOrd="3" destOrd="0" parTransId="{57FB520F-6FB5-41C4-9188-2D78AFE18F5A}" sibTransId="{CCC37904-1BA3-4D0E-A036-93F811A384AA}"/>
    <dgm:cxn modelId="{6F922C16-33CC-4229-84E2-FB01217F4C72}" srcId="{29FAE1FE-FA39-44B2-988D-8B90230B73EA}" destId="{7912DFB1-21B1-4FD7-8CFB-404A4463C41D}" srcOrd="0" destOrd="0" parTransId="{1455DC1F-DEA3-48D4-B412-006C22DE87C4}" sibTransId="{31F25B8C-2AC6-409B-A77C-8907FC782831}"/>
    <dgm:cxn modelId="{C74F661B-A148-4FE1-B8DE-71F2EC286BE5}" srcId="{29FAE1FE-FA39-44B2-988D-8B90230B73EA}" destId="{A82DFA12-753C-4A95-BC3C-EB9CDB8A4276}" srcOrd="2" destOrd="0" parTransId="{2D5156C7-0FA2-4AFD-B46D-9C366C7B35BC}" sibTransId="{21A8EB98-AD34-4D94-B396-5C56118FA8DF}"/>
    <dgm:cxn modelId="{37F1A329-5316-4274-979A-6B242DC56B5E}" type="presOf" srcId="{A82DFA12-753C-4A95-BC3C-EB9CDB8A4276}" destId="{3D5604FD-A17F-40A0-A024-65888D3A1039}" srcOrd="0" destOrd="0" presId="urn:microsoft.com/office/officeart/2005/8/layout/vList2"/>
    <dgm:cxn modelId="{CF19F34C-55CA-4289-8210-A134D1A8C954}" type="presOf" srcId="{29FAE1FE-FA39-44B2-988D-8B90230B73EA}" destId="{488D283C-DB23-41C7-BB80-A32F202F7A17}" srcOrd="0" destOrd="0" presId="urn:microsoft.com/office/officeart/2005/8/layout/vList2"/>
    <dgm:cxn modelId="{0DF13485-BFBA-4606-9CAB-595EB4A59683}" type="presOf" srcId="{7912DFB1-21B1-4FD7-8CFB-404A4463C41D}" destId="{F88CF8F3-973D-41B8-ABA0-91EED67B4E8A}" srcOrd="0" destOrd="0" presId="urn:microsoft.com/office/officeart/2005/8/layout/vList2"/>
    <dgm:cxn modelId="{319149BA-1564-4BCC-8CDD-FAA07EB3DDBA}" srcId="{29FAE1FE-FA39-44B2-988D-8B90230B73EA}" destId="{32E15D8B-9E81-4812-AE26-19B101D8DCF9}" srcOrd="1" destOrd="0" parTransId="{32E6A165-12EE-482F-8843-4AB1FA88CE58}" sibTransId="{4A53F8BD-6693-49AB-8C25-40B41B29D37C}"/>
    <dgm:cxn modelId="{A1E9B6E7-FDBD-4248-BA38-3871D26C9BC2}" type="presOf" srcId="{8551AB48-F8E3-4BE1-B3C5-3D7C9EA41151}" destId="{047D6D98-0762-4212-A035-815A69FF35E1}" srcOrd="0" destOrd="0" presId="urn:microsoft.com/office/officeart/2005/8/layout/vList2"/>
    <dgm:cxn modelId="{25C8D8F0-BAD9-4A49-A290-2EDB833E2A53}" type="presOf" srcId="{32E15D8B-9E81-4812-AE26-19B101D8DCF9}" destId="{5C17F3AB-B442-4B9A-94A0-ECC6C7EB66B2}" srcOrd="0" destOrd="0" presId="urn:microsoft.com/office/officeart/2005/8/layout/vList2"/>
    <dgm:cxn modelId="{7A00F4AC-8600-47BF-9C08-F9A7CF7B76DB}" type="presParOf" srcId="{488D283C-DB23-41C7-BB80-A32F202F7A17}" destId="{F88CF8F3-973D-41B8-ABA0-91EED67B4E8A}" srcOrd="0" destOrd="0" presId="urn:microsoft.com/office/officeart/2005/8/layout/vList2"/>
    <dgm:cxn modelId="{6B749CAA-16EE-4414-879B-A4592243F059}" type="presParOf" srcId="{488D283C-DB23-41C7-BB80-A32F202F7A17}" destId="{5B33679A-D15C-4451-A4D0-CD0EA4631DF0}" srcOrd="1" destOrd="0" presId="urn:microsoft.com/office/officeart/2005/8/layout/vList2"/>
    <dgm:cxn modelId="{AB9CFE79-A477-4420-8612-F368813F672C}" type="presParOf" srcId="{488D283C-DB23-41C7-BB80-A32F202F7A17}" destId="{5C17F3AB-B442-4B9A-94A0-ECC6C7EB66B2}" srcOrd="2" destOrd="0" presId="urn:microsoft.com/office/officeart/2005/8/layout/vList2"/>
    <dgm:cxn modelId="{809E33DB-66C4-438F-B84C-BD500D93E87F}" type="presParOf" srcId="{488D283C-DB23-41C7-BB80-A32F202F7A17}" destId="{89B18767-6AAD-47C4-9280-C90C81913C9E}" srcOrd="3" destOrd="0" presId="urn:microsoft.com/office/officeart/2005/8/layout/vList2"/>
    <dgm:cxn modelId="{066864E6-D640-4C3D-9545-007ADB7F2D26}" type="presParOf" srcId="{488D283C-DB23-41C7-BB80-A32F202F7A17}" destId="{3D5604FD-A17F-40A0-A024-65888D3A1039}" srcOrd="4" destOrd="0" presId="urn:microsoft.com/office/officeart/2005/8/layout/vList2"/>
    <dgm:cxn modelId="{F227BFDD-00F9-43AD-962A-FBE99806C502}" type="presParOf" srcId="{488D283C-DB23-41C7-BB80-A32F202F7A17}" destId="{8CAA93CA-80DA-45CA-B8C5-57711BED402D}" srcOrd="5" destOrd="0" presId="urn:microsoft.com/office/officeart/2005/8/layout/vList2"/>
    <dgm:cxn modelId="{872A6B0E-8D6D-4E27-B0A8-539CD6A8DB30}" type="presParOf" srcId="{488D283C-DB23-41C7-BB80-A32F202F7A17}" destId="{047D6D98-0762-4212-A035-815A69FF35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1F3F60-036F-42B5-9C44-CAD897C4F31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E1A1763-8A65-49ED-99E8-1E7B31FF8826}">
      <dgm:prSet/>
      <dgm:spPr/>
      <dgm:t>
        <a:bodyPr/>
        <a:lstStyle/>
        <a:p>
          <a:pPr>
            <a:defRPr cap="all"/>
          </a:pPr>
          <a:r>
            <a:rPr lang="en-US"/>
            <a:t>Digital access does not automatically reduce workload</a:t>
          </a:r>
        </a:p>
      </dgm:t>
    </dgm:pt>
    <dgm:pt modelId="{F91A846C-9F4D-4245-8323-C9BA26017283}" type="parTrans" cxnId="{04AFB574-D7BA-4C84-9679-84D45F06B8B8}">
      <dgm:prSet/>
      <dgm:spPr/>
      <dgm:t>
        <a:bodyPr/>
        <a:lstStyle/>
        <a:p>
          <a:endParaRPr lang="en-US"/>
        </a:p>
      </dgm:t>
    </dgm:pt>
    <dgm:pt modelId="{1B19A9DF-BCEE-448D-9691-27CEFCB97E32}" type="sibTrans" cxnId="{04AFB574-D7BA-4C84-9679-84D45F06B8B8}">
      <dgm:prSet/>
      <dgm:spPr/>
      <dgm:t>
        <a:bodyPr/>
        <a:lstStyle/>
        <a:p>
          <a:endParaRPr lang="en-US"/>
        </a:p>
      </dgm:t>
    </dgm:pt>
    <dgm:pt modelId="{C5994CBA-200F-4504-B774-C638DB660E3D}">
      <dgm:prSet/>
      <dgm:spPr/>
      <dgm:t>
        <a:bodyPr/>
        <a:lstStyle/>
        <a:p>
          <a:pPr>
            <a:defRPr cap="all"/>
          </a:pPr>
          <a:r>
            <a:rPr lang="en-US"/>
            <a:t>Supply-induced demand may increase service use</a:t>
          </a:r>
        </a:p>
      </dgm:t>
    </dgm:pt>
    <dgm:pt modelId="{FDE7818B-8356-4F40-A6E6-D1C5019D13CD}" type="parTrans" cxnId="{328352DA-5F1A-4A68-9281-52B6736F978B}">
      <dgm:prSet/>
      <dgm:spPr/>
      <dgm:t>
        <a:bodyPr/>
        <a:lstStyle/>
        <a:p>
          <a:endParaRPr lang="en-US"/>
        </a:p>
      </dgm:t>
    </dgm:pt>
    <dgm:pt modelId="{2C91EE2A-C476-4B32-B3DA-A094D0EA2E2A}" type="sibTrans" cxnId="{328352DA-5F1A-4A68-9281-52B6736F978B}">
      <dgm:prSet/>
      <dgm:spPr/>
      <dgm:t>
        <a:bodyPr/>
        <a:lstStyle/>
        <a:p>
          <a:endParaRPr lang="en-US"/>
        </a:p>
      </dgm:t>
    </dgm:pt>
    <dgm:pt modelId="{499AB5CB-A100-4472-A85C-3843E1745367}">
      <dgm:prSet/>
      <dgm:spPr/>
      <dgm:t>
        <a:bodyPr/>
        <a:lstStyle/>
        <a:p>
          <a:pPr>
            <a:defRPr cap="all"/>
          </a:pPr>
          <a:r>
            <a:rPr lang="en-US"/>
            <a:t>Workforce capacity constraints limit effectiveness</a:t>
          </a:r>
        </a:p>
      </dgm:t>
    </dgm:pt>
    <dgm:pt modelId="{28CEF704-88DF-4286-8A4F-7ECA535356BA}" type="parTrans" cxnId="{054C733E-EDB9-4F42-8681-2AAC69329035}">
      <dgm:prSet/>
      <dgm:spPr/>
      <dgm:t>
        <a:bodyPr/>
        <a:lstStyle/>
        <a:p>
          <a:endParaRPr lang="en-US"/>
        </a:p>
      </dgm:t>
    </dgm:pt>
    <dgm:pt modelId="{61A411C1-49B2-4BB7-9B22-B80EB0FC275B}" type="sibTrans" cxnId="{054C733E-EDB9-4F42-8681-2AAC69329035}">
      <dgm:prSet/>
      <dgm:spPr/>
      <dgm:t>
        <a:bodyPr/>
        <a:lstStyle/>
        <a:p>
          <a:endParaRPr lang="en-US"/>
        </a:p>
      </dgm:t>
    </dgm:pt>
    <dgm:pt modelId="{DB24A6BC-84C8-4FB8-A728-478EF2980797}">
      <dgm:prSet/>
      <dgm:spPr/>
      <dgm:t>
        <a:bodyPr/>
        <a:lstStyle/>
        <a:p>
          <a:pPr>
            <a:defRPr cap="all"/>
          </a:pPr>
          <a:r>
            <a:rPr lang="en-US"/>
            <a:t>Governance and accountability gaps remain</a:t>
          </a:r>
        </a:p>
      </dgm:t>
    </dgm:pt>
    <dgm:pt modelId="{991A7426-090D-4C9E-A273-242A06D78230}" type="parTrans" cxnId="{39174A06-77A2-4F83-860A-008B6EA87445}">
      <dgm:prSet/>
      <dgm:spPr/>
      <dgm:t>
        <a:bodyPr/>
        <a:lstStyle/>
        <a:p>
          <a:endParaRPr lang="en-US"/>
        </a:p>
      </dgm:t>
    </dgm:pt>
    <dgm:pt modelId="{2C293927-2CBD-42B1-8F4E-057762E2C2C5}" type="sibTrans" cxnId="{39174A06-77A2-4F83-860A-008B6EA87445}">
      <dgm:prSet/>
      <dgm:spPr/>
      <dgm:t>
        <a:bodyPr/>
        <a:lstStyle/>
        <a:p>
          <a:endParaRPr lang="en-US"/>
        </a:p>
      </dgm:t>
    </dgm:pt>
    <dgm:pt modelId="{FCFD5D14-7DA6-4F9D-9295-743EBB9844A5}" type="pres">
      <dgm:prSet presAssocID="{B41F3F60-036F-42B5-9C44-CAD897C4F31D}" presName="root" presStyleCnt="0">
        <dgm:presLayoutVars>
          <dgm:dir/>
          <dgm:resizeHandles val="exact"/>
        </dgm:presLayoutVars>
      </dgm:prSet>
      <dgm:spPr/>
    </dgm:pt>
    <dgm:pt modelId="{9C7E9FD1-D60B-4934-9C55-A07C4716A8D5}" type="pres">
      <dgm:prSet presAssocID="{1E1A1763-8A65-49ED-99E8-1E7B31FF8826}" presName="compNode" presStyleCnt="0"/>
      <dgm:spPr/>
    </dgm:pt>
    <dgm:pt modelId="{857E1D11-E1F3-479F-A45E-BD072D18331D}" type="pres">
      <dgm:prSet presAssocID="{1E1A1763-8A65-49ED-99E8-1E7B31FF8826}" presName="iconBgRect" presStyleLbl="bgShp" presStyleIdx="0" presStyleCnt="4"/>
      <dgm:spPr/>
    </dgm:pt>
    <dgm:pt modelId="{EFD240A1-D759-4C34-8CE4-D2CE985684A8}" type="pres">
      <dgm:prSet presAssocID="{1E1A1763-8A65-49ED-99E8-1E7B31FF88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C2525CD-B70B-4F76-9DEA-3E12F6CC3E36}" type="pres">
      <dgm:prSet presAssocID="{1E1A1763-8A65-49ED-99E8-1E7B31FF8826}" presName="spaceRect" presStyleCnt="0"/>
      <dgm:spPr/>
    </dgm:pt>
    <dgm:pt modelId="{14BCA736-50A8-4D7E-BDE9-9046C43D1A91}" type="pres">
      <dgm:prSet presAssocID="{1E1A1763-8A65-49ED-99E8-1E7B31FF8826}" presName="textRect" presStyleLbl="revTx" presStyleIdx="0" presStyleCnt="4">
        <dgm:presLayoutVars>
          <dgm:chMax val="1"/>
          <dgm:chPref val="1"/>
        </dgm:presLayoutVars>
      </dgm:prSet>
      <dgm:spPr/>
    </dgm:pt>
    <dgm:pt modelId="{2F9FC4B3-C46E-43FF-B87C-162F86F59B54}" type="pres">
      <dgm:prSet presAssocID="{1B19A9DF-BCEE-448D-9691-27CEFCB97E32}" presName="sibTrans" presStyleCnt="0"/>
      <dgm:spPr/>
    </dgm:pt>
    <dgm:pt modelId="{F7A0683A-746E-4840-A0E5-7CAB2662897E}" type="pres">
      <dgm:prSet presAssocID="{C5994CBA-200F-4504-B774-C638DB660E3D}" presName="compNode" presStyleCnt="0"/>
      <dgm:spPr/>
    </dgm:pt>
    <dgm:pt modelId="{8C4FCC0E-0C75-4DDF-90F8-2A4BD345BB89}" type="pres">
      <dgm:prSet presAssocID="{C5994CBA-200F-4504-B774-C638DB660E3D}" presName="iconBgRect" presStyleLbl="bgShp" presStyleIdx="1" presStyleCnt="4"/>
      <dgm:spPr/>
    </dgm:pt>
    <dgm:pt modelId="{F360DFBD-9C2A-4063-B2C8-72A28511D7E4}" type="pres">
      <dgm:prSet presAssocID="{C5994CBA-200F-4504-B774-C638DB660E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B0CFD0C1-45CE-435C-AF95-94DF2B545130}" type="pres">
      <dgm:prSet presAssocID="{C5994CBA-200F-4504-B774-C638DB660E3D}" presName="spaceRect" presStyleCnt="0"/>
      <dgm:spPr/>
    </dgm:pt>
    <dgm:pt modelId="{C8B7C04A-0D19-496A-879D-31FE1F35AEF0}" type="pres">
      <dgm:prSet presAssocID="{C5994CBA-200F-4504-B774-C638DB660E3D}" presName="textRect" presStyleLbl="revTx" presStyleIdx="1" presStyleCnt="4">
        <dgm:presLayoutVars>
          <dgm:chMax val="1"/>
          <dgm:chPref val="1"/>
        </dgm:presLayoutVars>
      </dgm:prSet>
      <dgm:spPr/>
    </dgm:pt>
    <dgm:pt modelId="{AEA22BB2-AE50-4891-9B94-8F4CA3DA0727}" type="pres">
      <dgm:prSet presAssocID="{2C91EE2A-C476-4B32-B3DA-A094D0EA2E2A}" presName="sibTrans" presStyleCnt="0"/>
      <dgm:spPr/>
    </dgm:pt>
    <dgm:pt modelId="{30C53A0F-D1DB-436F-B8B1-6F6A5498F376}" type="pres">
      <dgm:prSet presAssocID="{499AB5CB-A100-4472-A85C-3843E1745367}" presName="compNode" presStyleCnt="0"/>
      <dgm:spPr/>
    </dgm:pt>
    <dgm:pt modelId="{98C142D1-D8E3-48AD-9B6A-E20453B6FFD7}" type="pres">
      <dgm:prSet presAssocID="{499AB5CB-A100-4472-A85C-3843E1745367}" presName="iconBgRect" presStyleLbl="bgShp" presStyleIdx="2" presStyleCnt="4"/>
      <dgm:spPr/>
    </dgm:pt>
    <dgm:pt modelId="{1D30F297-7E4F-49EA-B548-DC8B680D456C}" type="pres">
      <dgm:prSet presAssocID="{499AB5CB-A100-4472-A85C-3843E174536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D607DC6-67BF-48F1-8085-691926783661}" type="pres">
      <dgm:prSet presAssocID="{499AB5CB-A100-4472-A85C-3843E1745367}" presName="spaceRect" presStyleCnt="0"/>
      <dgm:spPr/>
    </dgm:pt>
    <dgm:pt modelId="{2F87916E-C405-43EA-B33B-9CE4CE4F7157}" type="pres">
      <dgm:prSet presAssocID="{499AB5CB-A100-4472-A85C-3843E1745367}" presName="textRect" presStyleLbl="revTx" presStyleIdx="2" presStyleCnt="4">
        <dgm:presLayoutVars>
          <dgm:chMax val="1"/>
          <dgm:chPref val="1"/>
        </dgm:presLayoutVars>
      </dgm:prSet>
      <dgm:spPr/>
    </dgm:pt>
    <dgm:pt modelId="{8735D495-EF08-49D3-80EE-246CC34EF261}" type="pres">
      <dgm:prSet presAssocID="{61A411C1-49B2-4BB7-9B22-B80EB0FC275B}" presName="sibTrans" presStyleCnt="0"/>
      <dgm:spPr/>
    </dgm:pt>
    <dgm:pt modelId="{4174C8EA-1079-4766-840D-3EFE975A87DD}" type="pres">
      <dgm:prSet presAssocID="{DB24A6BC-84C8-4FB8-A728-478EF2980797}" presName="compNode" presStyleCnt="0"/>
      <dgm:spPr/>
    </dgm:pt>
    <dgm:pt modelId="{41CEE295-48DB-437D-92ED-0F16C4363444}" type="pres">
      <dgm:prSet presAssocID="{DB24A6BC-84C8-4FB8-A728-478EF2980797}" presName="iconBgRect" presStyleLbl="bgShp" presStyleIdx="3" presStyleCnt="4"/>
      <dgm:spPr/>
    </dgm:pt>
    <dgm:pt modelId="{923D6AF2-E8A8-49A9-AF2C-17FE41986F18}" type="pres">
      <dgm:prSet presAssocID="{DB24A6BC-84C8-4FB8-A728-478EF29807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A2BF0DC-1712-4023-8B4D-912C09782F6E}" type="pres">
      <dgm:prSet presAssocID="{DB24A6BC-84C8-4FB8-A728-478EF2980797}" presName="spaceRect" presStyleCnt="0"/>
      <dgm:spPr/>
    </dgm:pt>
    <dgm:pt modelId="{9068E50E-5678-4EA1-B206-270F7786E3D3}" type="pres">
      <dgm:prSet presAssocID="{DB24A6BC-84C8-4FB8-A728-478EF298079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174A06-77A2-4F83-860A-008B6EA87445}" srcId="{B41F3F60-036F-42B5-9C44-CAD897C4F31D}" destId="{DB24A6BC-84C8-4FB8-A728-478EF2980797}" srcOrd="3" destOrd="0" parTransId="{991A7426-090D-4C9E-A273-242A06D78230}" sibTransId="{2C293927-2CBD-42B1-8F4E-057762E2C2C5}"/>
    <dgm:cxn modelId="{054C733E-EDB9-4F42-8681-2AAC69329035}" srcId="{B41F3F60-036F-42B5-9C44-CAD897C4F31D}" destId="{499AB5CB-A100-4472-A85C-3843E1745367}" srcOrd="2" destOrd="0" parTransId="{28CEF704-88DF-4286-8A4F-7ECA535356BA}" sibTransId="{61A411C1-49B2-4BB7-9B22-B80EB0FC275B}"/>
    <dgm:cxn modelId="{04AFB574-D7BA-4C84-9679-84D45F06B8B8}" srcId="{B41F3F60-036F-42B5-9C44-CAD897C4F31D}" destId="{1E1A1763-8A65-49ED-99E8-1E7B31FF8826}" srcOrd="0" destOrd="0" parTransId="{F91A846C-9F4D-4245-8323-C9BA26017283}" sibTransId="{1B19A9DF-BCEE-448D-9691-27CEFCB97E32}"/>
    <dgm:cxn modelId="{A78BCE76-D967-4358-8744-048A73CC4712}" type="presOf" srcId="{499AB5CB-A100-4472-A85C-3843E1745367}" destId="{2F87916E-C405-43EA-B33B-9CE4CE4F7157}" srcOrd="0" destOrd="0" presId="urn:microsoft.com/office/officeart/2018/5/layout/IconCircleLabelList"/>
    <dgm:cxn modelId="{B996BF8E-C64C-471F-99A5-5BA4DC4D1FE8}" type="presOf" srcId="{C5994CBA-200F-4504-B774-C638DB660E3D}" destId="{C8B7C04A-0D19-496A-879D-31FE1F35AEF0}" srcOrd="0" destOrd="0" presId="urn:microsoft.com/office/officeart/2018/5/layout/IconCircleLabelList"/>
    <dgm:cxn modelId="{43D62999-F781-4CC7-9384-890CE74918C8}" type="presOf" srcId="{1E1A1763-8A65-49ED-99E8-1E7B31FF8826}" destId="{14BCA736-50A8-4D7E-BDE9-9046C43D1A91}" srcOrd="0" destOrd="0" presId="urn:microsoft.com/office/officeart/2018/5/layout/IconCircleLabelList"/>
    <dgm:cxn modelId="{8AB60FD9-C762-4B39-AC53-35063B6A4E77}" type="presOf" srcId="{DB24A6BC-84C8-4FB8-A728-478EF2980797}" destId="{9068E50E-5678-4EA1-B206-270F7786E3D3}" srcOrd="0" destOrd="0" presId="urn:microsoft.com/office/officeart/2018/5/layout/IconCircleLabelList"/>
    <dgm:cxn modelId="{328352DA-5F1A-4A68-9281-52B6736F978B}" srcId="{B41F3F60-036F-42B5-9C44-CAD897C4F31D}" destId="{C5994CBA-200F-4504-B774-C638DB660E3D}" srcOrd="1" destOrd="0" parTransId="{FDE7818B-8356-4F40-A6E6-D1C5019D13CD}" sibTransId="{2C91EE2A-C476-4B32-B3DA-A094D0EA2E2A}"/>
    <dgm:cxn modelId="{AECC4DEC-D9A9-49ED-A6C2-CF38F9A1A4AE}" type="presOf" srcId="{B41F3F60-036F-42B5-9C44-CAD897C4F31D}" destId="{FCFD5D14-7DA6-4F9D-9295-743EBB9844A5}" srcOrd="0" destOrd="0" presId="urn:microsoft.com/office/officeart/2018/5/layout/IconCircleLabelList"/>
    <dgm:cxn modelId="{F7051B75-D550-4FB8-B39A-A4D324007B0B}" type="presParOf" srcId="{FCFD5D14-7DA6-4F9D-9295-743EBB9844A5}" destId="{9C7E9FD1-D60B-4934-9C55-A07C4716A8D5}" srcOrd="0" destOrd="0" presId="urn:microsoft.com/office/officeart/2018/5/layout/IconCircleLabelList"/>
    <dgm:cxn modelId="{8480804C-41C3-4BBD-8BC1-45272E747B17}" type="presParOf" srcId="{9C7E9FD1-D60B-4934-9C55-A07C4716A8D5}" destId="{857E1D11-E1F3-479F-A45E-BD072D18331D}" srcOrd="0" destOrd="0" presId="urn:microsoft.com/office/officeart/2018/5/layout/IconCircleLabelList"/>
    <dgm:cxn modelId="{7F213670-988F-4EF4-A423-89E7F020B495}" type="presParOf" srcId="{9C7E9FD1-D60B-4934-9C55-A07C4716A8D5}" destId="{EFD240A1-D759-4C34-8CE4-D2CE985684A8}" srcOrd="1" destOrd="0" presId="urn:microsoft.com/office/officeart/2018/5/layout/IconCircleLabelList"/>
    <dgm:cxn modelId="{5AE5EC56-8FA4-43FE-AC7F-7E3AF6D0E788}" type="presParOf" srcId="{9C7E9FD1-D60B-4934-9C55-A07C4716A8D5}" destId="{5C2525CD-B70B-4F76-9DEA-3E12F6CC3E36}" srcOrd="2" destOrd="0" presId="urn:microsoft.com/office/officeart/2018/5/layout/IconCircleLabelList"/>
    <dgm:cxn modelId="{8382B6E7-15DB-42FD-B8FF-8E647347E863}" type="presParOf" srcId="{9C7E9FD1-D60B-4934-9C55-A07C4716A8D5}" destId="{14BCA736-50A8-4D7E-BDE9-9046C43D1A91}" srcOrd="3" destOrd="0" presId="urn:microsoft.com/office/officeart/2018/5/layout/IconCircleLabelList"/>
    <dgm:cxn modelId="{44648BF7-BFEF-4E6D-B939-371FB6B9ABD3}" type="presParOf" srcId="{FCFD5D14-7DA6-4F9D-9295-743EBB9844A5}" destId="{2F9FC4B3-C46E-43FF-B87C-162F86F59B54}" srcOrd="1" destOrd="0" presId="urn:microsoft.com/office/officeart/2018/5/layout/IconCircleLabelList"/>
    <dgm:cxn modelId="{02E74659-6E7F-438E-AD73-B42CFD7343B4}" type="presParOf" srcId="{FCFD5D14-7DA6-4F9D-9295-743EBB9844A5}" destId="{F7A0683A-746E-4840-A0E5-7CAB2662897E}" srcOrd="2" destOrd="0" presId="urn:microsoft.com/office/officeart/2018/5/layout/IconCircleLabelList"/>
    <dgm:cxn modelId="{DD681E57-95F3-4F5E-B9F0-C512B8C6F247}" type="presParOf" srcId="{F7A0683A-746E-4840-A0E5-7CAB2662897E}" destId="{8C4FCC0E-0C75-4DDF-90F8-2A4BD345BB89}" srcOrd="0" destOrd="0" presId="urn:microsoft.com/office/officeart/2018/5/layout/IconCircleLabelList"/>
    <dgm:cxn modelId="{E743F6D6-1275-4B53-9C81-A164E730650B}" type="presParOf" srcId="{F7A0683A-746E-4840-A0E5-7CAB2662897E}" destId="{F360DFBD-9C2A-4063-B2C8-72A28511D7E4}" srcOrd="1" destOrd="0" presId="urn:microsoft.com/office/officeart/2018/5/layout/IconCircleLabelList"/>
    <dgm:cxn modelId="{81F3A1B6-8305-4967-A0E2-8A0FA1D855EE}" type="presParOf" srcId="{F7A0683A-746E-4840-A0E5-7CAB2662897E}" destId="{B0CFD0C1-45CE-435C-AF95-94DF2B545130}" srcOrd="2" destOrd="0" presId="urn:microsoft.com/office/officeart/2018/5/layout/IconCircleLabelList"/>
    <dgm:cxn modelId="{D001F24D-0B7D-486E-8BBE-F00F8162D8F4}" type="presParOf" srcId="{F7A0683A-746E-4840-A0E5-7CAB2662897E}" destId="{C8B7C04A-0D19-496A-879D-31FE1F35AEF0}" srcOrd="3" destOrd="0" presId="urn:microsoft.com/office/officeart/2018/5/layout/IconCircleLabelList"/>
    <dgm:cxn modelId="{28C09DC6-9AC4-4A31-ACA2-E77601D5F510}" type="presParOf" srcId="{FCFD5D14-7DA6-4F9D-9295-743EBB9844A5}" destId="{AEA22BB2-AE50-4891-9B94-8F4CA3DA0727}" srcOrd="3" destOrd="0" presId="urn:microsoft.com/office/officeart/2018/5/layout/IconCircleLabelList"/>
    <dgm:cxn modelId="{DDE2CBC3-1E6E-4920-983D-8BD7D90A1D4B}" type="presParOf" srcId="{FCFD5D14-7DA6-4F9D-9295-743EBB9844A5}" destId="{30C53A0F-D1DB-436F-B8B1-6F6A5498F376}" srcOrd="4" destOrd="0" presId="urn:microsoft.com/office/officeart/2018/5/layout/IconCircleLabelList"/>
    <dgm:cxn modelId="{9485B5E3-F5BF-471D-B15C-13FD900829D6}" type="presParOf" srcId="{30C53A0F-D1DB-436F-B8B1-6F6A5498F376}" destId="{98C142D1-D8E3-48AD-9B6A-E20453B6FFD7}" srcOrd="0" destOrd="0" presId="urn:microsoft.com/office/officeart/2018/5/layout/IconCircleLabelList"/>
    <dgm:cxn modelId="{982CAB63-D6E2-4F41-BBF5-B115F780CB7C}" type="presParOf" srcId="{30C53A0F-D1DB-436F-B8B1-6F6A5498F376}" destId="{1D30F297-7E4F-49EA-B548-DC8B680D456C}" srcOrd="1" destOrd="0" presId="urn:microsoft.com/office/officeart/2018/5/layout/IconCircleLabelList"/>
    <dgm:cxn modelId="{77406CEB-7005-4426-B3E2-196C6850D7D6}" type="presParOf" srcId="{30C53A0F-D1DB-436F-B8B1-6F6A5498F376}" destId="{9D607DC6-67BF-48F1-8085-691926783661}" srcOrd="2" destOrd="0" presId="urn:microsoft.com/office/officeart/2018/5/layout/IconCircleLabelList"/>
    <dgm:cxn modelId="{DC727D99-C9D6-49CE-90F7-EEC043786F56}" type="presParOf" srcId="{30C53A0F-D1DB-436F-B8B1-6F6A5498F376}" destId="{2F87916E-C405-43EA-B33B-9CE4CE4F7157}" srcOrd="3" destOrd="0" presId="urn:microsoft.com/office/officeart/2018/5/layout/IconCircleLabelList"/>
    <dgm:cxn modelId="{8F17AB0B-2CD2-40C4-A9C4-BFF66BDFD7DA}" type="presParOf" srcId="{FCFD5D14-7DA6-4F9D-9295-743EBB9844A5}" destId="{8735D495-EF08-49D3-80EE-246CC34EF261}" srcOrd="5" destOrd="0" presId="urn:microsoft.com/office/officeart/2018/5/layout/IconCircleLabelList"/>
    <dgm:cxn modelId="{0C644794-E1BD-4B91-AD3C-1089BF69DE4F}" type="presParOf" srcId="{FCFD5D14-7DA6-4F9D-9295-743EBB9844A5}" destId="{4174C8EA-1079-4766-840D-3EFE975A87DD}" srcOrd="6" destOrd="0" presId="urn:microsoft.com/office/officeart/2018/5/layout/IconCircleLabelList"/>
    <dgm:cxn modelId="{91B23787-52EF-4298-AC4F-236DAC095AC7}" type="presParOf" srcId="{4174C8EA-1079-4766-840D-3EFE975A87DD}" destId="{41CEE295-48DB-437D-92ED-0F16C4363444}" srcOrd="0" destOrd="0" presId="urn:microsoft.com/office/officeart/2018/5/layout/IconCircleLabelList"/>
    <dgm:cxn modelId="{F9AC15A2-62D5-4479-B25F-538A0E6053C7}" type="presParOf" srcId="{4174C8EA-1079-4766-840D-3EFE975A87DD}" destId="{923D6AF2-E8A8-49A9-AF2C-17FE41986F18}" srcOrd="1" destOrd="0" presId="urn:microsoft.com/office/officeart/2018/5/layout/IconCircleLabelList"/>
    <dgm:cxn modelId="{9F3F080E-F556-4C7B-9DD4-67E7A7140214}" type="presParOf" srcId="{4174C8EA-1079-4766-840D-3EFE975A87DD}" destId="{6A2BF0DC-1712-4023-8B4D-912C09782F6E}" srcOrd="2" destOrd="0" presId="urn:microsoft.com/office/officeart/2018/5/layout/IconCircleLabelList"/>
    <dgm:cxn modelId="{4ACD490A-D4FE-4EB4-8A05-7016904DBD1A}" type="presParOf" srcId="{4174C8EA-1079-4766-840D-3EFE975A87DD}" destId="{9068E50E-5678-4EA1-B206-270F7786E3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5BAEBF-0185-499F-AC8E-1701F26842F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87A3FF-C07D-402C-845C-676F4EAD72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potential but inconsistent impact</a:t>
          </a:r>
        </a:p>
      </dgm:t>
    </dgm:pt>
    <dgm:pt modelId="{53F335EB-34EA-4498-B167-E57D2DF5FEB5}" type="parTrans" cxnId="{E3FB3A20-1BBC-45B3-8FE1-309C7302456E}">
      <dgm:prSet/>
      <dgm:spPr/>
      <dgm:t>
        <a:bodyPr/>
        <a:lstStyle/>
        <a:p>
          <a:endParaRPr lang="en-US"/>
        </a:p>
      </dgm:t>
    </dgm:pt>
    <dgm:pt modelId="{0632483C-527B-40F8-945E-E263649BB1BB}" type="sibTrans" cxnId="{E3FB3A20-1BBC-45B3-8FE1-309C7302456E}">
      <dgm:prSet/>
      <dgm:spPr/>
      <dgm:t>
        <a:bodyPr/>
        <a:lstStyle/>
        <a:p>
          <a:endParaRPr lang="en-US"/>
        </a:p>
      </dgm:t>
    </dgm:pt>
    <dgm:pt modelId="{7448E4D5-EA5A-440D-B953-BF2B22EA3E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Implementation context is critical</a:t>
          </a:r>
        </a:p>
      </dgm:t>
    </dgm:pt>
    <dgm:pt modelId="{2A107BDA-F5C4-4F34-827D-145166DAF9CA}" type="parTrans" cxnId="{568E8CE5-C82A-40B8-9AED-8407C6676A91}">
      <dgm:prSet/>
      <dgm:spPr/>
      <dgm:t>
        <a:bodyPr/>
        <a:lstStyle/>
        <a:p>
          <a:endParaRPr lang="en-US"/>
        </a:p>
      </dgm:t>
    </dgm:pt>
    <dgm:pt modelId="{9A565D23-97B8-4FEF-AE3F-11F13F68BE4C}" type="sibTrans" cxnId="{568E8CE5-C82A-40B8-9AED-8407C6676A91}">
      <dgm:prSet/>
      <dgm:spPr/>
      <dgm:t>
        <a:bodyPr/>
        <a:lstStyle/>
        <a:p>
          <a:endParaRPr lang="en-US"/>
        </a:p>
      </dgm:t>
    </dgm:pt>
    <dgm:pt modelId="{623896BC-6CEE-4425-BE16-723E6FED8A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Need for workforce investment and digital inclusion</a:t>
          </a:r>
        </a:p>
      </dgm:t>
    </dgm:pt>
    <dgm:pt modelId="{66C5B6EE-DDEF-4A74-9349-953C9075C19D}" type="parTrans" cxnId="{E40FEEDF-D175-445E-8E97-0F415324A9BF}">
      <dgm:prSet/>
      <dgm:spPr/>
      <dgm:t>
        <a:bodyPr/>
        <a:lstStyle/>
        <a:p>
          <a:endParaRPr lang="en-US"/>
        </a:p>
      </dgm:t>
    </dgm:pt>
    <dgm:pt modelId="{F37086AE-745B-4D2A-9319-824B3328C26A}" type="sibTrans" cxnId="{E40FEEDF-D175-445E-8E97-0F415324A9BF}">
      <dgm:prSet/>
      <dgm:spPr/>
      <dgm:t>
        <a:bodyPr/>
        <a:lstStyle/>
        <a:p>
          <a:endParaRPr lang="en-US"/>
        </a:p>
      </dgm:t>
    </dgm:pt>
    <dgm:pt modelId="{B20580FC-33F0-46FF-BC8F-E350171816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must augment existing services</a:t>
          </a:r>
        </a:p>
      </dgm:t>
    </dgm:pt>
    <dgm:pt modelId="{323342C1-5D69-49AF-9C3E-CE858C3132DF}" type="parTrans" cxnId="{E76B78E9-4DE0-440E-85D3-0B6F169B7E91}">
      <dgm:prSet/>
      <dgm:spPr/>
      <dgm:t>
        <a:bodyPr/>
        <a:lstStyle/>
        <a:p>
          <a:endParaRPr lang="en-US"/>
        </a:p>
      </dgm:t>
    </dgm:pt>
    <dgm:pt modelId="{FE051414-C616-4978-992D-B586EA16EC20}" type="sibTrans" cxnId="{E76B78E9-4DE0-440E-85D3-0B6F169B7E91}">
      <dgm:prSet/>
      <dgm:spPr/>
      <dgm:t>
        <a:bodyPr/>
        <a:lstStyle/>
        <a:p>
          <a:endParaRPr lang="en-US"/>
        </a:p>
      </dgm:t>
    </dgm:pt>
    <dgm:pt modelId="{5658A64E-09E1-46AB-88F5-7A5BCC46F105}" type="pres">
      <dgm:prSet presAssocID="{FF5BAEBF-0185-499F-AC8E-1701F26842F2}" presName="root" presStyleCnt="0">
        <dgm:presLayoutVars>
          <dgm:dir/>
          <dgm:resizeHandles val="exact"/>
        </dgm:presLayoutVars>
      </dgm:prSet>
      <dgm:spPr/>
    </dgm:pt>
    <dgm:pt modelId="{81338FA0-DE73-46A6-928A-290629C9AEFD}" type="pres">
      <dgm:prSet presAssocID="{A387A3FF-C07D-402C-845C-676F4EAD72C5}" presName="compNode" presStyleCnt="0"/>
      <dgm:spPr/>
    </dgm:pt>
    <dgm:pt modelId="{8283B455-9BFF-4E22-AB12-3CEB46878914}" type="pres">
      <dgm:prSet presAssocID="{A387A3FF-C07D-402C-845C-676F4EAD72C5}" presName="bgRect" presStyleLbl="bgShp" presStyleIdx="0" presStyleCnt="4"/>
      <dgm:spPr/>
    </dgm:pt>
    <dgm:pt modelId="{FF9B9B8F-4D58-4D68-9A63-C1DCDF6881EE}" type="pres">
      <dgm:prSet presAssocID="{A387A3FF-C07D-402C-845C-676F4EAD72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82ACCCE-475C-4993-A1C2-D007A6AE9934}" type="pres">
      <dgm:prSet presAssocID="{A387A3FF-C07D-402C-845C-676F4EAD72C5}" presName="spaceRect" presStyleCnt="0"/>
      <dgm:spPr/>
    </dgm:pt>
    <dgm:pt modelId="{348F7A27-0069-44BB-85BB-A2FD809EA59A}" type="pres">
      <dgm:prSet presAssocID="{A387A3FF-C07D-402C-845C-676F4EAD72C5}" presName="parTx" presStyleLbl="revTx" presStyleIdx="0" presStyleCnt="4">
        <dgm:presLayoutVars>
          <dgm:chMax val="0"/>
          <dgm:chPref val="0"/>
        </dgm:presLayoutVars>
      </dgm:prSet>
      <dgm:spPr/>
    </dgm:pt>
    <dgm:pt modelId="{4E787B8B-6B20-45AF-AE6E-101B13F3066F}" type="pres">
      <dgm:prSet presAssocID="{0632483C-527B-40F8-945E-E263649BB1BB}" presName="sibTrans" presStyleCnt="0"/>
      <dgm:spPr/>
    </dgm:pt>
    <dgm:pt modelId="{DE3B76ED-A94B-43C8-B32F-0D256C0439FC}" type="pres">
      <dgm:prSet presAssocID="{7448E4D5-EA5A-440D-B953-BF2B22EA3EAA}" presName="compNode" presStyleCnt="0"/>
      <dgm:spPr/>
    </dgm:pt>
    <dgm:pt modelId="{C16EB93C-D3FE-474C-B7BB-6943F0838A89}" type="pres">
      <dgm:prSet presAssocID="{7448E4D5-EA5A-440D-B953-BF2B22EA3EAA}" presName="bgRect" presStyleLbl="bgShp" presStyleIdx="1" presStyleCnt="4"/>
      <dgm:spPr/>
    </dgm:pt>
    <dgm:pt modelId="{C524B3C8-AF3F-480F-8FB4-48C6D3C61995}" type="pres">
      <dgm:prSet presAssocID="{7448E4D5-EA5A-440D-B953-BF2B22EA3E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C473CD1-D412-43A0-B55D-EA29501C2AD9}" type="pres">
      <dgm:prSet presAssocID="{7448E4D5-EA5A-440D-B953-BF2B22EA3EAA}" presName="spaceRect" presStyleCnt="0"/>
      <dgm:spPr/>
    </dgm:pt>
    <dgm:pt modelId="{2B28682E-EEBB-4ECE-9722-AB2CD40E3AC6}" type="pres">
      <dgm:prSet presAssocID="{7448E4D5-EA5A-440D-B953-BF2B22EA3EAA}" presName="parTx" presStyleLbl="revTx" presStyleIdx="1" presStyleCnt="4">
        <dgm:presLayoutVars>
          <dgm:chMax val="0"/>
          <dgm:chPref val="0"/>
        </dgm:presLayoutVars>
      </dgm:prSet>
      <dgm:spPr/>
    </dgm:pt>
    <dgm:pt modelId="{310A2616-7369-42DB-8362-3B9DF4DDD57E}" type="pres">
      <dgm:prSet presAssocID="{9A565D23-97B8-4FEF-AE3F-11F13F68BE4C}" presName="sibTrans" presStyleCnt="0"/>
      <dgm:spPr/>
    </dgm:pt>
    <dgm:pt modelId="{A6C50E05-0384-441B-AAE7-FA356B1736D6}" type="pres">
      <dgm:prSet presAssocID="{623896BC-6CEE-4425-BE16-723E6FED8A48}" presName="compNode" presStyleCnt="0"/>
      <dgm:spPr/>
    </dgm:pt>
    <dgm:pt modelId="{B8D7FD20-5574-4257-AA93-0EF83F308555}" type="pres">
      <dgm:prSet presAssocID="{623896BC-6CEE-4425-BE16-723E6FED8A48}" presName="bgRect" presStyleLbl="bgShp" presStyleIdx="2" presStyleCnt="4"/>
      <dgm:spPr/>
    </dgm:pt>
    <dgm:pt modelId="{486CBF51-B333-4FD8-88AB-3B133959505C}" type="pres">
      <dgm:prSet presAssocID="{623896BC-6CEE-4425-BE16-723E6FED8A4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170D438-7DD4-45E7-803A-6A10A0612B55}" type="pres">
      <dgm:prSet presAssocID="{623896BC-6CEE-4425-BE16-723E6FED8A48}" presName="spaceRect" presStyleCnt="0"/>
      <dgm:spPr/>
    </dgm:pt>
    <dgm:pt modelId="{CCB82DC7-D712-4747-96DD-0393A5891CF8}" type="pres">
      <dgm:prSet presAssocID="{623896BC-6CEE-4425-BE16-723E6FED8A48}" presName="parTx" presStyleLbl="revTx" presStyleIdx="2" presStyleCnt="4">
        <dgm:presLayoutVars>
          <dgm:chMax val="0"/>
          <dgm:chPref val="0"/>
        </dgm:presLayoutVars>
      </dgm:prSet>
      <dgm:spPr/>
    </dgm:pt>
    <dgm:pt modelId="{9A1C1B2C-845D-4049-88FD-52167A72D833}" type="pres">
      <dgm:prSet presAssocID="{F37086AE-745B-4D2A-9319-824B3328C26A}" presName="sibTrans" presStyleCnt="0"/>
      <dgm:spPr/>
    </dgm:pt>
    <dgm:pt modelId="{0EFEC298-6EAA-4630-A562-1413C8675070}" type="pres">
      <dgm:prSet presAssocID="{B20580FC-33F0-46FF-BC8F-E3501718165A}" presName="compNode" presStyleCnt="0"/>
      <dgm:spPr/>
    </dgm:pt>
    <dgm:pt modelId="{A06EC166-489A-490F-BB39-7B4FB253A366}" type="pres">
      <dgm:prSet presAssocID="{B20580FC-33F0-46FF-BC8F-E3501718165A}" presName="bgRect" presStyleLbl="bgShp" presStyleIdx="3" presStyleCnt="4"/>
      <dgm:spPr/>
    </dgm:pt>
    <dgm:pt modelId="{7EB4B63B-97E0-4EEC-BBA9-DA7A14039095}" type="pres">
      <dgm:prSet presAssocID="{B20580FC-33F0-46FF-BC8F-E3501718165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5EE6F6B-A049-42CF-80E2-3D6164928535}" type="pres">
      <dgm:prSet presAssocID="{B20580FC-33F0-46FF-BC8F-E3501718165A}" presName="spaceRect" presStyleCnt="0"/>
      <dgm:spPr/>
    </dgm:pt>
    <dgm:pt modelId="{8BC183ED-6B17-4DD9-8DB1-77EAAB073337}" type="pres">
      <dgm:prSet presAssocID="{B20580FC-33F0-46FF-BC8F-E3501718165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FB3A20-1BBC-45B3-8FE1-309C7302456E}" srcId="{FF5BAEBF-0185-499F-AC8E-1701F26842F2}" destId="{A387A3FF-C07D-402C-845C-676F4EAD72C5}" srcOrd="0" destOrd="0" parTransId="{53F335EB-34EA-4498-B167-E57D2DF5FEB5}" sibTransId="{0632483C-527B-40F8-945E-E263649BB1BB}"/>
    <dgm:cxn modelId="{E943DC2D-98A5-4EAB-B244-981AABAD6925}" type="presOf" srcId="{A387A3FF-C07D-402C-845C-676F4EAD72C5}" destId="{348F7A27-0069-44BB-85BB-A2FD809EA59A}" srcOrd="0" destOrd="0" presId="urn:microsoft.com/office/officeart/2018/2/layout/IconVerticalSolidList"/>
    <dgm:cxn modelId="{087FC7B7-FCDF-43C7-A15F-BD0892268243}" type="presOf" srcId="{B20580FC-33F0-46FF-BC8F-E3501718165A}" destId="{8BC183ED-6B17-4DD9-8DB1-77EAAB073337}" srcOrd="0" destOrd="0" presId="urn:microsoft.com/office/officeart/2018/2/layout/IconVerticalSolidList"/>
    <dgm:cxn modelId="{C1A903D5-E35A-482A-8924-DF843A521D6C}" type="presOf" srcId="{7448E4D5-EA5A-440D-B953-BF2B22EA3EAA}" destId="{2B28682E-EEBB-4ECE-9722-AB2CD40E3AC6}" srcOrd="0" destOrd="0" presId="urn:microsoft.com/office/officeart/2018/2/layout/IconVerticalSolidList"/>
    <dgm:cxn modelId="{B12750D6-1C89-4C86-9B44-473829E289E1}" type="presOf" srcId="{FF5BAEBF-0185-499F-AC8E-1701F26842F2}" destId="{5658A64E-09E1-46AB-88F5-7A5BCC46F105}" srcOrd="0" destOrd="0" presId="urn:microsoft.com/office/officeart/2018/2/layout/IconVerticalSolidList"/>
    <dgm:cxn modelId="{E40FEEDF-D175-445E-8E97-0F415324A9BF}" srcId="{FF5BAEBF-0185-499F-AC8E-1701F26842F2}" destId="{623896BC-6CEE-4425-BE16-723E6FED8A48}" srcOrd="2" destOrd="0" parTransId="{66C5B6EE-DDEF-4A74-9349-953C9075C19D}" sibTransId="{F37086AE-745B-4D2A-9319-824B3328C26A}"/>
    <dgm:cxn modelId="{568E8CE5-C82A-40B8-9AED-8407C6676A91}" srcId="{FF5BAEBF-0185-499F-AC8E-1701F26842F2}" destId="{7448E4D5-EA5A-440D-B953-BF2B22EA3EAA}" srcOrd="1" destOrd="0" parTransId="{2A107BDA-F5C4-4F34-827D-145166DAF9CA}" sibTransId="{9A565D23-97B8-4FEF-AE3F-11F13F68BE4C}"/>
    <dgm:cxn modelId="{E76B78E9-4DE0-440E-85D3-0B6F169B7E91}" srcId="{FF5BAEBF-0185-499F-AC8E-1701F26842F2}" destId="{B20580FC-33F0-46FF-BC8F-E3501718165A}" srcOrd="3" destOrd="0" parTransId="{323342C1-5D69-49AF-9C3E-CE858C3132DF}" sibTransId="{FE051414-C616-4978-992D-B586EA16EC20}"/>
    <dgm:cxn modelId="{B8F549EE-43EA-4F17-85BA-0CEF9BD19839}" type="presOf" srcId="{623896BC-6CEE-4425-BE16-723E6FED8A48}" destId="{CCB82DC7-D712-4747-96DD-0393A5891CF8}" srcOrd="0" destOrd="0" presId="urn:microsoft.com/office/officeart/2018/2/layout/IconVerticalSolidList"/>
    <dgm:cxn modelId="{28EA18DF-FE2A-453D-AA3F-ADB3A2EACA21}" type="presParOf" srcId="{5658A64E-09E1-46AB-88F5-7A5BCC46F105}" destId="{81338FA0-DE73-46A6-928A-290629C9AEFD}" srcOrd="0" destOrd="0" presId="urn:microsoft.com/office/officeart/2018/2/layout/IconVerticalSolidList"/>
    <dgm:cxn modelId="{F593E13F-2A88-4ECE-A947-88A7867DB2D5}" type="presParOf" srcId="{81338FA0-DE73-46A6-928A-290629C9AEFD}" destId="{8283B455-9BFF-4E22-AB12-3CEB46878914}" srcOrd="0" destOrd="0" presId="urn:microsoft.com/office/officeart/2018/2/layout/IconVerticalSolidList"/>
    <dgm:cxn modelId="{4C0739BC-DB93-4481-96E5-20AE3F36076F}" type="presParOf" srcId="{81338FA0-DE73-46A6-928A-290629C9AEFD}" destId="{FF9B9B8F-4D58-4D68-9A63-C1DCDF6881EE}" srcOrd="1" destOrd="0" presId="urn:microsoft.com/office/officeart/2018/2/layout/IconVerticalSolidList"/>
    <dgm:cxn modelId="{36885B5B-D963-448D-AFB1-478923571046}" type="presParOf" srcId="{81338FA0-DE73-46A6-928A-290629C9AEFD}" destId="{082ACCCE-475C-4993-A1C2-D007A6AE9934}" srcOrd="2" destOrd="0" presId="urn:microsoft.com/office/officeart/2018/2/layout/IconVerticalSolidList"/>
    <dgm:cxn modelId="{BAAF1525-6D45-4728-AF86-936BA62FF663}" type="presParOf" srcId="{81338FA0-DE73-46A6-928A-290629C9AEFD}" destId="{348F7A27-0069-44BB-85BB-A2FD809EA59A}" srcOrd="3" destOrd="0" presId="urn:microsoft.com/office/officeart/2018/2/layout/IconVerticalSolidList"/>
    <dgm:cxn modelId="{8C54879F-BBC7-4D0F-AE6D-6EEEF8003D03}" type="presParOf" srcId="{5658A64E-09E1-46AB-88F5-7A5BCC46F105}" destId="{4E787B8B-6B20-45AF-AE6E-101B13F3066F}" srcOrd="1" destOrd="0" presId="urn:microsoft.com/office/officeart/2018/2/layout/IconVerticalSolidList"/>
    <dgm:cxn modelId="{F643D361-CB02-473E-9418-D6A89C698835}" type="presParOf" srcId="{5658A64E-09E1-46AB-88F5-7A5BCC46F105}" destId="{DE3B76ED-A94B-43C8-B32F-0D256C0439FC}" srcOrd="2" destOrd="0" presId="urn:microsoft.com/office/officeart/2018/2/layout/IconVerticalSolidList"/>
    <dgm:cxn modelId="{E0504521-736C-495C-8C74-12DC841869DA}" type="presParOf" srcId="{DE3B76ED-A94B-43C8-B32F-0D256C0439FC}" destId="{C16EB93C-D3FE-474C-B7BB-6943F0838A89}" srcOrd="0" destOrd="0" presId="urn:microsoft.com/office/officeart/2018/2/layout/IconVerticalSolidList"/>
    <dgm:cxn modelId="{0C18D6D7-457D-4B1A-9D44-9CEACFDF509E}" type="presParOf" srcId="{DE3B76ED-A94B-43C8-B32F-0D256C0439FC}" destId="{C524B3C8-AF3F-480F-8FB4-48C6D3C61995}" srcOrd="1" destOrd="0" presId="urn:microsoft.com/office/officeart/2018/2/layout/IconVerticalSolidList"/>
    <dgm:cxn modelId="{C50C21EA-B059-4FE3-9B7E-1D792B1810EC}" type="presParOf" srcId="{DE3B76ED-A94B-43C8-B32F-0D256C0439FC}" destId="{BC473CD1-D412-43A0-B55D-EA29501C2AD9}" srcOrd="2" destOrd="0" presId="urn:microsoft.com/office/officeart/2018/2/layout/IconVerticalSolidList"/>
    <dgm:cxn modelId="{8DEE1143-436E-4742-A89A-71D46711EE23}" type="presParOf" srcId="{DE3B76ED-A94B-43C8-B32F-0D256C0439FC}" destId="{2B28682E-EEBB-4ECE-9722-AB2CD40E3AC6}" srcOrd="3" destOrd="0" presId="urn:microsoft.com/office/officeart/2018/2/layout/IconVerticalSolidList"/>
    <dgm:cxn modelId="{69A3319E-0FA3-4525-BF4B-9BC900FE8517}" type="presParOf" srcId="{5658A64E-09E1-46AB-88F5-7A5BCC46F105}" destId="{310A2616-7369-42DB-8362-3B9DF4DDD57E}" srcOrd="3" destOrd="0" presId="urn:microsoft.com/office/officeart/2018/2/layout/IconVerticalSolidList"/>
    <dgm:cxn modelId="{B7F99E92-76BD-4489-AF38-760353BFF12C}" type="presParOf" srcId="{5658A64E-09E1-46AB-88F5-7A5BCC46F105}" destId="{A6C50E05-0384-441B-AAE7-FA356B1736D6}" srcOrd="4" destOrd="0" presId="urn:microsoft.com/office/officeart/2018/2/layout/IconVerticalSolidList"/>
    <dgm:cxn modelId="{53818A2C-5694-489E-BB5A-042B589117E2}" type="presParOf" srcId="{A6C50E05-0384-441B-AAE7-FA356B1736D6}" destId="{B8D7FD20-5574-4257-AA93-0EF83F308555}" srcOrd="0" destOrd="0" presId="urn:microsoft.com/office/officeart/2018/2/layout/IconVerticalSolidList"/>
    <dgm:cxn modelId="{E42E7519-1848-48CB-8D9C-6B47127A65C2}" type="presParOf" srcId="{A6C50E05-0384-441B-AAE7-FA356B1736D6}" destId="{486CBF51-B333-4FD8-88AB-3B133959505C}" srcOrd="1" destOrd="0" presId="urn:microsoft.com/office/officeart/2018/2/layout/IconVerticalSolidList"/>
    <dgm:cxn modelId="{608271B3-1BF9-43DB-8B62-C8464B43A00E}" type="presParOf" srcId="{A6C50E05-0384-441B-AAE7-FA356B1736D6}" destId="{F170D438-7DD4-45E7-803A-6A10A0612B55}" srcOrd="2" destOrd="0" presId="urn:microsoft.com/office/officeart/2018/2/layout/IconVerticalSolidList"/>
    <dgm:cxn modelId="{825CEB03-57D3-4F40-96BB-AE18FBCABD15}" type="presParOf" srcId="{A6C50E05-0384-441B-AAE7-FA356B1736D6}" destId="{CCB82DC7-D712-4747-96DD-0393A5891CF8}" srcOrd="3" destOrd="0" presId="urn:microsoft.com/office/officeart/2018/2/layout/IconVerticalSolidList"/>
    <dgm:cxn modelId="{EED30F15-35E9-493D-A352-EE9526BD675F}" type="presParOf" srcId="{5658A64E-09E1-46AB-88F5-7A5BCC46F105}" destId="{9A1C1B2C-845D-4049-88FD-52167A72D833}" srcOrd="5" destOrd="0" presId="urn:microsoft.com/office/officeart/2018/2/layout/IconVerticalSolidList"/>
    <dgm:cxn modelId="{494218FC-B839-4BF5-A7B5-381899A37F79}" type="presParOf" srcId="{5658A64E-09E1-46AB-88F5-7A5BCC46F105}" destId="{0EFEC298-6EAA-4630-A562-1413C8675070}" srcOrd="6" destOrd="0" presId="urn:microsoft.com/office/officeart/2018/2/layout/IconVerticalSolidList"/>
    <dgm:cxn modelId="{28E11CC5-DB63-4153-A958-4D405AEE698E}" type="presParOf" srcId="{0EFEC298-6EAA-4630-A562-1413C8675070}" destId="{A06EC166-489A-490F-BB39-7B4FB253A366}" srcOrd="0" destOrd="0" presId="urn:microsoft.com/office/officeart/2018/2/layout/IconVerticalSolidList"/>
    <dgm:cxn modelId="{AA3C1C3E-A8A5-4A34-8248-653A24E05AC8}" type="presParOf" srcId="{0EFEC298-6EAA-4630-A562-1413C8675070}" destId="{7EB4B63B-97E0-4EEC-BBA9-DA7A14039095}" srcOrd="1" destOrd="0" presId="urn:microsoft.com/office/officeart/2018/2/layout/IconVerticalSolidList"/>
    <dgm:cxn modelId="{1B3EFA1D-BAC6-43FD-A37C-FB1C87F253DB}" type="presParOf" srcId="{0EFEC298-6EAA-4630-A562-1413C8675070}" destId="{75EE6F6B-A049-42CF-80E2-3D6164928535}" srcOrd="2" destOrd="0" presId="urn:microsoft.com/office/officeart/2018/2/layout/IconVerticalSolidList"/>
    <dgm:cxn modelId="{3F7DFEB3-1D55-4618-828C-86F8D4843F44}" type="presParOf" srcId="{0EFEC298-6EAA-4630-A562-1413C8675070}" destId="{8BC183ED-6B17-4DD9-8DB1-77EAAB0733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3CB82-B4D9-40BA-865A-A4BE6649D375}">
      <dsp:nvSpPr>
        <dsp:cNvPr id="0" name=""/>
        <dsp:cNvSpPr/>
      </dsp:nvSpPr>
      <dsp:spPr>
        <a:xfrm>
          <a:off x="0" y="4279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Rising demand and ageing population</a:t>
          </a:r>
        </a:p>
      </dsp:txBody>
      <dsp:txXfrm>
        <a:off x="62141" y="104940"/>
        <a:ext cx="4875842" cy="1148678"/>
      </dsp:txXfrm>
    </dsp:sp>
    <dsp:sp modelId="{1CB7F71A-778E-4A49-963B-1560649B4A58}">
      <dsp:nvSpPr>
        <dsp:cNvPr id="0" name=""/>
        <dsp:cNvSpPr/>
      </dsp:nvSpPr>
      <dsp:spPr>
        <a:xfrm>
          <a:off x="0" y="140791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Workforce shortages across the NHS</a:t>
          </a:r>
        </a:p>
      </dsp:txBody>
      <dsp:txXfrm>
        <a:off x="62141" y="1470060"/>
        <a:ext cx="4875842" cy="1148678"/>
      </dsp:txXfrm>
    </dsp:sp>
    <dsp:sp modelId="{241F4C47-6A69-4B31-B0F7-BC62B4DFBD40}">
      <dsp:nvSpPr>
        <dsp:cNvPr id="0" name=""/>
        <dsp:cNvSpPr/>
      </dsp:nvSpPr>
      <dsp:spPr>
        <a:xfrm>
          <a:off x="0" y="277304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Digital transformation as a policy response</a:t>
          </a:r>
        </a:p>
      </dsp:txBody>
      <dsp:txXfrm>
        <a:off x="62141" y="2835181"/>
        <a:ext cx="4875842" cy="1148678"/>
      </dsp:txXfrm>
    </dsp:sp>
    <dsp:sp modelId="{6E0AD5C8-3C65-4D4A-A757-F65CF028C91C}">
      <dsp:nvSpPr>
        <dsp:cNvPr id="0" name=""/>
        <dsp:cNvSpPr/>
      </dsp:nvSpPr>
      <dsp:spPr>
        <a:xfrm>
          <a:off x="0" y="413816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NHS App launched nationally in 2019</a:t>
          </a:r>
        </a:p>
      </dsp:txBody>
      <dsp:txXfrm>
        <a:off x="62141" y="4200301"/>
        <a:ext cx="4875842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C9C0F-CD52-48DA-A928-22E2ABF26A13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90FD7-D52D-49D6-8E24-122CA4908FBB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Critically evaluate the NHS App</a:t>
          </a:r>
        </a:p>
      </dsp:txBody>
      <dsp:txXfrm>
        <a:off x="590191" y="770569"/>
        <a:ext cx="1821339" cy="1821339"/>
      </dsp:txXfrm>
    </dsp:sp>
    <dsp:sp modelId="{621F8EEF-07B0-451A-A5CA-BB664E78CEA0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Focus on service delivery and community outcomes</a:t>
          </a:r>
        </a:p>
      </dsp:txBody>
      <dsp:txXfrm>
        <a:off x="2763852" y="770569"/>
        <a:ext cx="1821339" cy="1821339"/>
      </dsp:txXfrm>
    </dsp:sp>
    <dsp:sp modelId="{E74290E1-09E4-4DF3-9446-5F457799D596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Workforce and patient evidence considered</a:t>
          </a:r>
        </a:p>
      </dsp:txBody>
      <dsp:txXfrm>
        <a:off x="590191" y="2944231"/>
        <a:ext cx="1821339" cy="1821339"/>
      </dsp:txXfrm>
    </dsp:sp>
    <dsp:sp modelId="{A584373B-FC38-49BC-9D5F-A2D1E5C30CC3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Effectiveness shaped by organisational context</a:t>
          </a:r>
        </a:p>
      </dsp:txBody>
      <dsp:txXfrm>
        <a:off x="2763852" y="2944231"/>
        <a:ext cx="1821339" cy="18213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CF8F3-973D-41B8-ABA0-91EED67B4E8A}">
      <dsp:nvSpPr>
        <dsp:cNvPr id="0" name=""/>
        <dsp:cNvSpPr/>
      </dsp:nvSpPr>
      <dsp:spPr>
        <a:xfrm>
          <a:off x="0" y="58970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Variable implementation across GP practices</a:t>
          </a:r>
        </a:p>
      </dsp:txBody>
      <dsp:txXfrm>
        <a:off x="37467" y="627168"/>
        <a:ext cx="8154666" cy="692586"/>
      </dsp:txXfrm>
    </dsp:sp>
    <dsp:sp modelId="{5C17F3AB-B442-4B9A-94A0-ECC6C7EB66B2}">
      <dsp:nvSpPr>
        <dsp:cNvPr id="0" name=""/>
        <dsp:cNvSpPr/>
      </dsp:nvSpPr>
      <dsp:spPr>
        <a:xfrm>
          <a:off x="0" y="144938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Digital and non-digital routes operate in parallel</a:t>
          </a:r>
        </a:p>
      </dsp:txBody>
      <dsp:txXfrm>
        <a:off x="37467" y="1486848"/>
        <a:ext cx="8154666" cy="692586"/>
      </dsp:txXfrm>
    </dsp:sp>
    <dsp:sp modelId="{3D5604FD-A17F-40A0-A024-65888D3A1039}">
      <dsp:nvSpPr>
        <dsp:cNvPr id="0" name=""/>
        <dsp:cNvSpPr/>
      </dsp:nvSpPr>
      <dsp:spPr>
        <a:xfrm>
          <a:off x="0" y="230906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Increased administrative complexity for staff</a:t>
          </a:r>
        </a:p>
      </dsp:txBody>
      <dsp:txXfrm>
        <a:off x="37467" y="2346528"/>
        <a:ext cx="8154666" cy="692586"/>
      </dsp:txXfrm>
    </dsp:sp>
    <dsp:sp modelId="{047D6D98-0762-4212-A035-815A69FF35E1}">
      <dsp:nvSpPr>
        <dsp:cNvPr id="0" name=""/>
        <dsp:cNvSpPr/>
      </dsp:nvSpPr>
      <dsp:spPr>
        <a:xfrm>
          <a:off x="0" y="316874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Safety and triage concerns</a:t>
          </a:r>
        </a:p>
      </dsp:txBody>
      <dsp:txXfrm>
        <a:off x="37467" y="3206208"/>
        <a:ext cx="8154666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E1D11-E1F3-479F-A45E-BD072D18331D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D240A1-D759-4C34-8CE4-D2CE985684A8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CA736-50A8-4D7E-BDE9-9046C43D1A91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Digital access does not automatically reduce workload</a:t>
          </a:r>
        </a:p>
      </dsp:txBody>
      <dsp:txXfrm>
        <a:off x="25435" y="2456402"/>
        <a:ext cx="1800000" cy="720000"/>
      </dsp:txXfrm>
    </dsp:sp>
    <dsp:sp modelId="{8C4FCC0E-0C75-4DDF-90F8-2A4BD345BB89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0DFBD-9C2A-4063-B2C8-72A28511D7E4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7C04A-0D19-496A-879D-31FE1F35AEF0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Supply-induced demand may increase service use</a:t>
          </a:r>
        </a:p>
      </dsp:txBody>
      <dsp:txXfrm>
        <a:off x="2140435" y="2456402"/>
        <a:ext cx="1800000" cy="720000"/>
      </dsp:txXfrm>
    </dsp:sp>
    <dsp:sp modelId="{98C142D1-D8E3-48AD-9B6A-E20453B6FFD7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0F297-7E4F-49EA-B548-DC8B680D456C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7916E-C405-43EA-B33B-9CE4CE4F7157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Workforce capacity constraints limit effectiveness</a:t>
          </a:r>
        </a:p>
      </dsp:txBody>
      <dsp:txXfrm>
        <a:off x="4255435" y="2456402"/>
        <a:ext cx="1800000" cy="720000"/>
      </dsp:txXfrm>
    </dsp:sp>
    <dsp:sp modelId="{41CEE295-48DB-437D-92ED-0F16C4363444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D6AF2-E8A8-49A9-AF2C-17FE41986F18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8E50E-5678-4EA1-B206-270F7786E3D3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Governance and accountability gaps remain</a:t>
          </a:r>
        </a:p>
      </dsp:txBody>
      <dsp:txXfrm>
        <a:off x="6370435" y="245640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3B455-9BFF-4E22-AB12-3CEB46878914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B9B8F-4D58-4D68-9A63-C1DCDF6881E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F7A27-0069-44BB-85BB-A2FD809EA59A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Strong potential but inconsistent impact</a:t>
          </a:r>
        </a:p>
      </dsp:txBody>
      <dsp:txXfrm>
        <a:off x="1099610" y="1878"/>
        <a:ext cx="7129989" cy="952043"/>
      </dsp:txXfrm>
    </dsp:sp>
    <dsp:sp modelId="{C16EB93C-D3FE-474C-B7BB-6943F0838A89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4B3C8-AF3F-480F-8FB4-48C6D3C61995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8682E-EEBB-4ECE-9722-AB2CD40E3AC6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Implementation context is critical</a:t>
          </a:r>
        </a:p>
      </dsp:txBody>
      <dsp:txXfrm>
        <a:off x="1099610" y="1191932"/>
        <a:ext cx="7129989" cy="952043"/>
      </dsp:txXfrm>
    </dsp:sp>
    <dsp:sp modelId="{B8D7FD20-5574-4257-AA93-0EF83F308555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CBF51-B333-4FD8-88AB-3B133959505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82DC7-D712-4747-96DD-0393A5891CF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Need for workforce investment and digital inclusion</a:t>
          </a:r>
        </a:p>
      </dsp:txBody>
      <dsp:txXfrm>
        <a:off x="1099610" y="2381986"/>
        <a:ext cx="7129989" cy="952043"/>
      </dsp:txXfrm>
    </dsp:sp>
    <dsp:sp modelId="{A06EC166-489A-490F-BB39-7B4FB253A366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4B63B-97E0-4EEC-BBA9-DA7A14039095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183ED-6B17-4DD9-8DB1-77EAAB07333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tools must augment existing services</a:t>
          </a:r>
        </a:p>
      </dsp:txBody>
      <dsp:txXfrm>
        <a:off x="1099610" y="3572041"/>
        <a:ext cx="7129989" cy="952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nhs-app/" TargetMode="External"/><Relationship Id="rId2" Type="http://schemas.openxmlformats.org/officeDocument/2006/relationships/hyperlink" Target="https://digitalinequalities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797" y="586855"/>
            <a:ext cx="317257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Evaluating the NHS App as a Digital Innovation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7368" y="649480"/>
            <a:ext cx="3646835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BMHP6026 – Digital Transformation in the Health and Care Professions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Component 2: Viva Voce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Name: Ishrat Hussain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Student Number:2318968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Lecturer: Zakiyah Ahmed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Introduction and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2C4C62-87A9-1B18-694B-8F901812B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23680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Aim and Rationale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AA4C5-1F0C-E112-5F95-CA4AC55EB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32796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Purpose and Policy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Centralised digital access to NHS services</a:t>
            </a:r>
          </a:p>
          <a:p>
            <a:r>
              <a:rPr lang="en-US" sz="1700"/>
              <a:t>Supports self-management and prevention</a:t>
            </a:r>
          </a:p>
          <a:p>
            <a:r>
              <a:rPr lang="en-US" sz="1700"/>
              <a:t>Aligned with NHS Long Term Plan</a:t>
            </a:r>
          </a:p>
          <a:p>
            <a:r>
              <a:rPr lang="en-US" sz="1700"/>
              <a:t>Over 50 million registered users</a:t>
            </a:r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00BC717A-3FA5-7A6F-7FB9-561B13BEB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74" r="33042" b="-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0F7A0B-C252-B3A2-4D82-27E3839550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Critical Analysis: Workforce and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6067A8-E7BF-5F84-1201-F1C443337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47734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Impact on Community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Improved convenience for some population groups</a:t>
            </a:r>
          </a:p>
          <a:p>
            <a:r>
              <a:rPr lang="en-US" sz="1700"/>
              <a:t>Digital exclusion risks for vulnerable groups</a:t>
            </a:r>
          </a:p>
          <a:p>
            <a:r>
              <a:rPr lang="en-US" sz="1700"/>
              <a:t>Infrastructure and connectivity limitations</a:t>
            </a:r>
          </a:p>
          <a:p>
            <a:r>
              <a:rPr lang="en-US" sz="1700"/>
              <a:t>Limited proxy access and co-production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033DDA7-7E93-1E76-C3B3-D40F092720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10" r="21336" b="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D0B3BE-DF40-C144-325A-14A8926004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408" y="127597"/>
            <a:ext cx="7770610" cy="1314304"/>
          </a:xfrm>
        </p:spPr>
        <p:txBody>
          <a:bodyPr anchor="ctr">
            <a:normAutofit/>
          </a:bodyPr>
          <a:lstStyle/>
          <a:p>
            <a:r>
              <a:rPr lang="en-US" sz="2400" b="1"/>
              <a:t>References</a:t>
            </a:r>
            <a:endParaRPr lang="en-US" sz="2400" b="1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379" y="904208"/>
            <a:ext cx="7641480" cy="520059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Care Quality Commission (2022)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state of health care and adult social care in England 2021/22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CQC.</a:t>
            </a:r>
            <a:endParaRPr lang="en-US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Digital Health Inequalities Hub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exclusion and health inequalities in the UK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1600" u="sng" dirty="0"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https://digitalinequalities.uk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(Accessed: 7 February 2026).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Greenhalgh, T., </a:t>
            </a:r>
            <a:r>
              <a:rPr lang="en-US" sz="1600" dirty="0" err="1">
                <a:highlight>
                  <a:srgbClr val="FFFFFF"/>
                </a:highlight>
                <a:latin typeface="Arial"/>
                <a:cs typeface="Arial"/>
              </a:rPr>
              <a:t>Wherton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J., Papoutsi, C., Lynch, J., Hughes, G., A’Court, C. Hinder, S., Fahy, N. and Procter, R. (2017) ‘Beyond adoption: a framework for </a:t>
            </a:r>
            <a:r>
              <a:rPr lang="en-US" sz="1600" dirty="0" err="1">
                <a:highlight>
                  <a:srgbClr val="FFFFFF"/>
                </a:highlight>
                <a:latin typeface="Arial"/>
                <a:cs typeface="Arial"/>
              </a:rPr>
              <a:t>theorising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non-adoption of health technologies’,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Journal of Medical Internet Research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19(11), e367.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(2020). Health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 equity in England: The Marmot Review 10 years 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National Audit Office (2020)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use of digital technology in the NHS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NAO.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NHS App: Managing your health online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1600" u="sng" dirty="0">
                <a:highlight>
                  <a:srgbClr val="FFFFFF"/>
                </a:highlight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(Accessed: 7 February 2026).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NHS Digital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NHS App guidance for GP practices</a:t>
            </a:r>
            <a:r>
              <a:rPr lang="en-US" sz="16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Leeds: NHS Digital.</a:t>
            </a:r>
          </a:p>
          <a:p>
            <a:pPr>
              <a:buNone/>
            </a:pPr>
            <a:endParaRPr lang="en-US" sz="16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71423-B7BC-9FFF-4D49-1679077E1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745" y="760230"/>
            <a:ext cx="7863441" cy="54705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NHS England (2019)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NHS Long Term Plan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NHS England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What good looks like: A framework for digital transformation in health and care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NHS England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Inclusive digital healthcare: A framework for NHS action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NHSX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transformation in health and social care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NHSX.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Salisbury, C. (2020) ‘Digital-first consultations and workload in general 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practice’,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Journal of Medical Internet Research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22(6), e18203.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The King’s Fund (2022)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access to primary care: Addressing the demand challenge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The King’s Fund.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Topol, E. (2019)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Topol Review: Preparing the healthcare workforce to deliver the digital future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highlight>
                  <a:srgbClr val="FFFFFF"/>
                </a:highlight>
                <a:latin typeface="Arial"/>
                <a:cs typeface="Arial"/>
              </a:rPr>
              <a:t>Wachter, R.M. (2016)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 digital doctor: Hope, hype, and harm at the dawn of medicine’s computer age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New York: McGraw-Hill</a:t>
            </a:r>
            <a:endParaRPr lang="en-GB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7751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4" ma:contentTypeDescription="Create a new document." ma:contentTypeScope="" ma:versionID="ce09374b50ef3e2d43e014d855ea14e6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85cf166937ada19644f4dfab0b70f252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7D804FE8-61A0-4EAB-9DB7-24F2EF7E9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9E04783-52A2-4B7E-B0F1-4C055BEF4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33A746-56AD-46A9-A392-67A4D3970479}">
  <ds:schemaRefs>
    <ds:schemaRef ds:uri="94f14c45-4680-4fdb-90a1-beddc8a22c58"/>
    <ds:schemaRef ds:uri="http://schemas.microsoft.com/office/2006/documentManagement/types"/>
    <ds:schemaRef ds:uri="a653a6be-78ee-4b80-ae82-fa43b262699b"/>
    <ds:schemaRef ds:uri="http://schemas.microsoft.com/office/2006/metadata/properties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632</Words>
  <Application>Microsoft Office PowerPoint</Application>
  <PresentationFormat>On-screen Show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Evaluating the NHS App as a Digital Innovation in Health and Social Care</vt:lpstr>
      <vt:lpstr>Introduction and Context</vt:lpstr>
      <vt:lpstr>Aim and Rationale</vt:lpstr>
      <vt:lpstr>Purpose and Policy Context</vt:lpstr>
      <vt:lpstr>Impact on Service Delivery</vt:lpstr>
      <vt:lpstr>Critical Analysis: Workforce and Governance</vt:lpstr>
      <vt:lpstr>Impact on Community Outcomes</vt:lpstr>
      <vt:lpstr>Conclusion and Recommendations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Ishrat Hussain (2318968)</cp:lastModifiedBy>
  <cp:revision>132</cp:revision>
  <dcterms:created xsi:type="dcterms:W3CDTF">2013-01-27T09:14:16Z</dcterms:created>
  <dcterms:modified xsi:type="dcterms:W3CDTF">2026-03-10T15:38:07Z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