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97BB8F0A-95FD-4AF1-9AE6-00BE0B762507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0E5F5-569B-41DC-BBA9-D8F8A80CD6D5}" type="slidenum">
              <a:rPr lang="en-GB" smtClean="0"/>
              <a:t>‹#›</a:t>
            </a:fld>
            <a:endParaRPr lang="en-GB"/>
          </a:p>
        </p:txBody>
      </p:sp>
      <p:cxnSp>
        <p:nvCxnSpPr>
          <p:cNvPr id="13" name="Straight Connector 12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-6350" sx="50000" sy="5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861568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B8F0A-95FD-4AF1-9AE6-00BE0B762507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0E5F5-569B-41DC-BBA9-D8F8A80CD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5484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B8F0A-95FD-4AF1-9AE6-00BE0B762507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0E5F5-569B-41DC-BBA9-D8F8A80CD6D5}" type="slidenum">
              <a:rPr lang="en-GB" smtClean="0"/>
              <a:t>‹#›</a:t>
            </a:fld>
            <a:endParaRPr lang="en-GB"/>
          </a:p>
        </p:txBody>
      </p:sp>
      <p:cxnSp>
        <p:nvCxnSpPr>
          <p:cNvPr id="12" name="Straight Connector 11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blipFill dpi="0" rotWithShape="1">
            <a:blip r:embed="rId2">
              <a:duotone>
                <a:schemeClr val="accent3">
                  <a:shade val="45000"/>
                  <a:satMod val="135000"/>
                </a:schemeClr>
                <a:prstClr val="white"/>
              </a:duotone>
            </a:blip>
            <a:srcRect/>
            <a:tile tx="-133350" ty="-6350" sx="50000" sy="5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262442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B8F0A-95FD-4AF1-9AE6-00BE0B762507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0E5F5-569B-41DC-BBA9-D8F8A80CD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956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B8F0A-95FD-4AF1-9AE6-00BE0B762507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0E5F5-569B-41DC-BBA9-D8F8A80CD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9180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B8F0A-95FD-4AF1-9AE6-00BE0B762507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0E5F5-569B-41DC-BBA9-D8F8A80CD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5028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B8F0A-95FD-4AF1-9AE6-00BE0B762507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0E5F5-569B-41DC-BBA9-D8F8A80CD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3932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B8F0A-95FD-4AF1-9AE6-00BE0B762507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0E5F5-569B-41DC-BBA9-D8F8A80CD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7245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B8F0A-95FD-4AF1-9AE6-00BE0B762507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0E5F5-569B-41DC-BBA9-D8F8A80CD6D5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0775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B8F0A-95FD-4AF1-9AE6-00BE0B762507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0E5F5-569B-41DC-BBA9-D8F8A80CD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7399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B8F0A-95FD-4AF1-9AE6-00BE0B762507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0E5F5-569B-41DC-BBA9-D8F8A80CD6D5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77772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7BB8F0A-95FD-4AF1-9AE6-00BE0B762507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59C0E5F5-569B-41DC-BBA9-D8F8A80CD6D5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51919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61282DB-45C1-7D14-9241-5014662F3743}"/>
              </a:ext>
            </a:extLst>
          </p:cNvPr>
          <p:cNvSpPr/>
          <p:nvPr/>
        </p:nvSpPr>
        <p:spPr>
          <a:xfrm>
            <a:off x="1772035" y="2967335"/>
            <a:ext cx="8647945" cy="424731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Oana Nicoleta Manta </a:t>
            </a:r>
          </a:p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2124123</a:t>
            </a:r>
          </a:p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BMIH5003</a:t>
            </a:r>
          </a:p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Module </a:t>
            </a:r>
            <a:r>
              <a:rPr lang="en-US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Tutor:Rodrigo</a:t>
            </a: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Aguilera</a:t>
            </a:r>
          </a:p>
          <a:p>
            <a:pPr algn="ctr"/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966214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406FA843-8081-4744-551B-8B5B535EAE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8757" y="0"/>
            <a:ext cx="5954485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4DF80AA-183C-818A-C9C0-FE14E7BC533D}"/>
              </a:ext>
            </a:extLst>
          </p:cNvPr>
          <p:cNvSpPr txBox="1"/>
          <p:nvPr/>
        </p:nvSpPr>
        <p:spPr>
          <a:xfrm flipH="1">
            <a:off x="4643844" y="6008914"/>
            <a:ext cx="419535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/>
              <a:t>EXTRA:suplimento</a:t>
            </a:r>
            <a:r>
              <a:rPr lang="en-GB" sz="1400" dirty="0"/>
              <a:t> </a:t>
            </a:r>
            <a:r>
              <a:rPr lang="en-GB" sz="1400" dirty="0" err="1"/>
              <a:t>ninos</a:t>
            </a:r>
            <a:r>
              <a:rPr lang="en-GB" sz="1400" dirty="0"/>
              <a:t> 40£ </a:t>
            </a:r>
            <a:r>
              <a:rPr lang="en-GB" sz="1400" dirty="0" err="1"/>
              <a:t>alojamiento</a:t>
            </a:r>
            <a:r>
              <a:rPr lang="en-GB" sz="1400" dirty="0"/>
              <a:t> y </a:t>
            </a:r>
            <a:r>
              <a:rPr lang="en-GB" sz="1400" dirty="0" err="1"/>
              <a:t>desayuno</a:t>
            </a:r>
            <a:endParaRPr lang="en-GB" sz="1400" dirty="0"/>
          </a:p>
          <a:p>
            <a:r>
              <a:rPr lang="en-GB" sz="1400" dirty="0"/>
              <a:t>          </a:t>
            </a:r>
            <a:r>
              <a:rPr lang="en-GB" sz="1400" dirty="0" err="1"/>
              <a:t>Habitacion</a:t>
            </a:r>
            <a:r>
              <a:rPr lang="en-GB" sz="1400" dirty="0"/>
              <a:t> doble 70£</a:t>
            </a:r>
          </a:p>
          <a:p>
            <a:r>
              <a:rPr lang="en-GB" sz="1400" dirty="0"/>
              <a:t>          </a:t>
            </a:r>
            <a:r>
              <a:rPr lang="en-GB" sz="1400" dirty="0" err="1"/>
              <a:t>Habitacion</a:t>
            </a:r>
            <a:r>
              <a:rPr lang="en-GB" sz="1400" dirty="0"/>
              <a:t> single 40£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E702E7F-B86F-A33B-9B97-DAAF6EC267B9}"/>
              </a:ext>
            </a:extLst>
          </p:cNvPr>
          <p:cNvSpPr txBox="1"/>
          <p:nvPr/>
        </p:nvSpPr>
        <p:spPr>
          <a:xfrm>
            <a:off x="7217229" y="1612770"/>
            <a:ext cx="20029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venir Next LT Pro Light" panose="020B0304020202020204" pitchFamily="34" charset="0"/>
              </a:rPr>
              <a:t>Telefono:3425243</a:t>
            </a:r>
          </a:p>
          <a:p>
            <a:r>
              <a:rPr lang="en-GB" sz="1000" dirty="0" err="1">
                <a:latin typeface="Avenir Next LT Pro Light" panose="020B0304020202020204" pitchFamily="34" charset="0"/>
              </a:rPr>
              <a:t>Email:hotelplaza@gmail.com</a:t>
            </a:r>
            <a:endParaRPr lang="en-GB" sz="1000" dirty="0">
              <a:latin typeface="Avenir Next LT Pro Light" panose="020B03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39801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99CB38"/>
      </a:accent1>
      <a:accent2>
        <a:srgbClr val="63A537"/>
      </a:accent2>
      <a:accent3>
        <a:srgbClr val="E6D024"/>
      </a:accent3>
      <a:accent4>
        <a:srgbClr val="CC9700"/>
      </a:accent4>
      <a:accent5>
        <a:srgbClr val="4EB3CF"/>
      </a:accent5>
      <a:accent6>
        <a:srgbClr val="378DA6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29F68FFC-748B-4FC3-BF39-7F84A6D5840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21</TotalTime>
  <Words>39</Words>
  <Application>Microsoft Office PowerPoint</Application>
  <PresentationFormat>Widescreen</PresentationFormat>
  <Paragraphs>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Avenir Next LT Pro Light</vt:lpstr>
      <vt:lpstr>Tw Cen MT</vt:lpstr>
      <vt:lpstr>Tw Cen MT Condensed</vt:lpstr>
      <vt:lpstr>Wingdings 3</vt:lpstr>
      <vt:lpstr>Integral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Oana Nicoleta Manta (2124123)</dc:creator>
  <cp:lastModifiedBy>Oana Nicoleta Manta (2124123)</cp:lastModifiedBy>
  <cp:revision>5</cp:revision>
  <dcterms:created xsi:type="dcterms:W3CDTF">2023-02-23T11:41:04Z</dcterms:created>
  <dcterms:modified xsi:type="dcterms:W3CDTF">2023-02-24T10:09:46Z</dcterms:modified>
</cp:coreProperties>
</file>