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 id="2147483724" r:id="rId2"/>
    <p:sldMasterId id="2147483648" r:id="rId3"/>
    <p:sldMasterId id="2147483652" r:id="rId4"/>
    <p:sldMasterId id="2147483696" r:id="rId5"/>
    <p:sldMasterId id="2147483727" r:id="rId6"/>
  </p:sldMasterIdLst>
  <p:notesMasterIdLst>
    <p:notesMasterId r:id="rId36"/>
  </p:notesMasterIdLst>
  <p:sldIdLst>
    <p:sldId id="263" r:id="rId7"/>
    <p:sldId id="256" r:id="rId8"/>
    <p:sldId id="264" r:id="rId9"/>
    <p:sldId id="265" r:id="rId10"/>
    <p:sldId id="268" r:id="rId11"/>
    <p:sldId id="267" r:id="rId12"/>
    <p:sldId id="266"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48A8C7-F1FA-BD36-1B06-E9AA1594D307}" v="180" dt="2021-10-07T21:26:11.271"/>
    <p1510:client id="{31E1FA4A-7BFC-AED8-9C82-540D195B088E}" v="8" dt="2021-10-08T15:34:23.873"/>
    <p1510:client id="{373C61E3-4CD2-341B-C9D8-B9EFC46C5843}" v="9" dt="2021-10-06T16:06:44.667"/>
    <p1510:client id="{6056D15B-F02A-9EC5-90AF-BA8312255AEF}" v="217" dt="2021-10-07T19:03:42.068"/>
    <p1510:client id="{6347C4CD-166C-4C56-8573-9B66DE2443C8}" v="1058" dt="2021-10-06T15:34:02.059"/>
    <p1510:client id="{A371D6F5-9144-7F67-E920-BFABECF7C6C6}" v="7" dt="2021-10-06T15:54:33.674"/>
    <p1510:client id="{DA6CCF5F-459A-B185-CBD4-907B92FE9D7F}" v="2" dt="2021-10-08T17:55:15.026"/>
    <p1510:client id="{DB074C00-67E3-8812-BBE3-9FA82CAA826D}" v="93" dt="2021-10-07T20:15:53.7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21" Type="http://schemas.openxmlformats.org/officeDocument/2006/relationships/slide" Target="slides/slide15.xml"/><Relationship Id="rId34" Type="http://schemas.openxmlformats.org/officeDocument/2006/relationships/slide" Target="slides/slide28.xml"/><Relationship Id="rId42"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fan Mihai (2113636)" userId="S::2113636@student.uwtsd.ac.uk::f78dc185-f6d3-471b-9cd5-f8b240b19167" providerId="AD" clId="Web-{6347C4CD-166C-4C56-8573-9B66DE2443C8}"/>
    <pc:docChg chg="addSld delSld modSld sldOrd addMainMaster delMainMaster">
      <pc:chgData name="Stefan Mihai (2113636)" userId="S::2113636@student.uwtsd.ac.uk::f78dc185-f6d3-471b-9cd5-f8b240b19167" providerId="AD" clId="Web-{6347C4CD-166C-4C56-8573-9B66DE2443C8}" dt="2021-10-06T15:34:02.059" v="1258"/>
      <pc:docMkLst>
        <pc:docMk/>
      </pc:docMkLst>
      <pc:sldChg chg="addSp modSp mod ord setBg modClrScheme setClrOvrMap chgLayout modNotes">
        <pc:chgData name="Stefan Mihai (2113636)" userId="S::2113636@student.uwtsd.ac.uk::f78dc185-f6d3-471b-9cd5-f8b240b19167" providerId="AD" clId="Web-{6347C4CD-166C-4C56-8573-9B66DE2443C8}" dt="2021-10-06T15:12:23.513" v="760"/>
        <pc:sldMkLst>
          <pc:docMk/>
          <pc:sldMk cId="109857222" sldId="256"/>
        </pc:sldMkLst>
        <pc:spChg chg="mod">
          <ac:chgData name="Stefan Mihai (2113636)" userId="S::2113636@student.uwtsd.ac.uk::f78dc185-f6d3-471b-9cd5-f8b240b19167" providerId="AD" clId="Web-{6347C4CD-166C-4C56-8573-9B66DE2443C8}" dt="2021-10-06T13:05:37.963" v="26" actId="1076"/>
          <ac:spMkLst>
            <pc:docMk/>
            <pc:sldMk cId="109857222" sldId="256"/>
            <ac:spMk id="2" creationId="{00000000-0000-0000-0000-000000000000}"/>
          </ac:spMkLst>
        </pc:spChg>
        <pc:spChg chg="mod">
          <ac:chgData name="Stefan Mihai (2113636)" userId="S::2113636@student.uwtsd.ac.uk::f78dc185-f6d3-471b-9cd5-f8b240b19167" providerId="AD" clId="Web-{6347C4CD-166C-4C56-8573-9B66DE2443C8}" dt="2021-10-06T13:06:19.542" v="34" actId="1076"/>
          <ac:spMkLst>
            <pc:docMk/>
            <pc:sldMk cId="109857222" sldId="256"/>
            <ac:spMk id="3" creationId="{00000000-0000-0000-0000-000000000000}"/>
          </ac:spMkLst>
        </pc:spChg>
        <pc:spChg chg="add">
          <ac:chgData name="Stefan Mihai (2113636)" userId="S::2113636@student.uwtsd.ac.uk::f78dc185-f6d3-471b-9cd5-f8b240b19167" providerId="AD" clId="Web-{6347C4CD-166C-4C56-8573-9B66DE2443C8}" dt="2021-10-06T13:05:23.963" v="24"/>
          <ac:spMkLst>
            <pc:docMk/>
            <pc:sldMk cId="109857222" sldId="256"/>
            <ac:spMk id="9" creationId="{CFA5B9DB-0BF9-4260-A97B-936524F9668F}"/>
          </ac:spMkLst>
        </pc:spChg>
        <pc:spChg chg="add">
          <ac:chgData name="Stefan Mihai (2113636)" userId="S::2113636@student.uwtsd.ac.uk::f78dc185-f6d3-471b-9cd5-f8b240b19167" providerId="AD" clId="Web-{6347C4CD-166C-4C56-8573-9B66DE2443C8}" dt="2021-10-06T13:05:23.963" v="24"/>
          <ac:spMkLst>
            <pc:docMk/>
            <pc:sldMk cId="109857222" sldId="256"/>
            <ac:spMk id="11" creationId="{59824785-89B4-4433-955A-F2C847B1534D}"/>
          </ac:spMkLst>
        </pc:spChg>
        <pc:spChg chg="add">
          <ac:chgData name="Stefan Mihai (2113636)" userId="S::2113636@student.uwtsd.ac.uk::f78dc185-f6d3-471b-9cd5-f8b240b19167" providerId="AD" clId="Web-{6347C4CD-166C-4C56-8573-9B66DE2443C8}" dt="2021-10-06T13:05:23.963" v="24"/>
          <ac:spMkLst>
            <pc:docMk/>
            <pc:sldMk cId="109857222" sldId="256"/>
            <ac:spMk id="13" creationId="{CB2E64D6-3AEB-4AFF-9475-E210F85E0AA7}"/>
          </ac:spMkLst>
        </pc:spChg>
        <pc:picChg chg="add mod">
          <ac:chgData name="Stefan Mihai (2113636)" userId="S::2113636@student.uwtsd.ac.uk::f78dc185-f6d3-471b-9cd5-f8b240b19167" providerId="AD" clId="Web-{6347C4CD-166C-4C56-8573-9B66DE2443C8}" dt="2021-10-06T13:06:15.589" v="33" actId="1076"/>
          <ac:picMkLst>
            <pc:docMk/>
            <pc:sldMk cId="109857222" sldId="256"/>
            <ac:picMk id="4" creationId="{927357C7-42B4-4ABC-9D01-71C158B822B9}"/>
          </ac:picMkLst>
        </pc:picChg>
      </pc:sldChg>
      <pc:sldChg chg="addSp delSp modSp new del">
        <pc:chgData name="Stefan Mihai (2113636)" userId="S::2113636@student.uwtsd.ac.uk::f78dc185-f6d3-471b-9cd5-f8b240b19167" providerId="AD" clId="Web-{6347C4CD-166C-4C56-8573-9B66DE2443C8}" dt="2021-10-06T14:35:05.481" v="479"/>
        <pc:sldMkLst>
          <pc:docMk/>
          <pc:sldMk cId="1182342041" sldId="257"/>
        </pc:sldMkLst>
        <pc:spChg chg="mod">
          <ac:chgData name="Stefan Mihai (2113636)" userId="S::2113636@student.uwtsd.ac.uk::f78dc185-f6d3-471b-9cd5-f8b240b19167" providerId="AD" clId="Web-{6347C4CD-166C-4C56-8573-9B66DE2443C8}" dt="2021-10-06T13:23:10.978" v="128" actId="1076"/>
          <ac:spMkLst>
            <pc:docMk/>
            <pc:sldMk cId="1182342041" sldId="257"/>
            <ac:spMk id="2" creationId="{22B4FD01-53F6-43F4-9EFE-F8296962BA38}"/>
          </ac:spMkLst>
        </pc:spChg>
        <pc:spChg chg="del">
          <ac:chgData name="Stefan Mihai (2113636)" userId="S::2113636@student.uwtsd.ac.uk::f78dc185-f6d3-471b-9cd5-f8b240b19167" providerId="AD" clId="Web-{6347C4CD-166C-4C56-8573-9B66DE2443C8}" dt="2021-10-06T13:22:08.509" v="116"/>
          <ac:spMkLst>
            <pc:docMk/>
            <pc:sldMk cId="1182342041" sldId="257"/>
            <ac:spMk id="3" creationId="{EF8C029D-8F2C-4898-9BA2-78BA69802A5F}"/>
          </ac:spMkLst>
        </pc:spChg>
        <pc:spChg chg="add mod">
          <ac:chgData name="Stefan Mihai (2113636)" userId="S::2113636@student.uwtsd.ac.uk::f78dc185-f6d3-471b-9cd5-f8b240b19167" providerId="AD" clId="Web-{6347C4CD-166C-4C56-8573-9B66DE2443C8}" dt="2021-10-06T13:27:44.326" v="155" actId="1076"/>
          <ac:spMkLst>
            <pc:docMk/>
            <pc:sldMk cId="1182342041" sldId="257"/>
            <ac:spMk id="5" creationId="{283B95EE-A970-49E6-B74F-EBDF42225D79}"/>
          </ac:spMkLst>
        </pc:spChg>
        <pc:spChg chg="add mod">
          <ac:chgData name="Stefan Mihai (2113636)" userId="S::2113636@student.uwtsd.ac.uk::f78dc185-f6d3-471b-9cd5-f8b240b19167" providerId="AD" clId="Web-{6347C4CD-166C-4C56-8573-9B66DE2443C8}" dt="2021-10-06T13:57:25.431" v="317" actId="20577"/>
          <ac:spMkLst>
            <pc:docMk/>
            <pc:sldMk cId="1182342041" sldId="257"/>
            <ac:spMk id="6" creationId="{6B11D6C7-F6B5-405E-A7FE-95AB0E38297C}"/>
          </ac:spMkLst>
        </pc:spChg>
        <pc:picChg chg="add mod ord">
          <ac:chgData name="Stefan Mihai (2113636)" userId="S::2113636@student.uwtsd.ac.uk::f78dc185-f6d3-471b-9cd5-f8b240b19167" providerId="AD" clId="Web-{6347C4CD-166C-4C56-8573-9B66DE2443C8}" dt="2021-10-06T13:23:19.229" v="129" actId="14100"/>
          <ac:picMkLst>
            <pc:docMk/>
            <pc:sldMk cId="1182342041" sldId="257"/>
            <ac:picMk id="4" creationId="{577449A6-3861-4666-8E33-42282BBEEE58}"/>
          </ac:picMkLst>
        </pc:picChg>
      </pc:sldChg>
      <pc:sldChg chg="addSp modSp new del mod setBg">
        <pc:chgData name="Stefan Mihai (2113636)" userId="S::2113636@student.uwtsd.ac.uk::f78dc185-f6d3-471b-9cd5-f8b240b19167" providerId="AD" clId="Web-{6347C4CD-166C-4C56-8573-9B66DE2443C8}" dt="2021-10-06T13:08:41.747" v="77"/>
        <pc:sldMkLst>
          <pc:docMk/>
          <pc:sldMk cId="2620345791" sldId="257"/>
        </pc:sldMkLst>
        <pc:spChg chg="mod">
          <ac:chgData name="Stefan Mihai (2113636)" userId="S::2113636@student.uwtsd.ac.uk::f78dc185-f6d3-471b-9cd5-f8b240b19167" providerId="AD" clId="Web-{6347C4CD-166C-4C56-8573-9B66DE2443C8}" dt="2021-10-06T13:07:16.605" v="46" actId="20577"/>
          <ac:spMkLst>
            <pc:docMk/>
            <pc:sldMk cId="2620345791" sldId="257"/>
            <ac:spMk id="2" creationId="{EA8CF4F7-9B9D-4A84-85B5-5C303D2D6C62}"/>
          </ac:spMkLst>
        </pc:spChg>
        <pc:spChg chg="mod">
          <ac:chgData name="Stefan Mihai (2113636)" userId="S::2113636@student.uwtsd.ac.uk::f78dc185-f6d3-471b-9cd5-f8b240b19167" providerId="AD" clId="Web-{6347C4CD-166C-4C56-8573-9B66DE2443C8}" dt="2021-10-06T13:08:26.137" v="76" actId="20577"/>
          <ac:spMkLst>
            <pc:docMk/>
            <pc:sldMk cId="2620345791" sldId="257"/>
            <ac:spMk id="3" creationId="{48ECF67A-63E3-48A9-9A67-9666B905A23A}"/>
          </ac:spMkLst>
        </pc:spChg>
        <pc:spChg chg="add">
          <ac:chgData name="Stefan Mihai (2113636)" userId="S::2113636@student.uwtsd.ac.uk::f78dc185-f6d3-471b-9cd5-f8b240b19167" providerId="AD" clId="Web-{6347C4CD-166C-4C56-8573-9B66DE2443C8}" dt="2021-10-06T13:07:05.980" v="36"/>
          <ac:spMkLst>
            <pc:docMk/>
            <pc:sldMk cId="2620345791" sldId="257"/>
            <ac:spMk id="8" creationId="{AC17DE74-01C9-4859-B65A-85CF999E8580}"/>
          </ac:spMkLst>
        </pc:spChg>
        <pc:spChg chg="add">
          <ac:chgData name="Stefan Mihai (2113636)" userId="S::2113636@student.uwtsd.ac.uk::f78dc185-f6d3-471b-9cd5-f8b240b19167" providerId="AD" clId="Web-{6347C4CD-166C-4C56-8573-9B66DE2443C8}" dt="2021-10-06T13:07:05.980" v="36"/>
          <ac:spMkLst>
            <pc:docMk/>
            <pc:sldMk cId="2620345791" sldId="257"/>
            <ac:spMk id="10" creationId="{068C0432-0E90-4CC1-8CD3-D44A90DF07EF}"/>
          </ac:spMkLst>
        </pc:spChg>
      </pc:sldChg>
      <pc:sldChg chg="addSp delSp modSp new del mod setBg modClrScheme chgLayout">
        <pc:chgData name="Stefan Mihai (2113636)" userId="S::2113636@student.uwtsd.ac.uk::f78dc185-f6d3-471b-9cd5-f8b240b19167" providerId="AD" clId="Web-{6347C4CD-166C-4C56-8573-9B66DE2443C8}" dt="2021-10-06T13:16:43.785" v="114"/>
        <pc:sldMkLst>
          <pc:docMk/>
          <pc:sldMk cId="3719813525" sldId="257"/>
        </pc:sldMkLst>
        <pc:spChg chg="del">
          <ac:chgData name="Stefan Mihai (2113636)" userId="S::2113636@student.uwtsd.ac.uk::f78dc185-f6d3-471b-9cd5-f8b240b19167" providerId="AD" clId="Web-{6347C4CD-166C-4C56-8573-9B66DE2443C8}" dt="2021-10-06T13:09:55.076" v="79"/>
          <ac:spMkLst>
            <pc:docMk/>
            <pc:sldMk cId="3719813525" sldId="257"/>
            <ac:spMk id="2" creationId="{1994EB5E-B193-4229-8AF4-7BB4CD2D79B0}"/>
          </ac:spMkLst>
        </pc:spChg>
        <pc:spChg chg="del">
          <ac:chgData name="Stefan Mihai (2113636)" userId="S::2113636@student.uwtsd.ac.uk::f78dc185-f6d3-471b-9cd5-f8b240b19167" providerId="AD" clId="Web-{6347C4CD-166C-4C56-8573-9B66DE2443C8}" dt="2021-10-06T13:09:55.076" v="79"/>
          <ac:spMkLst>
            <pc:docMk/>
            <pc:sldMk cId="3719813525" sldId="257"/>
            <ac:spMk id="3" creationId="{6A22A6E4-ED6F-4DFE-88A0-48888BB60D7F}"/>
          </ac:spMkLst>
        </pc:spChg>
        <pc:spChg chg="add mod ord">
          <ac:chgData name="Stefan Mihai (2113636)" userId="S::2113636@student.uwtsd.ac.uk::f78dc185-f6d3-471b-9cd5-f8b240b19167" providerId="AD" clId="Web-{6347C4CD-166C-4C56-8573-9B66DE2443C8}" dt="2021-10-06T13:15:46.613" v="113" actId="20577"/>
          <ac:spMkLst>
            <pc:docMk/>
            <pc:sldMk cId="3719813525" sldId="257"/>
            <ac:spMk id="5" creationId="{DC73BD61-F00E-43F6-B78A-967B8073CD41}"/>
          </ac:spMkLst>
        </pc:spChg>
        <pc:spChg chg="add mod ord">
          <ac:chgData name="Stefan Mihai (2113636)" userId="S::2113636@student.uwtsd.ac.uk::f78dc185-f6d3-471b-9cd5-f8b240b19167" providerId="AD" clId="Web-{6347C4CD-166C-4C56-8573-9B66DE2443C8}" dt="2021-10-06T13:15:26.878" v="98"/>
          <ac:spMkLst>
            <pc:docMk/>
            <pc:sldMk cId="3719813525" sldId="257"/>
            <ac:spMk id="6" creationId="{B6BB5A57-741E-4996-8116-2ED64F5CCE7C}"/>
          </ac:spMkLst>
        </pc:spChg>
        <pc:spChg chg="add del">
          <ac:chgData name="Stefan Mihai (2113636)" userId="S::2113636@student.uwtsd.ac.uk::f78dc185-f6d3-471b-9cd5-f8b240b19167" providerId="AD" clId="Web-{6347C4CD-166C-4C56-8573-9B66DE2443C8}" dt="2021-10-06T13:12:53.704" v="97"/>
          <ac:spMkLst>
            <pc:docMk/>
            <pc:sldMk cId="3719813525" sldId="257"/>
            <ac:spMk id="9" creationId="{48A8D901-A3D4-47FE-97FD-FE36517414F7}"/>
          </ac:spMkLst>
        </pc:spChg>
        <pc:picChg chg="add mod">
          <ac:chgData name="Stefan Mihai (2113636)" userId="S::2113636@student.uwtsd.ac.uk::f78dc185-f6d3-471b-9cd5-f8b240b19167" providerId="AD" clId="Web-{6347C4CD-166C-4C56-8573-9B66DE2443C8}" dt="2021-10-06T13:12:53.704" v="97"/>
          <ac:picMkLst>
            <pc:docMk/>
            <pc:sldMk cId="3719813525" sldId="257"/>
            <ac:picMk id="4" creationId="{C87BC2DB-F664-4467-8C8E-5D2B08214055}"/>
          </ac:picMkLst>
        </pc:picChg>
      </pc:sldChg>
      <pc:sldChg chg="new del">
        <pc:chgData name="Stefan Mihai (2113636)" userId="S::2113636@student.uwtsd.ac.uk::f78dc185-f6d3-471b-9cd5-f8b240b19167" providerId="AD" clId="Web-{6347C4CD-166C-4C56-8573-9B66DE2443C8}" dt="2021-10-06T13:54:21.413" v="293"/>
        <pc:sldMkLst>
          <pc:docMk/>
          <pc:sldMk cId="3081676592" sldId="258"/>
        </pc:sldMkLst>
      </pc:sldChg>
      <pc:sldChg chg="modSp add del replId">
        <pc:chgData name="Stefan Mihai (2113636)" userId="S::2113636@student.uwtsd.ac.uk::f78dc185-f6d3-471b-9cd5-f8b240b19167" providerId="AD" clId="Web-{6347C4CD-166C-4C56-8573-9B66DE2443C8}" dt="2021-10-06T14:38:07.093" v="518"/>
        <pc:sldMkLst>
          <pc:docMk/>
          <pc:sldMk cId="3531445701" sldId="259"/>
        </pc:sldMkLst>
        <pc:spChg chg="mod">
          <ac:chgData name="Stefan Mihai (2113636)" userId="S::2113636@student.uwtsd.ac.uk::f78dc185-f6d3-471b-9cd5-f8b240b19167" providerId="AD" clId="Web-{6347C4CD-166C-4C56-8573-9B66DE2443C8}" dt="2021-10-06T13:55:25.054" v="305" actId="20577"/>
          <ac:spMkLst>
            <pc:docMk/>
            <pc:sldMk cId="3531445701" sldId="259"/>
            <ac:spMk id="6" creationId="{6B11D6C7-F6B5-405E-A7FE-95AB0E38297C}"/>
          </ac:spMkLst>
        </pc:spChg>
      </pc:sldChg>
      <pc:sldChg chg="new del">
        <pc:chgData name="Stefan Mihai (2113636)" userId="S::2113636@student.uwtsd.ac.uk::f78dc185-f6d3-471b-9cd5-f8b240b19167" providerId="AD" clId="Web-{6347C4CD-166C-4C56-8573-9B66DE2443C8}" dt="2021-10-06T13:54:22.147" v="296"/>
        <pc:sldMkLst>
          <pc:docMk/>
          <pc:sldMk cId="1193418414" sldId="260"/>
        </pc:sldMkLst>
      </pc:sldChg>
      <pc:sldChg chg="modSp add del replId">
        <pc:chgData name="Stefan Mihai (2113636)" userId="S::2113636@student.uwtsd.ac.uk::f78dc185-f6d3-471b-9cd5-f8b240b19167" providerId="AD" clId="Web-{6347C4CD-166C-4C56-8573-9B66DE2443C8}" dt="2021-10-06T14:38:09.874" v="519"/>
        <pc:sldMkLst>
          <pc:docMk/>
          <pc:sldMk cId="3978286679" sldId="261"/>
        </pc:sldMkLst>
        <pc:spChg chg="mod">
          <ac:chgData name="Stefan Mihai (2113636)" userId="S::2113636@student.uwtsd.ac.uk::f78dc185-f6d3-471b-9cd5-f8b240b19167" providerId="AD" clId="Web-{6347C4CD-166C-4C56-8573-9B66DE2443C8}" dt="2021-10-06T13:57:30.259" v="318" actId="20577"/>
          <ac:spMkLst>
            <pc:docMk/>
            <pc:sldMk cId="3978286679" sldId="261"/>
            <ac:spMk id="6" creationId="{6B11D6C7-F6B5-405E-A7FE-95AB0E38297C}"/>
          </ac:spMkLst>
        </pc:spChg>
      </pc:sldChg>
      <pc:sldChg chg="modSp add del replId">
        <pc:chgData name="Stefan Mihai (2113636)" userId="S::2113636@student.uwtsd.ac.uk::f78dc185-f6d3-471b-9cd5-f8b240b19167" providerId="AD" clId="Web-{6347C4CD-166C-4C56-8573-9B66DE2443C8}" dt="2021-10-06T14:38:11.811" v="520"/>
        <pc:sldMkLst>
          <pc:docMk/>
          <pc:sldMk cId="2230603652" sldId="262"/>
        </pc:sldMkLst>
        <pc:spChg chg="mod">
          <ac:chgData name="Stefan Mihai (2113636)" userId="S::2113636@student.uwtsd.ac.uk::f78dc185-f6d3-471b-9cd5-f8b240b19167" providerId="AD" clId="Web-{6347C4CD-166C-4C56-8573-9B66DE2443C8}" dt="2021-10-06T13:57:34.603" v="321" actId="20577"/>
          <ac:spMkLst>
            <pc:docMk/>
            <pc:sldMk cId="2230603652" sldId="262"/>
            <ac:spMk id="6" creationId="{6B11D6C7-F6B5-405E-A7FE-95AB0E38297C}"/>
          </ac:spMkLst>
        </pc:spChg>
      </pc:sldChg>
      <pc:sldChg chg="addSp delSp modSp new ord">
        <pc:chgData name="Stefan Mihai (2113636)" userId="S::2113636@student.uwtsd.ac.uk::f78dc185-f6d3-471b-9cd5-f8b240b19167" providerId="AD" clId="Web-{6347C4CD-166C-4C56-8573-9B66DE2443C8}" dt="2021-10-06T14:28:56.710" v="443" actId="1076"/>
        <pc:sldMkLst>
          <pc:docMk/>
          <pc:sldMk cId="137681489" sldId="263"/>
        </pc:sldMkLst>
        <pc:spChg chg="del mod">
          <ac:chgData name="Stefan Mihai (2113636)" userId="S::2113636@student.uwtsd.ac.uk::f78dc185-f6d3-471b-9cd5-f8b240b19167" providerId="AD" clId="Web-{6347C4CD-166C-4C56-8573-9B66DE2443C8}" dt="2021-10-06T14:07:53.331" v="327"/>
          <ac:spMkLst>
            <pc:docMk/>
            <pc:sldMk cId="137681489" sldId="263"/>
            <ac:spMk id="2" creationId="{040544F6-E73F-4355-906D-4BDB6E0135B5}"/>
          </ac:spMkLst>
        </pc:spChg>
        <pc:spChg chg="del mod">
          <ac:chgData name="Stefan Mihai (2113636)" userId="S::2113636@student.uwtsd.ac.uk::f78dc185-f6d3-471b-9cd5-f8b240b19167" providerId="AD" clId="Web-{6347C4CD-166C-4C56-8573-9B66DE2443C8}" dt="2021-10-06T14:13:02.601" v="330"/>
          <ac:spMkLst>
            <pc:docMk/>
            <pc:sldMk cId="137681489" sldId="263"/>
            <ac:spMk id="3" creationId="{6F8D9698-C64D-4244-8B55-45B07D735397}"/>
          </ac:spMkLst>
        </pc:spChg>
        <pc:spChg chg="add mod">
          <ac:chgData name="Stefan Mihai (2113636)" userId="S::2113636@student.uwtsd.ac.uk::f78dc185-f6d3-471b-9cd5-f8b240b19167" providerId="AD" clId="Web-{6347C4CD-166C-4C56-8573-9B66DE2443C8}" dt="2021-10-06T14:21:34.202" v="372" actId="20577"/>
          <ac:spMkLst>
            <pc:docMk/>
            <pc:sldMk cId="137681489" sldId="263"/>
            <ac:spMk id="6" creationId="{48037A51-F291-4A10-B459-E8F436677576}"/>
          </ac:spMkLst>
        </pc:spChg>
        <pc:spChg chg="add mod">
          <ac:chgData name="Stefan Mihai (2113636)" userId="S::2113636@student.uwtsd.ac.uk::f78dc185-f6d3-471b-9cd5-f8b240b19167" providerId="AD" clId="Web-{6347C4CD-166C-4C56-8573-9B66DE2443C8}" dt="2021-10-06T14:22:33.845" v="391" actId="14100"/>
          <ac:spMkLst>
            <pc:docMk/>
            <pc:sldMk cId="137681489" sldId="263"/>
            <ac:spMk id="7" creationId="{ED33141F-DC5C-46EA-B37D-9DF738F7BC6C}"/>
          </ac:spMkLst>
        </pc:spChg>
        <pc:spChg chg="add mod">
          <ac:chgData name="Stefan Mihai (2113636)" userId="S::2113636@student.uwtsd.ac.uk::f78dc185-f6d3-471b-9cd5-f8b240b19167" providerId="AD" clId="Web-{6347C4CD-166C-4C56-8573-9B66DE2443C8}" dt="2021-10-06T14:23:30.048" v="412" actId="1076"/>
          <ac:spMkLst>
            <pc:docMk/>
            <pc:sldMk cId="137681489" sldId="263"/>
            <ac:spMk id="8" creationId="{6D568165-6635-43A0-AB16-E51822DE397E}"/>
          </ac:spMkLst>
        </pc:spChg>
        <pc:spChg chg="add mod">
          <ac:chgData name="Stefan Mihai (2113636)" userId="S::2113636@student.uwtsd.ac.uk::f78dc185-f6d3-471b-9cd5-f8b240b19167" providerId="AD" clId="Web-{6347C4CD-166C-4C56-8573-9B66DE2443C8}" dt="2021-10-06T14:26:31.473" v="437" actId="20577"/>
          <ac:spMkLst>
            <pc:docMk/>
            <pc:sldMk cId="137681489" sldId="263"/>
            <ac:spMk id="9" creationId="{0BD8417E-5A9A-401B-B04F-C5C4C6BB64D0}"/>
          </ac:spMkLst>
        </pc:spChg>
        <pc:spChg chg="add del mod">
          <ac:chgData name="Stefan Mihai (2113636)" userId="S::2113636@student.uwtsd.ac.uk::f78dc185-f6d3-471b-9cd5-f8b240b19167" providerId="AD" clId="Web-{6347C4CD-166C-4C56-8573-9B66DE2443C8}" dt="2021-10-06T14:26:26.051" v="431"/>
          <ac:spMkLst>
            <pc:docMk/>
            <pc:sldMk cId="137681489" sldId="263"/>
            <ac:spMk id="11" creationId="{2FDB5A2F-9434-4220-AD1E-F7D35CA8871F}"/>
          </ac:spMkLst>
        </pc:spChg>
        <pc:picChg chg="add del mod ord">
          <ac:chgData name="Stefan Mihai (2113636)" userId="S::2113636@student.uwtsd.ac.uk::f78dc185-f6d3-471b-9cd5-f8b240b19167" providerId="AD" clId="Web-{6347C4CD-166C-4C56-8573-9B66DE2443C8}" dt="2021-10-06T14:28:56.710" v="443" actId="1076"/>
          <ac:picMkLst>
            <pc:docMk/>
            <pc:sldMk cId="137681489" sldId="263"/>
            <ac:picMk id="4" creationId="{483F4AFD-2004-478F-B723-B1949DB69917}"/>
          </ac:picMkLst>
        </pc:picChg>
        <pc:picChg chg="add mod">
          <ac:chgData name="Stefan Mihai (2113636)" userId="S::2113636@student.uwtsd.ac.uk::f78dc185-f6d3-471b-9cd5-f8b240b19167" providerId="AD" clId="Web-{6347C4CD-166C-4C56-8573-9B66DE2443C8}" dt="2021-10-06T14:24:38.846" v="428" actId="1076"/>
          <ac:picMkLst>
            <pc:docMk/>
            <pc:sldMk cId="137681489" sldId="263"/>
            <ac:picMk id="5" creationId="{D4ECEFF0-4A1F-454D-8E06-B675F9F25645}"/>
          </ac:picMkLst>
        </pc:picChg>
        <pc:inkChg chg="add del">
          <ac:chgData name="Stefan Mihai (2113636)" userId="S::2113636@student.uwtsd.ac.uk::f78dc185-f6d3-471b-9cd5-f8b240b19167" providerId="AD" clId="Web-{6347C4CD-166C-4C56-8573-9B66DE2443C8}" dt="2021-10-06T14:27:34.302" v="439"/>
          <ac:inkMkLst>
            <pc:docMk/>
            <pc:sldMk cId="137681489" sldId="263"/>
            <ac:inkMk id="12" creationId="{FD3C178C-FA5B-4278-A370-DB3FB03D22F1}"/>
          </ac:inkMkLst>
        </pc:inkChg>
        <pc:inkChg chg="add del">
          <ac:chgData name="Stefan Mihai (2113636)" userId="S::2113636@student.uwtsd.ac.uk::f78dc185-f6d3-471b-9cd5-f8b240b19167" providerId="AD" clId="Web-{6347C4CD-166C-4C56-8573-9B66DE2443C8}" dt="2021-10-06T14:27:38.193" v="441"/>
          <ac:inkMkLst>
            <pc:docMk/>
            <pc:sldMk cId="137681489" sldId="263"/>
            <ac:inkMk id="13" creationId="{A8902480-BB75-4809-8187-3D456F43D25E}"/>
          </ac:inkMkLst>
        </pc:inkChg>
      </pc:sldChg>
      <pc:sldChg chg="new del">
        <pc:chgData name="Stefan Mihai (2113636)" userId="S::2113636@student.uwtsd.ac.uk::f78dc185-f6d3-471b-9cd5-f8b240b19167" providerId="AD" clId="Web-{6347C4CD-166C-4C56-8573-9B66DE2443C8}" dt="2021-10-06T14:08:08.003" v="329"/>
        <pc:sldMkLst>
          <pc:docMk/>
          <pc:sldMk cId="1852111843" sldId="264"/>
        </pc:sldMkLst>
      </pc:sldChg>
      <pc:sldChg chg="modSp add replId modNotes">
        <pc:chgData name="Stefan Mihai (2113636)" userId="S::2113636@student.uwtsd.ac.uk::f78dc185-f6d3-471b-9cd5-f8b240b19167" providerId="AD" clId="Web-{6347C4CD-166C-4C56-8573-9B66DE2443C8}" dt="2021-10-06T15:30:46.695" v="1237" actId="20577"/>
        <pc:sldMkLst>
          <pc:docMk/>
          <pc:sldMk cId="3376919045" sldId="264"/>
        </pc:sldMkLst>
        <pc:spChg chg="mod">
          <ac:chgData name="Stefan Mihai (2113636)" userId="S::2113636@student.uwtsd.ac.uk::f78dc185-f6d3-471b-9cd5-f8b240b19167" providerId="AD" clId="Web-{6347C4CD-166C-4C56-8573-9B66DE2443C8}" dt="2021-10-06T15:30:46.695" v="1237" actId="20577"/>
          <ac:spMkLst>
            <pc:docMk/>
            <pc:sldMk cId="3376919045" sldId="264"/>
            <ac:spMk id="6" creationId="{6B11D6C7-F6B5-405E-A7FE-95AB0E38297C}"/>
          </ac:spMkLst>
        </pc:spChg>
        <pc:picChg chg="mod">
          <ac:chgData name="Stefan Mihai (2113636)" userId="S::2113636@student.uwtsd.ac.uk::f78dc185-f6d3-471b-9cd5-f8b240b19167" providerId="AD" clId="Web-{6347C4CD-166C-4C56-8573-9B66DE2443C8}" dt="2021-10-06T14:37:08.076" v="480" actId="14100"/>
          <ac:picMkLst>
            <pc:docMk/>
            <pc:sldMk cId="3376919045" sldId="264"/>
            <ac:picMk id="4" creationId="{577449A6-3861-4666-8E33-42282BBEEE58}"/>
          </ac:picMkLst>
        </pc:picChg>
      </pc:sldChg>
      <pc:sldChg chg="modSp add replId modNotes">
        <pc:chgData name="Stefan Mihai (2113636)" userId="S::2113636@student.uwtsd.ac.uk::f78dc185-f6d3-471b-9cd5-f8b240b19167" providerId="AD" clId="Web-{6347C4CD-166C-4C56-8573-9B66DE2443C8}" dt="2021-10-06T15:30:38.961" v="1231" actId="20577"/>
        <pc:sldMkLst>
          <pc:docMk/>
          <pc:sldMk cId="3343080431" sldId="265"/>
        </pc:sldMkLst>
        <pc:spChg chg="mod">
          <ac:chgData name="Stefan Mihai (2113636)" userId="S::2113636@student.uwtsd.ac.uk::f78dc185-f6d3-471b-9cd5-f8b240b19167" providerId="AD" clId="Web-{6347C4CD-166C-4C56-8573-9B66DE2443C8}" dt="2021-10-06T15:30:38.961" v="1231" actId="20577"/>
          <ac:spMkLst>
            <pc:docMk/>
            <pc:sldMk cId="3343080431" sldId="265"/>
            <ac:spMk id="6" creationId="{6B11D6C7-F6B5-405E-A7FE-95AB0E38297C}"/>
          </ac:spMkLst>
        </pc:spChg>
      </pc:sldChg>
      <pc:sldChg chg="modSp add ord replId modNotes">
        <pc:chgData name="Stefan Mihai (2113636)" userId="S::2113636@student.uwtsd.ac.uk::f78dc185-f6d3-471b-9cd5-f8b240b19167" providerId="AD" clId="Web-{6347C4CD-166C-4C56-8573-9B66DE2443C8}" dt="2021-10-06T15:34:02.059" v="1258"/>
        <pc:sldMkLst>
          <pc:docMk/>
          <pc:sldMk cId="2040280248" sldId="266"/>
        </pc:sldMkLst>
        <pc:spChg chg="mod">
          <ac:chgData name="Stefan Mihai (2113636)" userId="S::2113636@student.uwtsd.ac.uk::f78dc185-f6d3-471b-9cd5-f8b240b19167" providerId="AD" clId="Web-{6347C4CD-166C-4C56-8573-9B66DE2443C8}" dt="2021-10-06T15:30:24.476" v="1224" actId="20577"/>
          <ac:spMkLst>
            <pc:docMk/>
            <pc:sldMk cId="2040280248" sldId="266"/>
            <ac:spMk id="6" creationId="{6B11D6C7-F6B5-405E-A7FE-95AB0E38297C}"/>
          </ac:spMkLst>
        </pc:spChg>
      </pc:sldChg>
      <pc:sldChg chg="modSp add replId modNotes">
        <pc:chgData name="Stefan Mihai (2113636)" userId="S::2113636@student.uwtsd.ac.uk::f78dc185-f6d3-471b-9cd5-f8b240b19167" providerId="AD" clId="Web-{6347C4CD-166C-4C56-8573-9B66DE2443C8}" dt="2021-10-06T15:30:29.882" v="1227" actId="20577"/>
        <pc:sldMkLst>
          <pc:docMk/>
          <pc:sldMk cId="2237461574" sldId="267"/>
        </pc:sldMkLst>
        <pc:spChg chg="mod">
          <ac:chgData name="Stefan Mihai (2113636)" userId="S::2113636@student.uwtsd.ac.uk::f78dc185-f6d3-471b-9cd5-f8b240b19167" providerId="AD" clId="Web-{6347C4CD-166C-4C56-8573-9B66DE2443C8}" dt="2021-10-06T15:30:29.882" v="1227" actId="20577"/>
          <ac:spMkLst>
            <pc:docMk/>
            <pc:sldMk cId="2237461574" sldId="267"/>
            <ac:spMk id="6" creationId="{6B11D6C7-F6B5-405E-A7FE-95AB0E38297C}"/>
          </ac:spMkLst>
        </pc:spChg>
      </pc:sldChg>
      <pc:sldChg chg="modSp add replId modNotes">
        <pc:chgData name="Stefan Mihai (2113636)" userId="S::2113636@student.uwtsd.ac.uk::f78dc185-f6d3-471b-9cd5-f8b240b19167" providerId="AD" clId="Web-{6347C4CD-166C-4C56-8573-9B66DE2443C8}" dt="2021-10-06T15:30:34.992" v="1228" actId="20577"/>
        <pc:sldMkLst>
          <pc:docMk/>
          <pc:sldMk cId="3647201565" sldId="268"/>
        </pc:sldMkLst>
        <pc:spChg chg="mod">
          <ac:chgData name="Stefan Mihai (2113636)" userId="S::2113636@student.uwtsd.ac.uk::f78dc185-f6d3-471b-9cd5-f8b240b19167" providerId="AD" clId="Web-{6347C4CD-166C-4C56-8573-9B66DE2443C8}" dt="2021-10-06T15:30:34.992" v="1228" actId="20577"/>
          <ac:spMkLst>
            <pc:docMk/>
            <pc:sldMk cId="3647201565" sldId="268"/>
            <ac:spMk id="6" creationId="{6B11D6C7-F6B5-405E-A7FE-95AB0E38297C}"/>
          </ac:spMkLst>
        </pc:spChg>
      </pc:sldChg>
      <pc:sldChg chg="addSp delSp modSp new del">
        <pc:chgData name="Stefan Mihai (2113636)" userId="S::2113636@student.uwtsd.ac.uk::f78dc185-f6d3-471b-9cd5-f8b240b19167" providerId="AD" clId="Web-{6347C4CD-166C-4C56-8573-9B66DE2443C8}" dt="2021-10-06T15:01:43.528" v="614"/>
        <pc:sldMkLst>
          <pc:docMk/>
          <pc:sldMk cId="768808923" sldId="269"/>
        </pc:sldMkLst>
        <pc:spChg chg="add mod">
          <ac:chgData name="Stefan Mihai (2113636)" userId="S::2113636@student.uwtsd.ac.uk::f78dc185-f6d3-471b-9cd5-f8b240b19167" providerId="AD" clId="Web-{6347C4CD-166C-4C56-8573-9B66DE2443C8}" dt="2021-10-06T15:01:36.653" v="613" actId="20577"/>
          <ac:spMkLst>
            <pc:docMk/>
            <pc:sldMk cId="768808923" sldId="269"/>
            <ac:spMk id="2" creationId="{19BF69DF-1BB3-468D-97CA-215AD41F1FBC}"/>
          </ac:spMkLst>
        </pc:spChg>
        <pc:spChg chg="del mod">
          <ac:chgData name="Stefan Mihai (2113636)" userId="S::2113636@student.uwtsd.ac.uk::f78dc185-f6d3-471b-9cd5-f8b240b19167" providerId="AD" clId="Web-{6347C4CD-166C-4C56-8573-9B66DE2443C8}" dt="2021-10-06T14:42:19.315" v="568"/>
          <ac:spMkLst>
            <pc:docMk/>
            <pc:sldMk cId="768808923" sldId="269"/>
            <ac:spMk id="2" creationId="{2C61C9EB-9B22-4943-9EED-8139A37D05F2}"/>
          </ac:spMkLst>
        </pc:spChg>
        <pc:spChg chg="del mod">
          <ac:chgData name="Stefan Mihai (2113636)" userId="S::2113636@student.uwtsd.ac.uk::f78dc185-f6d3-471b-9cd5-f8b240b19167" providerId="AD" clId="Web-{6347C4CD-166C-4C56-8573-9B66DE2443C8}" dt="2021-10-06T14:42:16.143" v="567"/>
          <ac:spMkLst>
            <pc:docMk/>
            <pc:sldMk cId="768808923" sldId="269"/>
            <ac:spMk id="3" creationId="{F5EFC226-1EF7-4F0B-886A-B3ABB503F498}"/>
          </ac:spMkLst>
        </pc:spChg>
      </pc:sldChg>
      <pc:sldChg chg="addSp delSp modSp new ord">
        <pc:chgData name="Stefan Mihai (2113636)" userId="S::2113636@student.uwtsd.ac.uk::f78dc185-f6d3-471b-9cd5-f8b240b19167" providerId="AD" clId="Web-{6347C4CD-166C-4C56-8573-9B66DE2443C8}" dt="2021-10-06T15:34:00.418" v="1257"/>
        <pc:sldMkLst>
          <pc:docMk/>
          <pc:sldMk cId="2293109125" sldId="269"/>
        </pc:sldMkLst>
        <pc:spChg chg="del">
          <ac:chgData name="Stefan Mihai (2113636)" userId="S::2113636@student.uwtsd.ac.uk::f78dc185-f6d3-471b-9cd5-f8b240b19167" providerId="AD" clId="Web-{6347C4CD-166C-4C56-8573-9B66DE2443C8}" dt="2021-10-06T15:01:52.341" v="616"/>
          <ac:spMkLst>
            <pc:docMk/>
            <pc:sldMk cId="2293109125" sldId="269"/>
            <ac:spMk id="2" creationId="{7B994F84-8F82-4C84-ACCB-6CB2F996908A}"/>
          </ac:spMkLst>
        </pc:spChg>
        <pc:spChg chg="del">
          <ac:chgData name="Stefan Mihai (2113636)" userId="S::2113636@student.uwtsd.ac.uk::f78dc185-f6d3-471b-9cd5-f8b240b19167" providerId="AD" clId="Web-{6347C4CD-166C-4C56-8573-9B66DE2443C8}" dt="2021-10-06T15:01:55.091" v="617"/>
          <ac:spMkLst>
            <pc:docMk/>
            <pc:sldMk cId="2293109125" sldId="269"/>
            <ac:spMk id="3" creationId="{FB561C69-D2A4-47E8-B5F4-A7C6DCB95A49}"/>
          </ac:spMkLst>
        </pc:spChg>
        <pc:spChg chg="add del mod">
          <ac:chgData name="Stefan Mihai (2113636)" userId="S::2113636@student.uwtsd.ac.uk::f78dc185-f6d3-471b-9cd5-f8b240b19167" providerId="AD" clId="Web-{6347C4CD-166C-4C56-8573-9B66DE2443C8}" dt="2021-10-06T15:02:13.107" v="620"/>
          <ac:spMkLst>
            <pc:docMk/>
            <pc:sldMk cId="2293109125" sldId="269"/>
            <ac:spMk id="4" creationId="{3EDAE4FD-A106-459E-80F5-7221BA27BC5F}"/>
          </ac:spMkLst>
        </pc:spChg>
        <pc:spChg chg="add mod">
          <ac:chgData name="Stefan Mihai (2113636)" userId="S::2113636@student.uwtsd.ac.uk::f78dc185-f6d3-471b-9cd5-f8b240b19167" providerId="AD" clId="Web-{6347C4CD-166C-4C56-8573-9B66DE2443C8}" dt="2021-10-06T15:02:55.858" v="634" actId="1076"/>
          <ac:spMkLst>
            <pc:docMk/>
            <pc:sldMk cId="2293109125" sldId="269"/>
            <ac:spMk id="5" creationId="{1818E336-803A-4CDA-94F1-1C6E4BA88EEC}"/>
          </ac:spMkLst>
        </pc:spChg>
        <pc:spChg chg="add mod">
          <ac:chgData name="Stefan Mihai (2113636)" userId="S::2113636@student.uwtsd.ac.uk::f78dc185-f6d3-471b-9cd5-f8b240b19167" providerId="AD" clId="Web-{6347C4CD-166C-4C56-8573-9B66DE2443C8}" dt="2021-10-06T15:31:08.711" v="1241" actId="20577"/>
          <ac:spMkLst>
            <pc:docMk/>
            <pc:sldMk cId="2293109125" sldId="269"/>
            <ac:spMk id="6" creationId="{AF764C6C-9A8E-4B84-813F-4728FD7A34F3}"/>
          </ac:spMkLst>
        </pc:spChg>
      </pc:sldChg>
      <pc:sldMasterChg chg="del delSldLayout">
        <pc:chgData name="Stefan Mihai (2113636)" userId="S::2113636@student.uwtsd.ac.uk::f78dc185-f6d3-471b-9cd5-f8b240b19167" providerId="AD" clId="Web-{6347C4CD-166C-4C56-8573-9B66DE2443C8}" dt="2021-10-06T13:05:23.963" v="24"/>
        <pc:sldMasterMkLst>
          <pc:docMk/>
          <pc:sldMasterMk cId="2460954070" sldId="2147483660"/>
        </pc:sldMasterMkLst>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2385387890" sldId="2147483661"/>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949138452" sldId="2147483662"/>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2591524520" sldId="2147483663"/>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1203092039" sldId="2147483664"/>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3733172339" sldId="2147483665"/>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3210312558" sldId="2147483666"/>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3146388984" sldId="2147483667"/>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3171841454" sldId="2147483668"/>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1718958274" sldId="2147483669"/>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2202905451" sldId="2147483670"/>
          </pc:sldLayoutMkLst>
        </pc:sldLayoutChg>
        <pc:sldLayoutChg chg="del">
          <pc:chgData name="Stefan Mihai (2113636)" userId="S::2113636@student.uwtsd.ac.uk::f78dc185-f6d3-471b-9cd5-f8b240b19167" providerId="AD" clId="Web-{6347C4CD-166C-4C56-8573-9B66DE2443C8}" dt="2021-10-06T13:05:23.963" v="24"/>
          <pc:sldLayoutMkLst>
            <pc:docMk/>
            <pc:sldMasterMk cId="2460954070" sldId="2147483660"/>
            <pc:sldLayoutMk cId="3479445657" sldId="2147483671"/>
          </pc:sldLayoutMkLst>
        </pc:sldLayoutChg>
      </pc:sldMasterChg>
      <pc:sldMasterChg chg="add addSldLayout">
        <pc:chgData name="Stefan Mihai (2113636)" userId="S::2113636@student.uwtsd.ac.uk::f78dc185-f6d3-471b-9cd5-f8b240b19167" providerId="AD" clId="Web-{6347C4CD-166C-4C56-8573-9B66DE2443C8}" dt="2021-10-06T13:05:23.963" v="24"/>
        <pc:sldMasterMkLst>
          <pc:docMk/>
          <pc:sldMasterMk cId="4077215986" sldId="2147483726"/>
        </pc:sldMasterMkLst>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2705607637" sldId="2147483687"/>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2928909348" sldId="2147483688"/>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2071043102" sldId="2147483689"/>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917518025" sldId="2147483690"/>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2764439308" sldId="2147483691"/>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310252099" sldId="2147483692"/>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3474874822" sldId="2147483693"/>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3143273531" sldId="2147483694"/>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1283442881" sldId="2147483695"/>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3528218667" sldId="2147483725"/>
          </pc:sldLayoutMkLst>
        </pc:sldLayoutChg>
        <pc:sldLayoutChg chg="add">
          <pc:chgData name="Stefan Mihai (2113636)" userId="S::2113636@student.uwtsd.ac.uk::f78dc185-f6d3-471b-9cd5-f8b240b19167" providerId="AD" clId="Web-{6347C4CD-166C-4C56-8573-9B66DE2443C8}" dt="2021-10-06T13:05:23.963" v="24"/>
          <pc:sldLayoutMkLst>
            <pc:docMk/>
            <pc:sldMasterMk cId="4077215986" sldId="2147483726"/>
            <pc:sldLayoutMk cId="3408175631" sldId="2147483742"/>
          </pc:sldLayoutMkLst>
        </pc:sldLayoutChg>
      </pc:sldMasterChg>
    </pc:docChg>
  </pc:docChgLst>
  <pc:docChgLst>
    <pc:chgData name="Stefan Mihai (2113636)" userId="S::2113636@student.uwtsd.ac.uk::f78dc185-f6d3-471b-9cd5-f8b240b19167" providerId="AD" clId="Web-{31E1FA4A-7BFC-AED8-9C82-540D195B088E}"/>
    <pc:docChg chg="addSld addMainMaster modMainMaster">
      <pc:chgData name="Stefan Mihai (2113636)" userId="S::2113636@student.uwtsd.ac.uk::f78dc185-f6d3-471b-9cd5-f8b240b19167" providerId="AD" clId="Web-{31E1FA4A-7BFC-AED8-9C82-540D195B088E}" dt="2021-10-08T15:34:23.873" v="7"/>
      <pc:docMkLst>
        <pc:docMk/>
      </pc:docMkLst>
      <pc:sldChg chg="add">
        <pc:chgData name="Stefan Mihai (2113636)" userId="S::2113636@student.uwtsd.ac.uk::f78dc185-f6d3-471b-9cd5-f8b240b19167" providerId="AD" clId="Web-{31E1FA4A-7BFC-AED8-9C82-540D195B088E}" dt="2021-10-08T14:49:14.826" v="0"/>
        <pc:sldMkLst>
          <pc:docMk/>
          <pc:sldMk cId="26793518" sldId="283"/>
        </pc:sldMkLst>
      </pc:sldChg>
      <pc:sldChg chg="add">
        <pc:chgData name="Stefan Mihai (2113636)" userId="S::2113636@student.uwtsd.ac.uk::f78dc185-f6d3-471b-9cd5-f8b240b19167" providerId="AD" clId="Web-{31E1FA4A-7BFC-AED8-9C82-540D195B088E}" dt="2021-10-08T14:49:38.279" v="1"/>
        <pc:sldMkLst>
          <pc:docMk/>
          <pc:sldMk cId="2640918048" sldId="284"/>
        </pc:sldMkLst>
      </pc:sldChg>
      <pc:sldChg chg="add">
        <pc:chgData name="Stefan Mihai (2113636)" userId="S::2113636@student.uwtsd.ac.uk::f78dc185-f6d3-471b-9cd5-f8b240b19167" providerId="AD" clId="Web-{31E1FA4A-7BFC-AED8-9C82-540D195B088E}" dt="2021-10-08T14:49:46.326" v="2"/>
        <pc:sldMkLst>
          <pc:docMk/>
          <pc:sldMk cId="1512099343" sldId="285"/>
        </pc:sldMkLst>
      </pc:sldChg>
      <pc:sldChg chg="add">
        <pc:chgData name="Stefan Mihai (2113636)" userId="S::2113636@student.uwtsd.ac.uk::f78dc185-f6d3-471b-9cd5-f8b240b19167" providerId="AD" clId="Web-{31E1FA4A-7BFC-AED8-9C82-540D195B088E}" dt="2021-10-08T14:49:55.030" v="3"/>
        <pc:sldMkLst>
          <pc:docMk/>
          <pc:sldMk cId="3870288379" sldId="286"/>
        </pc:sldMkLst>
      </pc:sldChg>
      <pc:sldChg chg="add">
        <pc:chgData name="Stefan Mihai (2113636)" userId="S::2113636@student.uwtsd.ac.uk::f78dc185-f6d3-471b-9cd5-f8b240b19167" providerId="AD" clId="Web-{31E1FA4A-7BFC-AED8-9C82-540D195B088E}" dt="2021-10-08T15:33:39.075" v="4"/>
        <pc:sldMkLst>
          <pc:docMk/>
          <pc:sldMk cId="3183405391" sldId="287"/>
        </pc:sldMkLst>
      </pc:sldChg>
      <pc:sldChg chg="add">
        <pc:chgData name="Stefan Mihai (2113636)" userId="S::2113636@student.uwtsd.ac.uk::f78dc185-f6d3-471b-9cd5-f8b240b19167" providerId="AD" clId="Web-{31E1FA4A-7BFC-AED8-9C82-540D195B088E}" dt="2021-10-08T15:33:40.731" v="5"/>
        <pc:sldMkLst>
          <pc:docMk/>
          <pc:sldMk cId="4026100821" sldId="288"/>
        </pc:sldMkLst>
      </pc:sldChg>
      <pc:sldChg chg="add">
        <pc:chgData name="Stefan Mihai (2113636)" userId="S::2113636@student.uwtsd.ac.uk::f78dc185-f6d3-471b-9cd5-f8b240b19167" providerId="AD" clId="Web-{31E1FA4A-7BFC-AED8-9C82-540D195B088E}" dt="2021-10-08T15:33:52.481" v="6"/>
        <pc:sldMkLst>
          <pc:docMk/>
          <pc:sldMk cId="381827912" sldId="289"/>
        </pc:sldMkLst>
      </pc:sldChg>
      <pc:sldChg chg="add">
        <pc:chgData name="Stefan Mihai (2113636)" userId="S::2113636@student.uwtsd.ac.uk::f78dc185-f6d3-471b-9cd5-f8b240b19167" providerId="AD" clId="Web-{31E1FA4A-7BFC-AED8-9C82-540D195B088E}" dt="2021-10-08T15:34:23.873" v="7"/>
        <pc:sldMkLst>
          <pc:docMk/>
          <pc:sldMk cId="2466546311" sldId="290"/>
        </pc:sldMkLst>
      </pc:sldChg>
      <pc:sldMasterChg chg="modSldLayout">
        <pc:chgData name="Stefan Mihai (2113636)" userId="S::2113636@student.uwtsd.ac.uk::f78dc185-f6d3-471b-9cd5-f8b240b19167" providerId="AD" clId="Web-{31E1FA4A-7BFC-AED8-9C82-540D195B088E}" dt="2021-10-08T14:49:14.826" v="0"/>
        <pc:sldMasterMkLst>
          <pc:docMk/>
          <pc:sldMasterMk cId="0" sldId="2147483648"/>
        </pc:sldMasterMkLst>
        <pc:sldLayoutChg chg="replId">
          <pc:chgData name="Stefan Mihai (2113636)" userId="S::2113636@student.uwtsd.ac.uk::f78dc185-f6d3-471b-9cd5-f8b240b19167" providerId="AD" clId="Web-{31E1FA4A-7BFC-AED8-9C82-540D195B088E}" dt="2021-10-08T14:49:14.826" v="0"/>
          <pc:sldLayoutMkLst>
            <pc:docMk/>
            <pc:sldMasterMk cId="0" sldId="2147483648"/>
            <pc:sldLayoutMk cId="0" sldId="2147483739"/>
          </pc:sldLayoutMkLst>
        </pc:sldLayoutChg>
      </pc:sldMasterChg>
      <pc:sldMasterChg chg="modSldLayout">
        <pc:chgData name="Stefan Mihai (2113636)" userId="S::2113636@student.uwtsd.ac.uk::f78dc185-f6d3-471b-9cd5-f8b240b19167" providerId="AD" clId="Web-{31E1FA4A-7BFC-AED8-9C82-540D195B088E}" dt="2021-10-08T15:33:39.075" v="4"/>
        <pc:sldMasterMkLst>
          <pc:docMk/>
          <pc:sldMasterMk cId="2296838726" sldId="2147483652"/>
        </pc:sldMasterMkLst>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1599705985" sldId="2147483743"/>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3245595912" sldId="2147483744"/>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2057878911" sldId="2147483745"/>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1281297884" sldId="2147483746"/>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3248802098" sldId="2147483747"/>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46692206" sldId="2147483748"/>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2007616347" sldId="2147483749"/>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3151805862" sldId="2147483750"/>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4066887325" sldId="2147483751"/>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4136530297" sldId="2147483752"/>
          </pc:sldLayoutMkLst>
        </pc:sldLayoutChg>
        <pc:sldLayoutChg chg="replId">
          <pc:chgData name="Stefan Mihai (2113636)" userId="S::2113636@student.uwtsd.ac.uk::f78dc185-f6d3-471b-9cd5-f8b240b19167" providerId="AD" clId="Web-{31E1FA4A-7BFC-AED8-9C82-540D195B088E}" dt="2021-10-08T15:33:39.075" v="4"/>
          <pc:sldLayoutMkLst>
            <pc:docMk/>
            <pc:sldMasterMk cId="2296838726" sldId="2147483652"/>
            <pc:sldLayoutMk cId="263849241" sldId="2147483753"/>
          </pc:sldLayoutMkLst>
        </pc:sldLayoutChg>
      </pc:sldMasterChg>
      <pc:sldMasterChg chg="add addSldLayout">
        <pc:chgData name="Stefan Mihai (2113636)" userId="S::2113636@student.uwtsd.ac.uk::f78dc185-f6d3-471b-9cd5-f8b240b19167" providerId="AD" clId="Web-{31E1FA4A-7BFC-AED8-9C82-540D195B088E}" dt="2021-10-08T14:49:14.826" v="0"/>
        <pc:sldMasterMkLst>
          <pc:docMk/>
          <pc:sldMasterMk cId="2018746513" sldId="2147483696"/>
        </pc:sldMasterMkLst>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2303587663" sldId="2147483697"/>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2063464" sldId="2147483698"/>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669355606" sldId="2147483699"/>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073211821" sldId="2147483700"/>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533154124" sldId="2147483701"/>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204813336" sldId="2147483702"/>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580919262" sldId="2147483703"/>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415339794" sldId="2147483704"/>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725304002" sldId="2147483705"/>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93378388" sldId="2147483706"/>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31680992" sldId="2147483707"/>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862880377" sldId="2147483708"/>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798331438" sldId="2147483709"/>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405738727" sldId="2147483710"/>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950289557" sldId="2147483711"/>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3457951144" sldId="2147483712"/>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2459873409" sldId="2147483713"/>
          </pc:sldLayoutMkLst>
        </pc:sldLayoutChg>
        <pc:sldLayoutChg chg="add">
          <pc:chgData name="Stefan Mihai (2113636)" userId="S::2113636@student.uwtsd.ac.uk::f78dc185-f6d3-471b-9cd5-f8b240b19167" providerId="AD" clId="Web-{31E1FA4A-7BFC-AED8-9C82-540D195B088E}" dt="2021-10-08T14:49:14.826" v="0"/>
          <pc:sldLayoutMkLst>
            <pc:docMk/>
            <pc:sldMasterMk cId="2018746513" sldId="2147483696"/>
            <pc:sldLayoutMk cId="1980784268" sldId="2147483714"/>
          </pc:sldLayoutMkLst>
        </pc:sldLayoutChg>
      </pc:sldMasterChg>
      <pc:sldMasterChg chg="modSldLayout">
        <pc:chgData name="Stefan Mihai (2113636)" userId="S::2113636@student.uwtsd.ac.uk::f78dc185-f6d3-471b-9cd5-f8b240b19167" providerId="AD" clId="Web-{31E1FA4A-7BFC-AED8-9C82-540D195B088E}" dt="2021-10-08T14:49:14.826" v="0"/>
        <pc:sldMasterMkLst>
          <pc:docMk/>
          <pc:sldMasterMk cId="3691069806" sldId="2147483724"/>
        </pc:sldMasterMkLst>
        <pc:sldLayoutChg chg="replId">
          <pc:chgData name="Stefan Mihai (2113636)" userId="S::2113636@student.uwtsd.ac.uk::f78dc185-f6d3-471b-9cd5-f8b240b19167" providerId="AD" clId="Web-{31E1FA4A-7BFC-AED8-9C82-540D195B088E}" dt="2021-10-08T14:49:14.826" v="0"/>
          <pc:sldLayoutMkLst>
            <pc:docMk/>
            <pc:sldMasterMk cId="3691069806" sldId="2147483724"/>
            <pc:sldLayoutMk cId="722666466" sldId="2147483740"/>
          </pc:sldLayoutMkLst>
        </pc:sldLayoutChg>
        <pc:sldLayoutChg chg="replId">
          <pc:chgData name="Stefan Mihai (2113636)" userId="S::2113636@student.uwtsd.ac.uk::f78dc185-f6d3-471b-9cd5-f8b240b19167" providerId="AD" clId="Web-{31E1FA4A-7BFC-AED8-9C82-540D195B088E}" dt="2021-10-08T14:49:14.826" v="0"/>
          <pc:sldLayoutMkLst>
            <pc:docMk/>
            <pc:sldMasterMk cId="3691069806" sldId="2147483724"/>
            <pc:sldLayoutMk cId="1336669303" sldId="2147483741"/>
          </pc:sldLayoutMkLst>
        </pc:sldLayoutChg>
      </pc:sldMasterChg>
      <pc:sldMasterChg chg="modSldLayout">
        <pc:chgData name="Stefan Mihai (2113636)" userId="S::2113636@student.uwtsd.ac.uk::f78dc185-f6d3-471b-9cd5-f8b240b19167" providerId="AD" clId="Web-{31E1FA4A-7BFC-AED8-9C82-540D195B088E}" dt="2021-10-08T15:33:39.075" v="4"/>
        <pc:sldMasterMkLst>
          <pc:docMk/>
          <pc:sldMasterMk cId="4077215986" sldId="2147483726"/>
        </pc:sldMasterMkLst>
        <pc:sldLayoutChg chg="replId">
          <pc:chgData name="Stefan Mihai (2113636)" userId="S::2113636@student.uwtsd.ac.uk::f78dc185-f6d3-471b-9cd5-f8b240b19167" providerId="AD" clId="Web-{31E1FA4A-7BFC-AED8-9C82-540D195B088E}" dt="2021-10-08T15:33:39.075" v="4"/>
          <pc:sldLayoutMkLst>
            <pc:docMk/>
            <pc:sldMasterMk cId="4077215986" sldId="2147483726"/>
            <pc:sldLayoutMk cId="3408175631" sldId="2147483742"/>
          </pc:sldLayoutMkLst>
        </pc:sldLayoutChg>
      </pc:sldMasterChg>
      <pc:sldMasterChg chg="add addSldLayout">
        <pc:chgData name="Stefan Mihai (2113636)" userId="S::2113636@student.uwtsd.ac.uk::f78dc185-f6d3-471b-9cd5-f8b240b19167" providerId="AD" clId="Web-{31E1FA4A-7BFC-AED8-9C82-540D195B088E}" dt="2021-10-08T15:33:39.075" v="4"/>
        <pc:sldMasterMkLst>
          <pc:docMk/>
          <pc:sldMasterMk cId="2872379707" sldId="2147483727"/>
        </pc:sldMasterMkLst>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1437900006" sldId="2147483728"/>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2566694708" sldId="2147483729"/>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1560179953" sldId="2147483730"/>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3070982042" sldId="2147483731"/>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3273021224" sldId="2147483732"/>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273636323" sldId="2147483733"/>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3086636502" sldId="2147483734"/>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3296937191" sldId="2147483735"/>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1760125938" sldId="2147483736"/>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3839596971" sldId="2147483737"/>
          </pc:sldLayoutMkLst>
        </pc:sldLayoutChg>
        <pc:sldLayoutChg chg="add">
          <pc:chgData name="Stefan Mihai (2113636)" userId="S::2113636@student.uwtsd.ac.uk::f78dc185-f6d3-471b-9cd5-f8b240b19167" providerId="AD" clId="Web-{31E1FA4A-7BFC-AED8-9C82-540D195B088E}" dt="2021-10-08T15:33:39.075" v="4"/>
          <pc:sldLayoutMkLst>
            <pc:docMk/>
            <pc:sldMasterMk cId="2872379707" sldId="2147483727"/>
            <pc:sldLayoutMk cId="1431616880" sldId="2147483738"/>
          </pc:sldLayoutMkLst>
        </pc:sldLayoutChg>
      </pc:sldMasterChg>
    </pc:docChg>
  </pc:docChgLst>
  <pc:docChgLst>
    <pc:chgData name="Stefan Mihai (2113636)" userId="S::2113636@student.uwtsd.ac.uk::f78dc185-f6d3-471b-9cd5-f8b240b19167" providerId="AD" clId="Web-{A371D6F5-9144-7F67-E920-BFABECF7C6C6}"/>
    <pc:docChg chg="addSld modSld addMainMaster">
      <pc:chgData name="Stefan Mihai (2113636)" userId="S::2113636@student.uwtsd.ac.uk::f78dc185-f6d3-471b-9cd5-f8b240b19167" providerId="AD" clId="Web-{A371D6F5-9144-7F67-E920-BFABECF7C6C6}" dt="2021-10-06T15:54:33.674" v="6" actId="1076"/>
      <pc:docMkLst>
        <pc:docMk/>
      </pc:docMkLst>
      <pc:sldChg chg="add">
        <pc:chgData name="Stefan Mihai (2113636)" userId="S::2113636@student.uwtsd.ac.uk::f78dc185-f6d3-471b-9cd5-f8b240b19167" providerId="AD" clId="Web-{A371D6F5-9144-7F67-E920-BFABECF7C6C6}" dt="2021-10-06T15:53:31.954" v="0"/>
        <pc:sldMkLst>
          <pc:docMk/>
          <pc:sldMk cId="2295761017" sldId="270"/>
        </pc:sldMkLst>
      </pc:sldChg>
      <pc:sldChg chg="add">
        <pc:chgData name="Stefan Mihai (2113636)" userId="S::2113636@student.uwtsd.ac.uk::f78dc185-f6d3-471b-9cd5-f8b240b19167" providerId="AD" clId="Web-{A371D6F5-9144-7F67-E920-BFABECF7C6C6}" dt="2021-10-06T15:53:45.939" v="1"/>
        <pc:sldMkLst>
          <pc:docMk/>
          <pc:sldMk cId="1783647835" sldId="271"/>
        </pc:sldMkLst>
      </pc:sldChg>
      <pc:sldChg chg="add">
        <pc:chgData name="Stefan Mihai (2113636)" userId="S::2113636@student.uwtsd.ac.uk::f78dc185-f6d3-471b-9cd5-f8b240b19167" providerId="AD" clId="Web-{A371D6F5-9144-7F67-E920-BFABECF7C6C6}" dt="2021-10-06T15:53:56.455" v="2"/>
        <pc:sldMkLst>
          <pc:docMk/>
          <pc:sldMk cId="3834587602" sldId="272"/>
        </pc:sldMkLst>
      </pc:sldChg>
      <pc:sldChg chg="modSp add">
        <pc:chgData name="Stefan Mihai (2113636)" userId="S::2113636@student.uwtsd.ac.uk::f78dc185-f6d3-471b-9cd5-f8b240b19167" providerId="AD" clId="Web-{A371D6F5-9144-7F67-E920-BFABECF7C6C6}" dt="2021-10-06T15:54:33.674" v="6" actId="1076"/>
        <pc:sldMkLst>
          <pc:docMk/>
          <pc:sldMk cId="136016005" sldId="273"/>
        </pc:sldMkLst>
        <pc:picChg chg="mod">
          <ac:chgData name="Stefan Mihai (2113636)" userId="S::2113636@student.uwtsd.ac.uk::f78dc185-f6d3-471b-9cd5-f8b240b19167" providerId="AD" clId="Web-{A371D6F5-9144-7F67-E920-BFABECF7C6C6}" dt="2021-10-06T15:54:33.674" v="6" actId="1076"/>
          <ac:picMkLst>
            <pc:docMk/>
            <pc:sldMk cId="136016005" sldId="273"/>
            <ac:picMk id="6" creationId="{9945760B-2A2E-405A-BF06-0940D0DB7259}"/>
          </ac:picMkLst>
        </pc:picChg>
        <pc:picChg chg="mod">
          <ac:chgData name="Stefan Mihai (2113636)" userId="S::2113636@student.uwtsd.ac.uk::f78dc185-f6d3-471b-9cd5-f8b240b19167" providerId="AD" clId="Web-{A371D6F5-9144-7F67-E920-BFABECF7C6C6}" dt="2021-10-06T15:54:29.221" v="5" actId="1076"/>
          <ac:picMkLst>
            <pc:docMk/>
            <pc:sldMk cId="136016005" sldId="273"/>
            <ac:picMk id="8" creationId="{D83A772C-4AB9-442A-BB32-BA60A3FAD1AE}"/>
          </ac:picMkLst>
        </pc:picChg>
        <pc:picChg chg="mod">
          <ac:chgData name="Stefan Mihai (2113636)" userId="S::2113636@student.uwtsd.ac.uk::f78dc185-f6d3-471b-9cd5-f8b240b19167" providerId="AD" clId="Web-{A371D6F5-9144-7F67-E920-BFABECF7C6C6}" dt="2021-10-06T15:54:26.596" v="4" actId="1076"/>
          <ac:picMkLst>
            <pc:docMk/>
            <pc:sldMk cId="136016005" sldId="273"/>
            <ac:picMk id="29" creationId="{875F6980-672A-4F43-BEB3-6CCEED1FA880}"/>
          </ac:picMkLst>
        </pc:picChg>
      </pc:sldChg>
      <pc:sldMasterChg chg="add addSldLayout">
        <pc:chgData name="Stefan Mihai (2113636)" userId="S::2113636@student.uwtsd.ac.uk::f78dc185-f6d3-471b-9cd5-f8b240b19167" providerId="AD" clId="Web-{A371D6F5-9144-7F67-E920-BFABECF7C6C6}" dt="2021-10-06T15:53:31.954" v="0"/>
        <pc:sldMasterMkLst>
          <pc:docMk/>
          <pc:sldMasterMk cId="3691069806" sldId="2147483724"/>
        </pc:sldMasterMkLst>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2716818432" sldId="2147483715"/>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3488042558" sldId="2147483716"/>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3364106467" sldId="2147483717"/>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4207193804" sldId="2147483718"/>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599572633" sldId="2147483719"/>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149869387" sldId="2147483720"/>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1824834562" sldId="2147483721"/>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2902462540" sldId="2147483722"/>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3234439705" sldId="2147483723"/>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722666466" sldId="2147483740"/>
          </pc:sldLayoutMkLst>
        </pc:sldLayoutChg>
        <pc:sldLayoutChg chg="add">
          <pc:chgData name="Stefan Mihai (2113636)" userId="S::2113636@student.uwtsd.ac.uk::f78dc185-f6d3-471b-9cd5-f8b240b19167" providerId="AD" clId="Web-{A371D6F5-9144-7F67-E920-BFABECF7C6C6}" dt="2021-10-06T15:53:31.954" v="0"/>
          <pc:sldLayoutMkLst>
            <pc:docMk/>
            <pc:sldMasterMk cId="3691069806" sldId="2147483724"/>
            <pc:sldLayoutMk cId="1336669303" sldId="2147483741"/>
          </pc:sldLayoutMkLst>
        </pc:sldLayoutChg>
      </pc:sldMasterChg>
    </pc:docChg>
  </pc:docChgLst>
  <pc:docChgLst>
    <pc:chgData name="Stefan Mihai (2113636)" userId="S::2113636@student.uwtsd.ac.uk::f78dc185-f6d3-471b-9cd5-f8b240b19167" providerId="AD" clId="Web-{0348A8C7-F1FA-BD36-1B06-E9AA1594D307}"/>
    <pc:docChg chg="modSld">
      <pc:chgData name="Stefan Mihai (2113636)" userId="S::2113636@student.uwtsd.ac.uk::f78dc185-f6d3-471b-9cd5-f8b240b19167" providerId="AD" clId="Web-{0348A8C7-F1FA-BD36-1B06-E9AA1594D307}" dt="2021-10-07T21:26:11.271" v="123" actId="1076"/>
      <pc:docMkLst>
        <pc:docMk/>
      </pc:docMkLst>
      <pc:sldChg chg="addSp delSp modSp">
        <pc:chgData name="Stefan Mihai (2113636)" userId="S::2113636@student.uwtsd.ac.uk::f78dc185-f6d3-471b-9cd5-f8b240b19167" providerId="AD" clId="Web-{0348A8C7-F1FA-BD36-1B06-E9AA1594D307}" dt="2021-10-07T21:26:11.271" v="123" actId="1076"/>
        <pc:sldMkLst>
          <pc:docMk/>
          <pc:sldMk cId="137681489" sldId="263"/>
        </pc:sldMkLst>
        <pc:spChg chg="add del">
          <ac:chgData name="Stefan Mihai (2113636)" userId="S::2113636@student.uwtsd.ac.uk::f78dc185-f6d3-471b-9cd5-f8b240b19167" providerId="AD" clId="Web-{0348A8C7-F1FA-BD36-1B06-E9AA1594D307}" dt="2021-10-07T20:20:32.188" v="37"/>
          <ac:spMkLst>
            <pc:docMk/>
            <pc:sldMk cId="137681489" sldId="263"/>
            <ac:spMk id="18" creationId="{B1DDEAD9-C878-4BDA-8A43-9152201CDC6D}"/>
          </ac:spMkLst>
        </pc:spChg>
        <pc:spChg chg="add del">
          <ac:chgData name="Stefan Mihai (2113636)" userId="S::2113636@student.uwtsd.ac.uk::f78dc185-f6d3-471b-9cd5-f8b240b19167" providerId="AD" clId="Web-{0348A8C7-F1FA-BD36-1B06-E9AA1594D307}" dt="2021-10-07T20:20:17.749" v="32"/>
          <ac:spMkLst>
            <pc:docMk/>
            <pc:sldMk cId="137681489" sldId="263"/>
            <ac:spMk id="23" creationId="{235136C5-4B07-40C1-BB1C-4F8E62D98611}"/>
          </ac:spMkLst>
        </pc:spChg>
        <pc:spChg chg="add del mod">
          <ac:chgData name="Stefan Mihai (2113636)" userId="S::2113636@student.uwtsd.ac.uk::f78dc185-f6d3-471b-9cd5-f8b240b19167" providerId="AD" clId="Web-{0348A8C7-F1FA-BD36-1B06-E9AA1594D307}" dt="2021-10-07T21:24:51.238" v="113"/>
          <ac:spMkLst>
            <pc:docMk/>
            <pc:sldMk cId="137681489" sldId="263"/>
            <ac:spMk id="32" creationId="{1B3869DC-08DF-40B1-9C9B-082EBCD7DD76}"/>
          </ac:spMkLst>
        </pc:spChg>
        <pc:picChg chg="add del mod">
          <ac:chgData name="Stefan Mihai (2113636)" userId="S::2113636@student.uwtsd.ac.uk::f78dc185-f6d3-471b-9cd5-f8b240b19167" providerId="AD" clId="Web-{0348A8C7-F1FA-BD36-1B06-E9AA1594D307}" dt="2021-10-07T21:25:15.379" v="116"/>
          <ac:picMkLst>
            <pc:docMk/>
            <pc:sldMk cId="137681489" sldId="263"/>
            <ac:picMk id="2" creationId="{545C9D12-2158-4DE4-9C9B-ECDD27C1A874}"/>
          </ac:picMkLst>
        </pc:picChg>
        <pc:picChg chg="add mod">
          <ac:chgData name="Stefan Mihai (2113636)" userId="S::2113636@student.uwtsd.ac.uk::f78dc185-f6d3-471b-9cd5-f8b240b19167" providerId="AD" clId="Web-{0348A8C7-F1FA-BD36-1B06-E9AA1594D307}" dt="2021-10-07T21:26:11.271" v="123" actId="1076"/>
          <ac:picMkLst>
            <pc:docMk/>
            <pc:sldMk cId="137681489" sldId="263"/>
            <ac:picMk id="3" creationId="{51CB8D5E-8488-4BF8-A386-A9CAEF614B21}"/>
          </ac:picMkLst>
        </pc:picChg>
        <pc:picChg chg="del mod">
          <ac:chgData name="Stefan Mihai (2113636)" userId="S::2113636@student.uwtsd.ac.uk::f78dc185-f6d3-471b-9cd5-f8b240b19167" providerId="AD" clId="Web-{0348A8C7-F1FA-BD36-1B06-E9AA1594D307}" dt="2021-10-07T20:21:39.221" v="44"/>
          <ac:picMkLst>
            <pc:docMk/>
            <pc:sldMk cId="137681489" sldId="263"/>
            <ac:picMk id="10" creationId="{1AEAC305-04D8-491E-8AF0-66D9C89F121E}"/>
          </ac:picMkLst>
        </pc:picChg>
        <pc:picChg chg="mod">
          <ac:chgData name="Stefan Mihai (2113636)" userId="S::2113636@student.uwtsd.ac.uk::f78dc185-f6d3-471b-9cd5-f8b240b19167" providerId="AD" clId="Web-{0348A8C7-F1FA-BD36-1B06-E9AA1594D307}" dt="2021-10-07T21:23:10.939" v="112" actId="1076"/>
          <ac:picMkLst>
            <pc:docMk/>
            <pc:sldMk cId="137681489" sldId="263"/>
            <ac:picMk id="12" creationId="{FAB9065A-F7B1-4BBE-91EF-361C38BD46F9}"/>
          </ac:picMkLst>
        </pc:picChg>
        <pc:picChg chg="add mod">
          <ac:chgData name="Stefan Mihai (2113636)" userId="S::2113636@student.uwtsd.ac.uk::f78dc185-f6d3-471b-9cd5-f8b240b19167" providerId="AD" clId="Web-{0348A8C7-F1FA-BD36-1B06-E9AA1594D307}" dt="2021-10-07T21:26:08.286" v="122" actId="1076"/>
          <ac:picMkLst>
            <pc:docMk/>
            <pc:sldMk cId="137681489" sldId="263"/>
            <ac:picMk id="33" creationId="{3C23B0EE-EB88-4621-B9C9-D93AAE940D4F}"/>
          </ac:picMkLst>
        </pc:picChg>
        <pc:inkChg chg="add del">
          <ac:chgData name="Stefan Mihai (2113636)" userId="S::2113636@student.uwtsd.ac.uk::f78dc185-f6d3-471b-9cd5-f8b240b19167" providerId="AD" clId="Web-{0348A8C7-F1FA-BD36-1B06-E9AA1594D307}" dt="2021-10-07T20:18:59.403" v="3"/>
          <ac:inkMkLst>
            <pc:docMk/>
            <pc:sldMk cId="137681489" sldId="263"/>
            <ac:inkMk id="2" creationId="{0318E7FE-82B3-4A63-ADD2-7825F6AEF848}"/>
          </ac:inkMkLst>
        </pc:inkChg>
        <pc:inkChg chg="add del">
          <ac:chgData name="Stefan Mihai (2113636)" userId="S::2113636@student.uwtsd.ac.uk::f78dc185-f6d3-471b-9cd5-f8b240b19167" providerId="AD" clId="Web-{0348A8C7-F1FA-BD36-1B06-E9AA1594D307}" dt="2021-10-07T20:19:27.731" v="17"/>
          <ac:inkMkLst>
            <pc:docMk/>
            <pc:sldMk cId="137681489" sldId="263"/>
            <ac:inkMk id="3" creationId="{F31DA02E-5FB4-48B2-95D6-0DC79DFA9B8F}"/>
          </ac:inkMkLst>
        </pc:inkChg>
        <pc:inkChg chg="add del">
          <ac:chgData name="Stefan Mihai (2113636)" userId="S::2113636@student.uwtsd.ac.uk::f78dc185-f6d3-471b-9cd5-f8b240b19167" providerId="AD" clId="Web-{0348A8C7-F1FA-BD36-1B06-E9AA1594D307}" dt="2021-10-07T20:19:26.481" v="14"/>
          <ac:inkMkLst>
            <pc:docMk/>
            <pc:sldMk cId="137681489" sldId="263"/>
            <ac:inkMk id="11" creationId="{D78424F2-9045-4612-BA33-624AB13DB125}"/>
          </ac:inkMkLst>
        </pc:inkChg>
        <pc:inkChg chg="add del">
          <ac:chgData name="Stefan Mihai (2113636)" userId="S::2113636@student.uwtsd.ac.uk::f78dc185-f6d3-471b-9cd5-f8b240b19167" providerId="AD" clId="Web-{0348A8C7-F1FA-BD36-1B06-E9AA1594D307}" dt="2021-10-07T20:19:27.731" v="16"/>
          <ac:inkMkLst>
            <pc:docMk/>
            <pc:sldMk cId="137681489" sldId="263"/>
            <ac:inkMk id="13" creationId="{D905E3BA-6C54-4D95-8DEA-2DDF7697CFEC}"/>
          </ac:inkMkLst>
        </pc:inkChg>
        <pc:inkChg chg="add del">
          <ac:chgData name="Stefan Mihai (2113636)" userId="S::2113636@student.uwtsd.ac.uk::f78dc185-f6d3-471b-9cd5-f8b240b19167" providerId="AD" clId="Web-{0348A8C7-F1FA-BD36-1B06-E9AA1594D307}" dt="2021-10-07T20:19:27.731" v="15"/>
          <ac:inkMkLst>
            <pc:docMk/>
            <pc:sldMk cId="137681489" sldId="263"/>
            <ac:inkMk id="14" creationId="{4D70592F-24E1-402D-909C-06251F2E597E}"/>
          </ac:inkMkLst>
        </pc:inkChg>
        <pc:inkChg chg="add del">
          <ac:chgData name="Stefan Mihai (2113636)" userId="S::2113636@student.uwtsd.ac.uk::f78dc185-f6d3-471b-9cd5-f8b240b19167" providerId="AD" clId="Web-{0348A8C7-F1FA-BD36-1B06-E9AA1594D307}" dt="2021-10-07T20:19:26.481" v="13"/>
          <ac:inkMkLst>
            <pc:docMk/>
            <pc:sldMk cId="137681489" sldId="263"/>
            <ac:inkMk id="15" creationId="{1A393C47-EDB7-427E-B622-B920892140E2}"/>
          </ac:inkMkLst>
        </pc:inkChg>
        <pc:inkChg chg="add del">
          <ac:chgData name="Stefan Mihai (2113636)" userId="S::2113636@student.uwtsd.ac.uk::f78dc185-f6d3-471b-9cd5-f8b240b19167" providerId="AD" clId="Web-{0348A8C7-F1FA-BD36-1B06-E9AA1594D307}" dt="2021-10-07T20:19:26.481" v="12"/>
          <ac:inkMkLst>
            <pc:docMk/>
            <pc:sldMk cId="137681489" sldId="263"/>
            <ac:inkMk id="16" creationId="{45BCC742-ED42-4BFB-A813-FA74376E50C6}"/>
          </ac:inkMkLst>
        </pc:inkChg>
        <pc:inkChg chg="add del">
          <ac:chgData name="Stefan Mihai (2113636)" userId="S::2113636@student.uwtsd.ac.uk::f78dc185-f6d3-471b-9cd5-f8b240b19167" providerId="AD" clId="Web-{0348A8C7-F1FA-BD36-1B06-E9AA1594D307}" dt="2021-10-07T20:19:26.481" v="11"/>
          <ac:inkMkLst>
            <pc:docMk/>
            <pc:sldMk cId="137681489" sldId="263"/>
            <ac:inkMk id="17" creationId="{60F8A461-E416-4B5B-9E02-7FBA143FA3E5}"/>
          </ac:inkMkLst>
        </pc:inkChg>
        <pc:inkChg chg="add del">
          <ac:chgData name="Stefan Mihai (2113636)" userId="S::2113636@student.uwtsd.ac.uk::f78dc185-f6d3-471b-9cd5-f8b240b19167" providerId="AD" clId="Web-{0348A8C7-F1FA-BD36-1B06-E9AA1594D307}" dt="2021-10-07T20:20:29.407" v="36"/>
          <ac:inkMkLst>
            <pc:docMk/>
            <pc:sldMk cId="137681489" sldId="263"/>
            <ac:inkMk id="19" creationId="{4FDE5014-FF7E-45DB-B289-C7601096B82F}"/>
          </ac:inkMkLst>
        </pc:inkChg>
        <pc:inkChg chg="add del">
          <ac:chgData name="Stefan Mihai (2113636)" userId="S::2113636@student.uwtsd.ac.uk::f78dc185-f6d3-471b-9cd5-f8b240b19167" providerId="AD" clId="Web-{0348A8C7-F1FA-BD36-1B06-E9AA1594D307}" dt="2021-10-07T20:20:26.688" v="35"/>
          <ac:inkMkLst>
            <pc:docMk/>
            <pc:sldMk cId="137681489" sldId="263"/>
            <ac:inkMk id="20" creationId="{53D77F13-9416-4804-A00E-F46407EC2791}"/>
          </ac:inkMkLst>
        </pc:inkChg>
        <pc:inkChg chg="add del">
          <ac:chgData name="Stefan Mihai (2113636)" userId="S::2113636@student.uwtsd.ac.uk::f78dc185-f6d3-471b-9cd5-f8b240b19167" providerId="AD" clId="Web-{0348A8C7-F1FA-BD36-1B06-E9AA1594D307}" dt="2021-10-07T20:20:23.297" v="34"/>
          <ac:inkMkLst>
            <pc:docMk/>
            <pc:sldMk cId="137681489" sldId="263"/>
            <ac:inkMk id="21" creationId="{B322EBD6-B77C-48F7-A612-2BA48932565D}"/>
          </ac:inkMkLst>
        </pc:inkChg>
        <pc:inkChg chg="add del">
          <ac:chgData name="Stefan Mihai (2113636)" userId="S::2113636@student.uwtsd.ac.uk::f78dc185-f6d3-471b-9cd5-f8b240b19167" providerId="AD" clId="Web-{0348A8C7-F1FA-BD36-1B06-E9AA1594D307}" dt="2021-10-07T20:20:20.516" v="33"/>
          <ac:inkMkLst>
            <pc:docMk/>
            <pc:sldMk cId="137681489" sldId="263"/>
            <ac:inkMk id="22" creationId="{DCD28D3B-C717-4BB1-99FC-50927B931FD2}"/>
          </ac:inkMkLst>
        </pc:inkChg>
        <pc:inkChg chg="add del">
          <ac:chgData name="Stefan Mihai (2113636)" userId="S::2113636@student.uwtsd.ac.uk::f78dc185-f6d3-471b-9cd5-f8b240b19167" providerId="AD" clId="Web-{0348A8C7-F1FA-BD36-1B06-E9AA1594D307}" dt="2021-10-07T20:20:14.920" v="31"/>
          <ac:inkMkLst>
            <pc:docMk/>
            <pc:sldMk cId="137681489" sldId="263"/>
            <ac:inkMk id="24" creationId="{3511176A-CCBC-407E-B1A8-662D0059CFC1}"/>
          </ac:inkMkLst>
        </pc:inkChg>
        <pc:inkChg chg="add del">
          <ac:chgData name="Stefan Mihai (2113636)" userId="S::2113636@student.uwtsd.ac.uk::f78dc185-f6d3-471b-9cd5-f8b240b19167" providerId="AD" clId="Web-{0348A8C7-F1FA-BD36-1B06-E9AA1594D307}" dt="2021-10-07T20:20:14.920" v="30"/>
          <ac:inkMkLst>
            <pc:docMk/>
            <pc:sldMk cId="137681489" sldId="263"/>
            <ac:inkMk id="25" creationId="{DDB53DFD-3E2B-4FBE-BA37-6091B16187E8}"/>
          </ac:inkMkLst>
        </pc:inkChg>
        <pc:inkChg chg="add del">
          <ac:chgData name="Stefan Mihai (2113636)" userId="S::2113636@student.uwtsd.ac.uk::f78dc185-f6d3-471b-9cd5-f8b240b19167" providerId="AD" clId="Web-{0348A8C7-F1FA-BD36-1B06-E9AA1594D307}" dt="2021-10-07T20:20:11.905" v="29"/>
          <ac:inkMkLst>
            <pc:docMk/>
            <pc:sldMk cId="137681489" sldId="263"/>
            <ac:inkMk id="26" creationId="{9DCAD6FA-082C-4C7A-992D-C0063B5C1645}"/>
          </ac:inkMkLst>
        </pc:inkChg>
        <pc:inkChg chg="add del">
          <ac:chgData name="Stefan Mihai (2113636)" userId="S::2113636@student.uwtsd.ac.uk::f78dc185-f6d3-471b-9cd5-f8b240b19167" providerId="AD" clId="Web-{0348A8C7-F1FA-BD36-1B06-E9AA1594D307}" dt="2021-10-07T20:20:09.201" v="28"/>
          <ac:inkMkLst>
            <pc:docMk/>
            <pc:sldMk cId="137681489" sldId="263"/>
            <ac:inkMk id="27" creationId="{227F3996-C9B4-433B-ADA4-808BB0424E42}"/>
          </ac:inkMkLst>
        </pc:inkChg>
        <pc:inkChg chg="add">
          <ac:chgData name="Stefan Mihai (2113636)" userId="S::2113636@student.uwtsd.ac.uk::f78dc185-f6d3-471b-9cd5-f8b240b19167" providerId="AD" clId="Web-{0348A8C7-F1FA-BD36-1B06-E9AA1594D307}" dt="2021-10-07T20:20:40.876" v="38"/>
          <ac:inkMkLst>
            <pc:docMk/>
            <pc:sldMk cId="137681489" sldId="263"/>
            <ac:inkMk id="28" creationId="{65E77EB2-B459-4D6F-9369-29D0F798DA07}"/>
          </ac:inkMkLst>
        </pc:inkChg>
        <pc:inkChg chg="add">
          <ac:chgData name="Stefan Mihai (2113636)" userId="S::2113636@student.uwtsd.ac.uk::f78dc185-f6d3-471b-9cd5-f8b240b19167" providerId="AD" clId="Web-{0348A8C7-F1FA-BD36-1B06-E9AA1594D307}" dt="2021-10-07T20:21:05.877" v="39"/>
          <ac:inkMkLst>
            <pc:docMk/>
            <pc:sldMk cId="137681489" sldId="263"/>
            <ac:inkMk id="29" creationId="{44D04D55-3473-4765-86E5-3917155CF216}"/>
          </ac:inkMkLst>
        </pc:inkChg>
        <pc:inkChg chg="add del">
          <ac:chgData name="Stefan Mihai (2113636)" userId="S::2113636@student.uwtsd.ac.uk::f78dc185-f6d3-471b-9cd5-f8b240b19167" providerId="AD" clId="Web-{0348A8C7-F1FA-BD36-1B06-E9AA1594D307}" dt="2021-10-07T20:21:25.659" v="43"/>
          <ac:inkMkLst>
            <pc:docMk/>
            <pc:sldMk cId="137681489" sldId="263"/>
            <ac:inkMk id="30" creationId="{EC36CFD4-65ED-4A52-BE76-202B2A77242A}"/>
          </ac:inkMkLst>
        </pc:inkChg>
        <pc:inkChg chg="add del">
          <ac:chgData name="Stefan Mihai (2113636)" userId="S::2113636@student.uwtsd.ac.uk::f78dc185-f6d3-471b-9cd5-f8b240b19167" providerId="AD" clId="Web-{0348A8C7-F1FA-BD36-1B06-E9AA1594D307}" dt="2021-10-07T20:21:22.940" v="42"/>
          <ac:inkMkLst>
            <pc:docMk/>
            <pc:sldMk cId="137681489" sldId="263"/>
            <ac:inkMk id="31" creationId="{FC7095A7-578F-4D3D-BF5C-61421723A893}"/>
          </ac:inkMkLst>
        </pc:inkChg>
      </pc:sldChg>
    </pc:docChg>
  </pc:docChgLst>
  <pc:docChgLst>
    <pc:chgData name="Stefan Mihai (2113636)" userId="S::2113636@student.uwtsd.ac.uk::f78dc185-f6d3-471b-9cd5-f8b240b19167" providerId="AD" clId="Web-{DA6CCF5F-459A-B185-CBD4-907B92FE9D7F}"/>
    <pc:docChg chg="modSld">
      <pc:chgData name="Stefan Mihai (2113636)" userId="S::2113636@student.uwtsd.ac.uk::f78dc185-f6d3-471b-9cd5-f8b240b19167" providerId="AD" clId="Web-{DA6CCF5F-459A-B185-CBD4-907B92FE9D7F}" dt="2021-10-08T17:55:15.026" v="1" actId="1076"/>
      <pc:docMkLst>
        <pc:docMk/>
      </pc:docMkLst>
      <pc:sldChg chg="modSp">
        <pc:chgData name="Stefan Mihai (2113636)" userId="S::2113636@student.uwtsd.ac.uk::f78dc185-f6d3-471b-9cd5-f8b240b19167" providerId="AD" clId="Web-{DA6CCF5F-459A-B185-CBD4-907B92FE9D7F}" dt="2021-10-08T17:55:15.026" v="1" actId="1076"/>
        <pc:sldMkLst>
          <pc:docMk/>
          <pc:sldMk cId="3183405391" sldId="287"/>
        </pc:sldMkLst>
        <pc:picChg chg="mod">
          <ac:chgData name="Stefan Mihai (2113636)" userId="S::2113636@student.uwtsd.ac.uk::f78dc185-f6d3-471b-9cd5-f8b240b19167" providerId="AD" clId="Web-{DA6CCF5F-459A-B185-CBD4-907B92FE9D7F}" dt="2021-10-08T17:55:15.026" v="1" actId="1076"/>
          <ac:picMkLst>
            <pc:docMk/>
            <pc:sldMk cId="3183405391" sldId="287"/>
            <ac:picMk id="5" creationId="{B427AB6D-848A-4D0D-9CA8-1E83AA533532}"/>
          </ac:picMkLst>
        </pc:picChg>
      </pc:sldChg>
    </pc:docChg>
  </pc:docChgLst>
  <pc:docChgLst>
    <pc:chgData name="Stefan Mihai (2113636)" userId="S::2113636@student.uwtsd.ac.uk::f78dc185-f6d3-471b-9cd5-f8b240b19167" providerId="AD" clId="Web-{373C61E3-4CD2-341B-C9D8-B9EFC46C5843}"/>
    <pc:docChg chg="addSld addMainMaster modMainMaster">
      <pc:chgData name="Stefan Mihai (2113636)" userId="S::2113636@student.uwtsd.ac.uk::f78dc185-f6d3-471b-9cd5-f8b240b19167" providerId="AD" clId="Web-{373C61E3-4CD2-341B-C9D8-B9EFC46C5843}" dt="2021-10-06T16:06:44.667" v="8"/>
      <pc:docMkLst>
        <pc:docMk/>
      </pc:docMkLst>
      <pc:sldChg chg="add">
        <pc:chgData name="Stefan Mihai (2113636)" userId="S::2113636@student.uwtsd.ac.uk::f78dc185-f6d3-471b-9cd5-f8b240b19167" providerId="AD" clId="Web-{373C61E3-4CD2-341B-C9D8-B9EFC46C5843}" dt="2021-10-06T16:04:51.336" v="0"/>
        <pc:sldMkLst>
          <pc:docMk/>
          <pc:sldMk cId="1125719239" sldId="274"/>
        </pc:sldMkLst>
      </pc:sldChg>
      <pc:sldChg chg="add">
        <pc:chgData name="Stefan Mihai (2113636)" userId="S::2113636@student.uwtsd.ac.uk::f78dc185-f6d3-471b-9cd5-f8b240b19167" providerId="AD" clId="Web-{373C61E3-4CD2-341B-C9D8-B9EFC46C5843}" dt="2021-10-06T16:05:03.274" v="1"/>
        <pc:sldMkLst>
          <pc:docMk/>
          <pc:sldMk cId="494975357" sldId="275"/>
        </pc:sldMkLst>
      </pc:sldChg>
      <pc:sldChg chg="add">
        <pc:chgData name="Stefan Mihai (2113636)" userId="S::2113636@student.uwtsd.ac.uk::f78dc185-f6d3-471b-9cd5-f8b240b19167" providerId="AD" clId="Web-{373C61E3-4CD2-341B-C9D8-B9EFC46C5843}" dt="2021-10-06T16:05:13.852" v="2"/>
        <pc:sldMkLst>
          <pc:docMk/>
          <pc:sldMk cId="640596810" sldId="276"/>
        </pc:sldMkLst>
      </pc:sldChg>
      <pc:sldChg chg="add">
        <pc:chgData name="Stefan Mihai (2113636)" userId="S::2113636@student.uwtsd.ac.uk::f78dc185-f6d3-471b-9cd5-f8b240b19167" providerId="AD" clId="Web-{373C61E3-4CD2-341B-C9D8-B9EFC46C5843}" dt="2021-10-06T16:05:27.978" v="3"/>
        <pc:sldMkLst>
          <pc:docMk/>
          <pc:sldMk cId="3051994038" sldId="277"/>
        </pc:sldMkLst>
      </pc:sldChg>
      <pc:sldChg chg="add">
        <pc:chgData name="Stefan Mihai (2113636)" userId="S::2113636@student.uwtsd.ac.uk::f78dc185-f6d3-471b-9cd5-f8b240b19167" providerId="AD" clId="Web-{373C61E3-4CD2-341B-C9D8-B9EFC46C5843}" dt="2021-10-06T16:05:43.244" v="4"/>
        <pc:sldMkLst>
          <pc:docMk/>
          <pc:sldMk cId="292116017" sldId="278"/>
        </pc:sldMkLst>
      </pc:sldChg>
      <pc:sldChg chg="add">
        <pc:chgData name="Stefan Mihai (2113636)" userId="S::2113636@student.uwtsd.ac.uk::f78dc185-f6d3-471b-9cd5-f8b240b19167" providerId="AD" clId="Web-{373C61E3-4CD2-341B-C9D8-B9EFC46C5843}" dt="2021-10-06T16:05:55.385" v="5"/>
        <pc:sldMkLst>
          <pc:docMk/>
          <pc:sldMk cId="3417493203" sldId="279"/>
        </pc:sldMkLst>
      </pc:sldChg>
      <pc:sldChg chg="add">
        <pc:chgData name="Stefan Mihai (2113636)" userId="S::2113636@student.uwtsd.ac.uk::f78dc185-f6d3-471b-9cd5-f8b240b19167" providerId="AD" clId="Web-{373C61E3-4CD2-341B-C9D8-B9EFC46C5843}" dt="2021-10-06T16:06:04.869" v="6"/>
        <pc:sldMkLst>
          <pc:docMk/>
          <pc:sldMk cId="335895369" sldId="280"/>
        </pc:sldMkLst>
      </pc:sldChg>
      <pc:sldChg chg="add">
        <pc:chgData name="Stefan Mihai (2113636)" userId="S::2113636@student.uwtsd.ac.uk::f78dc185-f6d3-471b-9cd5-f8b240b19167" providerId="AD" clId="Web-{373C61E3-4CD2-341B-C9D8-B9EFC46C5843}" dt="2021-10-06T16:06:25.526" v="7"/>
        <pc:sldMkLst>
          <pc:docMk/>
          <pc:sldMk cId="1943391659" sldId="281"/>
        </pc:sldMkLst>
      </pc:sldChg>
      <pc:sldChg chg="add">
        <pc:chgData name="Stefan Mihai (2113636)" userId="S::2113636@student.uwtsd.ac.uk::f78dc185-f6d3-471b-9cd5-f8b240b19167" providerId="AD" clId="Web-{373C61E3-4CD2-341B-C9D8-B9EFC46C5843}" dt="2021-10-06T16:06:44.667" v="8"/>
        <pc:sldMkLst>
          <pc:docMk/>
          <pc:sldMk cId="900580783" sldId="282"/>
        </pc:sldMkLst>
      </pc:sldChg>
      <pc:sldMasterChg chg="add addSldLayout">
        <pc:chgData name="Stefan Mihai (2113636)" userId="S::2113636@student.uwtsd.ac.uk::f78dc185-f6d3-471b-9cd5-f8b240b19167" providerId="AD" clId="Web-{373C61E3-4CD2-341B-C9D8-B9EFC46C5843}" dt="2021-10-06T16:04:51.336" v="0"/>
        <pc:sldMasterMkLst>
          <pc:docMk/>
          <pc:sldMasterMk cId="0" sldId="2147483648"/>
        </pc:sldMasterMkLst>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49"/>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0"/>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1"/>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3"/>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4"/>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5"/>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6"/>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7"/>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8"/>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59"/>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0"/>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1"/>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3"/>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6"/>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7"/>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668"/>
          </pc:sldLayoutMkLst>
        </pc:sldLayoutChg>
        <pc:sldLayoutChg chg="add">
          <pc:chgData name="Stefan Mihai (2113636)" userId="S::2113636@student.uwtsd.ac.uk::f78dc185-f6d3-471b-9cd5-f8b240b19167" providerId="AD" clId="Web-{373C61E3-4CD2-341B-C9D8-B9EFC46C5843}" dt="2021-10-06T16:04:51.336" v="0"/>
          <pc:sldLayoutMkLst>
            <pc:docMk/>
            <pc:sldMasterMk cId="0" sldId="2147483648"/>
            <pc:sldLayoutMk cId="0" sldId="2147483739"/>
          </pc:sldLayoutMkLst>
        </pc:sldLayoutChg>
      </pc:sldMasterChg>
      <pc:sldMasterChg chg="add addSldLayout">
        <pc:chgData name="Stefan Mihai (2113636)" userId="S::2113636@student.uwtsd.ac.uk::f78dc185-f6d3-471b-9cd5-f8b240b19167" providerId="AD" clId="Web-{373C61E3-4CD2-341B-C9D8-B9EFC46C5843}" dt="2021-10-06T16:05:27.978" v="3"/>
        <pc:sldMasterMkLst>
          <pc:docMk/>
          <pc:sldMasterMk cId="2296838726" sldId="2147483652"/>
        </pc:sldMasterMkLst>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1599705985" sldId="2147483743"/>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3245595912" sldId="2147483744"/>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2057878911" sldId="2147483745"/>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1281297884" sldId="2147483746"/>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3248802098" sldId="2147483747"/>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46692206" sldId="2147483748"/>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2007616347" sldId="2147483749"/>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3151805862" sldId="2147483750"/>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4066887325" sldId="2147483751"/>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4136530297" sldId="2147483752"/>
          </pc:sldLayoutMkLst>
        </pc:sldLayoutChg>
        <pc:sldLayoutChg chg="add">
          <pc:chgData name="Stefan Mihai (2113636)" userId="S::2113636@student.uwtsd.ac.uk::f78dc185-f6d3-471b-9cd5-f8b240b19167" providerId="AD" clId="Web-{373C61E3-4CD2-341B-C9D8-B9EFC46C5843}" dt="2021-10-06T16:05:27.978" v="3"/>
          <pc:sldLayoutMkLst>
            <pc:docMk/>
            <pc:sldMasterMk cId="2296838726" sldId="2147483652"/>
            <pc:sldLayoutMk cId="263849241" sldId="2147483753"/>
          </pc:sldLayoutMkLst>
        </pc:sldLayoutChg>
      </pc:sldMasterChg>
      <pc:sldMasterChg chg="replId modSldLayout">
        <pc:chgData name="Stefan Mihai (2113636)" userId="S::2113636@student.uwtsd.ac.uk::f78dc185-f6d3-471b-9cd5-f8b240b19167" providerId="AD" clId="Web-{373C61E3-4CD2-341B-C9D8-B9EFC46C5843}" dt="2021-10-06T16:05:27.978" v="3"/>
        <pc:sldMasterMkLst>
          <pc:docMk/>
          <pc:sldMasterMk cId="4077215986" sldId="2147483726"/>
        </pc:sldMasterMkLst>
        <pc:sldLayoutChg chg="replId">
          <pc:chgData name="Stefan Mihai (2113636)" userId="S::2113636@student.uwtsd.ac.uk::f78dc185-f6d3-471b-9cd5-f8b240b19167" providerId="AD" clId="Web-{373C61E3-4CD2-341B-C9D8-B9EFC46C5843}" dt="2021-10-06T16:05:27.978" v="3"/>
          <pc:sldLayoutMkLst>
            <pc:docMk/>
            <pc:sldMasterMk cId="4077215986" sldId="2147483726"/>
            <pc:sldLayoutMk cId="3528218667" sldId="2147483725"/>
          </pc:sldLayoutMkLst>
        </pc:sldLayoutChg>
      </pc:sldMasterChg>
    </pc:docChg>
  </pc:docChgLst>
  <pc:docChgLst>
    <pc:chgData name="Stefan Mihai (2113636)" userId="S::2113636@student.uwtsd.ac.uk::f78dc185-f6d3-471b-9cd5-f8b240b19167" providerId="AD" clId="Web-{6056D15B-F02A-9EC5-90AF-BA8312255AEF}"/>
    <pc:docChg chg="modSld">
      <pc:chgData name="Stefan Mihai (2113636)" userId="S::2113636@student.uwtsd.ac.uk::f78dc185-f6d3-471b-9cd5-f8b240b19167" providerId="AD" clId="Web-{6056D15B-F02A-9EC5-90AF-BA8312255AEF}" dt="2021-10-07T19:09:00.939" v="161"/>
      <pc:docMkLst>
        <pc:docMk/>
      </pc:docMkLst>
      <pc:sldChg chg="addSp delSp">
        <pc:chgData name="Stefan Mihai (2113636)" userId="S::2113636@student.uwtsd.ac.uk::f78dc185-f6d3-471b-9cd5-f8b240b19167" providerId="AD" clId="Web-{6056D15B-F02A-9EC5-90AF-BA8312255AEF}" dt="2021-10-07T19:03:42.068" v="136"/>
        <pc:sldMkLst>
          <pc:docMk/>
          <pc:sldMk cId="109857222" sldId="256"/>
        </pc:sldMkLst>
        <pc:inkChg chg="add del">
          <ac:chgData name="Stefan Mihai (2113636)" userId="S::2113636@student.uwtsd.ac.uk::f78dc185-f6d3-471b-9cd5-f8b240b19167" providerId="AD" clId="Web-{6056D15B-F02A-9EC5-90AF-BA8312255AEF}" dt="2021-10-07T19:03:42.068" v="136"/>
          <ac:inkMkLst>
            <pc:docMk/>
            <pc:sldMk cId="109857222" sldId="256"/>
            <ac:inkMk id="5" creationId="{6A2CD27D-1CA9-426E-AEBC-0465E6CEAED5}"/>
          </ac:inkMkLst>
        </pc:inkChg>
      </pc:sldChg>
      <pc:sldChg chg="addSp delSp modSp">
        <pc:chgData name="Stefan Mihai (2113636)" userId="S::2113636@student.uwtsd.ac.uk::f78dc185-f6d3-471b-9cd5-f8b240b19167" providerId="AD" clId="Web-{6056D15B-F02A-9EC5-90AF-BA8312255AEF}" dt="2021-10-07T19:02:57.958" v="134"/>
        <pc:sldMkLst>
          <pc:docMk/>
          <pc:sldMk cId="137681489" sldId="263"/>
        </pc:sldMkLst>
        <pc:spChg chg="add mod">
          <ac:chgData name="Stefan Mihai (2113636)" userId="S::2113636@student.uwtsd.ac.uk::f78dc185-f6d3-471b-9cd5-f8b240b19167" providerId="AD" clId="Web-{6056D15B-F02A-9EC5-90AF-BA8312255AEF}" dt="2021-10-07T18:58:04.901" v="85" actId="20577"/>
          <ac:spMkLst>
            <pc:docMk/>
            <pc:sldMk cId="137681489" sldId="263"/>
            <ac:spMk id="2" creationId="{CB9D8903-E54B-438C-BA80-DA118DE2B295}"/>
          </ac:spMkLst>
        </pc:spChg>
        <pc:spChg chg="mod">
          <ac:chgData name="Stefan Mihai (2113636)" userId="S::2113636@student.uwtsd.ac.uk::f78dc185-f6d3-471b-9cd5-f8b240b19167" providerId="AD" clId="Web-{6056D15B-F02A-9EC5-90AF-BA8312255AEF}" dt="2021-10-07T18:58:51.042" v="92" actId="1076"/>
          <ac:spMkLst>
            <pc:docMk/>
            <pc:sldMk cId="137681489" sldId="263"/>
            <ac:spMk id="6" creationId="{48037A51-F291-4A10-B459-E8F436677576}"/>
          </ac:spMkLst>
        </pc:spChg>
        <pc:spChg chg="mod">
          <ac:chgData name="Stefan Mihai (2113636)" userId="S::2113636@student.uwtsd.ac.uk::f78dc185-f6d3-471b-9cd5-f8b240b19167" providerId="AD" clId="Web-{6056D15B-F02A-9EC5-90AF-BA8312255AEF}" dt="2021-10-07T18:58:32.964" v="89" actId="1076"/>
          <ac:spMkLst>
            <pc:docMk/>
            <pc:sldMk cId="137681489" sldId="263"/>
            <ac:spMk id="7" creationId="{ED33141F-DC5C-46EA-B37D-9DF738F7BC6C}"/>
          </ac:spMkLst>
        </pc:spChg>
        <pc:spChg chg="mod">
          <ac:chgData name="Stefan Mihai (2113636)" userId="S::2113636@student.uwtsd.ac.uk::f78dc185-f6d3-471b-9cd5-f8b240b19167" providerId="AD" clId="Web-{6056D15B-F02A-9EC5-90AF-BA8312255AEF}" dt="2021-10-07T18:58:47.402" v="91" actId="1076"/>
          <ac:spMkLst>
            <pc:docMk/>
            <pc:sldMk cId="137681489" sldId="263"/>
            <ac:spMk id="8" creationId="{6D568165-6635-43A0-AB16-E51822DE397E}"/>
          </ac:spMkLst>
        </pc:spChg>
        <pc:spChg chg="mod">
          <ac:chgData name="Stefan Mihai (2113636)" userId="S::2113636@student.uwtsd.ac.uk::f78dc185-f6d3-471b-9cd5-f8b240b19167" providerId="AD" clId="Web-{6056D15B-F02A-9EC5-90AF-BA8312255AEF}" dt="2021-10-07T18:58:42.027" v="90" actId="1076"/>
          <ac:spMkLst>
            <pc:docMk/>
            <pc:sldMk cId="137681489" sldId="263"/>
            <ac:spMk id="9" creationId="{0BD8417E-5A9A-401B-B04F-C5C4C6BB64D0}"/>
          </ac:spMkLst>
        </pc:spChg>
        <pc:picChg chg="mod">
          <ac:chgData name="Stefan Mihai (2113636)" userId="S::2113636@student.uwtsd.ac.uk::f78dc185-f6d3-471b-9cd5-f8b240b19167" providerId="AD" clId="Web-{6056D15B-F02A-9EC5-90AF-BA8312255AEF}" dt="2021-10-07T18:58:11.041" v="86" actId="1076"/>
          <ac:picMkLst>
            <pc:docMk/>
            <pc:sldMk cId="137681489" sldId="263"/>
            <ac:picMk id="5" creationId="{D4ECEFF0-4A1F-454D-8E06-B675F9F25645}"/>
          </ac:picMkLst>
        </pc:picChg>
        <pc:inkChg chg="add del">
          <ac:chgData name="Stefan Mihai (2113636)" userId="S::2113636@student.uwtsd.ac.uk::f78dc185-f6d3-471b-9cd5-f8b240b19167" providerId="AD" clId="Web-{6056D15B-F02A-9EC5-90AF-BA8312255AEF}" dt="2021-10-07T18:59:23.215" v="94"/>
          <ac:inkMkLst>
            <pc:docMk/>
            <pc:sldMk cId="137681489" sldId="263"/>
            <ac:inkMk id="3" creationId="{D135AD6D-1952-4C44-94A5-5BBA0B26A3E9}"/>
          </ac:inkMkLst>
        </pc:inkChg>
        <pc:inkChg chg="add del">
          <ac:chgData name="Stefan Mihai (2113636)" userId="S::2113636@student.uwtsd.ac.uk::f78dc185-f6d3-471b-9cd5-f8b240b19167" providerId="AD" clId="Web-{6056D15B-F02A-9EC5-90AF-BA8312255AEF}" dt="2021-10-07T18:59:43.263" v="98"/>
          <ac:inkMkLst>
            <pc:docMk/>
            <pc:sldMk cId="137681489" sldId="263"/>
            <ac:inkMk id="10" creationId="{45445662-7771-4543-A533-4134161B8E82}"/>
          </ac:inkMkLst>
        </pc:inkChg>
        <pc:inkChg chg="add del">
          <ac:chgData name="Stefan Mihai (2113636)" userId="S::2113636@student.uwtsd.ac.uk::f78dc185-f6d3-471b-9cd5-f8b240b19167" providerId="AD" clId="Web-{6056D15B-F02A-9EC5-90AF-BA8312255AEF}" dt="2021-10-07T18:59:43.263" v="97"/>
          <ac:inkMkLst>
            <pc:docMk/>
            <pc:sldMk cId="137681489" sldId="263"/>
            <ac:inkMk id="11" creationId="{E529EC40-DEA2-4B9D-BACF-934CAA33FB05}"/>
          </ac:inkMkLst>
        </pc:inkChg>
        <pc:inkChg chg="add del">
          <ac:chgData name="Stefan Mihai (2113636)" userId="S::2113636@student.uwtsd.ac.uk::f78dc185-f6d3-471b-9cd5-f8b240b19167" providerId="AD" clId="Web-{6056D15B-F02A-9EC5-90AF-BA8312255AEF}" dt="2021-10-07T19:00:16.139" v="100"/>
          <ac:inkMkLst>
            <pc:docMk/>
            <pc:sldMk cId="137681489" sldId="263"/>
            <ac:inkMk id="12" creationId="{262EDAC8-73D3-474C-AA99-BA9F2910A23E}"/>
          </ac:inkMkLst>
        </pc:inkChg>
        <pc:inkChg chg="add del">
          <ac:chgData name="Stefan Mihai (2113636)" userId="S::2113636@student.uwtsd.ac.uk::f78dc185-f6d3-471b-9cd5-f8b240b19167" providerId="AD" clId="Web-{6056D15B-F02A-9EC5-90AF-BA8312255AEF}" dt="2021-10-07T19:01:59.644" v="106"/>
          <ac:inkMkLst>
            <pc:docMk/>
            <pc:sldMk cId="137681489" sldId="263"/>
            <ac:inkMk id="13" creationId="{1B505791-3E6D-4B8A-89A3-105CE7844CB1}"/>
          </ac:inkMkLst>
        </pc:inkChg>
        <pc:inkChg chg="add del">
          <ac:chgData name="Stefan Mihai (2113636)" userId="S::2113636@student.uwtsd.ac.uk::f78dc185-f6d3-471b-9cd5-f8b240b19167" providerId="AD" clId="Web-{6056D15B-F02A-9EC5-90AF-BA8312255AEF}" dt="2021-10-07T19:01:59.644" v="105"/>
          <ac:inkMkLst>
            <pc:docMk/>
            <pc:sldMk cId="137681489" sldId="263"/>
            <ac:inkMk id="14" creationId="{E3FBCBA4-0289-4F2A-B799-B74BC426500D}"/>
          </ac:inkMkLst>
        </pc:inkChg>
        <pc:inkChg chg="add del">
          <ac:chgData name="Stefan Mihai (2113636)" userId="S::2113636@student.uwtsd.ac.uk::f78dc185-f6d3-471b-9cd5-f8b240b19167" providerId="AD" clId="Web-{6056D15B-F02A-9EC5-90AF-BA8312255AEF}" dt="2021-10-07T19:01:59.644" v="104"/>
          <ac:inkMkLst>
            <pc:docMk/>
            <pc:sldMk cId="137681489" sldId="263"/>
            <ac:inkMk id="15" creationId="{8FE85FCA-673E-4A5A-894F-F5F43C13B518}"/>
          </ac:inkMkLst>
        </pc:inkChg>
        <pc:inkChg chg="add del">
          <ac:chgData name="Stefan Mihai (2113636)" userId="S::2113636@student.uwtsd.ac.uk::f78dc185-f6d3-471b-9cd5-f8b240b19167" providerId="AD" clId="Web-{6056D15B-F02A-9EC5-90AF-BA8312255AEF}" dt="2021-10-07T19:02:05.706" v="110"/>
          <ac:inkMkLst>
            <pc:docMk/>
            <pc:sldMk cId="137681489" sldId="263"/>
            <ac:inkMk id="16" creationId="{86B0A699-E2AB-4005-A73F-73CBC3A0E748}"/>
          </ac:inkMkLst>
        </pc:inkChg>
        <pc:inkChg chg="add del">
          <ac:chgData name="Stefan Mihai (2113636)" userId="S::2113636@student.uwtsd.ac.uk::f78dc185-f6d3-471b-9cd5-f8b240b19167" providerId="AD" clId="Web-{6056D15B-F02A-9EC5-90AF-BA8312255AEF}" dt="2021-10-07T19:02:05.706" v="109"/>
          <ac:inkMkLst>
            <pc:docMk/>
            <pc:sldMk cId="137681489" sldId="263"/>
            <ac:inkMk id="17" creationId="{620130E1-DBF1-47F0-A1A8-CE6DBCF25065}"/>
          </ac:inkMkLst>
        </pc:inkChg>
        <pc:inkChg chg="add del">
          <ac:chgData name="Stefan Mihai (2113636)" userId="S::2113636@student.uwtsd.ac.uk::f78dc185-f6d3-471b-9cd5-f8b240b19167" providerId="AD" clId="Web-{6056D15B-F02A-9EC5-90AF-BA8312255AEF}" dt="2021-10-07T19:02:26.035" v="124"/>
          <ac:inkMkLst>
            <pc:docMk/>
            <pc:sldMk cId="137681489" sldId="263"/>
            <ac:inkMk id="18" creationId="{B0B7C5C1-E65F-4226-8CD6-268DD8DA8D08}"/>
          </ac:inkMkLst>
        </pc:inkChg>
        <pc:inkChg chg="add del">
          <ac:chgData name="Stefan Mihai (2113636)" userId="S::2113636@student.uwtsd.ac.uk::f78dc185-f6d3-471b-9cd5-f8b240b19167" providerId="AD" clId="Web-{6056D15B-F02A-9EC5-90AF-BA8312255AEF}" dt="2021-10-07T19:02:26.035" v="123"/>
          <ac:inkMkLst>
            <pc:docMk/>
            <pc:sldMk cId="137681489" sldId="263"/>
            <ac:inkMk id="19" creationId="{3E13A927-16D5-49A9-92B4-012D099AFFFD}"/>
          </ac:inkMkLst>
        </pc:inkChg>
        <pc:inkChg chg="add del">
          <ac:chgData name="Stefan Mihai (2113636)" userId="S::2113636@student.uwtsd.ac.uk::f78dc185-f6d3-471b-9cd5-f8b240b19167" providerId="AD" clId="Web-{6056D15B-F02A-9EC5-90AF-BA8312255AEF}" dt="2021-10-07T19:02:26.019" v="122"/>
          <ac:inkMkLst>
            <pc:docMk/>
            <pc:sldMk cId="137681489" sldId="263"/>
            <ac:inkMk id="20" creationId="{07B847D0-023F-4DA9-90E9-21FBD8F75ED9}"/>
          </ac:inkMkLst>
        </pc:inkChg>
        <pc:inkChg chg="add del">
          <ac:chgData name="Stefan Mihai (2113636)" userId="S::2113636@student.uwtsd.ac.uk::f78dc185-f6d3-471b-9cd5-f8b240b19167" providerId="AD" clId="Web-{6056D15B-F02A-9EC5-90AF-BA8312255AEF}" dt="2021-10-07T19:02:26.019" v="121"/>
          <ac:inkMkLst>
            <pc:docMk/>
            <pc:sldMk cId="137681489" sldId="263"/>
            <ac:inkMk id="21" creationId="{41248F34-011A-4397-8DD6-E851502DF820}"/>
          </ac:inkMkLst>
        </pc:inkChg>
        <pc:inkChg chg="add del">
          <ac:chgData name="Stefan Mihai (2113636)" userId="S::2113636@student.uwtsd.ac.uk::f78dc185-f6d3-471b-9cd5-f8b240b19167" providerId="AD" clId="Web-{6056D15B-F02A-9EC5-90AF-BA8312255AEF}" dt="2021-10-07T19:02:26.019" v="120"/>
          <ac:inkMkLst>
            <pc:docMk/>
            <pc:sldMk cId="137681489" sldId="263"/>
            <ac:inkMk id="22" creationId="{D60DA75B-4522-49A0-BC48-CA4FFE397E5C}"/>
          </ac:inkMkLst>
        </pc:inkChg>
        <pc:inkChg chg="add del">
          <ac:chgData name="Stefan Mihai (2113636)" userId="S::2113636@student.uwtsd.ac.uk::f78dc185-f6d3-471b-9cd5-f8b240b19167" providerId="AD" clId="Web-{6056D15B-F02A-9EC5-90AF-BA8312255AEF}" dt="2021-10-07T19:02:26.019" v="119"/>
          <ac:inkMkLst>
            <pc:docMk/>
            <pc:sldMk cId="137681489" sldId="263"/>
            <ac:inkMk id="23" creationId="{600584D1-19DD-4D1C-82A1-190A0B3ACE3F}"/>
          </ac:inkMkLst>
        </pc:inkChg>
        <pc:inkChg chg="add del">
          <ac:chgData name="Stefan Mihai (2113636)" userId="S::2113636@student.uwtsd.ac.uk::f78dc185-f6d3-471b-9cd5-f8b240b19167" providerId="AD" clId="Web-{6056D15B-F02A-9EC5-90AF-BA8312255AEF}" dt="2021-10-07T19:02:26.019" v="118"/>
          <ac:inkMkLst>
            <pc:docMk/>
            <pc:sldMk cId="137681489" sldId="263"/>
            <ac:inkMk id="24" creationId="{E47000C5-560D-46B3-916F-2A5099604D12}"/>
          </ac:inkMkLst>
        </pc:inkChg>
        <pc:inkChg chg="add">
          <ac:chgData name="Stefan Mihai (2113636)" userId="S::2113636@student.uwtsd.ac.uk::f78dc185-f6d3-471b-9cd5-f8b240b19167" providerId="AD" clId="Web-{6056D15B-F02A-9EC5-90AF-BA8312255AEF}" dt="2021-10-07T19:02:38.035" v="125"/>
          <ac:inkMkLst>
            <pc:docMk/>
            <pc:sldMk cId="137681489" sldId="263"/>
            <ac:inkMk id="25" creationId="{1898AA89-4425-418D-827F-7C646DD9F971}"/>
          </ac:inkMkLst>
        </pc:inkChg>
        <pc:inkChg chg="add">
          <ac:chgData name="Stefan Mihai (2113636)" userId="S::2113636@student.uwtsd.ac.uk::f78dc185-f6d3-471b-9cd5-f8b240b19167" providerId="AD" clId="Web-{6056D15B-F02A-9EC5-90AF-BA8312255AEF}" dt="2021-10-07T19:02:38.863" v="126"/>
          <ac:inkMkLst>
            <pc:docMk/>
            <pc:sldMk cId="137681489" sldId="263"/>
            <ac:inkMk id="26" creationId="{95D02FBC-032D-4ACB-9024-C60CDDE7DF07}"/>
          </ac:inkMkLst>
        </pc:inkChg>
        <pc:inkChg chg="add">
          <ac:chgData name="Stefan Mihai (2113636)" userId="S::2113636@student.uwtsd.ac.uk::f78dc185-f6d3-471b-9cd5-f8b240b19167" providerId="AD" clId="Web-{6056D15B-F02A-9EC5-90AF-BA8312255AEF}" dt="2021-10-07T19:02:40.598" v="127"/>
          <ac:inkMkLst>
            <pc:docMk/>
            <pc:sldMk cId="137681489" sldId="263"/>
            <ac:inkMk id="27" creationId="{F9166E18-82DD-47A9-B228-F47287BA3D27}"/>
          </ac:inkMkLst>
        </pc:inkChg>
        <pc:inkChg chg="add">
          <ac:chgData name="Stefan Mihai (2113636)" userId="S::2113636@student.uwtsd.ac.uk::f78dc185-f6d3-471b-9cd5-f8b240b19167" providerId="AD" clId="Web-{6056D15B-F02A-9EC5-90AF-BA8312255AEF}" dt="2021-10-07T19:02:41.489" v="128"/>
          <ac:inkMkLst>
            <pc:docMk/>
            <pc:sldMk cId="137681489" sldId="263"/>
            <ac:inkMk id="28" creationId="{76E840E9-36B2-446E-81F7-37BB1FABB790}"/>
          </ac:inkMkLst>
        </pc:inkChg>
        <pc:inkChg chg="add">
          <ac:chgData name="Stefan Mihai (2113636)" userId="S::2113636@student.uwtsd.ac.uk::f78dc185-f6d3-471b-9cd5-f8b240b19167" providerId="AD" clId="Web-{6056D15B-F02A-9EC5-90AF-BA8312255AEF}" dt="2021-10-07T19:02:42.457" v="129"/>
          <ac:inkMkLst>
            <pc:docMk/>
            <pc:sldMk cId="137681489" sldId="263"/>
            <ac:inkMk id="29" creationId="{028EA595-E50D-473F-9E40-CFE9E6E49703}"/>
          </ac:inkMkLst>
        </pc:inkChg>
        <pc:inkChg chg="add">
          <ac:chgData name="Stefan Mihai (2113636)" userId="S::2113636@student.uwtsd.ac.uk::f78dc185-f6d3-471b-9cd5-f8b240b19167" providerId="AD" clId="Web-{6056D15B-F02A-9EC5-90AF-BA8312255AEF}" dt="2021-10-07T19:02:43.457" v="130"/>
          <ac:inkMkLst>
            <pc:docMk/>
            <pc:sldMk cId="137681489" sldId="263"/>
            <ac:inkMk id="30" creationId="{6F14535D-F6EA-41BF-B570-547787CE6477}"/>
          </ac:inkMkLst>
        </pc:inkChg>
        <pc:inkChg chg="add">
          <ac:chgData name="Stefan Mihai (2113636)" userId="S::2113636@student.uwtsd.ac.uk::f78dc185-f6d3-471b-9cd5-f8b240b19167" providerId="AD" clId="Web-{6056D15B-F02A-9EC5-90AF-BA8312255AEF}" dt="2021-10-07T19:02:53.004" v="131"/>
          <ac:inkMkLst>
            <pc:docMk/>
            <pc:sldMk cId="137681489" sldId="263"/>
            <ac:inkMk id="31" creationId="{97AA7C94-06CB-4624-8320-2C6274332906}"/>
          </ac:inkMkLst>
        </pc:inkChg>
        <pc:inkChg chg="add">
          <ac:chgData name="Stefan Mihai (2113636)" userId="S::2113636@student.uwtsd.ac.uk::f78dc185-f6d3-471b-9cd5-f8b240b19167" providerId="AD" clId="Web-{6056D15B-F02A-9EC5-90AF-BA8312255AEF}" dt="2021-10-07T19:02:53.629" v="132"/>
          <ac:inkMkLst>
            <pc:docMk/>
            <pc:sldMk cId="137681489" sldId="263"/>
            <ac:inkMk id="32" creationId="{A0228947-B4B0-447E-8BD9-4FD6E8251926}"/>
          </ac:inkMkLst>
        </pc:inkChg>
        <pc:inkChg chg="add">
          <ac:chgData name="Stefan Mihai (2113636)" userId="S::2113636@student.uwtsd.ac.uk::f78dc185-f6d3-471b-9cd5-f8b240b19167" providerId="AD" clId="Web-{6056D15B-F02A-9EC5-90AF-BA8312255AEF}" dt="2021-10-07T19:02:54.551" v="133"/>
          <ac:inkMkLst>
            <pc:docMk/>
            <pc:sldMk cId="137681489" sldId="263"/>
            <ac:inkMk id="33" creationId="{AB64A3D4-A292-4E3B-8784-DBD41E8D8ABC}"/>
          </ac:inkMkLst>
        </pc:inkChg>
        <pc:inkChg chg="add">
          <ac:chgData name="Stefan Mihai (2113636)" userId="S::2113636@student.uwtsd.ac.uk::f78dc185-f6d3-471b-9cd5-f8b240b19167" providerId="AD" clId="Web-{6056D15B-F02A-9EC5-90AF-BA8312255AEF}" dt="2021-10-07T19:02:57.958" v="134"/>
          <ac:inkMkLst>
            <pc:docMk/>
            <pc:sldMk cId="137681489" sldId="263"/>
            <ac:inkMk id="34" creationId="{FB01D659-0C0C-440B-853F-DB56C19DAD43}"/>
          </ac:inkMkLst>
        </pc:inkChg>
      </pc:sldChg>
      <pc:sldChg chg="modSp">
        <pc:chgData name="Stefan Mihai (2113636)" userId="S::2113636@student.uwtsd.ac.uk::f78dc185-f6d3-471b-9cd5-f8b240b19167" providerId="AD" clId="Web-{6056D15B-F02A-9EC5-90AF-BA8312255AEF}" dt="2021-10-07T18:53:24.497" v="1" actId="20577"/>
        <pc:sldMkLst>
          <pc:docMk/>
          <pc:sldMk cId="3376919045" sldId="264"/>
        </pc:sldMkLst>
        <pc:spChg chg="mod">
          <ac:chgData name="Stefan Mihai (2113636)" userId="S::2113636@student.uwtsd.ac.uk::f78dc185-f6d3-471b-9cd5-f8b240b19167" providerId="AD" clId="Web-{6056D15B-F02A-9EC5-90AF-BA8312255AEF}" dt="2021-10-07T18:53:24.497" v="1" actId="20577"/>
          <ac:spMkLst>
            <pc:docMk/>
            <pc:sldMk cId="3376919045" sldId="264"/>
            <ac:spMk id="6" creationId="{6B11D6C7-F6B5-405E-A7FE-95AB0E38297C}"/>
          </ac:spMkLst>
        </pc:spChg>
      </pc:sldChg>
      <pc:sldChg chg="modSp">
        <pc:chgData name="Stefan Mihai (2113636)" userId="S::2113636@student.uwtsd.ac.uk::f78dc185-f6d3-471b-9cd5-f8b240b19167" providerId="AD" clId="Web-{6056D15B-F02A-9EC5-90AF-BA8312255AEF}" dt="2021-10-07T18:53:29.872" v="2" actId="20577"/>
        <pc:sldMkLst>
          <pc:docMk/>
          <pc:sldMk cId="3343080431" sldId="265"/>
        </pc:sldMkLst>
        <pc:spChg chg="mod">
          <ac:chgData name="Stefan Mihai (2113636)" userId="S::2113636@student.uwtsd.ac.uk::f78dc185-f6d3-471b-9cd5-f8b240b19167" providerId="AD" clId="Web-{6056D15B-F02A-9EC5-90AF-BA8312255AEF}" dt="2021-10-07T18:53:29.872" v="2" actId="20577"/>
          <ac:spMkLst>
            <pc:docMk/>
            <pc:sldMk cId="3343080431" sldId="265"/>
            <ac:spMk id="6" creationId="{6B11D6C7-F6B5-405E-A7FE-95AB0E38297C}"/>
          </ac:spMkLst>
        </pc:spChg>
      </pc:sldChg>
      <pc:sldChg chg="modSp modNotes">
        <pc:chgData name="Stefan Mihai (2113636)" userId="S::2113636@student.uwtsd.ac.uk::f78dc185-f6d3-471b-9cd5-f8b240b19167" providerId="AD" clId="Web-{6056D15B-F02A-9EC5-90AF-BA8312255AEF}" dt="2021-10-07T19:09:00.939" v="161"/>
        <pc:sldMkLst>
          <pc:docMk/>
          <pc:sldMk cId="2040280248" sldId="266"/>
        </pc:sldMkLst>
        <pc:spChg chg="mod">
          <ac:chgData name="Stefan Mihai (2113636)" userId="S::2113636@student.uwtsd.ac.uk::f78dc185-f6d3-471b-9cd5-f8b240b19167" providerId="AD" clId="Web-{6056D15B-F02A-9EC5-90AF-BA8312255AEF}" dt="2021-10-07T18:53:56.842" v="17" actId="20577"/>
          <ac:spMkLst>
            <pc:docMk/>
            <pc:sldMk cId="2040280248" sldId="266"/>
            <ac:spMk id="6" creationId="{6B11D6C7-F6B5-405E-A7FE-95AB0E38297C}"/>
          </ac:spMkLst>
        </pc:spChg>
      </pc:sldChg>
      <pc:sldChg chg="modSp">
        <pc:chgData name="Stefan Mihai (2113636)" userId="S::2113636@student.uwtsd.ac.uk::f78dc185-f6d3-471b-9cd5-f8b240b19167" providerId="AD" clId="Web-{6056D15B-F02A-9EC5-90AF-BA8312255AEF}" dt="2021-10-07T18:53:46.967" v="14" actId="20577"/>
        <pc:sldMkLst>
          <pc:docMk/>
          <pc:sldMk cId="2237461574" sldId="267"/>
        </pc:sldMkLst>
        <pc:spChg chg="mod">
          <ac:chgData name="Stefan Mihai (2113636)" userId="S::2113636@student.uwtsd.ac.uk::f78dc185-f6d3-471b-9cd5-f8b240b19167" providerId="AD" clId="Web-{6056D15B-F02A-9EC5-90AF-BA8312255AEF}" dt="2021-10-07T18:53:46.967" v="14" actId="20577"/>
          <ac:spMkLst>
            <pc:docMk/>
            <pc:sldMk cId="2237461574" sldId="267"/>
            <ac:spMk id="6" creationId="{6B11D6C7-F6B5-405E-A7FE-95AB0E38297C}"/>
          </ac:spMkLst>
        </pc:spChg>
      </pc:sldChg>
      <pc:sldChg chg="modSp">
        <pc:chgData name="Stefan Mihai (2113636)" userId="S::2113636@student.uwtsd.ac.uk::f78dc185-f6d3-471b-9cd5-f8b240b19167" providerId="AD" clId="Web-{6056D15B-F02A-9EC5-90AF-BA8312255AEF}" dt="2021-10-07T18:53:36.622" v="10" actId="20577"/>
        <pc:sldMkLst>
          <pc:docMk/>
          <pc:sldMk cId="3647201565" sldId="268"/>
        </pc:sldMkLst>
        <pc:spChg chg="mod">
          <ac:chgData name="Stefan Mihai (2113636)" userId="S::2113636@student.uwtsd.ac.uk::f78dc185-f6d3-471b-9cd5-f8b240b19167" providerId="AD" clId="Web-{6056D15B-F02A-9EC5-90AF-BA8312255AEF}" dt="2021-10-07T18:53:36.622" v="10" actId="20577"/>
          <ac:spMkLst>
            <pc:docMk/>
            <pc:sldMk cId="3647201565" sldId="268"/>
            <ac:spMk id="6" creationId="{6B11D6C7-F6B5-405E-A7FE-95AB0E38297C}"/>
          </ac:spMkLst>
        </pc:spChg>
      </pc:sldChg>
      <pc:sldChg chg="modSp">
        <pc:chgData name="Stefan Mihai (2113636)" userId="S::2113636@student.uwtsd.ac.uk::f78dc185-f6d3-471b-9cd5-f8b240b19167" providerId="AD" clId="Web-{6056D15B-F02A-9EC5-90AF-BA8312255AEF}" dt="2021-10-07T18:54:04.514" v="19" actId="20577"/>
        <pc:sldMkLst>
          <pc:docMk/>
          <pc:sldMk cId="2293109125" sldId="269"/>
        </pc:sldMkLst>
        <pc:spChg chg="mod">
          <ac:chgData name="Stefan Mihai (2113636)" userId="S::2113636@student.uwtsd.ac.uk::f78dc185-f6d3-471b-9cd5-f8b240b19167" providerId="AD" clId="Web-{6056D15B-F02A-9EC5-90AF-BA8312255AEF}" dt="2021-10-07T18:54:04.514" v="19" actId="20577"/>
          <ac:spMkLst>
            <pc:docMk/>
            <pc:sldMk cId="2293109125" sldId="269"/>
            <ac:spMk id="6" creationId="{AF764C6C-9A8E-4B84-813F-4728FD7A34F3}"/>
          </ac:spMkLst>
        </pc:spChg>
      </pc:sldChg>
    </pc:docChg>
  </pc:docChgLst>
  <pc:docChgLst>
    <pc:chgData name="Stefan Mihai (2113636)" userId="S::2113636@student.uwtsd.ac.uk::f78dc185-f6d3-471b-9cd5-f8b240b19167" providerId="AD" clId="Web-{DB074C00-67E3-8812-BBE3-9FA82CAA826D}"/>
    <pc:docChg chg="modSld">
      <pc:chgData name="Stefan Mihai (2113636)" userId="S::2113636@student.uwtsd.ac.uk::f78dc185-f6d3-471b-9cd5-f8b240b19167" providerId="AD" clId="Web-{DB074C00-67E3-8812-BBE3-9FA82CAA826D}" dt="2021-10-07T20:15:53.737" v="90"/>
      <pc:docMkLst>
        <pc:docMk/>
      </pc:docMkLst>
      <pc:sldChg chg="addSp delSp modSp">
        <pc:chgData name="Stefan Mihai (2113636)" userId="S::2113636@student.uwtsd.ac.uk::f78dc185-f6d3-471b-9cd5-f8b240b19167" providerId="AD" clId="Web-{DB074C00-67E3-8812-BBE3-9FA82CAA826D}" dt="2021-10-07T20:15:53.737" v="90"/>
        <pc:sldMkLst>
          <pc:docMk/>
          <pc:sldMk cId="137681489" sldId="263"/>
        </pc:sldMkLst>
        <pc:spChg chg="del">
          <ac:chgData name="Stefan Mihai (2113636)" userId="S::2113636@student.uwtsd.ac.uk::f78dc185-f6d3-471b-9cd5-f8b240b19167" providerId="AD" clId="Web-{DB074C00-67E3-8812-BBE3-9FA82CAA826D}" dt="2021-10-07T20:08:28.914" v="0"/>
          <ac:spMkLst>
            <pc:docMk/>
            <pc:sldMk cId="137681489" sldId="263"/>
            <ac:spMk id="2" creationId="{CB9D8903-E54B-438C-BA80-DA118DE2B295}"/>
          </ac:spMkLst>
        </pc:spChg>
        <pc:picChg chg="add del mod">
          <ac:chgData name="Stefan Mihai (2113636)" userId="S::2113636@student.uwtsd.ac.uk::f78dc185-f6d3-471b-9cd5-f8b240b19167" providerId="AD" clId="Web-{DB074C00-67E3-8812-BBE3-9FA82CAA826D}" dt="2021-10-07T20:10:06.900" v="33"/>
          <ac:picMkLst>
            <pc:docMk/>
            <pc:sldMk cId="137681489" sldId="263"/>
            <ac:picMk id="3" creationId="{DB56AE2C-9823-40F0-84DB-7A3A28767B00}"/>
          </ac:picMkLst>
        </pc:picChg>
        <pc:picChg chg="add mod">
          <ac:chgData name="Stefan Mihai (2113636)" userId="S::2113636@student.uwtsd.ac.uk::f78dc185-f6d3-471b-9cd5-f8b240b19167" providerId="AD" clId="Web-{DB074C00-67E3-8812-BBE3-9FA82CAA826D}" dt="2021-10-07T20:11:17.590" v="47" actId="14100"/>
          <ac:picMkLst>
            <pc:docMk/>
            <pc:sldMk cId="137681489" sldId="263"/>
            <ac:picMk id="10" creationId="{1AEAC305-04D8-491E-8AF0-66D9C89F121E}"/>
          </ac:picMkLst>
        </pc:picChg>
        <pc:picChg chg="add del mod">
          <ac:chgData name="Stefan Mihai (2113636)" userId="S::2113636@student.uwtsd.ac.uk::f78dc185-f6d3-471b-9cd5-f8b240b19167" providerId="AD" clId="Web-{DB074C00-67E3-8812-BBE3-9FA82CAA826D}" dt="2021-10-07T20:12:43.623" v="59"/>
          <ac:picMkLst>
            <pc:docMk/>
            <pc:sldMk cId="137681489" sldId="263"/>
            <ac:picMk id="11" creationId="{1ED75C54-6BA5-480D-B787-C4CAA3C2355F}"/>
          </ac:picMkLst>
        </pc:picChg>
        <pc:picChg chg="add mod">
          <ac:chgData name="Stefan Mihai (2113636)" userId="S::2113636@student.uwtsd.ac.uk::f78dc185-f6d3-471b-9cd5-f8b240b19167" providerId="AD" clId="Web-{DB074C00-67E3-8812-BBE3-9FA82CAA826D}" dt="2021-10-07T20:15:08.345" v="82" actId="14100"/>
          <ac:picMkLst>
            <pc:docMk/>
            <pc:sldMk cId="137681489" sldId="263"/>
            <ac:picMk id="12" creationId="{FAB9065A-F7B1-4BBE-91EF-361C38BD46F9}"/>
          </ac:picMkLst>
        </pc:picChg>
        <pc:inkChg chg="add del">
          <ac:chgData name="Stefan Mihai (2113636)" userId="S::2113636@student.uwtsd.ac.uk::f78dc185-f6d3-471b-9cd5-f8b240b19167" providerId="AD" clId="Web-{DB074C00-67E3-8812-BBE3-9FA82CAA826D}" dt="2021-10-07T20:15:24.064" v="84"/>
          <ac:inkMkLst>
            <pc:docMk/>
            <pc:sldMk cId="137681489" sldId="263"/>
            <ac:inkMk id="13" creationId="{4FAFDE01-1330-42D1-9BFE-92995E285D59}"/>
          </ac:inkMkLst>
        </pc:inkChg>
        <pc:inkChg chg="add del">
          <ac:chgData name="Stefan Mihai (2113636)" userId="S::2113636@student.uwtsd.ac.uk::f78dc185-f6d3-471b-9cd5-f8b240b19167" providerId="AD" clId="Web-{DB074C00-67E3-8812-BBE3-9FA82CAA826D}" dt="2021-10-07T20:15:36.846" v="86"/>
          <ac:inkMkLst>
            <pc:docMk/>
            <pc:sldMk cId="137681489" sldId="263"/>
            <ac:inkMk id="14" creationId="{4B2D52C1-8DBB-42F6-80BD-1C909C5F24BD}"/>
          </ac:inkMkLst>
        </pc:inkChg>
        <pc:inkChg chg="add del">
          <ac:chgData name="Stefan Mihai (2113636)" userId="S::2113636@student.uwtsd.ac.uk::f78dc185-f6d3-471b-9cd5-f8b240b19167" providerId="AD" clId="Web-{DB074C00-67E3-8812-BBE3-9FA82CAA826D}" dt="2021-10-07T20:15:53.737" v="90"/>
          <ac:inkMkLst>
            <pc:docMk/>
            <pc:sldMk cId="137681489" sldId="263"/>
            <ac:inkMk id="15" creationId="{F75DB08F-1C97-430C-BED6-32FAFE9168C0}"/>
          </ac:inkMkLst>
        </pc:inkChg>
        <pc:inkChg chg="add del">
          <ac:chgData name="Stefan Mihai (2113636)" userId="S::2113636@student.uwtsd.ac.uk::f78dc185-f6d3-471b-9cd5-f8b240b19167" providerId="AD" clId="Web-{DB074C00-67E3-8812-BBE3-9FA82CAA826D}" dt="2021-10-07T20:15:53.737" v="89"/>
          <ac:inkMkLst>
            <pc:docMk/>
            <pc:sldMk cId="137681489" sldId="263"/>
            <ac:inkMk id="16" creationId="{0E0FFE37-3581-42FB-8DC5-046E476CE233}"/>
          </ac:inkMkLst>
        </pc:inkChg>
        <pc:inkChg chg="del">
          <ac:chgData name="Stefan Mihai (2113636)" userId="S::2113636@student.uwtsd.ac.uk::f78dc185-f6d3-471b-9cd5-f8b240b19167" providerId="AD" clId="Web-{DB074C00-67E3-8812-BBE3-9FA82CAA826D}" dt="2021-10-07T20:08:36.273" v="10"/>
          <ac:inkMkLst>
            <pc:docMk/>
            <pc:sldMk cId="137681489" sldId="263"/>
            <ac:inkMk id="25" creationId="{1898AA89-4425-418D-827F-7C646DD9F971}"/>
          </ac:inkMkLst>
        </pc:inkChg>
        <pc:inkChg chg="del">
          <ac:chgData name="Stefan Mihai (2113636)" userId="S::2113636@student.uwtsd.ac.uk::f78dc185-f6d3-471b-9cd5-f8b240b19167" providerId="AD" clId="Web-{DB074C00-67E3-8812-BBE3-9FA82CAA826D}" dt="2021-10-07T20:08:36.258" v="9"/>
          <ac:inkMkLst>
            <pc:docMk/>
            <pc:sldMk cId="137681489" sldId="263"/>
            <ac:inkMk id="26" creationId="{95D02FBC-032D-4ACB-9024-C60CDDE7DF07}"/>
          </ac:inkMkLst>
        </pc:inkChg>
        <pc:inkChg chg="del">
          <ac:chgData name="Stefan Mihai (2113636)" userId="S::2113636@student.uwtsd.ac.uk::f78dc185-f6d3-471b-9cd5-f8b240b19167" providerId="AD" clId="Web-{DB074C00-67E3-8812-BBE3-9FA82CAA826D}" dt="2021-10-07T20:08:36.258" v="8"/>
          <ac:inkMkLst>
            <pc:docMk/>
            <pc:sldMk cId="137681489" sldId="263"/>
            <ac:inkMk id="27" creationId="{F9166E18-82DD-47A9-B228-F47287BA3D27}"/>
          </ac:inkMkLst>
        </pc:inkChg>
        <pc:inkChg chg="del">
          <ac:chgData name="Stefan Mihai (2113636)" userId="S::2113636@student.uwtsd.ac.uk::f78dc185-f6d3-471b-9cd5-f8b240b19167" providerId="AD" clId="Web-{DB074C00-67E3-8812-BBE3-9FA82CAA826D}" dt="2021-10-07T20:08:36.258" v="7"/>
          <ac:inkMkLst>
            <pc:docMk/>
            <pc:sldMk cId="137681489" sldId="263"/>
            <ac:inkMk id="28" creationId="{76E840E9-36B2-446E-81F7-37BB1FABB790}"/>
          </ac:inkMkLst>
        </pc:inkChg>
        <pc:inkChg chg="del">
          <ac:chgData name="Stefan Mihai (2113636)" userId="S::2113636@student.uwtsd.ac.uk::f78dc185-f6d3-471b-9cd5-f8b240b19167" providerId="AD" clId="Web-{DB074C00-67E3-8812-BBE3-9FA82CAA826D}" dt="2021-10-07T20:08:36.258" v="6"/>
          <ac:inkMkLst>
            <pc:docMk/>
            <pc:sldMk cId="137681489" sldId="263"/>
            <ac:inkMk id="29" creationId="{028EA595-E50D-473F-9E40-CFE9E6E49703}"/>
          </ac:inkMkLst>
        </pc:inkChg>
        <pc:inkChg chg="del">
          <ac:chgData name="Stefan Mihai (2113636)" userId="S::2113636@student.uwtsd.ac.uk::f78dc185-f6d3-471b-9cd5-f8b240b19167" providerId="AD" clId="Web-{DB074C00-67E3-8812-BBE3-9FA82CAA826D}" dt="2021-10-07T20:08:36.258" v="5"/>
          <ac:inkMkLst>
            <pc:docMk/>
            <pc:sldMk cId="137681489" sldId="263"/>
            <ac:inkMk id="30" creationId="{6F14535D-F6EA-41BF-B570-547787CE6477}"/>
          </ac:inkMkLst>
        </pc:inkChg>
        <pc:inkChg chg="del">
          <ac:chgData name="Stefan Mihai (2113636)" userId="S::2113636@student.uwtsd.ac.uk::f78dc185-f6d3-471b-9cd5-f8b240b19167" providerId="AD" clId="Web-{DB074C00-67E3-8812-BBE3-9FA82CAA826D}" dt="2021-10-07T20:08:36.258" v="4"/>
          <ac:inkMkLst>
            <pc:docMk/>
            <pc:sldMk cId="137681489" sldId="263"/>
            <ac:inkMk id="31" creationId="{97AA7C94-06CB-4624-8320-2C6274332906}"/>
          </ac:inkMkLst>
        </pc:inkChg>
        <pc:inkChg chg="del">
          <ac:chgData name="Stefan Mihai (2113636)" userId="S::2113636@student.uwtsd.ac.uk::f78dc185-f6d3-471b-9cd5-f8b240b19167" providerId="AD" clId="Web-{DB074C00-67E3-8812-BBE3-9FA82CAA826D}" dt="2021-10-07T20:08:36.258" v="3"/>
          <ac:inkMkLst>
            <pc:docMk/>
            <pc:sldMk cId="137681489" sldId="263"/>
            <ac:inkMk id="32" creationId="{A0228947-B4B0-447E-8BD9-4FD6E8251926}"/>
          </ac:inkMkLst>
        </pc:inkChg>
        <pc:inkChg chg="del">
          <ac:chgData name="Stefan Mihai (2113636)" userId="S::2113636@student.uwtsd.ac.uk::f78dc185-f6d3-471b-9cd5-f8b240b19167" providerId="AD" clId="Web-{DB074C00-67E3-8812-BBE3-9FA82CAA826D}" dt="2021-10-07T20:08:36.258" v="2"/>
          <ac:inkMkLst>
            <pc:docMk/>
            <pc:sldMk cId="137681489" sldId="263"/>
            <ac:inkMk id="33" creationId="{AB64A3D4-A292-4E3B-8784-DBD41E8D8ABC}"/>
          </ac:inkMkLst>
        </pc:inkChg>
        <pc:inkChg chg="del">
          <ac:chgData name="Stefan Mihai (2113636)" userId="S::2113636@student.uwtsd.ac.uk::f78dc185-f6d3-471b-9cd5-f8b240b19167" providerId="AD" clId="Web-{DB074C00-67E3-8812-BBE3-9FA82CAA826D}" dt="2021-10-07T20:08:36.258" v="1"/>
          <ac:inkMkLst>
            <pc:docMk/>
            <pc:sldMk cId="137681489" sldId="263"/>
            <ac:inkMk id="34" creationId="{FB01D659-0C0C-440B-853F-DB56C19DAD43}"/>
          </ac:inkMkLst>
        </pc:ink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EEB15E-5030-4AF1-A14B-387E792097C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42289BF-C27E-4C56-9B34-3BD335E496B4}">
      <dgm:prSet/>
      <dgm:spPr/>
      <dgm:t>
        <a:bodyPr/>
        <a:lstStyle/>
        <a:p>
          <a:r>
            <a:rPr lang="en-GB"/>
            <a:t>SIX OBJECTS MAX PER SLIDE</a:t>
          </a:r>
          <a:endParaRPr lang="en-US"/>
        </a:p>
      </dgm:t>
    </dgm:pt>
    <dgm:pt modelId="{F9ED285E-103C-4DDC-A0A2-080B0B5A20F8}" type="parTrans" cxnId="{57423A13-EF06-4FBF-9F57-6AEE658CC653}">
      <dgm:prSet/>
      <dgm:spPr/>
      <dgm:t>
        <a:bodyPr/>
        <a:lstStyle/>
        <a:p>
          <a:endParaRPr lang="en-US"/>
        </a:p>
      </dgm:t>
    </dgm:pt>
    <dgm:pt modelId="{B6E07678-0350-4B0D-9496-DA567A1F068D}" type="sibTrans" cxnId="{57423A13-EF06-4FBF-9F57-6AEE658CC653}">
      <dgm:prSet/>
      <dgm:spPr/>
      <dgm:t>
        <a:bodyPr/>
        <a:lstStyle/>
        <a:p>
          <a:endParaRPr lang="en-US"/>
        </a:p>
      </dgm:t>
    </dgm:pt>
    <dgm:pt modelId="{6F141094-F9AE-4A19-B3FC-38C87C810535}">
      <dgm:prSet/>
      <dgm:spPr/>
      <dgm:t>
        <a:bodyPr/>
        <a:lstStyle/>
        <a:p>
          <a:r>
            <a:rPr lang="en-GB"/>
            <a:t>EASY TO PROCESS</a:t>
          </a:r>
          <a:endParaRPr lang="en-US"/>
        </a:p>
      </dgm:t>
    </dgm:pt>
    <dgm:pt modelId="{71B4BB95-CBC4-4C22-95AB-B7608C8EF8FD}" type="parTrans" cxnId="{FB6D1DFE-8466-453C-8EC7-76AB7BEED85C}">
      <dgm:prSet/>
      <dgm:spPr/>
      <dgm:t>
        <a:bodyPr/>
        <a:lstStyle/>
        <a:p>
          <a:endParaRPr lang="en-US"/>
        </a:p>
      </dgm:t>
    </dgm:pt>
    <dgm:pt modelId="{916E1E3F-D957-48F5-8FE2-83F0E8C0D8A7}" type="sibTrans" cxnId="{FB6D1DFE-8466-453C-8EC7-76AB7BEED85C}">
      <dgm:prSet/>
      <dgm:spPr/>
      <dgm:t>
        <a:bodyPr/>
        <a:lstStyle/>
        <a:p>
          <a:endParaRPr lang="en-US"/>
        </a:p>
      </dgm:t>
    </dgm:pt>
    <dgm:pt modelId="{60598A6B-2542-46A5-A319-7F930712E24B}" type="pres">
      <dgm:prSet presAssocID="{B2EEB15E-5030-4AF1-A14B-387E792097CF}" presName="root" presStyleCnt="0">
        <dgm:presLayoutVars>
          <dgm:dir/>
          <dgm:resizeHandles val="exact"/>
        </dgm:presLayoutVars>
      </dgm:prSet>
      <dgm:spPr/>
    </dgm:pt>
    <dgm:pt modelId="{5C6B631C-CDC5-4704-9FA7-06B86C6C0B08}" type="pres">
      <dgm:prSet presAssocID="{D42289BF-C27E-4C56-9B34-3BD335E496B4}" presName="compNode" presStyleCnt="0"/>
      <dgm:spPr/>
    </dgm:pt>
    <dgm:pt modelId="{47367FE2-3D91-43FC-8A7A-1D57A6BD1484}" type="pres">
      <dgm:prSet presAssocID="{D42289BF-C27E-4C56-9B34-3BD335E496B4}" presName="bgRect" presStyleLbl="bgShp" presStyleIdx="0" presStyleCnt="2"/>
      <dgm:spPr/>
    </dgm:pt>
    <dgm:pt modelId="{C07E5EA3-AAA8-42BD-83D8-8E209FCB180D}" type="pres">
      <dgm:prSet presAssocID="{D42289BF-C27E-4C56-9B34-3BD335E496B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lour"/>
        </a:ext>
      </dgm:extLst>
    </dgm:pt>
    <dgm:pt modelId="{170DE3B9-D2D9-4114-B767-4C7AC308E93B}" type="pres">
      <dgm:prSet presAssocID="{D42289BF-C27E-4C56-9B34-3BD335E496B4}" presName="spaceRect" presStyleCnt="0"/>
      <dgm:spPr/>
    </dgm:pt>
    <dgm:pt modelId="{5492B45F-C4EF-4EFD-A845-B7CCA686C2C6}" type="pres">
      <dgm:prSet presAssocID="{D42289BF-C27E-4C56-9B34-3BD335E496B4}" presName="parTx" presStyleLbl="revTx" presStyleIdx="0" presStyleCnt="2">
        <dgm:presLayoutVars>
          <dgm:chMax val="0"/>
          <dgm:chPref val="0"/>
        </dgm:presLayoutVars>
      </dgm:prSet>
      <dgm:spPr/>
    </dgm:pt>
    <dgm:pt modelId="{8005DBCF-828C-4DC6-9EE5-714FC7D4288E}" type="pres">
      <dgm:prSet presAssocID="{B6E07678-0350-4B0D-9496-DA567A1F068D}" presName="sibTrans" presStyleCnt="0"/>
      <dgm:spPr/>
    </dgm:pt>
    <dgm:pt modelId="{E00E468D-CB44-4581-9A53-704255536F67}" type="pres">
      <dgm:prSet presAssocID="{6F141094-F9AE-4A19-B3FC-38C87C810535}" presName="compNode" presStyleCnt="0"/>
      <dgm:spPr/>
    </dgm:pt>
    <dgm:pt modelId="{18F1166D-6AE0-4ADA-93BE-E0D1D6000401}" type="pres">
      <dgm:prSet presAssocID="{6F141094-F9AE-4A19-B3FC-38C87C810535}" presName="bgRect" presStyleLbl="bgShp" presStyleIdx="1" presStyleCnt="2"/>
      <dgm:spPr/>
    </dgm:pt>
    <dgm:pt modelId="{30C5F029-0999-460F-9417-2B07D654C5B6}" type="pres">
      <dgm:prSet presAssocID="{6F141094-F9AE-4A19-B3FC-38C87C81053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mment Urgent"/>
        </a:ext>
      </dgm:extLst>
    </dgm:pt>
    <dgm:pt modelId="{8D4CD60F-BF99-4D06-8776-E8DD060F32E9}" type="pres">
      <dgm:prSet presAssocID="{6F141094-F9AE-4A19-B3FC-38C87C810535}" presName="spaceRect" presStyleCnt="0"/>
      <dgm:spPr/>
    </dgm:pt>
    <dgm:pt modelId="{B44FD8C6-E99D-4F87-970D-0BDE81C728DA}" type="pres">
      <dgm:prSet presAssocID="{6F141094-F9AE-4A19-B3FC-38C87C810535}" presName="parTx" presStyleLbl="revTx" presStyleIdx="1" presStyleCnt="2">
        <dgm:presLayoutVars>
          <dgm:chMax val="0"/>
          <dgm:chPref val="0"/>
        </dgm:presLayoutVars>
      </dgm:prSet>
      <dgm:spPr/>
    </dgm:pt>
  </dgm:ptLst>
  <dgm:cxnLst>
    <dgm:cxn modelId="{57423A13-EF06-4FBF-9F57-6AEE658CC653}" srcId="{B2EEB15E-5030-4AF1-A14B-387E792097CF}" destId="{D42289BF-C27E-4C56-9B34-3BD335E496B4}" srcOrd="0" destOrd="0" parTransId="{F9ED285E-103C-4DDC-A0A2-080B0B5A20F8}" sibTransId="{B6E07678-0350-4B0D-9496-DA567A1F068D}"/>
    <dgm:cxn modelId="{1BB37840-86AE-4697-9E5E-2A83C74C3ADA}" type="presOf" srcId="{6F141094-F9AE-4A19-B3FC-38C87C810535}" destId="{B44FD8C6-E99D-4F87-970D-0BDE81C728DA}" srcOrd="0" destOrd="0" presId="urn:microsoft.com/office/officeart/2018/2/layout/IconVerticalSolidList"/>
    <dgm:cxn modelId="{B6877D4B-ECCA-4D99-89C9-B03755D474C1}" type="presOf" srcId="{D42289BF-C27E-4C56-9B34-3BD335E496B4}" destId="{5492B45F-C4EF-4EFD-A845-B7CCA686C2C6}" srcOrd="0" destOrd="0" presId="urn:microsoft.com/office/officeart/2018/2/layout/IconVerticalSolidList"/>
    <dgm:cxn modelId="{446B6AD0-EC46-4449-8E83-F83C5CA39ED2}" type="presOf" srcId="{B2EEB15E-5030-4AF1-A14B-387E792097CF}" destId="{60598A6B-2542-46A5-A319-7F930712E24B}" srcOrd="0" destOrd="0" presId="urn:microsoft.com/office/officeart/2018/2/layout/IconVerticalSolidList"/>
    <dgm:cxn modelId="{FB6D1DFE-8466-453C-8EC7-76AB7BEED85C}" srcId="{B2EEB15E-5030-4AF1-A14B-387E792097CF}" destId="{6F141094-F9AE-4A19-B3FC-38C87C810535}" srcOrd="1" destOrd="0" parTransId="{71B4BB95-CBC4-4C22-95AB-B7608C8EF8FD}" sibTransId="{916E1E3F-D957-48F5-8FE2-83F0E8C0D8A7}"/>
    <dgm:cxn modelId="{BCDF402B-D3A0-45AB-AC3D-B345D97CADCF}" type="presParOf" srcId="{60598A6B-2542-46A5-A319-7F930712E24B}" destId="{5C6B631C-CDC5-4704-9FA7-06B86C6C0B08}" srcOrd="0" destOrd="0" presId="urn:microsoft.com/office/officeart/2018/2/layout/IconVerticalSolidList"/>
    <dgm:cxn modelId="{9AB21A3B-9683-4FDA-8FD6-5724B3CBFA40}" type="presParOf" srcId="{5C6B631C-CDC5-4704-9FA7-06B86C6C0B08}" destId="{47367FE2-3D91-43FC-8A7A-1D57A6BD1484}" srcOrd="0" destOrd="0" presId="urn:microsoft.com/office/officeart/2018/2/layout/IconVerticalSolidList"/>
    <dgm:cxn modelId="{868B0E4E-26A7-49DC-839E-376611FF3046}" type="presParOf" srcId="{5C6B631C-CDC5-4704-9FA7-06B86C6C0B08}" destId="{C07E5EA3-AAA8-42BD-83D8-8E209FCB180D}" srcOrd="1" destOrd="0" presId="urn:microsoft.com/office/officeart/2018/2/layout/IconVerticalSolidList"/>
    <dgm:cxn modelId="{E191833B-43E0-4D93-92C8-7E256A437930}" type="presParOf" srcId="{5C6B631C-CDC5-4704-9FA7-06B86C6C0B08}" destId="{170DE3B9-D2D9-4114-B767-4C7AC308E93B}" srcOrd="2" destOrd="0" presId="urn:microsoft.com/office/officeart/2018/2/layout/IconVerticalSolidList"/>
    <dgm:cxn modelId="{B5493AB0-80A2-473B-BA8E-C730F96DAB38}" type="presParOf" srcId="{5C6B631C-CDC5-4704-9FA7-06B86C6C0B08}" destId="{5492B45F-C4EF-4EFD-A845-B7CCA686C2C6}" srcOrd="3" destOrd="0" presId="urn:microsoft.com/office/officeart/2018/2/layout/IconVerticalSolidList"/>
    <dgm:cxn modelId="{1105E41A-C288-4D6E-9B58-F0ED7471224C}" type="presParOf" srcId="{60598A6B-2542-46A5-A319-7F930712E24B}" destId="{8005DBCF-828C-4DC6-9EE5-714FC7D4288E}" srcOrd="1" destOrd="0" presId="urn:microsoft.com/office/officeart/2018/2/layout/IconVerticalSolidList"/>
    <dgm:cxn modelId="{CFB8B89C-4DC0-4F69-B999-A6229A34D8BF}" type="presParOf" srcId="{60598A6B-2542-46A5-A319-7F930712E24B}" destId="{E00E468D-CB44-4581-9A53-704255536F67}" srcOrd="2" destOrd="0" presId="urn:microsoft.com/office/officeart/2018/2/layout/IconVerticalSolidList"/>
    <dgm:cxn modelId="{F7B454E9-69E5-4024-A75D-BC1E7C06D816}" type="presParOf" srcId="{E00E468D-CB44-4581-9A53-704255536F67}" destId="{18F1166D-6AE0-4ADA-93BE-E0D1D6000401}" srcOrd="0" destOrd="0" presId="urn:microsoft.com/office/officeart/2018/2/layout/IconVerticalSolidList"/>
    <dgm:cxn modelId="{0CF53D01-05E0-405F-8DBF-4E2607EB4790}" type="presParOf" srcId="{E00E468D-CB44-4581-9A53-704255536F67}" destId="{30C5F029-0999-460F-9417-2B07D654C5B6}" srcOrd="1" destOrd="0" presId="urn:microsoft.com/office/officeart/2018/2/layout/IconVerticalSolidList"/>
    <dgm:cxn modelId="{6FBC18B8-0FB7-491D-BC8C-3764DFD85ADF}" type="presParOf" srcId="{E00E468D-CB44-4581-9A53-704255536F67}" destId="{8D4CD60F-BF99-4D06-8776-E8DD060F32E9}" srcOrd="2" destOrd="0" presId="urn:microsoft.com/office/officeart/2018/2/layout/IconVerticalSolidList"/>
    <dgm:cxn modelId="{C69D578F-C3BD-44DD-9138-E1CED6109177}" type="presParOf" srcId="{E00E468D-CB44-4581-9A53-704255536F67}" destId="{B44FD8C6-E99D-4F87-970D-0BDE81C728D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367FE2-3D91-43FC-8A7A-1D57A6BD1484}">
      <dsp:nvSpPr>
        <dsp:cNvPr id="0" name=""/>
        <dsp:cNvSpPr/>
      </dsp:nvSpPr>
      <dsp:spPr>
        <a:xfrm>
          <a:off x="0" y="935910"/>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7E5EA3-AAA8-42BD-83D8-8E209FCB180D}">
      <dsp:nvSpPr>
        <dsp:cNvPr id="0" name=""/>
        <dsp:cNvSpPr/>
      </dsp:nvSpPr>
      <dsp:spPr>
        <a:xfrm>
          <a:off x="522670" y="1324673"/>
          <a:ext cx="950309" cy="9503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92B45F-C4EF-4EFD-A845-B7CCA686C2C6}">
      <dsp:nvSpPr>
        <dsp:cNvPr id="0" name=""/>
        <dsp:cNvSpPr/>
      </dsp:nvSpPr>
      <dsp:spPr>
        <a:xfrm>
          <a:off x="1995649" y="935910"/>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1111250">
            <a:lnSpc>
              <a:spcPct val="90000"/>
            </a:lnSpc>
            <a:spcBef>
              <a:spcPct val="0"/>
            </a:spcBef>
            <a:spcAft>
              <a:spcPct val="35000"/>
            </a:spcAft>
            <a:buNone/>
          </a:pPr>
          <a:r>
            <a:rPr lang="en-GB" sz="2500" kern="1200"/>
            <a:t>SIX OBJECTS MAX PER SLIDE</a:t>
          </a:r>
          <a:endParaRPr lang="en-US" sz="2500" kern="1200"/>
        </a:p>
      </dsp:txBody>
      <dsp:txXfrm>
        <a:off x="1995649" y="935910"/>
        <a:ext cx="4413088" cy="1727835"/>
      </dsp:txXfrm>
    </dsp:sp>
    <dsp:sp modelId="{18F1166D-6AE0-4ADA-93BE-E0D1D6000401}">
      <dsp:nvSpPr>
        <dsp:cNvPr id="0" name=""/>
        <dsp:cNvSpPr/>
      </dsp:nvSpPr>
      <dsp:spPr>
        <a:xfrm>
          <a:off x="0" y="3095704"/>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C5F029-0999-460F-9417-2B07D654C5B6}">
      <dsp:nvSpPr>
        <dsp:cNvPr id="0" name=""/>
        <dsp:cNvSpPr/>
      </dsp:nvSpPr>
      <dsp:spPr>
        <a:xfrm>
          <a:off x="522670" y="3484467"/>
          <a:ext cx="950309" cy="9503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4FD8C6-E99D-4F87-970D-0BDE81C728DA}">
      <dsp:nvSpPr>
        <dsp:cNvPr id="0" name=""/>
        <dsp:cNvSpPr/>
      </dsp:nvSpPr>
      <dsp:spPr>
        <a:xfrm>
          <a:off x="1995649" y="3095704"/>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1111250">
            <a:lnSpc>
              <a:spcPct val="90000"/>
            </a:lnSpc>
            <a:spcBef>
              <a:spcPct val="0"/>
            </a:spcBef>
            <a:spcAft>
              <a:spcPct val="35000"/>
            </a:spcAft>
            <a:buNone/>
          </a:pPr>
          <a:r>
            <a:rPr lang="en-GB" sz="2500" kern="1200"/>
            <a:t>EASY TO PROCESS</a:t>
          </a:r>
          <a:endParaRPr lang="en-US" sz="2500" kern="1200"/>
        </a:p>
      </dsp:txBody>
      <dsp:txXfrm>
        <a:off x="1995649" y="3095704"/>
        <a:ext cx="4413088" cy="17278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0-07T21:19:04.279"/>
    </inkml:context>
    <inkml:brush xml:id="br0">
      <inkml:brushProperty name="width" value="0.1" units="cm"/>
      <inkml:brushProperty name="height" value="0.1" units="cm"/>
      <inkml:brushProperty name="color" value="#FFFFFF"/>
    </inkml:brush>
  </inkml:definitions>
  <inkml:trace contextRef="#ctx0" brushRef="#br0">2566 7693 16383 0 0,'3'0'0'0'0,"2"-3"0"0"0,1-1 0 0 0,5 0 0 0 0,-1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10-07T21:19:04.280"/>
    </inkml:context>
    <inkml:brush xml:id="br0">
      <inkml:brushProperty name="width" value="0.1" units="cm"/>
      <inkml:brushProperty name="height" value="0.1" units="cm"/>
      <inkml:brushProperty name="color" value="#FFFFFF"/>
    </inkml:brush>
  </inkml:definitions>
  <inkml:trace contextRef="#ctx0" brushRef="#br0">2699 2275 16383 0 0,'0'0'0'0'0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33D1DB-0390-4EEF-BB3D-2B86509D931E}" type="datetimeFigureOut">
              <a:rPr lang="en-GB"/>
              <a:t>08/10/2021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5C13A0-CFB0-4EC0-A9F9-2E1B92BC3618}" type="slidenum">
              <a:rPr lang="en-GB"/>
              <a:t>‹#›</a:t>
            </a:fld>
            <a:endParaRPr lang="en-GB"/>
          </a:p>
        </p:txBody>
      </p:sp>
    </p:spTree>
    <p:extLst>
      <p:ext uri="{BB962C8B-B14F-4D97-AF65-F5344CB8AC3E}">
        <p14:creationId xmlns:p14="http://schemas.microsoft.com/office/powerpoint/2010/main" val="3790869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Today I'm going to speak about CONTRAST and why is it important to use it.</a:t>
            </a:r>
          </a:p>
        </p:txBody>
      </p:sp>
      <p:sp>
        <p:nvSpPr>
          <p:cNvPr id="4" name="Slide Number Placeholder 3"/>
          <p:cNvSpPr>
            <a:spLocks noGrp="1"/>
          </p:cNvSpPr>
          <p:nvPr>
            <p:ph type="sldNum" sz="quarter" idx="5"/>
          </p:nvPr>
        </p:nvSpPr>
        <p:spPr/>
        <p:txBody>
          <a:bodyPr/>
          <a:lstStyle/>
          <a:p>
            <a:fld id="{4E5C13A0-CFB0-4EC0-A9F9-2E1B92BC3618}" type="slidenum">
              <a:rPr lang="en-GB"/>
              <a:t>2</a:t>
            </a:fld>
            <a:endParaRPr lang="en-GB"/>
          </a:p>
        </p:txBody>
      </p:sp>
    </p:spTree>
    <p:extLst>
      <p:ext uri="{BB962C8B-B14F-4D97-AF65-F5344CB8AC3E}">
        <p14:creationId xmlns:p14="http://schemas.microsoft.com/office/powerpoint/2010/main" val="83982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So this is what I'm going to speak about today, "Why to use Contrast"</a:t>
            </a:r>
          </a:p>
        </p:txBody>
      </p:sp>
      <p:sp>
        <p:nvSpPr>
          <p:cNvPr id="4" name="Slide Number Placeholder 3"/>
          <p:cNvSpPr>
            <a:spLocks noGrp="1"/>
          </p:cNvSpPr>
          <p:nvPr>
            <p:ph type="sldNum" sz="quarter" idx="5"/>
          </p:nvPr>
        </p:nvSpPr>
        <p:spPr/>
        <p:txBody>
          <a:bodyPr/>
          <a:lstStyle/>
          <a:p>
            <a:fld id="{4E5C13A0-CFB0-4EC0-A9F9-2E1B92BC3618}" type="slidenum">
              <a:rPr lang="en-GB"/>
              <a:t>3</a:t>
            </a:fld>
            <a:endParaRPr lang="en-GB"/>
          </a:p>
        </p:txBody>
      </p:sp>
    </p:spTree>
    <p:extLst>
      <p:ext uri="{BB962C8B-B14F-4D97-AF65-F5344CB8AC3E}">
        <p14:creationId xmlns:p14="http://schemas.microsoft.com/office/powerpoint/2010/main" val="2060972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Gain attention, how is that even helping us?</a:t>
            </a:r>
            <a:br>
              <a:rPr lang="en-US" dirty="0">
                <a:cs typeface="+mn-lt"/>
              </a:rPr>
            </a:br>
            <a:r>
              <a:rPr lang="en-US" dirty="0">
                <a:cs typeface="Calibri"/>
              </a:rPr>
              <a:t>Easy, it makes you paying attention exactly on the subject that I am talking about, in case you're taking notes it helps you to make sure that you know about what you are taking notes.</a:t>
            </a:r>
            <a:br>
              <a:rPr lang="en-US" dirty="0">
                <a:cs typeface="+mn-lt"/>
              </a:rPr>
            </a:br>
            <a:r>
              <a:rPr lang="en-US" dirty="0">
                <a:cs typeface="Calibri"/>
              </a:rPr>
              <a:t>So, basically it is gaining your attention where I need It to be. </a:t>
            </a:r>
          </a:p>
        </p:txBody>
      </p:sp>
      <p:sp>
        <p:nvSpPr>
          <p:cNvPr id="4" name="Slide Number Placeholder 3"/>
          <p:cNvSpPr>
            <a:spLocks noGrp="1"/>
          </p:cNvSpPr>
          <p:nvPr>
            <p:ph type="sldNum" sz="quarter" idx="5"/>
          </p:nvPr>
        </p:nvSpPr>
        <p:spPr/>
        <p:txBody>
          <a:bodyPr/>
          <a:lstStyle/>
          <a:p>
            <a:fld id="{4E5C13A0-CFB0-4EC0-A9F9-2E1B92BC3618}" type="slidenum">
              <a:rPr lang="en-GB"/>
              <a:t>4</a:t>
            </a:fld>
            <a:endParaRPr lang="en-GB"/>
          </a:p>
        </p:txBody>
      </p:sp>
    </p:spTree>
    <p:extLst>
      <p:ext uri="{BB962C8B-B14F-4D97-AF65-F5344CB8AC3E}">
        <p14:creationId xmlns:p14="http://schemas.microsoft.com/office/powerpoint/2010/main" val="3265457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Aside from adding visual interest, contrast is also essential for</a:t>
            </a:r>
            <a:r>
              <a:rPr lang="en-US" b="1" dirty="0"/>
              <a:t> content visibility and legibility</a:t>
            </a:r>
            <a:r>
              <a:rPr lang="en-US" dirty="0"/>
              <a:t>. If there isn’t enough contrast between your text and the background or enough color contrast between lines on a graph, your audience is going to have trouble reading and understanding your content</a:t>
            </a:r>
          </a:p>
        </p:txBody>
      </p:sp>
      <p:sp>
        <p:nvSpPr>
          <p:cNvPr id="4" name="Slide Number Placeholder 3"/>
          <p:cNvSpPr>
            <a:spLocks noGrp="1"/>
          </p:cNvSpPr>
          <p:nvPr>
            <p:ph type="sldNum" sz="quarter" idx="5"/>
          </p:nvPr>
        </p:nvSpPr>
        <p:spPr/>
        <p:txBody>
          <a:bodyPr/>
          <a:lstStyle/>
          <a:p>
            <a:fld id="{4E5C13A0-CFB0-4EC0-A9F9-2E1B92BC3618}" type="slidenum">
              <a:rPr lang="en-GB"/>
              <a:t>5</a:t>
            </a:fld>
            <a:endParaRPr lang="en-GB"/>
          </a:p>
        </p:txBody>
      </p:sp>
    </p:spTree>
    <p:extLst>
      <p:ext uri="{BB962C8B-B14F-4D97-AF65-F5344CB8AC3E}">
        <p14:creationId xmlns:p14="http://schemas.microsoft.com/office/powerpoint/2010/main" val="2981523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Focusing</a:t>
            </a:r>
            <a:br>
              <a:rPr lang="en-US" dirty="0">
                <a:cs typeface="+mn-lt"/>
              </a:rPr>
            </a:br>
            <a:r>
              <a:rPr lang="en-US">
                <a:cs typeface="Calibri"/>
              </a:rPr>
              <a:t>This helps me as a presentor to make sure you will always be focus where I want you to be focus on.</a:t>
            </a:r>
            <a:br>
              <a:rPr lang="en-US" dirty="0">
                <a:cs typeface="+mn-lt"/>
              </a:rPr>
            </a:br>
            <a:br>
              <a:rPr lang="en-US" dirty="0">
                <a:cs typeface="+mn-lt"/>
              </a:rPr>
            </a:br>
            <a:endParaRPr lang="en-US" dirty="0">
              <a:cs typeface="Calibri"/>
            </a:endParaRPr>
          </a:p>
        </p:txBody>
      </p:sp>
      <p:sp>
        <p:nvSpPr>
          <p:cNvPr id="4" name="Slide Number Placeholder 3"/>
          <p:cNvSpPr>
            <a:spLocks noGrp="1"/>
          </p:cNvSpPr>
          <p:nvPr>
            <p:ph type="sldNum" sz="quarter" idx="5"/>
          </p:nvPr>
        </p:nvSpPr>
        <p:spPr/>
        <p:txBody>
          <a:bodyPr/>
          <a:lstStyle/>
          <a:p>
            <a:fld id="{4E5C13A0-CFB0-4EC0-A9F9-2E1B92BC3618}" type="slidenum">
              <a:rPr lang="en-GB"/>
              <a:t>6</a:t>
            </a:fld>
            <a:endParaRPr lang="en-GB"/>
          </a:p>
        </p:txBody>
      </p:sp>
    </p:spTree>
    <p:extLst>
      <p:ext uri="{BB962C8B-B14F-4D97-AF65-F5344CB8AC3E}">
        <p14:creationId xmlns:p14="http://schemas.microsoft.com/office/powerpoint/2010/main" val="2751999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Anybody can choose what background they want to present their powerpoint on but the best one for me is a black background. Why?</a:t>
            </a:r>
            <a:endParaRPr lang="en-US" dirty="0">
              <a:cs typeface="Calibri"/>
            </a:endParaRPr>
          </a:p>
          <a:p>
            <a:r>
              <a:rPr lang="en-US" dirty="0">
                <a:cs typeface="Calibri"/>
              </a:rPr>
              <a:t>For example if I will choose the </a:t>
            </a:r>
            <a:r>
              <a:rPr lang="en-US" dirty="0" err="1">
                <a:cs typeface="Calibri"/>
              </a:rPr>
              <a:t>Whitebackground</a:t>
            </a:r>
            <a:r>
              <a:rPr lang="en-US" dirty="0">
                <a:cs typeface="Calibri"/>
              </a:rPr>
              <a:t>.  where your attention is going to be? Is it on me or on the screen? </a:t>
            </a:r>
            <a:br>
              <a:rPr lang="en-US" dirty="0">
                <a:cs typeface="+mn-lt"/>
              </a:rPr>
            </a:br>
            <a:r>
              <a:rPr lang="en-US" dirty="0">
                <a:cs typeface="Calibri"/>
              </a:rPr>
              <a:t>On the screen of course because the screen is the biggest also the brightest object in the room.</a:t>
            </a:r>
            <a:br>
              <a:rPr lang="en-US" dirty="0">
                <a:cs typeface="+mn-lt"/>
              </a:rPr>
            </a:br>
            <a:r>
              <a:rPr lang="en-US" dirty="0">
                <a:cs typeface="Calibri"/>
              </a:rPr>
              <a:t>Then you will say "okay Stefan, why does that matter?", well because I am the presentation what's on the screen is just my vision, it's just the way I see it.   And</a:t>
            </a:r>
            <a:r>
              <a:rPr lang="en-US">
                <a:cs typeface="Calibri"/>
              </a:rPr>
              <a:t> all</a:t>
            </a:r>
            <a:r>
              <a:rPr lang="en-US" dirty="0">
                <a:cs typeface="Calibri"/>
              </a:rPr>
              <a:t> the attention has to be on me because</a:t>
            </a:r>
            <a:endParaRPr lang="en-US" dirty="0">
              <a:cs typeface="+mn-lt"/>
            </a:endParaRPr>
          </a:p>
        </p:txBody>
      </p:sp>
      <p:sp>
        <p:nvSpPr>
          <p:cNvPr id="4" name="Slide Number Placeholder 3"/>
          <p:cNvSpPr>
            <a:spLocks noGrp="1"/>
          </p:cNvSpPr>
          <p:nvPr>
            <p:ph type="sldNum" sz="quarter" idx="5"/>
          </p:nvPr>
        </p:nvSpPr>
        <p:spPr/>
        <p:txBody>
          <a:bodyPr/>
          <a:lstStyle/>
          <a:p>
            <a:fld id="{4E5C13A0-CFB0-4EC0-A9F9-2E1B92BC3618}" type="slidenum">
              <a:rPr lang="en-GB"/>
              <a:t>7</a:t>
            </a:fld>
            <a:endParaRPr lang="en-GB"/>
          </a:p>
        </p:txBody>
      </p:sp>
    </p:spTree>
    <p:extLst>
      <p:ext uri="{BB962C8B-B14F-4D97-AF65-F5344CB8AC3E}">
        <p14:creationId xmlns:p14="http://schemas.microsoft.com/office/powerpoint/2010/main" val="16177794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3D1BEDC-50E9-45C7-9E89-0A952ADB1772}" type="slidenum">
              <a:rPr lang="en-GB" smtClean="0"/>
              <a:t>13</a:t>
            </a:fld>
            <a:endParaRPr lang="en-GB"/>
          </a:p>
        </p:txBody>
      </p:sp>
    </p:spTree>
    <p:extLst>
      <p:ext uri="{BB962C8B-B14F-4D97-AF65-F5344CB8AC3E}">
        <p14:creationId xmlns:p14="http://schemas.microsoft.com/office/powerpoint/2010/main" val="2280456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10/8/2021</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474874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43273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283442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408175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28218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76443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705607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89093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1043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917518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10/8/2021</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0252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49869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824834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10/8/2021</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902462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2344397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7226664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42071938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3366693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7168184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880425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3641064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10/8/2021</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5995726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en-GB" noProof="0"/>
              <a:t>Click to edit Master title style</a:t>
            </a:r>
          </a:p>
        </p:txBody>
      </p:sp>
      <p:sp>
        <p:nvSpPr>
          <p:cNvPr id="3" name="Subtitle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909561" y="4314328"/>
            <a:ext cx="2910840" cy="374642"/>
          </a:xfrm>
        </p:spPr>
        <p:txBody>
          <a:bodyPr rtlCol="0"/>
          <a:lstStyle/>
          <a:p>
            <a:pPr rtl="0"/>
            <a:fld id="{C9F85E8B-BB25-43E0-A312-C4C9351E09EB}" type="datetime1">
              <a:rPr lang="en-GB" noProof="0" smtClean="0"/>
              <a:t>08/10/2021</a:t>
            </a:fld>
            <a:endParaRPr lang="en-GB" noProof="0"/>
          </a:p>
        </p:txBody>
      </p:sp>
      <p:sp>
        <p:nvSpPr>
          <p:cNvPr id="5" name="Footer Placeholder 4"/>
          <p:cNvSpPr>
            <a:spLocks noGrp="1"/>
          </p:cNvSpPr>
          <p:nvPr>
            <p:ph type="ftr" sz="quarter" idx="11"/>
          </p:nvPr>
        </p:nvSpPr>
        <p:spPr>
          <a:xfrm>
            <a:off x="1371600" y="4323845"/>
            <a:ext cx="6400800" cy="365125"/>
          </a:xfrm>
        </p:spPr>
        <p:txBody>
          <a:bodyPr rtlCol="0"/>
          <a:lstStyle/>
          <a:p>
            <a:pPr rtl="0"/>
            <a:endParaRPr lang="en-GB" noProof="0"/>
          </a:p>
        </p:txBody>
      </p:sp>
      <p:sp>
        <p:nvSpPr>
          <p:cNvPr id="6" name="Slide Number Placeholder 5"/>
          <p:cNvSpPr>
            <a:spLocks noGrp="1"/>
          </p:cNvSpPr>
          <p:nvPr>
            <p:ph type="sldNum" sz="quarter" idx="12"/>
          </p:nvPr>
        </p:nvSpPr>
        <p:spPr>
          <a:xfrm>
            <a:off x="8077200" y="1430866"/>
            <a:ext cx="2743200" cy="365125"/>
          </a:xfrm>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01DD02F7-7096-4480-AFF5-1D2388297B2B}" type="datetime1">
              <a:rPr lang="en-GB" noProof="0" smtClean="0"/>
              <a:t>08/10/2021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rtlCol="0" anchor="b">
            <a:normAutofit/>
          </a:bodyPr>
          <a:lstStyle>
            <a:lvl1pPr algn="r">
              <a:defRPr sz="4000"/>
            </a:lvl1pPr>
          </a:lstStyle>
          <a:p>
            <a:pPr rtl="0"/>
            <a:r>
              <a:rPr lang="en-GB" noProof="0"/>
              <a:t>Click to edit Master title style</a:t>
            </a:r>
          </a:p>
        </p:txBody>
      </p:sp>
      <p:sp>
        <p:nvSpPr>
          <p:cNvPr id="3" name="Text Placeholder 2"/>
          <p:cNvSpPr>
            <a:spLocks noGrp="1"/>
          </p:cNvSpPr>
          <p:nvPr>
            <p:ph type="body" idx="1"/>
          </p:nvPr>
        </p:nvSpPr>
        <p:spPr>
          <a:xfrm>
            <a:off x="1024467" y="3641725"/>
            <a:ext cx="10490200" cy="955675"/>
          </a:xfrm>
        </p:spPr>
        <p:txBody>
          <a:bodyPr rtlCol="0">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a:xfrm>
            <a:off x="7814452" y="381000"/>
            <a:ext cx="2910840" cy="365125"/>
          </a:xfrm>
        </p:spPr>
        <p:txBody>
          <a:bodyPr rtlCol="0"/>
          <a:lstStyle>
            <a:lvl1pPr algn="r">
              <a:defRPr/>
            </a:lvl1pPr>
          </a:lstStyle>
          <a:p>
            <a:pPr rtl="0"/>
            <a:fld id="{E93FA21A-0498-4D7C-9321-98539BE39566}" type="datetime1">
              <a:rPr lang="en-GB" noProof="0" smtClean="0"/>
              <a:t>08/10/2021</a:t>
            </a:fld>
            <a:endParaRPr lang="en-GB" noProof="0"/>
          </a:p>
        </p:txBody>
      </p:sp>
      <p:sp>
        <p:nvSpPr>
          <p:cNvPr id="5" name="Footer Placeholder 4"/>
          <p:cNvSpPr>
            <a:spLocks noGrp="1"/>
          </p:cNvSpPr>
          <p:nvPr>
            <p:ph type="ftr" sz="quarter" idx="11"/>
          </p:nvPr>
        </p:nvSpPr>
        <p:spPr>
          <a:xfrm>
            <a:off x="685800" y="381001"/>
            <a:ext cx="6991492" cy="364065"/>
          </a:xfrm>
        </p:spPr>
        <p:txBody>
          <a:bodyPr rtlCol="0"/>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858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194559"/>
            <a:ext cx="5334000" cy="4024125"/>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F9FA4F2B-E66D-49DE-B086-A99E7C5D0929}" type="datetime1">
              <a:rPr lang="en-GB" noProof="0" smtClean="0"/>
              <a:t>08/10/2021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rtlCol="0"/>
          <a:lstStyle/>
          <a:p>
            <a:pPr rtl="0"/>
            <a:r>
              <a:rPr lang="en-GB" noProof="0"/>
              <a:t>Click to edit Master title style</a:t>
            </a:r>
          </a:p>
        </p:txBody>
      </p:sp>
      <p:sp>
        <p:nvSpPr>
          <p:cNvPr id="3" name="Text Placeholder 2"/>
          <p:cNvSpPr>
            <a:spLocks noGrp="1"/>
          </p:cNvSpPr>
          <p:nvPr>
            <p:ph type="body" idx="1"/>
          </p:nvPr>
        </p:nvSpPr>
        <p:spPr>
          <a:xfrm>
            <a:off x="914409" y="2183802"/>
            <a:ext cx="5079991"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85800" y="3132666"/>
            <a:ext cx="5311775"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0" y="2183802"/>
            <a:ext cx="5105400"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132666"/>
            <a:ext cx="5334000" cy="3086019"/>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25129BD0-7B58-4DE1-BF4A-60853CEDB945}" type="datetime1">
              <a:rPr lang="en-GB" noProof="0" smtClean="0"/>
              <a:t>08/10/2021</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AE12CC0D-7277-4229-BC3D-AA8FFED97577}" type="datetime1">
              <a:rPr lang="en-GB" noProof="0" smtClean="0"/>
              <a:t>08/10/2021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01FCA57E-94A6-4D08-8F9F-B86C2A08161A}" type="datetime1">
              <a:rPr lang="en-GB" noProof="0" smtClean="0"/>
              <a:t>08/10/2021</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rtlCol="0" anchor="b"/>
          <a:lstStyle>
            <a:lvl1pPr algn="l">
              <a:defRPr sz="3200"/>
            </a:lvl1pPr>
          </a:lstStyle>
          <a:p>
            <a:pPr rtl="0"/>
            <a:r>
              <a:rPr lang="en-GB" noProof="0"/>
              <a:t>Click to edit Master title style</a:t>
            </a:r>
          </a:p>
        </p:txBody>
      </p:sp>
      <p:sp>
        <p:nvSpPr>
          <p:cNvPr id="3" name="Content Placeholder 2"/>
          <p:cNvSpPr>
            <a:spLocks noGrp="1"/>
          </p:cNvSpPr>
          <p:nvPr>
            <p:ph idx="1"/>
          </p:nvPr>
        </p:nvSpPr>
        <p:spPr>
          <a:xfrm>
            <a:off x="4995582" y="746759"/>
            <a:ext cx="6510618" cy="5471925"/>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85800" y="3124199"/>
            <a:ext cx="411480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345DD0D-6EE3-4EBE-AC7B-0FAEE5F43E3A}" type="datetime1">
              <a:rPr lang="en-GB" noProof="0" smtClean="0"/>
              <a:t>08/10/2021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861238" y="751241"/>
            <a:ext cx="3644962" cy="5467443"/>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685800" y="3124199"/>
            <a:ext cx="687324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0B8D81ED-5986-4BF3-B7E3-FCEA1EB91F7E}" type="datetime1">
              <a:rPr lang="en-GB" noProof="0" smtClean="0"/>
              <a:t>08/10/2021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rtlCol="0" anchor="b"/>
          <a:lstStyle>
            <a:lvl1pPr algn="l">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681727" y="941439"/>
            <a:ext cx="10821840" cy="3478161"/>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685800" y="5516715"/>
            <a:ext cx="10820400" cy="701969"/>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93C28D9E-E09C-4CEE-BAC3-E66B0A5E5690}" type="datetime1">
              <a:rPr lang="en-GB" noProof="0" smtClean="0"/>
              <a:t>08/10/2021</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rtlCol="0" anchor="ctr"/>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9133"/>
            <a:ext cx="10130516" cy="999067"/>
          </a:xfrm>
        </p:spPr>
        <p:txBody>
          <a:bodyPr rtlCol="0"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3519C4BC-7890-4861-B648-5F6B5E9BB158}" type="datetime1">
              <a:rPr lang="en-GB" noProof="0" smtClean="0"/>
              <a:t>08/10/2021</a:t>
            </a:fld>
            <a:endParaRPr lang="en-GB" noProof="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rtlCol="0" anchor="ctr"/>
          <a:lstStyle>
            <a:lvl1pPr algn="l">
              <a:defRPr sz="3200"/>
            </a:lvl1pPr>
          </a:lstStyle>
          <a:p>
            <a:pPr rtl="0"/>
            <a:r>
              <a:rPr lang="en-GB" noProof="0"/>
              <a:t>Click to edit Master title style</a:t>
            </a:r>
          </a:p>
        </p:txBody>
      </p:sp>
      <p:sp>
        <p:nvSpPr>
          <p:cNvPr id="12" name="Text Placeholder 3"/>
          <p:cNvSpPr>
            <a:spLocks noGrp="1"/>
          </p:cNvSpPr>
          <p:nvPr>
            <p:ph type="body" sz="half" idx="13"/>
          </p:nvPr>
        </p:nvSpPr>
        <p:spPr>
          <a:xfrm>
            <a:off x="1303865" y="3365556"/>
            <a:ext cx="9592736" cy="444443"/>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024467" y="3959862"/>
            <a:ext cx="10151533" cy="679871"/>
          </a:xfrm>
        </p:spPr>
        <p:txBody>
          <a:bodyPr rtlCol="0"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81000"/>
            <a:ext cx="2910840" cy="365125"/>
          </a:xfrm>
        </p:spPr>
        <p:txBody>
          <a:bodyPr rtlCol="0"/>
          <a:lstStyle>
            <a:lvl1pPr algn="r">
              <a:defRPr/>
            </a:lvl1pPr>
          </a:lstStyle>
          <a:p>
            <a:pPr rtl="0"/>
            <a:fld id="{F4AE1A87-3705-425A-96CD-FC35B44BCF00}" type="datetime1">
              <a:rPr lang="en-GB" noProof="0" smtClean="0"/>
              <a:t>08/10/2021</a:t>
            </a:fld>
            <a:endParaRPr lang="en-GB" noProof="0"/>
          </a:p>
        </p:txBody>
      </p:sp>
      <p:sp>
        <p:nvSpPr>
          <p:cNvPr id="6" name="Footer Placeholder 5"/>
          <p:cNvSpPr>
            <a:spLocks noGrp="1"/>
          </p:cNvSpPr>
          <p:nvPr>
            <p:ph type="ftr" sz="quarter" idx="11"/>
          </p:nvPr>
        </p:nvSpPr>
        <p:spPr>
          <a:xfrm>
            <a:off x="685800" y="379941"/>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en-GB" sz="8000" noProof="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rtlCol="0" anchor="b"/>
          <a:lstStyle>
            <a:lvl1pPr algn="l">
              <a:defRPr sz="3200"/>
            </a:lvl1pPr>
          </a:lstStyle>
          <a:p>
            <a:pPr rtl="0"/>
            <a:r>
              <a:rPr lang="en-GB" noProof="0"/>
              <a:t>Click to edit Master title style</a:t>
            </a:r>
          </a:p>
        </p:txBody>
      </p:sp>
      <p:sp>
        <p:nvSpPr>
          <p:cNvPr id="4" name="Text Placeholder 3"/>
          <p:cNvSpPr>
            <a:spLocks noGrp="1"/>
          </p:cNvSpPr>
          <p:nvPr>
            <p:ph type="body" sz="half" idx="2"/>
          </p:nvPr>
        </p:nvSpPr>
        <p:spPr>
          <a:xfrm>
            <a:off x="1024467" y="3648315"/>
            <a:ext cx="10144654" cy="999885"/>
          </a:xfrm>
        </p:spPr>
        <p:txBody>
          <a:bodyPr rtlCol="0"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a:xfrm>
            <a:off x="7814452" y="378883"/>
            <a:ext cx="2910840" cy="365125"/>
          </a:xfrm>
        </p:spPr>
        <p:txBody>
          <a:bodyPr rtlCol="0"/>
          <a:lstStyle>
            <a:lvl1pPr algn="r">
              <a:defRPr/>
            </a:lvl1pPr>
          </a:lstStyle>
          <a:p>
            <a:pPr rtl="0"/>
            <a:fld id="{789538C6-4E79-4BCC-ABA7-DF938E6E64CD}" type="datetime1">
              <a:rPr lang="en-GB" noProof="0" smtClean="0"/>
              <a:t>08/10/2021</a:t>
            </a:fld>
            <a:endParaRPr lang="en-GB" noProof="0"/>
          </a:p>
        </p:txBody>
      </p:sp>
      <p:sp>
        <p:nvSpPr>
          <p:cNvPr id="6" name="Footer Placeholder 5"/>
          <p:cNvSpPr>
            <a:spLocks noGrp="1"/>
          </p:cNvSpPr>
          <p:nvPr>
            <p:ph type="ftr" sz="quarter" idx="11"/>
          </p:nvPr>
        </p:nvSpPr>
        <p:spPr>
          <a:xfrm>
            <a:off x="685800" y="378883"/>
            <a:ext cx="6991492" cy="365125"/>
          </a:xfrm>
        </p:spPr>
        <p:txBody>
          <a:bodyPr rtlCol="0"/>
          <a:lstStyle/>
          <a:p>
            <a:pPr rtl="0"/>
            <a:endParaRPr lang="en-GB" noProof="0"/>
          </a:p>
        </p:txBody>
      </p:sp>
      <p:sp>
        <p:nvSpPr>
          <p:cNvPr id="7" name="Slide Number Placeholder 6"/>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rtlCol="0"/>
          <a:lstStyle/>
          <a:p>
            <a:pPr rtl="0"/>
            <a:r>
              <a:rPr lang="en-GB" noProof="0"/>
              <a:t>Click to edit Master title style</a:t>
            </a:r>
          </a:p>
        </p:txBody>
      </p:sp>
      <p:sp>
        <p:nvSpPr>
          <p:cNvPr id="7" name="Text Placeholder 2"/>
          <p:cNvSpPr>
            <a:spLocks noGrp="1"/>
          </p:cNvSpPr>
          <p:nvPr>
            <p:ph type="body" idx="1"/>
          </p:nvPr>
        </p:nvSpPr>
        <p:spPr>
          <a:xfrm>
            <a:off x="685800" y="2202080"/>
            <a:ext cx="3456432" cy="617320"/>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685799"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368800" y="2201333"/>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366858" y="2904067"/>
            <a:ext cx="3456432" cy="331461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8051800" y="2192866"/>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8051801"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D1CBA8C9-3B51-4F27-A7D7-1A83A00D14AE}" type="datetime1">
              <a:rPr lang="en-GB" noProof="0" smtClean="0"/>
              <a:t>08/10/2021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688618" y="4191000"/>
            <a:ext cx="3451582"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1" name="Text Placeholder 3"/>
          <p:cNvSpPr>
            <a:spLocks noGrp="1"/>
          </p:cNvSpPr>
          <p:nvPr>
            <p:ph type="body" sz="half" idx="18"/>
          </p:nvPr>
        </p:nvSpPr>
        <p:spPr>
          <a:xfrm>
            <a:off x="688618" y="4873764"/>
            <a:ext cx="3451582"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374263" y="4191000"/>
            <a:ext cx="3448935"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4" name="Text Placeholder 3"/>
          <p:cNvSpPr>
            <a:spLocks noGrp="1"/>
          </p:cNvSpPr>
          <p:nvPr>
            <p:ph type="body" sz="half" idx="19"/>
          </p:nvPr>
        </p:nvSpPr>
        <p:spPr>
          <a:xfrm>
            <a:off x="4374264" y="4873763"/>
            <a:ext cx="344893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8049731" y="4191000"/>
            <a:ext cx="3456469"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27" name="Text Placeholder 3"/>
          <p:cNvSpPr>
            <a:spLocks noGrp="1"/>
          </p:cNvSpPr>
          <p:nvPr>
            <p:ph type="body" sz="half" idx="20"/>
          </p:nvPr>
        </p:nvSpPr>
        <p:spPr>
          <a:xfrm>
            <a:off x="8049731" y="4873761"/>
            <a:ext cx="345244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72ED0BB0-039B-4E8F-BC0C-B290707A142F}" type="datetime1">
              <a:rPr lang="en-GB" noProof="0" smtClean="0"/>
              <a:t>08/10/2021</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26CDB25D-9786-4BA4-AF8E-8F4824B80D21}" type="datetime1">
              <a:rPr lang="en-GB" noProof="0" smtClean="0"/>
              <a:t>08/10/2021</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rtlCol="0"/>
          <a:lstStyle>
            <a:lvl1pPr algn="l">
              <a:defRPr/>
            </a:lvl1pPr>
          </a:lstStyle>
          <a:p>
            <a:pPr rtl="0"/>
            <a:r>
              <a:rPr lang="en-GB" noProof="0"/>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a:xfrm>
            <a:off x="7814452" y="379941"/>
            <a:ext cx="2910840" cy="365125"/>
          </a:xfrm>
        </p:spPr>
        <p:txBody>
          <a:bodyPr rtlCol="0"/>
          <a:lstStyle>
            <a:lvl1pPr algn="r">
              <a:defRPr/>
            </a:lvl1pPr>
          </a:lstStyle>
          <a:p>
            <a:pPr rtl="0"/>
            <a:fld id="{4EB419EC-2B9A-443A-ACB2-49F4621D245F}" type="datetime1">
              <a:rPr lang="en-GB" noProof="0" smtClean="0"/>
              <a:t>08/10/2021</a:t>
            </a:fld>
            <a:endParaRPr lang="en-GB" noProof="0"/>
          </a:p>
        </p:txBody>
      </p:sp>
      <p:sp>
        <p:nvSpPr>
          <p:cNvPr id="5" name="Footer Placeholder 4"/>
          <p:cNvSpPr>
            <a:spLocks noGrp="1"/>
          </p:cNvSpPr>
          <p:nvPr>
            <p:ph type="ftr" sz="quarter" idx="11"/>
          </p:nvPr>
        </p:nvSpPr>
        <p:spPr>
          <a:xfrm>
            <a:off x="685800" y="381000"/>
            <a:ext cx="6991492" cy="365125"/>
          </a:xfrm>
        </p:spPr>
        <p:txBody>
          <a:bodyPr rtlCol="0"/>
          <a:lstStyle/>
          <a:p>
            <a:pPr rtl="0"/>
            <a:endParaRPr lang="en-GB" noProof="0"/>
          </a:p>
        </p:txBody>
      </p:sp>
      <p:sp>
        <p:nvSpPr>
          <p:cNvPr id="6" name="Slide Number Placeholder 5"/>
          <p:cNvSpPr>
            <a:spLocks noGrp="1"/>
          </p:cNvSpPr>
          <p:nvPr>
            <p:ph type="sldNum" sz="quarter" idx="12"/>
          </p:nvPr>
        </p:nvSpPr>
        <p:spPr>
          <a:xfrm>
            <a:off x="10862452" y="381000"/>
            <a:ext cx="643748" cy="365125"/>
          </a:xfrm>
        </p:spPr>
        <p:txBody>
          <a:bodyPr rtlCol="0"/>
          <a:lstStyle/>
          <a:p>
            <a:pPr rtl="0"/>
            <a:fld id="{6D22F896-40B5-4ADD-8801-0D06FADFA095}" type="slidenum">
              <a:rPr lang="en-GB" noProof="0" smtClean="0"/>
              <a:t>‹#›</a:t>
            </a:fld>
            <a:endParaRPr lang="en-GB" noProof="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E9EEE-16ED-4176-B32B-5AB272ABC3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C40F01-B648-46AB-9E5B-18067C2E04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2A3118A-983C-4BAB-A2F5-F241AF813A00}"/>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8FD13612-C528-4317-81AF-FF4A87278D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4E5F64-03B8-4684-BD50-660EC9D3ABB6}"/>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159970598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DC6E3-6B76-4F2D-97CC-E8B92535604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4B720C-0417-4857-96DB-ABBD0B122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824CDB-185C-4254-8ED4-E5C2086EBB84}"/>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822DD368-6DBC-45CB-80C8-97060A180A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59FE74-6212-4D92-9932-D66EF8921D21}"/>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2455959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71F78-E800-43B6-A288-9CBD21FF9A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68E8258-7259-466A-B848-0A7BDF6962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F2AE53-1AE6-4515-9E7C-4DF370399020}"/>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80D55D63-C6EE-4D5C-B7A9-95A1E6D180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463A6C-0F5A-4140-86D7-CEA5DA9D2F91}"/>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0578789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1452A-1AAC-41B7-9698-E4A536710D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80F0C6-2ABB-45B6-AE72-F4B46AEA5C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96BF74-B5B0-48C9-8830-CBA5FA0ABE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628EC25-05AD-42BA-9E6F-CB33230764C6}"/>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6" name="Footer Placeholder 5">
            <a:extLst>
              <a:ext uri="{FF2B5EF4-FFF2-40B4-BE49-F238E27FC236}">
                <a16:creationId xmlns:a16="http://schemas.microsoft.com/office/drawing/2014/main" id="{8C912A1E-D315-4BA7-ABB2-E712C20C99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F485FA-A2AC-49CA-9A83-C92CE36BA44B}"/>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12812978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78BFD-420B-47B1-A399-28337F7FE03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C7B09AA-FB5C-43B5-B943-D56018E7A1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5D0E27-DA14-405A-9146-FD721CFD90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E33A21-3231-4570-9504-DEB8F01983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2927E2-FB38-41BF-B8D6-2EF618DE3E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620403D-0D2B-4F1F-9759-5D2C6F2EF7DD}"/>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8" name="Footer Placeholder 7">
            <a:extLst>
              <a:ext uri="{FF2B5EF4-FFF2-40B4-BE49-F238E27FC236}">
                <a16:creationId xmlns:a16="http://schemas.microsoft.com/office/drawing/2014/main" id="{BAD5D7F8-7B2A-42B7-9364-8B44FD6A5E0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33F565-160A-49C2-AAC3-B286AF284C52}"/>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2488020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7B34-953F-46E2-9212-9C7904F30CE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27FD579-8E3D-4694-B59F-C72342EC3FFA}"/>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4" name="Footer Placeholder 3">
            <a:extLst>
              <a:ext uri="{FF2B5EF4-FFF2-40B4-BE49-F238E27FC236}">
                <a16:creationId xmlns:a16="http://schemas.microsoft.com/office/drawing/2014/main" id="{ED071574-27F1-4B7A-BAE3-2B6FCEC9906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D8E433-95CB-4471-BE93-57D289ED6B5D}"/>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66922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CB81F0-4DBF-48CB-B4EB-04051F47334B}"/>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3" name="Footer Placeholder 2">
            <a:extLst>
              <a:ext uri="{FF2B5EF4-FFF2-40B4-BE49-F238E27FC236}">
                <a16:creationId xmlns:a16="http://schemas.microsoft.com/office/drawing/2014/main" id="{0DC5B585-6DE1-4A09-91B3-11A8D113DB3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302F36D-2A84-4C8A-A101-3B1447C19DD9}"/>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00761634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E10F9-CB47-4046-B486-183E7B046C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D03C747-7154-4E65-B288-C0F5444BCF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9D75969-9787-45FF-B02B-BD60FEF518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E74412-3327-4562-A9B1-E3CD35962F90}"/>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6" name="Footer Placeholder 5">
            <a:extLst>
              <a:ext uri="{FF2B5EF4-FFF2-40B4-BE49-F238E27FC236}">
                <a16:creationId xmlns:a16="http://schemas.microsoft.com/office/drawing/2014/main" id="{7BD53315-3633-4ECA-B2A4-A1F648A35B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E8B3A6-1D67-450F-91D0-7BE4DC5E410B}"/>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1518058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B7C49-0AF4-4BCA-BD58-5CF270B44B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5234198-316F-4B5C-A8F3-7DA172AC0D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6B99583-D413-498F-8CDE-5451E602FB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9C6A98-151E-46AB-88EA-1F904395DAD6}"/>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6" name="Footer Placeholder 5">
            <a:extLst>
              <a:ext uri="{FF2B5EF4-FFF2-40B4-BE49-F238E27FC236}">
                <a16:creationId xmlns:a16="http://schemas.microsoft.com/office/drawing/2014/main" id="{781FD373-EEFF-4D93-BEDB-FAB3980983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1684BC-6EA4-40C1-BAC2-53CBBBBA8965}"/>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0668873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275A-987F-4EB6-A02A-0F0B8350DF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EABF2B-AEBA-4F1F-BD9C-1FAC356CC7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3A9D9E-F4D3-4F95-A71F-9FA31CBABF8E}"/>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2DD0BFFA-6385-42DE-BC39-BADAE3955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3FC63-CD2A-43FC-849B-2384A09A6B85}"/>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13653029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A982B9-263E-4D5E-B6F5-C8C6D7DBDAF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4915C8-B3EF-48AE-92A3-4F945016D6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64A600-AEDA-4D25-AA64-549A1B2DDCFB}"/>
              </a:ext>
            </a:extLst>
          </p:cNvPr>
          <p:cNvSpPr>
            <a:spLocks noGrp="1"/>
          </p:cNvSpPr>
          <p:nvPr>
            <p:ph type="dt" sz="half" idx="10"/>
          </p:nvPr>
        </p:nvSpPr>
        <p:spPr/>
        <p:txBody>
          <a:body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C42D1FE4-F416-4606-A61E-0E45A90A3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5BFB76-0582-4C73-8D0D-370BEE6221A2}"/>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638492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230358766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20634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6693556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0732118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87AC96-1259-40F7-8A17-F827F9601191}" type="datetimeFigureOut">
              <a:rPr lang="en-GB" smtClean="0"/>
              <a:t>08/10/2021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53315412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87AC96-1259-40F7-8A17-F827F9601191}" type="datetimeFigureOut">
              <a:rPr lang="en-GB" smtClean="0"/>
              <a:t>08/10/2021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20481333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87AC96-1259-40F7-8A17-F827F9601191}" type="datetimeFigureOut">
              <a:rPr lang="en-GB" smtClean="0"/>
              <a:t>08/10/2021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58091926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41533979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7253040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933783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316809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628803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87AC96-1259-40F7-8A17-F827F9601191}" type="datetimeFigureOut">
              <a:rPr lang="en-GB" smtClean="0"/>
              <a:t>08/10/2021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7983314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687AC96-1259-40F7-8A17-F827F9601191}" type="datetimeFigureOut">
              <a:rPr lang="en-GB" smtClean="0"/>
              <a:t>08/10/2021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4057387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687AC96-1259-40F7-8A17-F827F9601191}" type="datetimeFigureOut">
              <a:rPr lang="en-GB" smtClean="0"/>
              <a:t>08/10/2021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95028955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345795114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245987340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87AC96-1259-40F7-8A17-F827F9601191}" type="datetimeFigureOut">
              <a:rPr lang="en-GB" smtClean="0"/>
              <a:t>08/10/2021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6E7B0B-C397-4280-910B-F21836D35A36}" type="slidenum">
              <a:rPr lang="en-GB" smtClean="0"/>
              <a:t>‹#›</a:t>
            </a:fld>
            <a:endParaRPr lang="en-GB"/>
          </a:p>
        </p:txBody>
      </p:sp>
    </p:spTree>
    <p:extLst>
      <p:ext uri="{BB962C8B-B14F-4D97-AF65-F5344CB8AC3E}">
        <p14:creationId xmlns:p14="http://schemas.microsoft.com/office/powerpoint/2010/main" val="198078426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3790000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66947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6017995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7098204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7302122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363632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8663650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969371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601259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3959697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31616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image" Target="../media/image1.png"/><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19" Type="http://schemas.openxmlformats.org/officeDocument/2006/relationships/theme" Target="../theme/theme5.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6.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10/8/2021</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4077215986"/>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742" r:id="rId4"/>
    <p:sldLayoutId id="2147483725" r:id="rId5"/>
    <p:sldLayoutId id="2147483691" r:id="rId6"/>
    <p:sldLayoutId id="2147483687" r:id="rId7"/>
    <p:sldLayoutId id="2147483688" r:id="rId8"/>
    <p:sldLayoutId id="2147483689" r:id="rId9"/>
    <p:sldLayoutId id="2147483690" r:id="rId10"/>
    <p:sldLayoutId id="2147483692"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10/8/2021</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3691069806"/>
      </p:ext>
    </p:extLst>
  </p:cSld>
  <p:clrMap bg1="dk1" tx1="lt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40" r:id="rId5"/>
    <p:sldLayoutId id="2147483718" r:id="rId6"/>
    <p:sldLayoutId id="2147483741" r:id="rId7"/>
    <p:sldLayoutId id="2147483715" r:id="rId8"/>
    <p:sldLayoutId id="2147483716" r:id="rId9"/>
    <p:sldLayoutId id="2147483717" r:id="rId10"/>
    <p:sldLayoutId id="2147483719"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1B87A8A7-D7EF-4D1D-8463-60736E203CCB}" type="datetime1">
              <a:rPr lang="en-GB" noProof="0" smtClean="0"/>
              <a:t>08/10/2021</a:t>
            </a:fld>
            <a:endParaRPr lang="en-GB" noProof="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739"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506709-0A5C-4421-BC1B-068DA5C42F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ADC4133-F497-49A1-A726-5A366B7E19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E213B9-C0F7-45D3-BD6C-98FC6F2D4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524534-9969-4CB2-9ABD-C21CB6C0DCA9}" type="datetimeFigureOut">
              <a:rPr lang="en-US" smtClean="0"/>
              <a:t>10/8/2021</a:t>
            </a:fld>
            <a:endParaRPr lang="en-US"/>
          </a:p>
        </p:txBody>
      </p:sp>
      <p:sp>
        <p:nvSpPr>
          <p:cNvPr id="5" name="Footer Placeholder 4">
            <a:extLst>
              <a:ext uri="{FF2B5EF4-FFF2-40B4-BE49-F238E27FC236}">
                <a16:creationId xmlns:a16="http://schemas.microsoft.com/office/drawing/2014/main" id="{522F9C1C-9F3E-47F1-B393-DFDEC0F473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49B7061-2E1E-4D31-A140-9F1497C08B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B785E3-51D0-49B5-A3F2-7F4742E743D6}" type="slidenum">
              <a:rPr lang="en-US" smtClean="0"/>
              <a:t>‹#›</a:t>
            </a:fld>
            <a:endParaRPr lang="en-US"/>
          </a:p>
        </p:txBody>
      </p:sp>
    </p:spTree>
    <p:extLst>
      <p:ext uri="{BB962C8B-B14F-4D97-AF65-F5344CB8AC3E}">
        <p14:creationId xmlns:p14="http://schemas.microsoft.com/office/powerpoint/2010/main" val="2296838726"/>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687AC96-1259-40F7-8A17-F827F9601191}" type="datetimeFigureOut">
              <a:rPr lang="en-GB" smtClean="0"/>
              <a:t>08/10/2021</a:t>
            </a:fld>
            <a:endParaRPr lang="en-GB"/>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C36E7B0B-C397-4280-910B-F21836D35A36}" type="slidenum">
              <a:rPr lang="en-GB" smtClean="0"/>
              <a:t>‹#›</a:t>
            </a:fld>
            <a:endParaRPr lang="en-GB"/>
          </a:p>
        </p:txBody>
      </p:sp>
    </p:spTree>
    <p:extLst>
      <p:ext uri="{BB962C8B-B14F-4D97-AF65-F5344CB8AC3E}">
        <p14:creationId xmlns:p14="http://schemas.microsoft.com/office/powerpoint/2010/main" val="201874651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10/8/2021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872379707"/>
      </p:ext>
    </p:extLst>
  </p:cSld>
  <p:clrMap bg1="dk1" tx1="lt1" bg2="dk2" tx2="lt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9.jpeg"/><Relationship Id="rId7" Type="http://schemas.openxmlformats.org/officeDocument/2006/relationships/customXml" Target="../ink/ink2.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customXml" Target="../ink/ink1.xml"/><Relationship Id="rId10" Type="http://schemas.openxmlformats.org/officeDocument/2006/relationships/image" Target="../media/image12.png"/><Relationship Id="rId4" Type="http://schemas.openxmlformats.org/officeDocument/2006/relationships/image" Target="../media/image10.png"/><Relationship Id="rId9"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1.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9.pn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hape&#10;&#10;Description automatically generated">
            <a:extLst>
              <a:ext uri="{FF2B5EF4-FFF2-40B4-BE49-F238E27FC236}">
                <a16:creationId xmlns:a16="http://schemas.microsoft.com/office/drawing/2014/main" id="{483F4AFD-2004-478F-B723-B1949DB69917}"/>
              </a:ext>
            </a:extLst>
          </p:cNvPr>
          <p:cNvPicPr>
            <a:picLocks noGrp="1" noChangeAspect="1"/>
          </p:cNvPicPr>
          <p:nvPr>
            <p:ph idx="1"/>
          </p:nvPr>
        </p:nvPicPr>
        <p:blipFill>
          <a:blip r:embed="rId2"/>
          <a:stretch>
            <a:fillRect/>
          </a:stretch>
        </p:blipFill>
        <p:spPr>
          <a:xfrm rot="-10800000" flipV="1">
            <a:off x="4763" y="-1483"/>
            <a:ext cx="12099129" cy="6863538"/>
          </a:xfrm>
          <a:ln>
            <a:solidFill>
              <a:srgbClr val="4472C4"/>
            </a:solidFill>
          </a:ln>
        </p:spPr>
      </p:pic>
      <p:pic>
        <p:nvPicPr>
          <p:cNvPr id="5" name="Picture 5" descr="A person taking a selfie&#10;&#10;Description automatically generated">
            <a:extLst>
              <a:ext uri="{FF2B5EF4-FFF2-40B4-BE49-F238E27FC236}">
                <a16:creationId xmlns:a16="http://schemas.microsoft.com/office/drawing/2014/main" id="{D4ECEFF0-4A1F-454D-8E06-B675F9F25645}"/>
              </a:ext>
            </a:extLst>
          </p:cNvPr>
          <p:cNvPicPr>
            <a:picLocks noChangeAspect="1"/>
          </p:cNvPicPr>
          <p:nvPr/>
        </p:nvPicPr>
        <p:blipFill>
          <a:blip r:embed="rId3"/>
          <a:stretch>
            <a:fillRect/>
          </a:stretch>
        </p:blipFill>
        <p:spPr>
          <a:xfrm>
            <a:off x="2531005" y="1413669"/>
            <a:ext cx="2147887" cy="2836068"/>
          </a:xfrm>
          <a:prstGeom prst="rect">
            <a:avLst/>
          </a:prstGeom>
          <a:ln>
            <a:solidFill>
              <a:srgbClr val="4472C4"/>
            </a:solidFill>
          </a:ln>
        </p:spPr>
      </p:pic>
      <p:sp>
        <p:nvSpPr>
          <p:cNvPr id="6" name="TextBox 5">
            <a:extLst>
              <a:ext uri="{FF2B5EF4-FFF2-40B4-BE49-F238E27FC236}">
                <a16:creationId xmlns:a16="http://schemas.microsoft.com/office/drawing/2014/main" id="{48037A51-F291-4A10-B459-E8F436677576}"/>
              </a:ext>
            </a:extLst>
          </p:cNvPr>
          <p:cNvSpPr txBox="1"/>
          <p:nvPr/>
        </p:nvSpPr>
        <p:spPr>
          <a:xfrm>
            <a:off x="4676775" y="1762388"/>
            <a:ext cx="4910136"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dirty="0">
                <a:latin typeface="Amasis MT Pro Black"/>
              </a:rPr>
              <a:t>Name: Stefan Nicolae </a:t>
            </a:r>
            <a:r>
              <a:rPr lang="en-GB" sz="2500" dirty="0" err="1">
                <a:latin typeface="Amasis MT Pro Black"/>
              </a:rPr>
              <a:t>Mihai</a:t>
            </a:r>
            <a:r>
              <a:rPr lang="en-GB" dirty="0" err="1"/>
              <a:t>i</a:t>
            </a:r>
            <a:endParaRPr lang="en-GB" err="1"/>
          </a:p>
        </p:txBody>
      </p:sp>
      <p:sp>
        <p:nvSpPr>
          <p:cNvPr id="7" name="TextBox 6">
            <a:extLst>
              <a:ext uri="{FF2B5EF4-FFF2-40B4-BE49-F238E27FC236}">
                <a16:creationId xmlns:a16="http://schemas.microsoft.com/office/drawing/2014/main" id="{ED33141F-DC5C-46EA-B37D-9DF738F7BC6C}"/>
              </a:ext>
            </a:extLst>
          </p:cNvPr>
          <p:cNvSpPr txBox="1"/>
          <p:nvPr/>
        </p:nvSpPr>
        <p:spPr>
          <a:xfrm>
            <a:off x="4676775" y="2239962"/>
            <a:ext cx="4600573"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dirty="0" err="1">
                <a:latin typeface="Amasis MT Pro Black"/>
              </a:rPr>
              <a:t>DoB</a:t>
            </a:r>
            <a:r>
              <a:rPr lang="en-GB" sz="2500" dirty="0">
                <a:latin typeface="Amasis MT Pro Black"/>
              </a:rPr>
              <a:t>: 06.12.2000</a:t>
            </a:r>
          </a:p>
        </p:txBody>
      </p:sp>
      <p:sp>
        <p:nvSpPr>
          <p:cNvPr id="8" name="TextBox 7">
            <a:extLst>
              <a:ext uri="{FF2B5EF4-FFF2-40B4-BE49-F238E27FC236}">
                <a16:creationId xmlns:a16="http://schemas.microsoft.com/office/drawing/2014/main" id="{6D568165-6635-43A0-AB16-E51822DE397E}"/>
              </a:ext>
            </a:extLst>
          </p:cNvPr>
          <p:cNvSpPr txBox="1"/>
          <p:nvPr/>
        </p:nvSpPr>
        <p:spPr>
          <a:xfrm>
            <a:off x="4676775" y="2718856"/>
            <a:ext cx="4017167"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dirty="0">
                <a:latin typeface="Amasis MT Pro Black"/>
              </a:rPr>
              <a:t>Nationality: Romanian</a:t>
            </a:r>
          </a:p>
        </p:txBody>
      </p:sp>
      <p:sp>
        <p:nvSpPr>
          <p:cNvPr id="9" name="TextBox 8">
            <a:extLst>
              <a:ext uri="{FF2B5EF4-FFF2-40B4-BE49-F238E27FC236}">
                <a16:creationId xmlns:a16="http://schemas.microsoft.com/office/drawing/2014/main" id="{0BD8417E-5A9A-401B-B04F-C5C4C6BB64D0}"/>
              </a:ext>
            </a:extLst>
          </p:cNvPr>
          <p:cNvSpPr txBox="1"/>
          <p:nvPr/>
        </p:nvSpPr>
        <p:spPr>
          <a:xfrm>
            <a:off x="4676775" y="3195107"/>
            <a:ext cx="3850480"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dirty="0">
                <a:latin typeface="Amasis MT Pro Black"/>
              </a:rPr>
              <a:t>Student ID: 2113636</a:t>
            </a:r>
            <a:endParaRPr lang="en-GB"/>
          </a:p>
        </p:txBody>
      </p:sp>
      <p:pic>
        <p:nvPicPr>
          <p:cNvPr id="12" name="Picture 12">
            <a:extLst>
              <a:ext uri="{FF2B5EF4-FFF2-40B4-BE49-F238E27FC236}">
                <a16:creationId xmlns:a16="http://schemas.microsoft.com/office/drawing/2014/main" id="{FAB9065A-F7B1-4BBE-91EF-361C38BD46F9}"/>
              </a:ext>
            </a:extLst>
          </p:cNvPr>
          <p:cNvPicPr>
            <a:picLocks noChangeAspect="1"/>
          </p:cNvPicPr>
          <p:nvPr/>
        </p:nvPicPr>
        <p:blipFill>
          <a:blip r:embed="rId4"/>
          <a:stretch>
            <a:fillRect/>
          </a:stretch>
        </p:blipFill>
        <p:spPr>
          <a:xfrm>
            <a:off x="2352368" y="4557706"/>
            <a:ext cx="7499554" cy="163781"/>
          </a:xfrm>
          <a:prstGeom prst="rect">
            <a:avLst/>
          </a:prstGeom>
        </p:spPr>
      </p:pic>
      <mc:AlternateContent xmlns:mc="http://schemas.openxmlformats.org/markup-compatibility/2006" xmlns:p14="http://schemas.microsoft.com/office/powerpoint/2010/main">
        <mc:Choice Requires="p14">
          <p:contentPart p14:bwMode="auto" r:id="rId5">
            <p14:nvContentPartPr>
              <p14:cNvPr id="28" name="Ink 27">
                <a:extLst>
                  <a:ext uri="{FF2B5EF4-FFF2-40B4-BE49-F238E27FC236}">
                    <a16:creationId xmlns:a16="http://schemas.microsoft.com/office/drawing/2014/main" id="{65E77EB2-B459-4D6F-9369-29D0F798DA07}"/>
                  </a:ext>
                </a:extLst>
              </p14:cNvPr>
              <p14:cNvContentPartPr/>
              <p14:nvPr/>
            </p14:nvContentPartPr>
            <p14:xfrm>
              <a:off x="-653142" y="1794314"/>
              <a:ext cx="9524" cy="9524"/>
            </p14:xfrm>
          </p:contentPart>
        </mc:Choice>
        <mc:Fallback xmlns="">
          <p:pic>
            <p:nvPicPr>
              <p:cNvPr id="28" name="Ink 27">
                <a:extLst>
                  <a:ext uri="{FF2B5EF4-FFF2-40B4-BE49-F238E27FC236}">
                    <a16:creationId xmlns:a16="http://schemas.microsoft.com/office/drawing/2014/main" id="{65E77EB2-B459-4D6F-9369-29D0F798DA07}"/>
                  </a:ext>
                </a:extLst>
              </p:cNvPr>
              <p:cNvPicPr/>
              <p:nvPr/>
            </p:nvPicPr>
            <p:blipFill>
              <a:blip r:embed="rId6"/>
              <a:stretch>
                <a:fillRect/>
              </a:stretch>
            </p:blipFill>
            <p:spPr>
              <a:xfrm>
                <a:off x="-666748" y="1763202"/>
                <a:ext cx="36463" cy="72382"/>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29" name="Ink 28">
                <a:extLst>
                  <a:ext uri="{FF2B5EF4-FFF2-40B4-BE49-F238E27FC236}">
                    <a16:creationId xmlns:a16="http://schemas.microsoft.com/office/drawing/2014/main" id="{44D04D55-3473-4765-86E5-3917155CF216}"/>
                  </a:ext>
                </a:extLst>
              </p14:cNvPr>
              <p14:cNvContentPartPr/>
              <p14:nvPr/>
            </p14:nvContentPartPr>
            <p14:xfrm>
              <a:off x="-621125" y="480252"/>
              <a:ext cx="9524" cy="9524"/>
            </p14:xfrm>
          </p:contentPart>
        </mc:Choice>
        <mc:Fallback xmlns="">
          <p:pic>
            <p:nvPicPr>
              <p:cNvPr id="29" name="Ink 28">
                <a:extLst>
                  <a:ext uri="{FF2B5EF4-FFF2-40B4-BE49-F238E27FC236}">
                    <a16:creationId xmlns:a16="http://schemas.microsoft.com/office/drawing/2014/main" id="{44D04D55-3473-4765-86E5-3917155CF216}"/>
                  </a:ext>
                </a:extLst>
              </p:cNvPr>
              <p:cNvPicPr/>
              <p:nvPr/>
            </p:nvPicPr>
            <p:blipFill>
              <a:blip r:embed="rId8"/>
              <a:stretch>
                <a:fillRect/>
              </a:stretch>
            </p:blipFill>
            <p:spPr>
              <a:xfrm>
                <a:off x="-1087801" y="4052"/>
                <a:ext cx="952400" cy="952400"/>
              </a:xfrm>
              <a:prstGeom prst="rect">
                <a:avLst/>
              </a:prstGeom>
            </p:spPr>
          </p:pic>
        </mc:Fallback>
      </mc:AlternateContent>
      <p:pic>
        <p:nvPicPr>
          <p:cNvPr id="33" name="Picture 33" descr="Graphical user interface, text, application&#10;&#10;Description automatically generated">
            <a:extLst>
              <a:ext uri="{FF2B5EF4-FFF2-40B4-BE49-F238E27FC236}">
                <a16:creationId xmlns:a16="http://schemas.microsoft.com/office/drawing/2014/main" id="{3C23B0EE-EB88-4621-B9C9-D93AAE940D4F}"/>
              </a:ext>
            </a:extLst>
          </p:cNvPr>
          <p:cNvPicPr>
            <a:picLocks noChangeAspect="1"/>
          </p:cNvPicPr>
          <p:nvPr/>
        </p:nvPicPr>
        <p:blipFill>
          <a:blip r:embed="rId9"/>
          <a:stretch>
            <a:fillRect/>
          </a:stretch>
        </p:blipFill>
        <p:spPr>
          <a:xfrm>
            <a:off x="2266336" y="695081"/>
            <a:ext cx="7585586" cy="244450"/>
          </a:xfrm>
          <a:prstGeom prst="rect">
            <a:avLst/>
          </a:prstGeom>
        </p:spPr>
      </p:pic>
      <p:pic>
        <p:nvPicPr>
          <p:cNvPr id="3" name="Picture 9">
            <a:extLst>
              <a:ext uri="{FF2B5EF4-FFF2-40B4-BE49-F238E27FC236}">
                <a16:creationId xmlns:a16="http://schemas.microsoft.com/office/drawing/2014/main" id="{51CB8D5E-8488-4BF8-A386-A9CAEF614B21}"/>
              </a:ext>
            </a:extLst>
          </p:cNvPr>
          <p:cNvPicPr>
            <a:picLocks noChangeAspect="1"/>
          </p:cNvPicPr>
          <p:nvPr/>
        </p:nvPicPr>
        <p:blipFill>
          <a:blip r:embed="rId10"/>
          <a:stretch>
            <a:fillRect/>
          </a:stretch>
        </p:blipFill>
        <p:spPr>
          <a:xfrm>
            <a:off x="2678061" y="789998"/>
            <a:ext cx="2743200" cy="66907"/>
          </a:xfrm>
          <a:prstGeom prst="rect">
            <a:avLst/>
          </a:prstGeom>
        </p:spPr>
      </p:pic>
    </p:spTree>
    <p:extLst>
      <p:ext uri="{BB962C8B-B14F-4D97-AF65-F5344CB8AC3E}">
        <p14:creationId xmlns:p14="http://schemas.microsoft.com/office/powerpoint/2010/main" val="137681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FA5B9DB-0BF9-4260-A97B-936524F96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27357C7-42B4-4ABC-9D01-71C158B822B9}"/>
              </a:ext>
            </a:extLst>
          </p:cNvPr>
          <p:cNvPicPr>
            <a:picLocks noChangeAspect="1"/>
          </p:cNvPicPr>
          <p:nvPr/>
        </p:nvPicPr>
        <p:blipFill rotWithShape="1">
          <a:blip r:embed="rId3">
            <a:alphaModFix amt="50000"/>
          </a:blip>
          <a:srcRect t="18372" r="-2" b="20154"/>
          <a:stretch/>
        </p:blipFill>
        <p:spPr>
          <a:xfrm>
            <a:off x="142895" y="-83334"/>
            <a:ext cx="12191979" cy="6857990"/>
          </a:xfrm>
          <a:prstGeom prst="rect">
            <a:avLst/>
          </a:prstGeom>
        </p:spPr>
      </p:pic>
      <p:sp>
        <p:nvSpPr>
          <p:cNvPr id="11" name="Freeform: Shape 10">
            <a:extLst>
              <a:ext uri="{FF2B5EF4-FFF2-40B4-BE49-F238E27FC236}">
                <a16:creationId xmlns:a16="http://schemas.microsoft.com/office/drawing/2014/main" id="{59824785-89B4-4433-955A-F2C847B153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859" y="614291"/>
            <a:ext cx="10577516" cy="5566372"/>
          </a:xfrm>
          <a:custGeom>
            <a:avLst/>
            <a:gdLst>
              <a:gd name="connsiteX0" fmla="*/ 2871593 w 10577516"/>
              <a:gd name="connsiteY0" fmla="*/ 5218333 h 5566372"/>
              <a:gd name="connsiteX1" fmla="*/ 3890441 w 10577516"/>
              <a:gd name="connsiteY1" fmla="*/ 5441298 h 5566372"/>
              <a:gd name="connsiteX2" fmla="*/ 4931282 w 10577516"/>
              <a:gd name="connsiteY2" fmla="*/ 5506891 h 5566372"/>
              <a:gd name="connsiteX3" fmla="*/ 2871593 w 10577516"/>
              <a:gd name="connsiteY3" fmla="*/ 5218333 h 5566372"/>
              <a:gd name="connsiteX4" fmla="*/ 4720395 w 10577516"/>
              <a:gd name="connsiteY4" fmla="*/ 128662 h 5566372"/>
              <a:gd name="connsiteX5" fmla="*/ 3554723 w 10577516"/>
              <a:gd name="connsiteY5" fmla="*/ 250059 h 5566372"/>
              <a:gd name="connsiteX6" fmla="*/ 2497230 w 10577516"/>
              <a:gd name="connsiteY6" fmla="*/ 530354 h 5566372"/>
              <a:gd name="connsiteX7" fmla="*/ 2960194 w 10577516"/>
              <a:gd name="connsiteY7" fmla="*/ 403237 h 5566372"/>
              <a:gd name="connsiteX8" fmla="*/ 3980314 w 10577516"/>
              <a:gd name="connsiteY8" fmla="*/ 212560 h 5566372"/>
              <a:gd name="connsiteX9" fmla="*/ 4677428 w 10577516"/>
              <a:gd name="connsiteY9" fmla="*/ 139593 h 5566372"/>
              <a:gd name="connsiteX10" fmla="*/ 4760675 w 10577516"/>
              <a:gd name="connsiteY10" fmla="*/ 134906 h 5566372"/>
              <a:gd name="connsiteX11" fmla="*/ 4792997 w 10577516"/>
              <a:gd name="connsiteY11" fmla="*/ 130123 h 5566372"/>
              <a:gd name="connsiteX12" fmla="*/ 4798006 w 10577516"/>
              <a:gd name="connsiteY12" fmla="*/ 130828 h 5566372"/>
              <a:gd name="connsiteX13" fmla="*/ 4798006 w 10577516"/>
              <a:gd name="connsiteY13" fmla="*/ 129381 h 5566372"/>
              <a:gd name="connsiteX14" fmla="*/ 4792997 w 10577516"/>
              <a:gd name="connsiteY14" fmla="*/ 130123 h 5566372"/>
              <a:gd name="connsiteX15" fmla="*/ 4788863 w 10577516"/>
              <a:gd name="connsiteY15" fmla="*/ 129541 h 5566372"/>
              <a:gd name="connsiteX16" fmla="*/ 4720395 w 10577516"/>
              <a:gd name="connsiteY16" fmla="*/ 128662 h 5566372"/>
              <a:gd name="connsiteX17" fmla="*/ 6438297 w 10577516"/>
              <a:gd name="connsiteY17" fmla="*/ 19 h 5566372"/>
              <a:gd name="connsiteX18" fmla="*/ 7523724 w 10577516"/>
              <a:gd name="connsiteY18" fmla="*/ 104129 h 5566372"/>
              <a:gd name="connsiteX19" fmla="*/ 8525668 w 10577516"/>
              <a:gd name="connsiteY19" fmla="*/ 421922 h 5566372"/>
              <a:gd name="connsiteX20" fmla="*/ 9518204 w 10577516"/>
              <a:gd name="connsiteY20" fmla="*/ 1055605 h 5566372"/>
              <a:gd name="connsiteX21" fmla="*/ 10008242 w 10577516"/>
              <a:gd name="connsiteY21" fmla="*/ 1589500 h 5566372"/>
              <a:gd name="connsiteX22" fmla="*/ 10325274 w 10577516"/>
              <a:gd name="connsiteY22" fmla="*/ 2051574 h 5566372"/>
              <a:gd name="connsiteX23" fmla="*/ 10565908 w 10577516"/>
              <a:gd name="connsiteY23" fmla="*/ 2649028 h 5566372"/>
              <a:gd name="connsiteX24" fmla="*/ 10542137 w 10577516"/>
              <a:gd name="connsiteY24" fmla="*/ 2966823 h 5566372"/>
              <a:gd name="connsiteX25" fmla="*/ 10513789 w 10577516"/>
              <a:gd name="connsiteY25" fmla="*/ 3066355 h 5566372"/>
              <a:gd name="connsiteX26" fmla="*/ 10417308 w 10577516"/>
              <a:gd name="connsiteY26" fmla="*/ 3369150 h 5566372"/>
              <a:gd name="connsiteX27" fmla="*/ 9794430 w 10577516"/>
              <a:gd name="connsiteY27" fmla="*/ 4220840 h 5566372"/>
              <a:gd name="connsiteX28" fmla="*/ 8719522 w 10577516"/>
              <a:gd name="connsiteY28" fmla="*/ 4888463 h 5566372"/>
              <a:gd name="connsiteX29" fmla="*/ 7693808 w 10577516"/>
              <a:gd name="connsiteY29" fmla="*/ 5234223 h 5566372"/>
              <a:gd name="connsiteX30" fmla="*/ 7092669 w 10577516"/>
              <a:gd name="connsiteY30" fmla="*/ 5363248 h 5566372"/>
              <a:gd name="connsiteX31" fmla="*/ 6240978 w 10577516"/>
              <a:gd name="connsiteY31" fmla="*/ 5507272 h 5566372"/>
              <a:gd name="connsiteX32" fmla="*/ 5462508 w 10577516"/>
              <a:gd name="connsiteY32" fmla="*/ 5559010 h 5566372"/>
              <a:gd name="connsiteX33" fmla="*/ 4386329 w 10577516"/>
              <a:gd name="connsiteY33" fmla="*/ 5548839 h 5566372"/>
              <a:gd name="connsiteX34" fmla="*/ 3501461 w 10577516"/>
              <a:gd name="connsiteY34" fmla="*/ 5432782 h 5566372"/>
              <a:gd name="connsiteX35" fmla="*/ 2624348 w 10577516"/>
              <a:gd name="connsiteY35" fmla="*/ 5200409 h 5566372"/>
              <a:gd name="connsiteX36" fmla="*/ 2221385 w 10577516"/>
              <a:gd name="connsiteY36" fmla="*/ 5053589 h 5566372"/>
              <a:gd name="connsiteX37" fmla="*/ 1173934 w 10577516"/>
              <a:gd name="connsiteY37" fmla="*/ 4636388 h 5566372"/>
              <a:gd name="connsiteX38" fmla="*/ 438176 w 10577516"/>
              <a:gd name="connsiteY38" fmla="*/ 4080883 h 5566372"/>
              <a:gd name="connsiteX39" fmla="*/ 18687 w 10577516"/>
              <a:gd name="connsiteY39" fmla="*/ 2942161 h 5566372"/>
              <a:gd name="connsiteX40" fmla="*/ 0 w 10577516"/>
              <a:gd name="connsiteY40" fmla="*/ 2832713 h 5566372"/>
              <a:gd name="connsiteX41" fmla="*/ 0 w 10577516"/>
              <a:gd name="connsiteY41" fmla="*/ 2747290 h 5566372"/>
              <a:gd name="connsiteX42" fmla="*/ 14746 w 10577516"/>
              <a:gd name="connsiteY42" fmla="*/ 2661993 h 5566372"/>
              <a:gd name="connsiteX43" fmla="*/ 292753 w 10577516"/>
              <a:gd name="connsiteY43" fmla="*/ 1968947 h 5566372"/>
              <a:gd name="connsiteX44" fmla="*/ 923893 w 10577516"/>
              <a:gd name="connsiteY44" fmla="*/ 1299417 h 5566372"/>
              <a:gd name="connsiteX45" fmla="*/ 2035538 w 10577516"/>
              <a:gd name="connsiteY45" fmla="*/ 648828 h 5566372"/>
              <a:gd name="connsiteX46" fmla="*/ 3545571 w 10577516"/>
              <a:gd name="connsiteY46" fmla="*/ 196289 h 5566372"/>
              <a:gd name="connsiteX47" fmla="*/ 5211705 w 10577516"/>
              <a:gd name="connsiteY47" fmla="*/ 78323 h 5566372"/>
              <a:gd name="connsiteX48" fmla="*/ 5467720 w 10577516"/>
              <a:gd name="connsiteY48" fmla="*/ 77052 h 5566372"/>
              <a:gd name="connsiteX49" fmla="*/ 6073564 w 10577516"/>
              <a:gd name="connsiteY49" fmla="*/ 11840 h 5566372"/>
              <a:gd name="connsiteX50" fmla="*/ 6438297 w 10577516"/>
              <a:gd name="connsiteY50" fmla="*/ 19 h 5566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77516" h="5566372">
                <a:moveTo>
                  <a:pt x="2871593" y="5218333"/>
                </a:moveTo>
                <a:cubicBezTo>
                  <a:pt x="2990956" y="5269180"/>
                  <a:pt x="3517223" y="5383586"/>
                  <a:pt x="3890441" y="5441298"/>
                </a:cubicBezTo>
                <a:cubicBezTo>
                  <a:pt x="4162855" y="5483248"/>
                  <a:pt x="4828063" y="5526341"/>
                  <a:pt x="4931282" y="5506891"/>
                </a:cubicBezTo>
                <a:cubicBezTo>
                  <a:pt x="4236330" y="5449560"/>
                  <a:pt x="3552816" y="5364900"/>
                  <a:pt x="2871593" y="5218333"/>
                </a:cubicBezTo>
                <a:close/>
                <a:moveTo>
                  <a:pt x="4720395" y="128662"/>
                </a:moveTo>
                <a:cubicBezTo>
                  <a:pt x="4329266" y="138551"/>
                  <a:pt x="3939509" y="179153"/>
                  <a:pt x="3554723" y="250059"/>
                </a:cubicBezTo>
                <a:cubicBezTo>
                  <a:pt x="3195336" y="315207"/>
                  <a:pt x="2841707" y="408943"/>
                  <a:pt x="2497230" y="530354"/>
                </a:cubicBezTo>
                <a:cubicBezTo>
                  <a:pt x="2650917" y="485354"/>
                  <a:pt x="2804728" y="441372"/>
                  <a:pt x="2960194" y="403237"/>
                </a:cubicBezTo>
                <a:cubicBezTo>
                  <a:pt x="3296586" y="321538"/>
                  <a:pt x="3637121" y="257890"/>
                  <a:pt x="3980314" y="212560"/>
                </a:cubicBezTo>
                <a:cubicBezTo>
                  <a:pt x="4212050" y="181797"/>
                  <a:pt x="4444422" y="158280"/>
                  <a:pt x="4677428" y="139593"/>
                </a:cubicBezTo>
                <a:cubicBezTo>
                  <a:pt x="4704949" y="137369"/>
                  <a:pt x="4732915" y="137369"/>
                  <a:pt x="4760675" y="134906"/>
                </a:cubicBezTo>
                <a:lnTo>
                  <a:pt x="4792997" y="130123"/>
                </a:lnTo>
                <a:lnTo>
                  <a:pt x="4798006" y="130828"/>
                </a:lnTo>
                <a:lnTo>
                  <a:pt x="4798006" y="129381"/>
                </a:lnTo>
                <a:lnTo>
                  <a:pt x="4792997" y="130123"/>
                </a:lnTo>
                <a:lnTo>
                  <a:pt x="4788863" y="129541"/>
                </a:lnTo>
                <a:cubicBezTo>
                  <a:pt x="4766106" y="127801"/>
                  <a:pt x="4743237" y="127505"/>
                  <a:pt x="4720395" y="128662"/>
                </a:cubicBezTo>
                <a:close/>
                <a:moveTo>
                  <a:pt x="6438297" y="19"/>
                </a:moveTo>
                <a:cubicBezTo>
                  <a:pt x="6802322" y="-887"/>
                  <a:pt x="7164203" y="31671"/>
                  <a:pt x="7523724" y="104129"/>
                </a:cubicBezTo>
                <a:cubicBezTo>
                  <a:pt x="7868594" y="172060"/>
                  <a:pt x="8204694" y="278661"/>
                  <a:pt x="8525668" y="421922"/>
                </a:cubicBezTo>
                <a:cubicBezTo>
                  <a:pt x="8886414" y="582180"/>
                  <a:pt x="9221001" y="795802"/>
                  <a:pt x="9518204" y="1055605"/>
                </a:cubicBezTo>
                <a:cubicBezTo>
                  <a:pt x="9701176" y="1214502"/>
                  <a:pt x="9865578" y="1393612"/>
                  <a:pt x="10008242" y="1589500"/>
                </a:cubicBezTo>
                <a:cubicBezTo>
                  <a:pt x="10117308" y="1741190"/>
                  <a:pt x="10222982" y="1895218"/>
                  <a:pt x="10325274" y="2051574"/>
                </a:cubicBezTo>
                <a:cubicBezTo>
                  <a:pt x="10446215" y="2231789"/>
                  <a:pt x="10528180" y="2435291"/>
                  <a:pt x="10565908" y="2649028"/>
                </a:cubicBezTo>
                <a:cubicBezTo>
                  <a:pt x="10584595" y="2757459"/>
                  <a:pt x="10583451" y="2862839"/>
                  <a:pt x="10542137" y="2966823"/>
                </a:cubicBezTo>
                <a:cubicBezTo>
                  <a:pt x="10530023" y="2999186"/>
                  <a:pt x="10520540" y="3032466"/>
                  <a:pt x="10513789" y="3066355"/>
                </a:cubicBezTo>
                <a:cubicBezTo>
                  <a:pt x="10490298" y="3169843"/>
                  <a:pt x="10458023" y="3271142"/>
                  <a:pt x="10417308" y="3369150"/>
                </a:cubicBezTo>
                <a:cubicBezTo>
                  <a:pt x="10279257" y="3703851"/>
                  <a:pt x="10062140" y="3980714"/>
                  <a:pt x="9794430" y="4220840"/>
                </a:cubicBezTo>
                <a:cubicBezTo>
                  <a:pt x="9475364" y="4506346"/>
                  <a:pt x="9109391" y="4716599"/>
                  <a:pt x="8719522" y="4888463"/>
                </a:cubicBezTo>
                <a:cubicBezTo>
                  <a:pt x="8388126" y="5034394"/>
                  <a:pt x="8044526" y="5145368"/>
                  <a:pt x="7693808" y="5234223"/>
                </a:cubicBezTo>
                <a:cubicBezTo>
                  <a:pt x="7495123" y="5285070"/>
                  <a:pt x="7294022" y="5324223"/>
                  <a:pt x="7092669" y="5363248"/>
                </a:cubicBezTo>
                <a:cubicBezTo>
                  <a:pt x="6809577" y="5418035"/>
                  <a:pt x="6527120" y="5474730"/>
                  <a:pt x="6240978" y="5507272"/>
                </a:cubicBezTo>
                <a:cubicBezTo>
                  <a:pt x="5982166" y="5536509"/>
                  <a:pt x="5722845" y="5554814"/>
                  <a:pt x="5462508" y="5559010"/>
                </a:cubicBezTo>
                <a:cubicBezTo>
                  <a:pt x="5103782" y="5564730"/>
                  <a:pt x="4744928" y="5576298"/>
                  <a:pt x="4386329" y="5548839"/>
                </a:cubicBezTo>
                <a:cubicBezTo>
                  <a:pt x="4089394" y="5527103"/>
                  <a:pt x="3793960" y="5488344"/>
                  <a:pt x="3501461" y="5432782"/>
                </a:cubicBezTo>
                <a:cubicBezTo>
                  <a:pt x="3204247" y="5374930"/>
                  <a:pt x="2911229" y="5297299"/>
                  <a:pt x="2624348" y="5200409"/>
                </a:cubicBezTo>
                <a:cubicBezTo>
                  <a:pt x="2488841" y="5154775"/>
                  <a:pt x="2358417" y="5094775"/>
                  <a:pt x="2221385" y="5053589"/>
                </a:cubicBezTo>
                <a:cubicBezTo>
                  <a:pt x="1859988" y="4945157"/>
                  <a:pt x="1506856" y="4815878"/>
                  <a:pt x="1173934" y="4636388"/>
                </a:cubicBezTo>
                <a:cubicBezTo>
                  <a:pt x="900250" y="4488931"/>
                  <a:pt x="647539" y="4313508"/>
                  <a:pt x="438176" y="4080883"/>
                </a:cubicBezTo>
                <a:cubicBezTo>
                  <a:pt x="146695" y="3757114"/>
                  <a:pt x="3178" y="3378811"/>
                  <a:pt x="18687" y="2942161"/>
                </a:cubicBezTo>
                <a:cubicBezTo>
                  <a:pt x="19582" y="2904814"/>
                  <a:pt x="13236" y="2867645"/>
                  <a:pt x="0" y="2832713"/>
                </a:cubicBezTo>
                <a:lnTo>
                  <a:pt x="0" y="2747290"/>
                </a:lnTo>
                <a:cubicBezTo>
                  <a:pt x="13474" y="2720341"/>
                  <a:pt x="10296" y="2690468"/>
                  <a:pt x="14746" y="2661993"/>
                </a:cubicBezTo>
                <a:cubicBezTo>
                  <a:pt x="54533" y="2409665"/>
                  <a:pt x="152923" y="2181106"/>
                  <a:pt x="292753" y="1968947"/>
                </a:cubicBezTo>
                <a:cubicBezTo>
                  <a:pt x="464108" y="1708991"/>
                  <a:pt x="680970" y="1491747"/>
                  <a:pt x="923893" y="1299417"/>
                </a:cubicBezTo>
                <a:cubicBezTo>
                  <a:pt x="1263678" y="1030182"/>
                  <a:pt x="1638930" y="820945"/>
                  <a:pt x="2035538" y="648828"/>
                </a:cubicBezTo>
                <a:cubicBezTo>
                  <a:pt x="2521001" y="438575"/>
                  <a:pt x="3025660" y="291755"/>
                  <a:pt x="3545571" y="196289"/>
                </a:cubicBezTo>
                <a:cubicBezTo>
                  <a:pt x="4094899" y="95674"/>
                  <a:pt x="4653670" y="56116"/>
                  <a:pt x="5211705" y="78323"/>
                </a:cubicBezTo>
                <a:cubicBezTo>
                  <a:pt x="5297128" y="81756"/>
                  <a:pt x="5383313" y="88620"/>
                  <a:pt x="5467720" y="77052"/>
                </a:cubicBezTo>
                <a:cubicBezTo>
                  <a:pt x="5669076" y="49467"/>
                  <a:pt x="5870557" y="24299"/>
                  <a:pt x="6073564" y="11840"/>
                </a:cubicBezTo>
                <a:cubicBezTo>
                  <a:pt x="6195374" y="4340"/>
                  <a:pt x="6316955" y="320"/>
                  <a:pt x="6438297" y="19"/>
                </a:cubicBezTo>
                <a:close/>
              </a:path>
            </a:pathLst>
          </a:custGeom>
          <a:solidFill>
            <a:srgbClr val="E76029"/>
          </a:solidFill>
          <a:ln w="9525" cap="flat">
            <a:noFill/>
            <a:prstDash val="solid"/>
            <a:miter/>
          </a:ln>
        </p:spPr>
        <p:txBody>
          <a:bodyPr rtlCol="0" anchor="ctr"/>
          <a:lstStyle/>
          <a:p>
            <a:endParaRPr lang="en-US"/>
          </a:p>
        </p:txBody>
      </p:sp>
      <p:sp>
        <p:nvSpPr>
          <p:cNvPr id="2" name="Title 1"/>
          <p:cNvSpPr>
            <a:spLocks noGrp="1"/>
          </p:cNvSpPr>
          <p:nvPr>
            <p:ph type="ctrTitle"/>
          </p:nvPr>
        </p:nvSpPr>
        <p:spPr>
          <a:xfrm>
            <a:off x="2066925" y="826887"/>
            <a:ext cx="8058150" cy="2453841"/>
          </a:xfrm>
        </p:spPr>
        <p:txBody>
          <a:bodyPr>
            <a:normAutofit/>
          </a:bodyPr>
          <a:lstStyle/>
          <a:p>
            <a:pPr algn="ctr"/>
            <a:r>
              <a:rPr lang="en-GB" dirty="0">
                <a:cs typeface="Calibri Light"/>
              </a:rPr>
              <a:t>CONTRAST</a:t>
            </a:r>
          </a:p>
        </p:txBody>
      </p:sp>
      <p:sp>
        <p:nvSpPr>
          <p:cNvPr id="3" name="Subtitle 2"/>
          <p:cNvSpPr>
            <a:spLocks noGrp="1"/>
          </p:cNvSpPr>
          <p:nvPr>
            <p:ph type="subTitle" idx="1"/>
          </p:nvPr>
        </p:nvSpPr>
        <p:spPr>
          <a:xfrm>
            <a:off x="3228975" y="3646932"/>
            <a:ext cx="5734051" cy="934593"/>
          </a:xfrm>
        </p:spPr>
        <p:txBody>
          <a:bodyPr vert="horz" lIns="91440" tIns="45720" rIns="91440" bIns="45720" rtlCol="0" anchor="t">
            <a:normAutofit/>
          </a:bodyPr>
          <a:lstStyle/>
          <a:p>
            <a:pPr algn="ctr"/>
            <a:r>
              <a:rPr lang="en-GB" sz="4500" dirty="0">
                <a:cs typeface="Calibri"/>
              </a:rPr>
              <a:t>WHY TO USE IT AND HOW</a:t>
            </a:r>
          </a:p>
        </p:txBody>
      </p:sp>
      <p:sp>
        <p:nvSpPr>
          <p:cNvPr id="13" name="Rectangle 6">
            <a:extLst>
              <a:ext uri="{FF2B5EF4-FFF2-40B4-BE49-F238E27FC236}">
                <a16:creationId xmlns:a16="http://schemas.microsoft.com/office/drawing/2014/main" id="{CB2E64D6-3AEB-4AFF-9475-E210F85E0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FD01-53F6-43F4-9EFE-F8296962BA38}"/>
              </a:ext>
            </a:extLst>
          </p:cNvPr>
          <p:cNvSpPr>
            <a:spLocks noGrp="1"/>
          </p:cNvSpPr>
          <p:nvPr>
            <p:ph type="title"/>
          </p:nvPr>
        </p:nvSpPr>
        <p:spPr>
          <a:xfrm>
            <a:off x="719137" y="555625"/>
            <a:ext cx="10515600" cy="1349375"/>
          </a:xfrm>
        </p:spPr>
        <p:txBody>
          <a:bodyPr/>
          <a:lstStyle/>
          <a:p>
            <a:endParaRPr lang="en-GB"/>
          </a:p>
        </p:txBody>
      </p:sp>
      <p:pic>
        <p:nvPicPr>
          <p:cNvPr id="4" name="Picture 4" descr="Background pattern&#10;&#10;Description automatically generated">
            <a:extLst>
              <a:ext uri="{FF2B5EF4-FFF2-40B4-BE49-F238E27FC236}">
                <a16:creationId xmlns:a16="http://schemas.microsoft.com/office/drawing/2014/main" id="{577449A6-3861-4666-8E33-42282BBEEE58}"/>
              </a:ext>
            </a:extLst>
          </p:cNvPr>
          <p:cNvPicPr>
            <a:picLocks noGrp="1" noChangeAspect="1"/>
          </p:cNvPicPr>
          <p:nvPr>
            <p:ph idx="1"/>
          </p:nvPr>
        </p:nvPicPr>
        <p:blipFill>
          <a:blip r:embed="rId3"/>
          <a:stretch>
            <a:fillRect/>
          </a:stretch>
        </p:blipFill>
        <p:spPr>
          <a:xfrm>
            <a:off x="-5484" y="571"/>
            <a:ext cx="12202969" cy="7848995"/>
          </a:xfrm>
        </p:spPr>
      </p:pic>
      <p:sp>
        <p:nvSpPr>
          <p:cNvPr id="5" name="TextBox 4">
            <a:extLst>
              <a:ext uri="{FF2B5EF4-FFF2-40B4-BE49-F238E27FC236}">
                <a16:creationId xmlns:a16="http://schemas.microsoft.com/office/drawing/2014/main" id="{283B95EE-A970-49E6-B74F-EBDF42225D79}"/>
              </a:ext>
            </a:extLst>
          </p:cNvPr>
          <p:cNvSpPr txBox="1"/>
          <p:nvPr/>
        </p:nvSpPr>
        <p:spPr>
          <a:xfrm>
            <a:off x="652463" y="557212"/>
            <a:ext cx="902969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dirty="0">
                <a:solidFill>
                  <a:schemeClr val="bg1"/>
                </a:solidFill>
              </a:rPr>
              <a:t>Why to use CONTRAST?</a:t>
            </a:r>
          </a:p>
        </p:txBody>
      </p:sp>
      <p:sp>
        <p:nvSpPr>
          <p:cNvPr id="6" name="TextBox 5">
            <a:extLst>
              <a:ext uri="{FF2B5EF4-FFF2-40B4-BE49-F238E27FC236}">
                <a16:creationId xmlns:a16="http://schemas.microsoft.com/office/drawing/2014/main" id="{6B11D6C7-F6B5-405E-A7FE-95AB0E38297C}"/>
              </a:ext>
            </a:extLst>
          </p:cNvPr>
          <p:cNvSpPr txBox="1"/>
          <p:nvPr/>
        </p:nvSpPr>
        <p:spPr>
          <a:xfrm>
            <a:off x="723900" y="2224087"/>
            <a:ext cx="6767511"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GB" sz="5000" dirty="0">
                <a:solidFill>
                  <a:schemeClr val="bg1"/>
                </a:solidFill>
              </a:rPr>
              <a:t>Gain attention</a:t>
            </a:r>
          </a:p>
          <a:p>
            <a:pPr marL="685800" indent="-685800">
              <a:buFont typeface="Arial"/>
              <a:buChar char="•"/>
            </a:pPr>
            <a:r>
              <a:rPr lang="en-GB" sz="5000" dirty="0">
                <a:solidFill>
                  <a:schemeClr val="bg1"/>
                </a:solidFill>
              </a:rPr>
              <a:t>Content visibility and legibility</a:t>
            </a:r>
          </a:p>
          <a:p>
            <a:pPr marL="685800" indent="-685800">
              <a:buFont typeface="Arial"/>
              <a:buChar char="•"/>
            </a:pPr>
            <a:r>
              <a:rPr lang="en-GB" sz="5000" dirty="0">
                <a:solidFill>
                  <a:schemeClr val="bg1"/>
                </a:solidFill>
              </a:rPr>
              <a:t>Focusing</a:t>
            </a:r>
          </a:p>
          <a:p>
            <a:pPr marL="685800" indent="-685800">
              <a:buFont typeface="Arial"/>
              <a:buChar char="•"/>
            </a:pPr>
            <a:r>
              <a:rPr lang="en-GB" sz="5000" dirty="0">
                <a:solidFill>
                  <a:schemeClr val="bg1"/>
                </a:solidFill>
              </a:rPr>
              <a:t>Dark </a:t>
            </a:r>
            <a:r>
              <a:rPr lang="en-GB" sz="5000" dirty="0" err="1">
                <a:solidFill>
                  <a:schemeClr val="bg1"/>
                </a:solidFill>
              </a:rPr>
              <a:t>backgraound</a:t>
            </a:r>
          </a:p>
          <a:p>
            <a:br>
              <a:rPr lang="en-GB" sz="5000" dirty="0"/>
            </a:br>
            <a:endParaRPr lang="en-GB" sz="5000">
              <a:solidFill>
                <a:schemeClr val="bg1"/>
              </a:solidFill>
            </a:endParaRPr>
          </a:p>
          <a:p>
            <a:endParaRPr lang="en-GB" sz="5000" dirty="0"/>
          </a:p>
          <a:p>
            <a:endParaRPr lang="en-GB" sz="5000" dirty="0">
              <a:solidFill>
                <a:srgbClr val="000000"/>
              </a:solidFill>
            </a:endParaRPr>
          </a:p>
          <a:p>
            <a:endParaRPr lang="en-GB" sz="5000" dirty="0">
              <a:solidFill>
                <a:srgbClr val="000000"/>
              </a:solidFill>
            </a:endParaRPr>
          </a:p>
          <a:p>
            <a:endParaRPr lang="en-GB" sz="5000" dirty="0">
              <a:solidFill>
                <a:srgbClr val="000000"/>
              </a:solidFill>
            </a:endParaRPr>
          </a:p>
          <a:p>
            <a:br>
              <a:rPr lang="en-GB" sz="5000" dirty="0">
                <a:solidFill>
                  <a:schemeClr val="bg1"/>
                </a:solidFill>
              </a:rPr>
            </a:br>
            <a:endParaRPr lang="en-GB" sz="5000">
              <a:solidFill>
                <a:schemeClr val="bg1"/>
              </a:solidFill>
            </a:endParaRPr>
          </a:p>
        </p:txBody>
      </p:sp>
    </p:spTree>
    <p:extLst>
      <p:ext uri="{BB962C8B-B14F-4D97-AF65-F5344CB8AC3E}">
        <p14:creationId xmlns:p14="http://schemas.microsoft.com/office/powerpoint/2010/main" val="3376919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FD01-53F6-43F4-9EFE-F8296962BA38}"/>
              </a:ext>
            </a:extLst>
          </p:cNvPr>
          <p:cNvSpPr>
            <a:spLocks noGrp="1"/>
          </p:cNvSpPr>
          <p:nvPr>
            <p:ph type="title"/>
          </p:nvPr>
        </p:nvSpPr>
        <p:spPr>
          <a:xfrm>
            <a:off x="719137" y="555625"/>
            <a:ext cx="10515600" cy="1349375"/>
          </a:xfrm>
        </p:spPr>
        <p:txBody>
          <a:bodyPr/>
          <a:lstStyle/>
          <a:p>
            <a:endParaRPr lang="en-GB"/>
          </a:p>
        </p:txBody>
      </p:sp>
      <p:pic>
        <p:nvPicPr>
          <p:cNvPr id="4" name="Picture 4" descr="Background pattern&#10;&#10;Description automatically generated">
            <a:extLst>
              <a:ext uri="{FF2B5EF4-FFF2-40B4-BE49-F238E27FC236}">
                <a16:creationId xmlns:a16="http://schemas.microsoft.com/office/drawing/2014/main" id="{577449A6-3861-4666-8E33-42282BBEEE58}"/>
              </a:ext>
            </a:extLst>
          </p:cNvPr>
          <p:cNvPicPr>
            <a:picLocks noGrp="1" noChangeAspect="1"/>
          </p:cNvPicPr>
          <p:nvPr>
            <p:ph idx="1"/>
          </p:nvPr>
        </p:nvPicPr>
        <p:blipFill>
          <a:blip r:embed="rId3"/>
          <a:stretch>
            <a:fillRect/>
          </a:stretch>
        </p:blipFill>
        <p:spPr>
          <a:xfrm>
            <a:off x="-5484" y="571"/>
            <a:ext cx="12202969" cy="7848995"/>
          </a:xfrm>
        </p:spPr>
      </p:pic>
      <p:sp>
        <p:nvSpPr>
          <p:cNvPr id="5" name="TextBox 4">
            <a:extLst>
              <a:ext uri="{FF2B5EF4-FFF2-40B4-BE49-F238E27FC236}">
                <a16:creationId xmlns:a16="http://schemas.microsoft.com/office/drawing/2014/main" id="{283B95EE-A970-49E6-B74F-EBDF42225D79}"/>
              </a:ext>
            </a:extLst>
          </p:cNvPr>
          <p:cNvSpPr txBox="1"/>
          <p:nvPr/>
        </p:nvSpPr>
        <p:spPr>
          <a:xfrm>
            <a:off x="652463" y="557212"/>
            <a:ext cx="902969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dirty="0">
                <a:solidFill>
                  <a:schemeClr val="bg1"/>
                </a:solidFill>
              </a:rPr>
              <a:t>Why to use CONTRAST?</a:t>
            </a:r>
          </a:p>
        </p:txBody>
      </p:sp>
      <p:sp>
        <p:nvSpPr>
          <p:cNvPr id="6" name="TextBox 5">
            <a:extLst>
              <a:ext uri="{FF2B5EF4-FFF2-40B4-BE49-F238E27FC236}">
                <a16:creationId xmlns:a16="http://schemas.microsoft.com/office/drawing/2014/main" id="{6B11D6C7-F6B5-405E-A7FE-95AB0E38297C}"/>
              </a:ext>
            </a:extLst>
          </p:cNvPr>
          <p:cNvSpPr txBox="1"/>
          <p:nvPr/>
        </p:nvSpPr>
        <p:spPr>
          <a:xfrm>
            <a:off x="723900" y="2224087"/>
            <a:ext cx="6767511"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GB" sz="5000" dirty="0">
                <a:solidFill>
                  <a:schemeClr val="bg1"/>
                </a:solidFill>
              </a:rPr>
              <a:t>Gain attention</a:t>
            </a:r>
          </a:p>
          <a:p>
            <a:pPr marL="685800" indent="-685800">
              <a:buFont typeface="Arial"/>
              <a:buChar char="•"/>
            </a:pPr>
            <a:r>
              <a:rPr lang="en-GB" sz="5000" dirty="0">
                <a:solidFill>
                  <a:schemeClr val="tx1">
                    <a:lumMod val="65000"/>
                    <a:lumOff val="35000"/>
                  </a:schemeClr>
                </a:solidFill>
              </a:rPr>
              <a:t>Content visibility and legibility</a:t>
            </a:r>
          </a:p>
          <a:p>
            <a:pPr marL="685800" indent="-685800">
              <a:buFont typeface="Arial"/>
              <a:buChar char="•"/>
            </a:pPr>
            <a:r>
              <a:rPr lang="en-GB" sz="5000" dirty="0">
                <a:solidFill>
                  <a:schemeClr val="tx1">
                    <a:lumMod val="65000"/>
                    <a:lumOff val="35000"/>
                  </a:schemeClr>
                </a:solidFill>
              </a:rPr>
              <a:t>Focusing</a:t>
            </a:r>
          </a:p>
          <a:p>
            <a:pPr marL="685800" indent="-685800">
              <a:buFont typeface="Arial"/>
              <a:buChar char="•"/>
            </a:pPr>
            <a:r>
              <a:rPr lang="en-GB" sz="5000" dirty="0">
                <a:solidFill>
                  <a:schemeClr val="tx1">
                    <a:lumMod val="65000"/>
                    <a:lumOff val="35000"/>
                  </a:schemeClr>
                </a:solidFill>
              </a:rPr>
              <a:t>Dark </a:t>
            </a:r>
            <a:r>
              <a:rPr lang="en-GB" sz="5000" dirty="0" err="1">
                <a:solidFill>
                  <a:schemeClr val="tx1">
                    <a:lumMod val="65000"/>
                    <a:lumOff val="35000"/>
                  </a:schemeClr>
                </a:solidFill>
              </a:rPr>
              <a:t>backgraound</a:t>
            </a:r>
          </a:p>
          <a:p>
            <a:br>
              <a:rPr lang="en-GB" sz="5000" dirty="0"/>
            </a:br>
            <a:endParaRPr lang="en-GB" sz="5000">
              <a:solidFill>
                <a:schemeClr val="bg1"/>
              </a:solidFill>
            </a:endParaRPr>
          </a:p>
          <a:p>
            <a:endParaRPr lang="en-GB" sz="5000" dirty="0"/>
          </a:p>
          <a:p>
            <a:endParaRPr lang="en-GB" sz="5000" dirty="0">
              <a:solidFill>
                <a:srgbClr val="000000"/>
              </a:solidFill>
            </a:endParaRPr>
          </a:p>
          <a:p>
            <a:endParaRPr lang="en-GB" sz="5000" dirty="0">
              <a:solidFill>
                <a:srgbClr val="000000"/>
              </a:solidFill>
            </a:endParaRPr>
          </a:p>
          <a:p>
            <a:endParaRPr lang="en-GB" sz="5000" dirty="0">
              <a:solidFill>
                <a:srgbClr val="000000"/>
              </a:solidFill>
            </a:endParaRPr>
          </a:p>
          <a:p>
            <a:br>
              <a:rPr lang="en-GB" sz="5000" dirty="0">
                <a:solidFill>
                  <a:schemeClr val="bg1"/>
                </a:solidFill>
              </a:rPr>
            </a:br>
            <a:endParaRPr lang="en-GB" sz="5000">
              <a:solidFill>
                <a:schemeClr val="bg1"/>
              </a:solidFill>
            </a:endParaRPr>
          </a:p>
        </p:txBody>
      </p:sp>
    </p:spTree>
    <p:extLst>
      <p:ext uri="{BB962C8B-B14F-4D97-AF65-F5344CB8AC3E}">
        <p14:creationId xmlns:p14="http://schemas.microsoft.com/office/powerpoint/2010/main" val="3343080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FD01-53F6-43F4-9EFE-F8296962BA38}"/>
              </a:ext>
            </a:extLst>
          </p:cNvPr>
          <p:cNvSpPr>
            <a:spLocks noGrp="1"/>
          </p:cNvSpPr>
          <p:nvPr>
            <p:ph type="title"/>
          </p:nvPr>
        </p:nvSpPr>
        <p:spPr>
          <a:xfrm>
            <a:off x="719137" y="555625"/>
            <a:ext cx="10515600" cy="1349375"/>
          </a:xfrm>
        </p:spPr>
        <p:txBody>
          <a:bodyPr/>
          <a:lstStyle/>
          <a:p>
            <a:endParaRPr lang="en-GB"/>
          </a:p>
        </p:txBody>
      </p:sp>
      <p:pic>
        <p:nvPicPr>
          <p:cNvPr id="4" name="Picture 4" descr="Background pattern&#10;&#10;Description automatically generated">
            <a:extLst>
              <a:ext uri="{FF2B5EF4-FFF2-40B4-BE49-F238E27FC236}">
                <a16:creationId xmlns:a16="http://schemas.microsoft.com/office/drawing/2014/main" id="{577449A6-3861-4666-8E33-42282BBEEE58}"/>
              </a:ext>
            </a:extLst>
          </p:cNvPr>
          <p:cNvPicPr>
            <a:picLocks noGrp="1" noChangeAspect="1"/>
          </p:cNvPicPr>
          <p:nvPr>
            <p:ph idx="1"/>
          </p:nvPr>
        </p:nvPicPr>
        <p:blipFill>
          <a:blip r:embed="rId3"/>
          <a:stretch>
            <a:fillRect/>
          </a:stretch>
        </p:blipFill>
        <p:spPr>
          <a:xfrm>
            <a:off x="-5484" y="571"/>
            <a:ext cx="12202969" cy="7848995"/>
          </a:xfrm>
        </p:spPr>
      </p:pic>
      <p:sp>
        <p:nvSpPr>
          <p:cNvPr id="5" name="TextBox 4">
            <a:extLst>
              <a:ext uri="{FF2B5EF4-FFF2-40B4-BE49-F238E27FC236}">
                <a16:creationId xmlns:a16="http://schemas.microsoft.com/office/drawing/2014/main" id="{283B95EE-A970-49E6-B74F-EBDF42225D79}"/>
              </a:ext>
            </a:extLst>
          </p:cNvPr>
          <p:cNvSpPr txBox="1"/>
          <p:nvPr/>
        </p:nvSpPr>
        <p:spPr>
          <a:xfrm>
            <a:off x="652463" y="557212"/>
            <a:ext cx="902969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dirty="0">
                <a:solidFill>
                  <a:schemeClr val="bg1"/>
                </a:solidFill>
              </a:rPr>
              <a:t>Why to use CONTRAST?</a:t>
            </a:r>
          </a:p>
        </p:txBody>
      </p:sp>
      <p:sp>
        <p:nvSpPr>
          <p:cNvPr id="6" name="TextBox 5">
            <a:extLst>
              <a:ext uri="{FF2B5EF4-FFF2-40B4-BE49-F238E27FC236}">
                <a16:creationId xmlns:a16="http://schemas.microsoft.com/office/drawing/2014/main" id="{6B11D6C7-F6B5-405E-A7FE-95AB0E38297C}"/>
              </a:ext>
            </a:extLst>
          </p:cNvPr>
          <p:cNvSpPr txBox="1"/>
          <p:nvPr/>
        </p:nvSpPr>
        <p:spPr>
          <a:xfrm>
            <a:off x="723900" y="2224087"/>
            <a:ext cx="6767511"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GB" sz="5000" dirty="0">
                <a:solidFill>
                  <a:schemeClr val="tx1">
                    <a:lumMod val="65000"/>
                    <a:lumOff val="35000"/>
                  </a:schemeClr>
                </a:solidFill>
              </a:rPr>
              <a:t>Gain attention</a:t>
            </a:r>
          </a:p>
          <a:p>
            <a:pPr marL="685800" indent="-685800">
              <a:buFont typeface="Arial"/>
              <a:buChar char="•"/>
            </a:pPr>
            <a:r>
              <a:rPr lang="en-GB" sz="5000" dirty="0">
                <a:solidFill>
                  <a:schemeClr val="bg1"/>
                </a:solidFill>
              </a:rPr>
              <a:t>Content visibility and legibility</a:t>
            </a:r>
          </a:p>
          <a:p>
            <a:pPr marL="685800" indent="-685800">
              <a:buFont typeface="Arial"/>
              <a:buChar char="•"/>
            </a:pPr>
            <a:r>
              <a:rPr lang="en-GB" sz="5000" dirty="0">
                <a:solidFill>
                  <a:schemeClr val="tx1">
                    <a:lumMod val="65000"/>
                    <a:lumOff val="35000"/>
                  </a:schemeClr>
                </a:solidFill>
              </a:rPr>
              <a:t>Focusing</a:t>
            </a:r>
          </a:p>
          <a:p>
            <a:pPr marL="685800" indent="-685800">
              <a:buFont typeface="Arial"/>
              <a:buChar char="•"/>
            </a:pPr>
            <a:r>
              <a:rPr lang="en-GB" sz="5000" dirty="0">
                <a:solidFill>
                  <a:schemeClr val="tx1">
                    <a:lumMod val="65000"/>
                    <a:lumOff val="35000"/>
                  </a:schemeClr>
                </a:solidFill>
              </a:rPr>
              <a:t>Dark </a:t>
            </a:r>
            <a:r>
              <a:rPr lang="en-GB" sz="5000" dirty="0" err="1">
                <a:solidFill>
                  <a:schemeClr val="tx1">
                    <a:lumMod val="65000"/>
                    <a:lumOff val="35000"/>
                  </a:schemeClr>
                </a:solidFill>
              </a:rPr>
              <a:t>backgraound</a:t>
            </a:r>
            <a:endParaRPr lang="en-GB" dirty="0" err="1">
              <a:solidFill>
                <a:schemeClr val="tx1">
                  <a:lumMod val="65000"/>
                  <a:lumOff val="35000"/>
                </a:schemeClr>
              </a:solidFill>
            </a:endParaRPr>
          </a:p>
          <a:p>
            <a:br>
              <a:rPr lang="en-GB" sz="5000" dirty="0"/>
            </a:br>
            <a:endParaRPr lang="en-GB" sz="5000">
              <a:solidFill>
                <a:schemeClr val="bg1"/>
              </a:solidFill>
            </a:endParaRPr>
          </a:p>
          <a:p>
            <a:endParaRPr lang="en-GB" sz="5000" dirty="0"/>
          </a:p>
          <a:p>
            <a:endParaRPr lang="en-GB" sz="5000" dirty="0">
              <a:solidFill>
                <a:srgbClr val="000000"/>
              </a:solidFill>
            </a:endParaRPr>
          </a:p>
          <a:p>
            <a:endParaRPr lang="en-GB" sz="5000" dirty="0">
              <a:solidFill>
                <a:srgbClr val="000000"/>
              </a:solidFill>
            </a:endParaRPr>
          </a:p>
          <a:p>
            <a:endParaRPr lang="en-GB" sz="5000" dirty="0">
              <a:solidFill>
                <a:srgbClr val="000000"/>
              </a:solidFill>
            </a:endParaRPr>
          </a:p>
          <a:p>
            <a:br>
              <a:rPr lang="en-GB" sz="5000" dirty="0">
                <a:solidFill>
                  <a:schemeClr val="bg1"/>
                </a:solidFill>
              </a:rPr>
            </a:br>
            <a:endParaRPr lang="en-GB" sz="5000">
              <a:solidFill>
                <a:schemeClr val="bg1"/>
              </a:solidFill>
            </a:endParaRPr>
          </a:p>
        </p:txBody>
      </p:sp>
    </p:spTree>
    <p:extLst>
      <p:ext uri="{BB962C8B-B14F-4D97-AF65-F5344CB8AC3E}">
        <p14:creationId xmlns:p14="http://schemas.microsoft.com/office/powerpoint/2010/main" val="3647201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FD01-53F6-43F4-9EFE-F8296962BA38}"/>
              </a:ext>
            </a:extLst>
          </p:cNvPr>
          <p:cNvSpPr>
            <a:spLocks noGrp="1"/>
          </p:cNvSpPr>
          <p:nvPr>
            <p:ph type="title"/>
          </p:nvPr>
        </p:nvSpPr>
        <p:spPr>
          <a:xfrm>
            <a:off x="719137" y="555625"/>
            <a:ext cx="10515600" cy="1349375"/>
          </a:xfrm>
        </p:spPr>
        <p:txBody>
          <a:bodyPr/>
          <a:lstStyle/>
          <a:p>
            <a:endParaRPr lang="en-GB"/>
          </a:p>
        </p:txBody>
      </p:sp>
      <p:pic>
        <p:nvPicPr>
          <p:cNvPr id="4" name="Picture 4" descr="Background pattern&#10;&#10;Description automatically generated">
            <a:extLst>
              <a:ext uri="{FF2B5EF4-FFF2-40B4-BE49-F238E27FC236}">
                <a16:creationId xmlns:a16="http://schemas.microsoft.com/office/drawing/2014/main" id="{577449A6-3861-4666-8E33-42282BBEEE58}"/>
              </a:ext>
            </a:extLst>
          </p:cNvPr>
          <p:cNvPicPr>
            <a:picLocks noGrp="1" noChangeAspect="1"/>
          </p:cNvPicPr>
          <p:nvPr>
            <p:ph idx="1"/>
          </p:nvPr>
        </p:nvPicPr>
        <p:blipFill>
          <a:blip r:embed="rId3"/>
          <a:stretch>
            <a:fillRect/>
          </a:stretch>
        </p:blipFill>
        <p:spPr>
          <a:xfrm>
            <a:off x="-5484" y="571"/>
            <a:ext cx="12202969" cy="7848995"/>
          </a:xfrm>
        </p:spPr>
      </p:pic>
      <p:sp>
        <p:nvSpPr>
          <p:cNvPr id="5" name="TextBox 4">
            <a:extLst>
              <a:ext uri="{FF2B5EF4-FFF2-40B4-BE49-F238E27FC236}">
                <a16:creationId xmlns:a16="http://schemas.microsoft.com/office/drawing/2014/main" id="{283B95EE-A970-49E6-B74F-EBDF42225D79}"/>
              </a:ext>
            </a:extLst>
          </p:cNvPr>
          <p:cNvSpPr txBox="1"/>
          <p:nvPr/>
        </p:nvSpPr>
        <p:spPr>
          <a:xfrm>
            <a:off x="652463" y="557212"/>
            <a:ext cx="902969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dirty="0">
                <a:solidFill>
                  <a:schemeClr val="bg1"/>
                </a:solidFill>
              </a:rPr>
              <a:t>Why to use CONTRAST?</a:t>
            </a:r>
          </a:p>
        </p:txBody>
      </p:sp>
      <p:sp>
        <p:nvSpPr>
          <p:cNvPr id="6" name="TextBox 5">
            <a:extLst>
              <a:ext uri="{FF2B5EF4-FFF2-40B4-BE49-F238E27FC236}">
                <a16:creationId xmlns:a16="http://schemas.microsoft.com/office/drawing/2014/main" id="{6B11D6C7-F6B5-405E-A7FE-95AB0E38297C}"/>
              </a:ext>
            </a:extLst>
          </p:cNvPr>
          <p:cNvSpPr txBox="1"/>
          <p:nvPr/>
        </p:nvSpPr>
        <p:spPr>
          <a:xfrm>
            <a:off x="723900" y="2224087"/>
            <a:ext cx="6767511"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GB" sz="5000" dirty="0">
                <a:solidFill>
                  <a:schemeClr val="tx1">
                    <a:lumMod val="65000"/>
                    <a:lumOff val="35000"/>
                  </a:schemeClr>
                </a:solidFill>
              </a:rPr>
              <a:t>Gain attention</a:t>
            </a:r>
          </a:p>
          <a:p>
            <a:pPr marL="685800" indent="-685800">
              <a:buFont typeface="Arial"/>
              <a:buChar char="•"/>
            </a:pPr>
            <a:r>
              <a:rPr lang="en-GB" sz="5000" dirty="0">
                <a:solidFill>
                  <a:schemeClr val="tx1">
                    <a:lumMod val="65000"/>
                    <a:lumOff val="35000"/>
                  </a:schemeClr>
                </a:solidFill>
              </a:rPr>
              <a:t>Content visibility and legibility</a:t>
            </a:r>
          </a:p>
          <a:p>
            <a:pPr marL="685800" indent="-685800">
              <a:buFont typeface="Arial"/>
              <a:buChar char="•"/>
            </a:pPr>
            <a:r>
              <a:rPr lang="en-GB" sz="5000" dirty="0">
                <a:solidFill>
                  <a:schemeClr val="bg1"/>
                </a:solidFill>
              </a:rPr>
              <a:t>Focusing</a:t>
            </a:r>
          </a:p>
          <a:p>
            <a:pPr marL="685800" indent="-685800">
              <a:buFont typeface="Arial"/>
              <a:buChar char="•"/>
            </a:pPr>
            <a:r>
              <a:rPr lang="en-GB" sz="5000" dirty="0">
                <a:solidFill>
                  <a:schemeClr val="tx1">
                    <a:lumMod val="65000"/>
                    <a:lumOff val="35000"/>
                  </a:schemeClr>
                </a:solidFill>
              </a:rPr>
              <a:t>Dark </a:t>
            </a:r>
            <a:r>
              <a:rPr lang="en-GB" sz="5000" dirty="0" err="1">
                <a:solidFill>
                  <a:schemeClr val="tx1">
                    <a:lumMod val="65000"/>
                    <a:lumOff val="35000"/>
                  </a:schemeClr>
                </a:solidFill>
              </a:rPr>
              <a:t>backgraound</a:t>
            </a:r>
          </a:p>
          <a:p>
            <a:br>
              <a:rPr lang="en-GB" sz="5000" dirty="0"/>
            </a:br>
            <a:endParaRPr lang="en-GB" sz="5000">
              <a:solidFill>
                <a:schemeClr val="bg1"/>
              </a:solidFill>
            </a:endParaRPr>
          </a:p>
          <a:p>
            <a:endParaRPr lang="en-GB" sz="5000" dirty="0"/>
          </a:p>
          <a:p>
            <a:endParaRPr lang="en-GB" sz="5000" dirty="0">
              <a:solidFill>
                <a:srgbClr val="000000"/>
              </a:solidFill>
            </a:endParaRPr>
          </a:p>
          <a:p>
            <a:endParaRPr lang="en-GB" sz="5000" dirty="0">
              <a:solidFill>
                <a:srgbClr val="000000"/>
              </a:solidFill>
            </a:endParaRPr>
          </a:p>
          <a:p>
            <a:endParaRPr lang="en-GB" sz="5000" dirty="0">
              <a:solidFill>
                <a:srgbClr val="000000"/>
              </a:solidFill>
            </a:endParaRPr>
          </a:p>
          <a:p>
            <a:br>
              <a:rPr lang="en-GB" sz="5000" dirty="0">
                <a:solidFill>
                  <a:schemeClr val="bg1"/>
                </a:solidFill>
              </a:rPr>
            </a:br>
            <a:endParaRPr lang="en-GB" sz="5000">
              <a:solidFill>
                <a:schemeClr val="bg1"/>
              </a:solidFill>
            </a:endParaRPr>
          </a:p>
        </p:txBody>
      </p:sp>
    </p:spTree>
    <p:extLst>
      <p:ext uri="{BB962C8B-B14F-4D97-AF65-F5344CB8AC3E}">
        <p14:creationId xmlns:p14="http://schemas.microsoft.com/office/powerpoint/2010/main" val="2237461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FD01-53F6-43F4-9EFE-F8296962BA38}"/>
              </a:ext>
            </a:extLst>
          </p:cNvPr>
          <p:cNvSpPr>
            <a:spLocks noGrp="1"/>
          </p:cNvSpPr>
          <p:nvPr>
            <p:ph type="title"/>
          </p:nvPr>
        </p:nvSpPr>
        <p:spPr>
          <a:xfrm>
            <a:off x="719137" y="555625"/>
            <a:ext cx="10515600" cy="1349375"/>
          </a:xfrm>
        </p:spPr>
        <p:txBody>
          <a:bodyPr/>
          <a:lstStyle/>
          <a:p>
            <a:endParaRPr lang="en-GB"/>
          </a:p>
        </p:txBody>
      </p:sp>
      <p:pic>
        <p:nvPicPr>
          <p:cNvPr id="4" name="Picture 4" descr="Background pattern&#10;&#10;Description automatically generated">
            <a:extLst>
              <a:ext uri="{FF2B5EF4-FFF2-40B4-BE49-F238E27FC236}">
                <a16:creationId xmlns:a16="http://schemas.microsoft.com/office/drawing/2014/main" id="{577449A6-3861-4666-8E33-42282BBEEE58}"/>
              </a:ext>
            </a:extLst>
          </p:cNvPr>
          <p:cNvPicPr>
            <a:picLocks noGrp="1" noChangeAspect="1"/>
          </p:cNvPicPr>
          <p:nvPr>
            <p:ph idx="1"/>
          </p:nvPr>
        </p:nvPicPr>
        <p:blipFill>
          <a:blip r:embed="rId3"/>
          <a:stretch>
            <a:fillRect/>
          </a:stretch>
        </p:blipFill>
        <p:spPr>
          <a:xfrm>
            <a:off x="-5484" y="571"/>
            <a:ext cx="12202969" cy="7848995"/>
          </a:xfrm>
        </p:spPr>
      </p:pic>
      <p:sp>
        <p:nvSpPr>
          <p:cNvPr id="5" name="TextBox 4">
            <a:extLst>
              <a:ext uri="{FF2B5EF4-FFF2-40B4-BE49-F238E27FC236}">
                <a16:creationId xmlns:a16="http://schemas.microsoft.com/office/drawing/2014/main" id="{283B95EE-A970-49E6-B74F-EBDF42225D79}"/>
              </a:ext>
            </a:extLst>
          </p:cNvPr>
          <p:cNvSpPr txBox="1"/>
          <p:nvPr/>
        </p:nvSpPr>
        <p:spPr>
          <a:xfrm>
            <a:off x="652463" y="557212"/>
            <a:ext cx="902969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dirty="0">
                <a:solidFill>
                  <a:schemeClr val="bg1"/>
                </a:solidFill>
              </a:rPr>
              <a:t>Why to use CONTRAST?</a:t>
            </a:r>
          </a:p>
        </p:txBody>
      </p:sp>
      <p:sp>
        <p:nvSpPr>
          <p:cNvPr id="6" name="TextBox 5">
            <a:extLst>
              <a:ext uri="{FF2B5EF4-FFF2-40B4-BE49-F238E27FC236}">
                <a16:creationId xmlns:a16="http://schemas.microsoft.com/office/drawing/2014/main" id="{6B11D6C7-F6B5-405E-A7FE-95AB0E38297C}"/>
              </a:ext>
            </a:extLst>
          </p:cNvPr>
          <p:cNvSpPr txBox="1"/>
          <p:nvPr/>
        </p:nvSpPr>
        <p:spPr>
          <a:xfrm>
            <a:off x="723900" y="2224087"/>
            <a:ext cx="6767511"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GB" sz="5000" dirty="0">
                <a:solidFill>
                  <a:schemeClr val="tx1">
                    <a:lumMod val="65000"/>
                    <a:lumOff val="35000"/>
                  </a:schemeClr>
                </a:solidFill>
              </a:rPr>
              <a:t>Gain attention</a:t>
            </a:r>
          </a:p>
          <a:p>
            <a:pPr marL="685800" indent="-685800">
              <a:buFont typeface="Arial"/>
              <a:buChar char="•"/>
            </a:pPr>
            <a:r>
              <a:rPr lang="en-GB" sz="5000" dirty="0">
                <a:solidFill>
                  <a:schemeClr val="tx1">
                    <a:lumMod val="65000"/>
                    <a:lumOff val="35000"/>
                  </a:schemeClr>
                </a:solidFill>
              </a:rPr>
              <a:t>Content visibility and legibility</a:t>
            </a:r>
          </a:p>
          <a:p>
            <a:pPr marL="685800" indent="-685800">
              <a:buFont typeface="Arial"/>
              <a:buChar char="•"/>
            </a:pPr>
            <a:r>
              <a:rPr lang="en-GB" sz="5000" dirty="0">
                <a:solidFill>
                  <a:schemeClr val="tx1">
                    <a:lumMod val="65000"/>
                    <a:lumOff val="35000"/>
                  </a:schemeClr>
                </a:solidFill>
              </a:rPr>
              <a:t>Focusing</a:t>
            </a:r>
          </a:p>
          <a:p>
            <a:pPr marL="685800" indent="-685800">
              <a:buFont typeface="Arial"/>
              <a:buChar char="•"/>
            </a:pPr>
            <a:r>
              <a:rPr lang="en-GB" sz="5000" dirty="0">
                <a:solidFill>
                  <a:schemeClr val="bg1"/>
                </a:solidFill>
              </a:rPr>
              <a:t>Dark </a:t>
            </a:r>
            <a:r>
              <a:rPr lang="en-GB" sz="5000" dirty="0" err="1">
                <a:solidFill>
                  <a:schemeClr val="bg1"/>
                </a:solidFill>
              </a:rPr>
              <a:t>backgraound</a:t>
            </a:r>
          </a:p>
          <a:p>
            <a:br>
              <a:rPr lang="en-GB" sz="5000" dirty="0"/>
            </a:br>
            <a:endParaRPr lang="en-GB" sz="5000">
              <a:solidFill>
                <a:schemeClr val="bg1"/>
              </a:solidFill>
            </a:endParaRPr>
          </a:p>
          <a:p>
            <a:endParaRPr lang="en-GB" sz="5000" dirty="0"/>
          </a:p>
          <a:p>
            <a:endParaRPr lang="en-GB" sz="5000" dirty="0">
              <a:solidFill>
                <a:srgbClr val="000000"/>
              </a:solidFill>
            </a:endParaRPr>
          </a:p>
          <a:p>
            <a:endParaRPr lang="en-GB" sz="5000" dirty="0">
              <a:solidFill>
                <a:srgbClr val="000000"/>
              </a:solidFill>
            </a:endParaRPr>
          </a:p>
          <a:p>
            <a:endParaRPr lang="en-GB" sz="5000" dirty="0">
              <a:solidFill>
                <a:srgbClr val="000000"/>
              </a:solidFill>
            </a:endParaRPr>
          </a:p>
          <a:p>
            <a:br>
              <a:rPr lang="en-GB" sz="5000" dirty="0">
                <a:solidFill>
                  <a:schemeClr val="bg1"/>
                </a:solidFill>
              </a:rPr>
            </a:br>
            <a:endParaRPr lang="en-GB" sz="5000">
              <a:solidFill>
                <a:schemeClr val="bg1"/>
              </a:solidFill>
            </a:endParaRPr>
          </a:p>
        </p:txBody>
      </p:sp>
    </p:spTree>
    <p:extLst>
      <p:ext uri="{BB962C8B-B14F-4D97-AF65-F5344CB8AC3E}">
        <p14:creationId xmlns:p14="http://schemas.microsoft.com/office/powerpoint/2010/main" val="2040280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818E336-803A-4CDA-94F1-1C6E4BA88EEC}"/>
              </a:ext>
            </a:extLst>
          </p:cNvPr>
          <p:cNvSpPr txBox="1"/>
          <p:nvPr/>
        </p:nvSpPr>
        <p:spPr>
          <a:xfrm>
            <a:off x="654709" y="151502"/>
            <a:ext cx="784716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600"/>
              <a:t>Why to use CONTRAST?</a:t>
            </a:r>
          </a:p>
        </p:txBody>
      </p:sp>
      <p:sp>
        <p:nvSpPr>
          <p:cNvPr id="6" name="TextBox 5">
            <a:extLst>
              <a:ext uri="{FF2B5EF4-FFF2-40B4-BE49-F238E27FC236}">
                <a16:creationId xmlns:a16="http://schemas.microsoft.com/office/drawing/2014/main" id="{AF764C6C-9A8E-4B84-813F-4728FD7A34F3}"/>
              </a:ext>
            </a:extLst>
          </p:cNvPr>
          <p:cNvSpPr txBox="1"/>
          <p:nvPr/>
        </p:nvSpPr>
        <p:spPr>
          <a:xfrm>
            <a:off x="970113" y="1789622"/>
            <a:ext cx="6783237" cy="39395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5000" dirty="0"/>
              <a:t>Gain attention</a:t>
            </a:r>
          </a:p>
          <a:p>
            <a:pPr marL="285750" indent="-285750">
              <a:buFont typeface="Arial"/>
              <a:buChar char="•"/>
            </a:pPr>
            <a:r>
              <a:rPr lang="en-GB" sz="5000" dirty="0">
                <a:solidFill>
                  <a:srgbClr val="000000"/>
                </a:solidFill>
                <a:ea typeface="+mn-lt"/>
                <a:cs typeface="+mn-lt"/>
              </a:rPr>
              <a:t>Content visibility and </a:t>
            </a:r>
            <a:r>
              <a:rPr lang="en-GB" sz="5000" dirty="0" err="1">
                <a:solidFill>
                  <a:srgbClr val="000000"/>
                </a:solidFill>
                <a:ea typeface="+mn-lt"/>
                <a:cs typeface="+mn-lt"/>
              </a:rPr>
              <a:t>ingibility</a:t>
            </a:r>
          </a:p>
          <a:p>
            <a:pPr marL="285750" indent="-285750">
              <a:buFont typeface="Arial"/>
              <a:buChar char="•"/>
            </a:pPr>
            <a:r>
              <a:rPr lang="en-GB" sz="5000" dirty="0">
                <a:solidFill>
                  <a:srgbClr val="000000"/>
                </a:solidFill>
                <a:ea typeface="+mn-lt"/>
                <a:cs typeface="+mn-lt"/>
              </a:rPr>
              <a:t>Focusing</a:t>
            </a:r>
          </a:p>
          <a:p>
            <a:pPr marL="285750" indent="-285750">
              <a:buFont typeface="Arial"/>
              <a:buChar char="•"/>
            </a:pPr>
            <a:r>
              <a:rPr lang="en-GB" sz="5000" dirty="0">
                <a:solidFill>
                  <a:srgbClr val="000000"/>
                </a:solidFill>
                <a:ea typeface="+mn-lt"/>
                <a:cs typeface="+mn-lt"/>
              </a:rPr>
              <a:t>Dark background</a:t>
            </a:r>
          </a:p>
          <a:p>
            <a:pPr marL="685800" indent="-685800">
              <a:buFont typeface="Arial,Sans-Serif"/>
              <a:buChar char="•"/>
            </a:pPr>
            <a:r>
              <a:rPr lang="en-GB" sz="5000" dirty="0">
                <a:solidFill>
                  <a:schemeClr val="bg1"/>
                </a:solidFill>
                <a:ea typeface="+mn-lt"/>
                <a:cs typeface="+mn-lt"/>
              </a:rPr>
              <a:t>Content visibility and </a:t>
            </a:r>
            <a:r>
              <a:rPr lang="en-GB" sz="5000" dirty="0" err="1">
                <a:solidFill>
                  <a:schemeClr val="bg1"/>
                </a:solidFill>
                <a:ea typeface="+mn-lt"/>
                <a:cs typeface="+mn-lt"/>
              </a:rPr>
              <a:t>legibi</a:t>
            </a:r>
            <a:endParaRPr lang="en-US" sz="5000" dirty="0" err="1">
              <a:solidFill>
                <a:schemeClr val="bg1"/>
              </a:solidFill>
            </a:endParaRPr>
          </a:p>
        </p:txBody>
      </p:sp>
    </p:spTree>
    <p:extLst>
      <p:ext uri="{BB962C8B-B14F-4D97-AF65-F5344CB8AC3E}">
        <p14:creationId xmlns:p14="http://schemas.microsoft.com/office/powerpoint/2010/main" val="2293109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549292" y="540000"/>
            <a:ext cx="4507920" cy="1056392"/>
          </a:xfrm>
        </p:spPr>
        <p:txBody>
          <a:bodyPr anchor="t">
            <a:normAutofit/>
          </a:bodyPr>
          <a:lstStyle/>
          <a:p>
            <a:r>
              <a:rPr lang="en-GB" sz="4400" dirty="0"/>
              <a:t>Tyrell Graver</a:t>
            </a:r>
          </a:p>
        </p:txBody>
      </p:sp>
      <p:sp>
        <p:nvSpPr>
          <p:cNvPr id="3" name="Subtitle 2"/>
          <p:cNvSpPr>
            <a:spLocks noGrp="1"/>
          </p:cNvSpPr>
          <p:nvPr>
            <p:ph type="subTitle" idx="1"/>
          </p:nvPr>
        </p:nvSpPr>
        <p:spPr>
          <a:xfrm>
            <a:off x="550864" y="5516562"/>
            <a:ext cx="4500562" cy="796311"/>
          </a:xfrm>
        </p:spPr>
        <p:txBody>
          <a:bodyPr anchor="b">
            <a:normAutofit/>
          </a:bodyPr>
          <a:lstStyle/>
          <a:p>
            <a:endParaRPr lang="en-GB"/>
          </a:p>
        </p:txBody>
      </p:sp>
      <p:grpSp>
        <p:nvGrpSpPr>
          <p:cNvPr id="21" name="Group 20">
            <a:extLst>
              <a:ext uri="{FF2B5EF4-FFF2-40B4-BE49-F238E27FC236}">
                <a16:creationId xmlns:a16="http://schemas.microsoft.com/office/drawing/2014/main" id="{A7014575-F0CE-4EAB-917E-3325411BA2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925125" y="3600"/>
            <a:ext cx="7266875" cy="6854400"/>
            <a:chOff x="4925125" y="3600"/>
            <a:chExt cx="7266875" cy="6854400"/>
          </a:xfrm>
        </p:grpSpPr>
        <p:sp>
          <p:nvSpPr>
            <p:cNvPr id="22" name="Oval 21">
              <a:extLst>
                <a:ext uri="{FF2B5EF4-FFF2-40B4-BE49-F238E27FC236}">
                  <a16:creationId xmlns:a16="http://schemas.microsoft.com/office/drawing/2014/main" id="{2DB3702B-264B-4A16-B3FF-E2B1366D57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a:extLst>
                <a:ext uri="{FF2B5EF4-FFF2-40B4-BE49-F238E27FC236}">
                  <a16:creationId xmlns:a16="http://schemas.microsoft.com/office/drawing/2014/main" id="{92A33E2F-6DB3-47D1-B577-F0D4289E8A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a:extLst>
                <a:ext uri="{FF2B5EF4-FFF2-40B4-BE49-F238E27FC236}">
                  <a16:creationId xmlns:a16="http://schemas.microsoft.com/office/drawing/2014/main" id="{A4F24FF8-D392-412B-AB34-A7D89311B0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5" descr="A picture containing wall, person, indoor, person&#10;&#10;Description automatically generated">
            <a:extLst>
              <a:ext uri="{FF2B5EF4-FFF2-40B4-BE49-F238E27FC236}">
                <a16:creationId xmlns:a16="http://schemas.microsoft.com/office/drawing/2014/main" id="{9C84F0D1-1E09-4903-9BC3-D54B18FE8113}"/>
              </a:ext>
            </a:extLst>
          </p:cNvPr>
          <p:cNvPicPr>
            <a:picLocks noChangeAspect="1"/>
          </p:cNvPicPr>
          <p:nvPr/>
        </p:nvPicPr>
        <p:blipFill rotWithShape="1">
          <a:blip r:embed="rId2"/>
          <a:srcRect l="750" r="1502" b="2"/>
          <a:stretch/>
        </p:blipFill>
        <p:spPr>
          <a:xfrm>
            <a:off x="5751691" y="371706"/>
            <a:ext cx="6040243" cy="6040243"/>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
        <p:nvSpPr>
          <p:cNvPr id="6" name="TextBox 5">
            <a:extLst>
              <a:ext uri="{FF2B5EF4-FFF2-40B4-BE49-F238E27FC236}">
                <a16:creationId xmlns:a16="http://schemas.microsoft.com/office/drawing/2014/main" id="{E445A37A-9704-4F63-93C1-EBAB62D8180C}"/>
              </a:ext>
            </a:extLst>
          </p:cNvPr>
          <p:cNvSpPr txBox="1"/>
          <p:nvPr/>
        </p:nvSpPr>
        <p:spPr>
          <a:xfrm>
            <a:off x="189570" y="2196790"/>
            <a:ext cx="491768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rtl="0"/>
            <a:r>
              <a:rPr lang="en-US" sz="2400" dirty="0">
                <a:solidFill>
                  <a:srgbClr val="FFFEE6"/>
                </a:solidFill>
                <a:latin typeface="Montserrat Light"/>
                <a:ea typeface="Segoe UI"/>
                <a:cs typeface="Segoe UI"/>
              </a:rPr>
              <a:t>2027780@student.uwtsd.ac.uk</a:t>
            </a:r>
            <a:r>
              <a:rPr lang="en-US" sz="2400" dirty="0">
                <a:latin typeface="Montserrat Light"/>
                <a:ea typeface="Segoe UI"/>
                <a:cs typeface="Segoe UI"/>
              </a:rPr>
              <a:t>​</a:t>
            </a:r>
          </a:p>
          <a:p>
            <a:pPr algn="r" rtl="0"/>
            <a:r>
              <a:rPr lang="en-US" sz="2400" dirty="0">
                <a:solidFill>
                  <a:srgbClr val="FFFEE6"/>
                </a:solidFill>
                <a:latin typeface="Montserrat Light"/>
                <a:ea typeface="Segoe UI"/>
                <a:cs typeface="Segoe UI"/>
              </a:rPr>
              <a:t>I attended ace academy in Tipton.</a:t>
            </a:r>
            <a:r>
              <a:rPr lang="en-US" sz="2400" dirty="0">
                <a:latin typeface="Montserrat Light"/>
                <a:ea typeface="Segoe UI"/>
                <a:cs typeface="Segoe UI"/>
              </a:rPr>
              <a:t>​</a:t>
            </a:r>
          </a:p>
          <a:p>
            <a:pPr algn="r" rtl="0"/>
            <a:r>
              <a:rPr lang="en-US" sz="2400" dirty="0">
                <a:solidFill>
                  <a:srgbClr val="FFFEE6"/>
                </a:solidFill>
                <a:latin typeface="Montserrat Light"/>
                <a:ea typeface="Segoe UI"/>
                <a:cs typeface="Segoe UI"/>
              </a:rPr>
              <a:t>I have many job rob roles: Sia, forklift and entrepreneurship.</a:t>
            </a:r>
            <a:endParaRPr lang="en-GB" sz="2400" dirty="0"/>
          </a:p>
        </p:txBody>
      </p:sp>
    </p:spTree>
    <p:extLst>
      <p:ext uri="{BB962C8B-B14F-4D97-AF65-F5344CB8AC3E}">
        <p14:creationId xmlns:p14="http://schemas.microsoft.com/office/powerpoint/2010/main" val="2295761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7" name="Rectangle 16">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 name="Group 19">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5" name="Rectangle 24">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Group 20">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23" name="Rectangle 22">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8B82347-E78A-45F4-BFAF-2E38EAC87941}"/>
              </a:ext>
            </a:extLst>
          </p:cNvPr>
          <p:cNvSpPr>
            <a:spLocks noGrp="1"/>
          </p:cNvSpPr>
          <p:nvPr>
            <p:ph type="title"/>
          </p:nvPr>
        </p:nvSpPr>
        <p:spPr>
          <a:xfrm>
            <a:off x="540000" y="540000"/>
            <a:ext cx="4500561" cy="5759450"/>
          </a:xfrm>
        </p:spPr>
        <p:txBody>
          <a:bodyPr anchor="t">
            <a:normAutofit/>
          </a:bodyPr>
          <a:lstStyle/>
          <a:p>
            <a:r>
              <a:rPr lang="en-GB" sz="8800" dirty="0"/>
              <a:t>Six</a:t>
            </a:r>
          </a:p>
        </p:txBody>
      </p:sp>
      <p:graphicFrame>
        <p:nvGraphicFramePr>
          <p:cNvPr id="12" name="Content Placeholder 4">
            <a:extLst>
              <a:ext uri="{FF2B5EF4-FFF2-40B4-BE49-F238E27FC236}">
                <a16:creationId xmlns:a16="http://schemas.microsoft.com/office/drawing/2014/main" id="{34F9FD1F-E218-449D-A44D-7D5343DFD81C}"/>
              </a:ext>
            </a:extLst>
          </p:cNvPr>
          <p:cNvGraphicFramePr>
            <a:graphicFrameLocks noGrp="1"/>
          </p:cNvGraphicFramePr>
          <p:nvPr>
            <p:ph idx="1"/>
            <p:extLst>
              <p:ext uri="{D42A27DB-BD31-4B8C-83A1-F6EECF244321}">
                <p14:modId xmlns:p14="http://schemas.microsoft.com/office/powerpoint/2010/main" val="3517508665"/>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3647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CE92AE6-2AD0-47DC-933D-0B831A0F7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09C0F4-F5EF-4481-80CB-2AF1F06B0BCB}"/>
              </a:ext>
            </a:extLst>
          </p:cNvPr>
          <p:cNvSpPr>
            <a:spLocks noGrp="1"/>
          </p:cNvSpPr>
          <p:nvPr>
            <p:ph idx="1"/>
          </p:nvPr>
        </p:nvSpPr>
        <p:spPr>
          <a:xfrm>
            <a:off x="548888" y="769032"/>
            <a:ext cx="10952860" cy="1804949"/>
          </a:xfrm>
        </p:spPr>
        <p:txBody>
          <a:bodyPr anchor="b">
            <a:normAutofit/>
          </a:bodyPr>
          <a:lstStyle/>
          <a:p>
            <a:pPr marL="269875" indent="-269875"/>
            <a:r>
              <a:rPr lang="en-GB" sz="1100" b="1" dirty="0">
                <a:ea typeface="+mn-lt"/>
                <a:cs typeface="+mn-lt"/>
              </a:rPr>
              <a:t>MAKE YOUR OWN TEABAGS</a:t>
            </a:r>
            <a:br>
              <a:rPr lang="en-GB" sz="1100" b="1" dirty="0">
                <a:ea typeface="+mn-lt"/>
                <a:cs typeface="+mn-lt"/>
              </a:rPr>
            </a:br>
            <a:r>
              <a:rPr lang="en-GB" sz="1100" b="1" dirty="0">
                <a:ea typeface="+mn-lt"/>
                <a:cs typeface="+mn-lt"/>
              </a:rPr>
              <a:t>Start by putting your loose leaf tea in the tea bag – I go by the rule of one teaspoon for me and one teaspoon for the pot). Loose leaf tea needs a lot of room to move about, so the bigger the bag, the better. This makes cleaning the teapot a lot easier, as you just lift the bag out with the tea when done and put it in the bin.</a:t>
            </a:r>
            <a:endParaRPr lang="en-GB" sz="1100"/>
          </a:p>
        </p:txBody>
      </p:sp>
      <p:sp>
        <p:nvSpPr>
          <p:cNvPr id="4" name="TextBox 3">
            <a:extLst>
              <a:ext uri="{FF2B5EF4-FFF2-40B4-BE49-F238E27FC236}">
                <a16:creationId xmlns:a16="http://schemas.microsoft.com/office/drawing/2014/main" id="{6BB723C3-209C-46B3-8EE5-681DF9430F40}"/>
              </a:ext>
            </a:extLst>
          </p:cNvPr>
          <p:cNvSpPr txBox="1"/>
          <p:nvPr/>
        </p:nvSpPr>
        <p:spPr>
          <a:xfrm>
            <a:off x="784303" y="1211766"/>
            <a:ext cx="44251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How to make a cup of tea</a:t>
            </a:r>
          </a:p>
        </p:txBody>
      </p:sp>
      <p:sp>
        <p:nvSpPr>
          <p:cNvPr id="5" name="TextBox 4">
            <a:extLst>
              <a:ext uri="{FF2B5EF4-FFF2-40B4-BE49-F238E27FC236}">
                <a16:creationId xmlns:a16="http://schemas.microsoft.com/office/drawing/2014/main" id="{B755FD95-E65C-4FEF-8C75-B385023BD3A1}"/>
              </a:ext>
            </a:extLst>
          </p:cNvPr>
          <p:cNvSpPr txBox="1"/>
          <p:nvPr/>
        </p:nvSpPr>
        <p:spPr>
          <a:xfrm>
            <a:off x="4380572" y="236035"/>
            <a:ext cx="365388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Bad </a:t>
            </a:r>
            <a:r>
              <a:rPr lang="en-GB" sz="2800" dirty="0" err="1"/>
              <a:t>Powerpoint</a:t>
            </a:r>
            <a:endParaRPr lang="en-GB" sz="2800" dirty="0"/>
          </a:p>
        </p:txBody>
      </p:sp>
      <p:sp>
        <p:nvSpPr>
          <p:cNvPr id="7" name="TextBox 6">
            <a:extLst>
              <a:ext uri="{FF2B5EF4-FFF2-40B4-BE49-F238E27FC236}">
                <a16:creationId xmlns:a16="http://schemas.microsoft.com/office/drawing/2014/main" id="{D1624F5E-655B-43F1-9626-F0FF7A86E5BA}"/>
              </a:ext>
            </a:extLst>
          </p:cNvPr>
          <p:cNvSpPr txBox="1"/>
          <p:nvPr/>
        </p:nvSpPr>
        <p:spPr>
          <a:xfrm>
            <a:off x="698345" y="2631223"/>
            <a:ext cx="9378175" cy="33085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1100" b="1" dirty="0"/>
              <a:t>GET</a:t>
            </a:r>
            <a:r>
              <a:rPr lang="en-GB" sz="1100" b="1" dirty="0">
                <a:ea typeface="+mn-lt"/>
                <a:cs typeface="+mn-lt"/>
              </a:rPr>
              <a:t> THE RIGHT WATER TEMPERATURE</a:t>
            </a:r>
            <a:endParaRPr lang="en-US" sz="1100"/>
          </a:p>
          <a:p>
            <a:r>
              <a:rPr lang="en-GB" sz="1100" dirty="0">
                <a:ea typeface="+mn-lt"/>
                <a:cs typeface="+mn-lt"/>
              </a:rPr>
              <a:t>The temperature of the water is really important, depending on which tea you’ll be drinking. Most black teas need around 96°C, and green teas around 70°C. You can buy some kettles that let you set the boiling temperature but if you don’t have one, it’s easy enough to measure with a thermometer. Tea needs oxygen, so don’t re-boil water as this takes a lot of the oxygen out and will leave your tea tasting a bit metallic. Once your kettle has boiled, pour the water into your teapot, then add your thermometer to check when the water has cooled to the appropriate temperature.</a:t>
            </a:r>
            <a:endParaRPr lang="en-GB" sz="1100" dirty="0"/>
          </a:p>
          <a:p>
            <a:pPr marL="171450" indent="-171450">
              <a:buFont typeface="Arial"/>
              <a:buChar char="•"/>
            </a:pPr>
            <a:r>
              <a:rPr lang="en-GB" sz="1100" b="1" dirty="0">
                <a:ea typeface="+mn-lt"/>
                <a:cs typeface="+mn-lt"/>
              </a:rPr>
              <a:t>CHECK THE BREWING TIME</a:t>
            </a:r>
            <a:endParaRPr lang="en-GB" dirty="0">
              <a:ea typeface="+mn-lt"/>
              <a:cs typeface="+mn-lt"/>
            </a:endParaRPr>
          </a:p>
          <a:p>
            <a:r>
              <a:rPr lang="en-GB" sz="1100" dirty="0">
                <a:ea typeface="+mn-lt"/>
                <a:cs typeface="+mn-lt"/>
              </a:rPr>
              <a:t>The time you leave the tea in the pot depends on the type of tea, so make sure you look for steeping instructions – most good-quality teas will tell you how long they need on the packet. Pop the bag in, and put your tea cosy over the pot to keep the water as close to the optimum temperature as possible. I take this time to pick out a healthy snack to have with my </a:t>
            </a:r>
            <a:r>
              <a:rPr lang="en-GB" sz="1100" dirty="0" err="1">
                <a:ea typeface="+mn-lt"/>
                <a:cs typeface="+mn-lt"/>
              </a:rPr>
              <a:t>cuppa!The</a:t>
            </a:r>
            <a:r>
              <a:rPr lang="en-GB" sz="1100" dirty="0">
                <a:ea typeface="+mn-lt"/>
                <a:cs typeface="+mn-lt"/>
              </a:rPr>
              <a:t> next step is really important. Before you serve the tea, remove the teabag from the pot. If you leave it in too long, it will over-steep and will taste really bitter. Don’t stir it and definitely don’t squeeze it. That will release the tannins (a bitter compound of tea), which will again make it taste too bitter</a:t>
            </a:r>
          </a:p>
          <a:p>
            <a:pPr marL="171450" indent="-171450">
              <a:buFont typeface="Arial"/>
              <a:buChar char="•"/>
            </a:pPr>
            <a:r>
              <a:rPr lang="en-GB" sz="1100" b="1" dirty="0">
                <a:ea typeface="+mn-lt"/>
                <a:cs typeface="+mn-lt"/>
              </a:rPr>
              <a:t>ALL ABOUT </a:t>
            </a:r>
            <a:r>
              <a:rPr lang="en-GB" sz="1100" b="1" dirty="0" err="1">
                <a:ea typeface="+mn-lt"/>
                <a:cs typeface="+mn-lt"/>
              </a:rPr>
              <a:t>PORCELAIN</a:t>
            </a:r>
            <a:r>
              <a:rPr lang="en-GB" sz="1100" dirty="0" err="1">
                <a:ea typeface="+mn-lt"/>
                <a:cs typeface="+mn-lt"/>
              </a:rPr>
              <a:t>Getting</a:t>
            </a:r>
            <a:r>
              <a:rPr lang="en-GB" sz="1100" dirty="0">
                <a:ea typeface="+mn-lt"/>
                <a:cs typeface="+mn-lt"/>
              </a:rPr>
              <a:t> the right cup is really important. Don’t use plastic, as the tannins will stick to the side of the cup. Don’t use metal either, unless you want your tea to taste metallic. Lots of people think you should use ceramic but even that’s not perfect as it’s porous, so it will make your tea cool down too quickly. The best cup is porcelain. A porcelain cup will keep your tea super-tasty and was actually how tea used to be served when it first came over from China. Serving tea in porcelain cups is so wonderfully British. It’s become a part of our heritage and something that people travel hundreds of miles to come and enjoy. Taking the time to have tea like this is part of why I love drinking it so much. It doesn’t need to cost a lot. In fact, most of my cups are antiques from charity shops or flea markets ng and they have so much history to them. The vintage designs are beautiful and you can get whole sets for just a few pounds.</a:t>
            </a:r>
            <a:endParaRPr lang="en-GB" dirty="0"/>
          </a:p>
        </p:txBody>
      </p:sp>
    </p:spTree>
    <p:extLst>
      <p:ext uri="{BB962C8B-B14F-4D97-AF65-F5344CB8AC3E}">
        <p14:creationId xmlns:p14="http://schemas.microsoft.com/office/powerpoint/2010/main" val="3834587602"/>
      </p:ext>
    </p:extLst>
  </p:cSld>
  <p:clrMapOvr>
    <a:masterClrMapping/>
  </p:clrMapOvr>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12">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14" name="Rectangle 13">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Oval 14">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Oval 15">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7" name="Group 16">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2" name="Rectangle 21">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3" name="Rectangle 22">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8" name="Group 17">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20" name="Rectangle 19">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Rectangle 20">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9" name="Rectangle 18">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24">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12" name="Rectangle 26">
            <a:extLst>
              <a:ext uri="{FF2B5EF4-FFF2-40B4-BE49-F238E27FC236}">
                <a16:creationId xmlns:a16="http://schemas.microsoft.com/office/drawing/2014/main" id="{9C51935E-4A08-4AE4-8E13-F40CD3C4F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380B6B-D9E1-44D7-A50A-093C7006118F}"/>
              </a:ext>
            </a:extLst>
          </p:cNvPr>
          <p:cNvSpPr>
            <a:spLocks noGrp="1"/>
          </p:cNvSpPr>
          <p:nvPr>
            <p:ph type="title"/>
          </p:nvPr>
        </p:nvSpPr>
        <p:spPr>
          <a:xfrm>
            <a:off x="1508009" y="1186320"/>
            <a:ext cx="11563001" cy="5767748"/>
          </a:xfrm>
        </p:spPr>
        <p:txBody>
          <a:bodyPr vert="horz" lIns="91440" tIns="45720" rIns="91440" bIns="45720" rtlCol="0" anchor="t">
            <a:normAutofit/>
          </a:bodyPr>
          <a:lstStyle/>
          <a:p>
            <a:r>
              <a:rPr lang="en-US" sz="6600"/>
              <a:t>How to make a cup of tea</a:t>
            </a:r>
          </a:p>
        </p:txBody>
      </p:sp>
      <p:pic>
        <p:nvPicPr>
          <p:cNvPr id="4" name="Picture 4" descr="Diagram&#10;&#10;Description automatically generated">
            <a:extLst>
              <a:ext uri="{FF2B5EF4-FFF2-40B4-BE49-F238E27FC236}">
                <a16:creationId xmlns:a16="http://schemas.microsoft.com/office/drawing/2014/main" id="{E795C126-93D2-4AC8-A8FC-37335AF8D89D}"/>
              </a:ext>
            </a:extLst>
          </p:cNvPr>
          <p:cNvPicPr>
            <a:picLocks noGrp="1" noChangeAspect="1"/>
          </p:cNvPicPr>
          <p:nvPr>
            <p:ph idx="1"/>
          </p:nvPr>
        </p:nvPicPr>
        <p:blipFill rotWithShape="1">
          <a:blip r:embed="rId2">
            <a:alphaModFix/>
          </a:blip>
          <a:srcRect t="586" b="-195"/>
          <a:stretch/>
        </p:blipFill>
        <p:spPr>
          <a:xfrm>
            <a:off x="793706" y="2155008"/>
            <a:ext cx="8688320" cy="4423189"/>
          </a:xfrm>
          <a:prstGeom prst="rect">
            <a:avLst/>
          </a:prstGeom>
        </p:spPr>
      </p:pic>
      <p:sp>
        <p:nvSpPr>
          <p:cNvPr id="5" name="TextBox 4">
            <a:extLst>
              <a:ext uri="{FF2B5EF4-FFF2-40B4-BE49-F238E27FC236}">
                <a16:creationId xmlns:a16="http://schemas.microsoft.com/office/drawing/2014/main" id="{BB9ADBB7-AE77-4C29-B55F-194F334DECC1}"/>
              </a:ext>
            </a:extLst>
          </p:cNvPr>
          <p:cNvSpPr txBox="1"/>
          <p:nvPr/>
        </p:nvSpPr>
        <p:spPr>
          <a:xfrm>
            <a:off x="4919546" y="542693"/>
            <a:ext cx="3886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Good </a:t>
            </a:r>
            <a:r>
              <a:rPr lang="en-GB" sz="2400" dirty="0" err="1"/>
              <a:t>Powerpoint</a:t>
            </a:r>
          </a:p>
        </p:txBody>
      </p:sp>
      <p:pic>
        <p:nvPicPr>
          <p:cNvPr id="3" name="Picture 4" descr="Diagram&#10;&#10;Description automatically generated">
            <a:extLst>
              <a:ext uri="{FF2B5EF4-FFF2-40B4-BE49-F238E27FC236}">
                <a16:creationId xmlns:a16="http://schemas.microsoft.com/office/drawing/2014/main" id="{F204899B-0012-4FC0-B870-694E82D61FC7}"/>
              </a:ext>
            </a:extLst>
          </p:cNvPr>
          <p:cNvPicPr>
            <a:picLocks noChangeAspect="1"/>
          </p:cNvPicPr>
          <p:nvPr/>
        </p:nvPicPr>
        <p:blipFill rotWithShape="1">
          <a:blip r:embed="rId2">
            <a:alphaModFix/>
          </a:blip>
          <a:srcRect l="66417" t="628" b="50900"/>
          <a:stretch/>
        </p:blipFill>
        <p:spPr>
          <a:xfrm>
            <a:off x="6586764" y="2158724"/>
            <a:ext cx="2917791" cy="2152429"/>
          </a:xfrm>
          <a:prstGeom prst="rect">
            <a:avLst/>
          </a:prstGeom>
        </p:spPr>
      </p:pic>
      <p:pic>
        <p:nvPicPr>
          <p:cNvPr id="6" name="Picture 4" descr="Diagram&#10;&#10;Description automatically generated">
            <a:extLst>
              <a:ext uri="{FF2B5EF4-FFF2-40B4-BE49-F238E27FC236}">
                <a16:creationId xmlns:a16="http://schemas.microsoft.com/office/drawing/2014/main" id="{9945760B-2A2E-405A-BF06-0940D0DB7259}"/>
              </a:ext>
            </a:extLst>
          </p:cNvPr>
          <p:cNvPicPr>
            <a:picLocks noChangeAspect="1"/>
          </p:cNvPicPr>
          <p:nvPr/>
        </p:nvPicPr>
        <p:blipFill rotWithShape="1">
          <a:blip r:embed="rId2">
            <a:alphaModFix/>
          </a:blip>
          <a:srcRect l="66524" t="48536" r="321" b="-209"/>
          <a:stretch/>
        </p:blipFill>
        <p:spPr>
          <a:xfrm>
            <a:off x="6581189" y="4255102"/>
            <a:ext cx="2880630" cy="2294602"/>
          </a:xfrm>
          <a:prstGeom prst="rect">
            <a:avLst/>
          </a:prstGeom>
        </p:spPr>
      </p:pic>
      <p:pic>
        <p:nvPicPr>
          <p:cNvPr id="7" name="Picture 4" descr="Diagram&#10;&#10;Description automatically generated">
            <a:extLst>
              <a:ext uri="{FF2B5EF4-FFF2-40B4-BE49-F238E27FC236}">
                <a16:creationId xmlns:a16="http://schemas.microsoft.com/office/drawing/2014/main" id="{DE3FFF88-D5FE-481D-9D81-89E605C2DFA6}"/>
              </a:ext>
            </a:extLst>
          </p:cNvPr>
          <p:cNvPicPr>
            <a:picLocks noChangeAspect="1"/>
          </p:cNvPicPr>
          <p:nvPr/>
        </p:nvPicPr>
        <p:blipFill rotWithShape="1">
          <a:blip r:embed="rId2">
            <a:alphaModFix/>
          </a:blip>
          <a:srcRect l="33476" t="628" r="33262" b="51213"/>
          <a:stretch/>
        </p:blipFill>
        <p:spPr>
          <a:xfrm>
            <a:off x="3694882" y="2156866"/>
            <a:ext cx="2889918" cy="2138530"/>
          </a:xfrm>
          <a:prstGeom prst="rect">
            <a:avLst/>
          </a:prstGeom>
        </p:spPr>
      </p:pic>
      <p:pic>
        <p:nvPicPr>
          <p:cNvPr id="8" name="Picture 4" descr="Diagram&#10;&#10;Description automatically generated">
            <a:extLst>
              <a:ext uri="{FF2B5EF4-FFF2-40B4-BE49-F238E27FC236}">
                <a16:creationId xmlns:a16="http://schemas.microsoft.com/office/drawing/2014/main" id="{D83A772C-4AB9-442A-BB32-BA60A3FAD1AE}"/>
              </a:ext>
            </a:extLst>
          </p:cNvPr>
          <p:cNvPicPr>
            <a:picLocks noChangeAspect="1"/>
          </p:cNvPicPr>
          <p:nvPr/>
        </p:nvPicPr>
        <p:blipFill rotWithShape="1">
          <a:blip r:embed="rId2">
            <a:alphaModFix/>
          </a:blip>
          <a:srcRect l="1070" t="48410" r="66524" b="628"/>
          <a:stretch/>
        </p:blipFill>
        <p:spPr>
          <a:xfrm>
            <a:off x="896854" y="4287679"/>
            <a:ext cx="2815657" cy="2262983"/>
          </a:xfrm>
          <a:prstGeom prst="rect">
            <a:avLst/>
          </a:prstGeom>
        </p:spPr>
      </p:pic>
      <p:pic>
        <p:nvPicPr>
          <p:cNvPr id="29" name="Picture 4" descr="Diagram&#10;&#10;Description automatically generated">
            <a:extLst>
              <a:ext uri="{FF2B5EF4-FFF2-40B4-BE49-F238E27FC236}">
                <a16:creationId xmlns:a16="http://schemas.microsoft.com/office/drawing/2014/main" id="{875F6980-672A-4F43-BEB3-6CCEED1FA880}"/>
              </a:ext>
            </a:extLst>
          </p:cNvPr>
          <p:cNvPicPr>
            <a:picLocks noChangeAspect="1"/>
          </p:cNvPicPr>
          <p:nvPr/>
        </p:nvPicPr>
        <p:blipFill rotWithShape="1">
          <a:blip r:embed="rId2">
            <a:alphaModFix/>
          </a:blip>
          <a:srcRect t="628" r="66381" b="51255"/>
          <a:stretch/>
        </p:blipFill>
        <p:spPr>
          <a:xfrm>
            <a:off x="791021" y="2150000"/>
            <a:ext cx="2920918" cy="2136670"/>
          </a:xfrm>
          <a:prstGeom prst="rect">
            <a:avLst/>
          </a:prstGeom>
        </p:spPr>
      </p:pic>
    </p:spTree>
    <p:extLst>
      <p:ext uri="{BB962C8B-B14F-4D97-AF65-F5344CB8AC3E}">
        <p14:creationId xmlns:p14="http://schemas.microsoft.com/office/powerpoint/2010/main" val="136016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77D6507-8E8D-40E1-A7B9-63012EF94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D889413E-CB90-4760-976C-3DCB0E3D0319}"/>
              </a:ext>
            </a:extLst>
          </p:cNvPr>
          <p:cNvPicPr>
            <a:picLocks noChangeAspect="1"/>
          </p:cNvPicPr>
          <p:nvPr/>
        </p:nvPicPr>
        <p:blipFill rotWithShape="1">
          <a:blip r:embed="rId3">
            <a:alphaModFix amt="40000"/>
          </a:blip>
          <a:srcRect t="35491" r="1" b="38493"/>
          <a:stretch/>
        </p:blipFill>
        <p:spPr>
          <a:xfrm>
            <a:off x="20" y="10"/>
            <a:ext cx="12191980" cy="6857990"/>
          </a:xfrm>
          <a:prstGeom prst="rect">
            <a:avLst/>
          </a:prstGeom>
        </p:spPr>
      </p:pic>
      <p:sp>
        <p:nvSpPr>
          <p:cNvPr id="2" name="Title 1"/>
          <p:cNvSpPr>
            <a:spLocks noGrp="1"/>
          </p:cNvSpPr>
          <p:nvPr>
            <p:ph type="ctrTitle"/>
          </p:nvPr>
        </p:nvSpPr>
        <p:spPr>
          <a:xfrm>
            <a:off x="1371600" y="3014139"/>
            <a:ext cx="9448800" cy="1825096"/>
          </a:xfrm>
        </p:spPr>
        <p:txBody>
          <a:bodyPr rtlCol="0">
            <a:normAutofit/>
          </a:bodyPr>
          <a:lstStyle/>
          <a:p>
            <a:r>
              <a:rPr lang="en-GB" dirty="0"/>
              <a:t>Death By PowerPoint</a:t>
            </a:r>
          </a:p>
        </p:txBody>
      </p:sp>
      <p:sp>
        <p:nvSpPr>
          <p:cNvPr id="3" name="Subtitle 2"/>
          <p:cNvSpPr>
            <a:spLocks noGrp="1"/>
          </p:cNvSpPr>
          <p:nvPr>
            <p:ph type="subTitle" idx="1"/>
          </p:nvPr>
        </p:nvSpPr>
        <p:spPr>
          <a:xfrm>
            <a:off x="1371600" y="4842935"/>
            <a:ext cx="9448800" cy="685800"/>
          </a:xfrm>
        </p:spPr>
        <p:txBody>
          <a:bodyPr vert="horz" lIns="91440" tIns="45720" rIns="91440" bIns="45720" rtlCol="0">
            <a:normAutofit/>
          </a:bodyPr>
          <a:lstStyle/>
          <a:p>
            <a:r>
              <a:rPr lang="en-GB" sz="1700" dirty="0"/>
              <a:t>By: </a:t>
            </a:r>
            <a:r>
              <a:rPr lang="en-GB" sz="1700" dirty="0" err="1"/>
              <a:t>Jemeral</a:t>
            </a:r>
            <a:r>
              <a:rPr lang="en-GB" sz="1700" dirty="0"/>
              <a:t> Davidson                               </a:t>
            </a:r>
            <a:endParaRPr lang="en-US" sz="1700"/>
          </a:p>
          <a:p>
            <a:r>
              <a:rPr lang="en-GB" sz="1700" dirty="0"/>
              <a:t>Email:2027637@Student.utwsd.ac.uk</a:t>
            </a:r>
            <a:endParaRPr lang="en-US" sz="1700"/>
          </a:p>
        </p:txBody>
      </p:sp>
    </p:spTree>
    <p:extLst>
      <p:ext uri="{BB962C8B-B14F-4D97-AF65-F5344CB8AC3E}">
        <p14:creationId xmlns:p14="http://schemas.microsoft.com/office/powerpoint/2010/main" val="11257192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20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200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par>
                                <p:cTn id="19" presetID="2" presetClass="entr" presetSubtype="4" fill="hold" grpId="0" nodeType="withEffect">
                                  <p:stCondLst>
                                    <p:cond delay="100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CFD580F5-E7BF-4C1D-BEFD-4A4601EBA87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6" name="Picture 15">
            <a:extLst>
              <a:ext uri="{FF2B5EF4-FFF2-40B4-BE49-F238E27FC236}">
                <a16:creationId xmlns:a16="http://schemas.microsoft.com/office/drawing/2014/main" id="{F0F06750-78FE-4472-8DA5-14CF3336F81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8" name="Rectangle 17">
            <a:extLst>
              <a:ext uri="{FF2B5EF4-FFF2-40B4-BE49-F238E27FC236}">
                <a16:creationId xmlns:a16="http://schemas.microsoft.com/office/drawing/2014/main" id="{077D6507-8E8D-40E1-A7B9-63012EF949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ach's whistle">
            <a:extLst>
              <a:ext uri="{FF2B5EF4-FFF2-40B4-BE49-F238E27FC236}">
                <a16:creationId xmlns:a16="http://schemas.microsoft.com/office/drawing/2014/main" id="{0329BEE0-BFAF-44E5-B0CC-043ADE02E31D}"/>
              </a:ext>
            </a:extLst>
          </p:cNvPr>
          <p:cNvPicPr>
            <a:picLocks noChangeAspect="1"/>
          </p:cNvPicPr>
          <p:nvPr/>
        </p:nvPicPr>
        <p:blipFill rotWithShape="1">
          <a:blip r:embed="rId4">
            <a:alphaModFix amt="40000"/>
          </a:blip>
          <a:srcRect l="9091" t="23391"/>
          <a:stretch/>
        </p:blipFill>
        <p:spPr>
          <a:xfrm>
            <a:off x="20" y="10"/>
            <a:ext cx="12191980" cy="6857990"/>
          </a:xfrm>
          <a:prstGeom prst="rect">
            <a:avLst/>
          </a:prstGeom>
        </p:spPr>
      </p:pic>
      <p:pic>
        <p:nvPicPr>
          <p:cNvPr id="20" name="Picture 19">
            <a:extLst>
              <a:ext uri="{FF2B5EF4-FFF2-40B4-BE49-F238E27FC236}">
                <a16:creationId xmlns:a16="http://schemas.microsoft.com/office/drawing/2014/main" id="{23FF3D86-2916-4F9F-9752-304810CF59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22" name="Picture 21">
            <a:extLst>
              <a:ext uri="{FF2B5EF4-FFF2-40B4-BE49-F238E27FC236}">
                <a16:creationId xmlns:a16="http://schemas.microsoft.com/office/drawing/2014/main" id="{AB048875-14D1-4CC7-8AC3-7ABC73AAAF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a:extLst>
              <a:ext uri="{FF2B5EF4-FFF2-40B4-BE49-F238E27FC236}">
                <a16:creationId xmlns:a16="http://schemas.microsoft.com/office/drawing/2014/main" id="{5D041F88-51E7-407E-A4E0-9E88FA1E0BC0}"/>
              </a:ext>
            </a:extLst>
          </p:cNvPr>
          <p:cNvSpPr>
            <a:spLocks noGrp="1"/>
          </p:cNvSpPr>
          <p:nvPr>
            <p:ph type="title"/>
          </p:nvPr>
        </p:nvSpPr>
        <p:spPr>
          <a:xfrm>
            <a:off x="1187986" y="1710476"/>
            <a:ext cx="9448800" cy="1825096"/>
          </a:xfrm>
        </p:spPr>
        <p:txBody>
          <a:bodyPr vert="horz" lIns="91440" tIns="45720" rIns="91440" bIns="45720" rtlCol="0" anchor="b">
            <a:normAutofit/>
          </a:bodyPr>
          <a:lstStyle/>
          <a:p>
            <a:pPr algn="l"/>
            <a:r>
              <a:rPr lang="en-US" sz="6000"/>
              <a:t>Rules for sentences</a:t>
            </a:r>
          </a:p>
        </p:txBody>
      </p:sp>
    </p:spTree>
    <p:extLst>
      <p:ext uri="{BB962C8B-B14F-4D97-AF65-F5344CB8AC3E}">
        <p14:creationId xmlns:p14="http://schemas.microsoft.com/office/powerpoint/2010/main" val="494975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7F5C2-C200-4A1B-A43D-118446A8DFAC}"/>
              </a:ext>
            </a:extLst>
          </p:cNvPr>
          <p:cNvSpPr>
            <a:spLocks noGrp="1"/>
          </p:cNvSpPr>
          <p:nvPr>
            <p:ph type="title"/>
          </p:nvPr>
        </p:nvSpPr>
        <p:spPr>
          <a:xfrm>
            <a:off x="4915358" y="801096"/>
            <a:ext cx="3634649" cy="1293028"/>
          </a:xfrm>
        </p:spPr>
        <p:txBody>
          <a:bodyPr/>
          <a:lstStyle/>
          <a:p>
            <a:r>
              <a:rPr lang="en-GB" dirty="0"/>
              <a:t>Sentences</a:t>
            </a:r>
          </a:p>
        </p:txBody>
      </p:sp>
      <p:sp>
        <p:nvSpPr>
          <p:cNvPr id="3" name="Content Placeholder 2">
            <a:extLst>
              <a:ext uri="{FF2B5EF4-FFF2-40B4-BE49-F238E27FC236}">
                <a16:creationId xmlns:a16="http://schemas.microsoft.com/office/drawing/2014/main" id="{F2DEF11B-B0A5-42A3-8DE4-E39B1C0A263D}"/>
              </a:ext>
            </a:extLst>
          </p:cNvPr>
          <p:cNvSpPr>
            <a:spLocks noGrp="1"/>
          </p:cNvSpPr>
          <p:nvPr>
            <p:ph idx="1"/>
          </p:nvPr>
        </p:nvSpPr>
        <p:spPr/>
        <p:txBody>
          <a:bodyPr vert="horz" lIns="91440" tIns="45720" rIns="91440" bIns="45720" rtlCol="0" anchor="t">
            <a:normAutofit/>
          </a:bodyPr>
          <a:lstStyle/>
          <a:p>
            <a:r>
              <a:rPr lang="en-GB" dirty="0"/>
              <a:t>Short and sweet.</a:t>
            </a:r>
          </a:p>
          <a:p>
            <a:r>
              <a:rPr lang="en-GB" dirty="0"/>
              <a:t>Help get your point across.</a:t>
            </a:r>
          </a:p>
          <a:p>
            <a:r>
              <a:rPr lang="en-GB" dirty="0"/>
              <a:t>Increases overall viewer engagement.</a:t>
            </a:r>
          </a:p>
          <a:p>
            <a:r>
              <a:rPr lang="en-GB" dirty="0"/>
              <a:t>Makes slides easier to follow.</a:t>
            </a:r>
          </a:p>
          <a:p>
            <a:r>
              <a:rPr lang="en-GB" dirty="0"/>
              <a:t>Less chance of a read along.</a:t>
            </a:r>
          </a:p>
        </p:txBody>
      </p:sp>
    </p:spTree>
    <p:extLst>
      <p:ext uri="{BB962C8B-B14F-4D97-AF65-F5344CB8AC3E}">
        <p14:creationId xmlns:p14="http://schemas.microsoft.com/office/powerpoint/2010/main" val="640596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p:cNvSpPr>
            <a:spLocks noGrp="1"/>
          </p:cNvSpPr>
          <p:nvPr>
            <p:ph type="ctrTitle"/>
          </p:nvPr>
        </p:nvSpPr>
        <p:spPr>
          <a:xfrm>
            <a:off x="838199" y="1120676"/>
            <a:ext cx="7021513" cy="2308324"/>
          </a:xfrm>
        </p:spPr>
        <p:txBody>
          <a:bodyPr vert="horz" lIns="91440" tIns="45720" rIns="91440" bIns="45720" rtlCol="0" anchor="b">
            <a:normAutofit/>
          </a:bodyPr>
          <a:lstStyle/>
          <a:p>
            <a:r>
              <a:rPr lang="en-US" sz="7200" kern="1200">
                <a:solidFill>
                  <a:schemeClr val="bg1"/>
                </a:solidFill>
                <a:latin typeface="+mj-lt"/>
                <a:ea typeface="+mj-ea"/>
                <a:cs typeface="+mj-cs"/>
              </a:rPr>
              <a:t>Short and sweet.</a:t>
            </a:r>
          </a:p>
        </p:txBody>
      </p:sp>
    </p:spTree>
    <p:extLst>
      <p:ext uri="{BB962C8B-B14F-4D97-AF65-F5344CB8AC3E}">
        <p14:creationId xmlns:p14="http://schemas.microsoft.com/office/powerpoint/2010/main" val="3051994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p:cNvSpPr>
            <a:spLocks noGrp="1"/>
          </p:cNvSpPr>
          <p:nvPr>
            <p:ph type="ctrTitle"/>
          </p:nvPr>
        </p:nvSpPr>
        <p:spPr>
          <a:xfrm>
            <a:off x="838199" y="1120676"/>
            <a:ext cx="7021513" cy="2308324"/>
          </a:xfrm>
        </p:spPr>
        <p:txBody>
          <a:bodyPr vert="horz" lIns="91440" tIns="45720" rIns="91440" bIns="45720" rtlCol="0" anchor="b">
            <a:normAutofit/>
          </a:bodyPr>
          <a:lstStyle/>
          <a:p>
            <a:r>
              <a:rPr lang="en-US" sz="7200" kern="1200">
                <a:solidFill>
                  <a:schemeClr val="bg1"/>
                </a:solidFill>
                <a:latin typeface="+mj-lt"/>
                <a:ea typeface="+mj-ea"/>
                <a:cs typeface="+mj-cs"/>
              </a:rPr>
              <a:t>Help get your point across.</a:t>
            </a:r>
          </a:p>
        </p:txBody>
      </p:sp>
    </p:spTree>
    <p:extLst>
      <p:ext uri="{BB962C8B-B14F-4D97-AF65-F5344CB8AC3E}">
        <p14:creationId xmlns:p14="http://schemas.microsoft.com/office/powerpoint/2010/main" val="292116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p:cNvSpPr>
            <a:spLocks noGrp="1"/>
          </p:cNvSpPr>
          <p:nvPr>
            <p:ph type="ctrTitle"/>
          </p:nvPr>
        </p:nvSpPr>
        <p:spPr>
          <a:xfrm>
            <a:off x="838199" y="1120676"/>
            <a:ext cx="7021513" cy="2308324"/>
          </a:xfrm>
        </p:spPr>
        <p:txBody>
          <a:bodyPr vert="horz" lIns="91440" tIns="45720" rIns="91440" bIns="45720" rtlCol="0" anchor="b">
            <a:normAutofit/>
          </a:bodyPr>
          <a:lstStyle/>
          <a:p>
            <a:r>
              <a:rPr lang="en-US" sz="6100" kern="1200">
                <a:solidFill>
                  <a:schemeClr val="bg1"/>
                </a:solidFill>
                <a:latin typeface="+mj-lt"/>
                <a:ea typeface="+mj-ea"/>
                <a:cs typeface="+mj-cs"/>
              </a:rPr>
              <a:t>Increases overall viewer engagement.</a:t>
            </a:r>
          </a:p>
        </p:txBody>
      </p:sp>
    </p:spTree>
    <p:extLst>
      <p:ext uri="{BB962C8B-B14F-4D97-AF65-F5344CB8AC3E}">
        <p14:creationId xmlns:p14="http://schemas.microsoft.com/office/powerpoint/2010/main" val="3417493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p:cNvSpPr>
            <a:spLocks noGrp="1"/>
          </p:cNvSpPr>
          <p:nvPr>
            <p:ph type="ctrTitle"/>
          </p:nvPr>
        </p:nvSpPr>
        <p:spPr>
          <a:xfrm>
            <a:off x="838199" y="1120676"/>
            <a:ext cx="7021513" cy="2308324"/>
          </a:xfrm>
        </p:spPr>
        <p:txBody>
          <a:bodyPr vert="horz" lIns="91440" tIns="45720" rIns="91440" bIns="45720" rtlCol="0" anchor="b">
            <a:normAutofit/>
          </a:bodyPr>
          <a:lstStyle/>
          <a:p>
            <a:r>
              <a:rPr lang="en-US" sz="6700" kern="1200">
                <a:solidFill>
                  <a:schemeClr val="bg1"/>
                </a:solidFill>
                <a:latin typeface="+mj-lt"/>
                <a:ea typeface="+mj-ea"/>
                <a:cs typeface="+mj-cs"/>
              </a:rPr>
              <a:t>Makes slides easier to follow.</a:t>
            </a:r>
          </a:p>
        </p:txBody>
      </p:sp>
    </p:spTree>
    <p:extLst>
      <p:ext uri="{BB962C8B-B14F-4D97-AF65-F5344CB8AC3E}">
        <p14:creationId xmlns:p14="http://schemas.microsoft.com/office/powerpoint/2010/main" val="335895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p:cNvSpPr>
            <a:spLocks noGrp="1"/>
          </p:cNvSpPr>
          <p:nvPr>
            <p:ph type="ctrTitle"/>
          </p:nvPr>
        </p:nvSpPr>
        <p:spPr>
          <a:xfrm>
            <a:off x="838199" y="1120676"/>
            <a:ext cx="7021513" cy="2308324"/>
          </a:xfrm>
        </p:spPr>
        <p:txBody>
          <a:bodyPr vert="horz" lIns="91440" tIns="45720" rIns="91440" bIns="45720" rtlCol="0" anchor="b">
            <a:normAutofit/>
          </a:bodyPr>
          <a:lstStyle/>
          <a:p>
            <a:r>
              <a:rPr lang="en-US" sz="7200" kern="1200">
                <a:solidFill>
                  <a:schemeClr val="bg1"/>
                </a:solidFill>
                <a:latin typeface="+mj-lt"/>
                <a:ea typeface="+mj-ea"/>
                <a:cs typeface="+mj-cs"/>
              </a:rPr>
              <a:t>Less chance of a read along.</a:t>
            </a:r>
          </a:p>
        </p:txBody>
      </p:sp>
    </p:spTree>
    <p:extLst>
      <p:ext uri="{BB962C8B-B14F-4D97-AF65-F5344CB8AC3E}">
        <p14:creationId xmlns:p14="http://schemas.microsoft.com/office/powerpoint/2010/main" val="1943391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Question mark on green pastel background">
            <a:extLst>
              <a:ext uri="{FF2B5EF4-FFF2-40B4-BE49-F238E27FC236}">
                <a16:creationId xmlns:a16="http://schemas.microsoft.com/office/drawing/2014/main" id="{7A2B7DE4-0826-416E-8ACB-4515735EDFEE}"/>
              </a:ext>
            </a:extLst>
          </p:cNvPr>
          <p:cNvPicPr>
            <a:picLocks noChangeAspect="1"/>
          </p:cNvPicPr>
          <p:nvPr/>
        </p:nvPicPr>
        <p:blipFill rotWithShape="1">
          <a:blip r:embed="rId2">
            <a:alphaModFix amt="30000"/>
          </a:blip>
          <a:srcRect t="5021" r="-2" b="19978"/>
          <a:stretch/>
        </p:blipFill>
        <p:spPr>
          <a:xfrm>
            <a:off x="20" y="10"/>
            <a:ext cx="12191980" cy="6857990"/>
          </a:xfrm>
          <a:prstGeom prst="rect">
            <a:avLst/>
          </a:prstGeom>
        </p:spPr>
      </p:pic>
      <p:sp>
        <p:nvSpPr>
          <p:cNvPr id="2" name="Title 1">
            <a:extLst>
              <a:ext uri="{FF2B5EF4-FFF2-40B4-BE49-F238E27FC236}">
                <a16:creationId xmlns:a16="http://schemas.microsoft.com/office/drawing/2014/main" id="{52B2AE5A-434C-4962-8770-7253980E41C0}"/>
              </a:ext>
            </a:extLst>
          </p:cNvPr>
          <p:cNvSpPr>
            <a:spLocks noGrp="1"/>
          </p:cNvSpPr>
          <p:nvPr>
            <p:ph type="title"/>
          </p:nvPr>
        </p:nvSpPr>
        <p:spPr>
          <a:xfrm>
            <a:off x="2895600" y="764373"/>
            <a:ext cx="8610600" cy="1293028"/>
          </a:xfrm>
        </p:spPr>
        <p:txBody>
          <a:bodyPr>
            <a:normAutofit/>
          </a:bodyPr>
          <a:lstStyle/>
          <a:p>
            <a:r>
              <a:rPr lang="en-GB" dirty="0"/>
              <a:t>Sentences</a:t>
            </a:r>
          </a:p>
        </p:txBody>
      </p:sp>
      <p:sp>
        <p:nvSpPr>
          <p:cNvPr id="3" name="Content Placeholder 2">
            <a:extLst>
              <a:ext uri="{FF2B5EF4-FFF2-40B4-BE49-F238E27FC236}">
                <a16:creationId xmlns:a16="http://schemas.microsoft.com/office/drawing/2014/main" id="{D202DF65-252D-4946-ABAF-E97709F0A3B9}"/>
              </a:ext>
            </a:extLst>
          </p:cNvPr>
          <p:cNvSpPr>
            <a:spLocks noGrp="1"/>
          </p:cNvSpPr>
          <p:nvPr>
            <p:ph idx="1"/>
          </p:nvPr>
        </p:nvSpPr>
        <p:spPr>
          <a:xfrm>
            <a:off x="685800" y="2194560"/>
            <a:ext cx="10820400" cy="4024125"/>
          </a:xfrm>
        </p:spPr>
        <p:txBody>
          <a:bodyPr>
            <a:normAutofit/>
          </a:bodyPr>
          <a:lstStyle/>
          <a:p>
            <a:endParaRPr lang="en-GB"/>
          </a:p>
        </p:txBody>
      </p:sp>
    </p:spTree>
    <p:extLst>
      <p:ext uri="{BB962C8B-B14F-4D97-AF65-F5344CB8AC3E}">
        <p14:creationId xmlns:p14="http://schemas.microsoft.com/office/powerpoint/2010/main" val="900580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597B4-B3ED-40C5-B9D6-9FF2AB48DB4D}"/>
              </a:ext>
            </a:extLst>
          </p:cNvPr>
          <p:cNvSpPr>
            <a:spLocks noGrp="1"/>
          </p:cNvSpPr>
          <p:nvPr>
            <p:ph type="ctrTitle"/>
          </p:nvPr>
        </p:nvSpPr>
        <p:spPr>
          <a:xfrm>
            <a:off x="1684337" y="0"/>
            <a:ext cx="8689976" cy="2509213"/>
          </a:xfrm>
        </p:spPr>
        <p:txBody>
          <a:bodyPr/>
          <a:lstStyle/>
          <a:p>
            <a:r>
              <a:rPr lang="en-GB" b="1" dirty="0"/>
              <a:t>Death by PowerPoint</a:t>
            </a:r>
          </a:p>
        </p:txBody>
      </p:sp>
      <p:sp>
        <p:nvSpPr>
          <p:cNvPr id="3" name="Subtitle 2">
            <a:extLst>
              <a:ext uri="{FF2B5EF4-FFF2-40B4-BE49-F238E27FC236}">
                <a16:creationId xmlns:a16="http://schemas.microsoft.com/office/drawing/2014/main" id="{C83DD415-8881-480E-AEA2-E2CA921BC262}"/>
              </a:ext>
            </a:extLst>
          </p:cNvPr>
          <p:cNvSpPr>
            <a:spLocks noGrp="1"/>
          </p:cNvSpPr>
          <p:nvPr>
            <p:ph type="subTitle" idx="1"/>
          </p:nvPr>
        </p:nvSpPr>
        <p:spPr>
          <a:xfrm>
            <a:off x="1684337" y="3543300"/>
            <a:ext cx="8689976" cy="3314700"/>
          </a:xfrm>
        </p:spPr>
        <p:txBody>
          <a:bodyPr>
            <a:normAutofit/>
          </a:bodyPr>
          <a:lstStyle/>
          <a:p>
            <a:r>
              <a:rPr lang="en-GB" sz="4000" dirty="0"/>
              <a:t>Eseosa</a:t>
            </a:r>
          </a:p>
        </p:txBody>
      </p:sp>
      <p:pic>
        <p:nvPicPr>
          <p:cNvPr id="5" name="Picture 4">
            <a:extLst>
              <a:ext uri="{FF2B5EF4-FFF2-40B4-BE49-F238E27FC236}">
                <a16:creationId xmlns:a16="http://schemas.microsoft.com/office/drawing/2014/main" id="{0761059C-10B2-4619-9381-B215051519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9074" y="3625850"/>
            <a:ext cx="2124075" cy="2832100"/>
          </a:xfrm>
          <a:prstGeom prst="rect">
            <a:avLst/>
          </a:prstGeom>
        </p:spPr>
      </p:pic>
    </p:spTree>
    <p:extLst>
      <p:ext uri="{BB962C8B-B14F-4D97-AF65-F5344CB8AC3E}">
        <p14:creationId xmlns:p14="http://schemas.microsoft.com/office/powerpoint/2010/main" val="26793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922F0-9931-420B-9E23-604360DAC787}"/>
              </a:ext>
            </a:extLst>
          </p:cNvPr>
          <p:cNvSpPr>
            <a:spLocks noGrp="1"/>
          </p:cNvSpPr>
          <p:nvPr>
            <p:ph type="title"/>
          </p:nvPr>
        </p:nvSpPr>
        <p:spPr/>
        <p:txBody>
          <a:bodyPr>
            <a:normAutofit/>
          </a:bodyPr>
          <a:lstStyle/>
          <a:p>
            <a:r>
              <a:rPr lang="en-GB" dirty="0"/>
              <a:t>Size</a:t>
            </a:r>
            <a:endParaRPr lang="en-GB" sz="4000" dirty="0"/>
          </a:p>
        </p:txBody>
      </p:sp>
      <p:sp>
        <p:nvSpPr>
          <p:cNvPr id="3" name="Content Placeholder 2">
            <a:extLst>
              <a:ext uri="{FF2B5EF4-FFF2-40B4-BE49-F238E27FC236}">
                <a16:creationId xmlns:a16="http://schemas.microsoft.com/office/drawing/2014/main" id="{548E12F2-801C-4788-9004-867FAC130473}"/>
              </a:ext>
            </a:extLst>
          </p:cNvPr>
          <p:cNvSpPr>
            <a:spLocks noGrp="1"/>
          </p:cNvSpPr>
          <p:nvPr>
            <p:ph sz="quarter" idx="13"/>
          </p:nvPr>
        </p:nvSpPr>
        <p:spPr>
          <a:xfrm>
            <a:off x="913774" y="2367092"/>
            <a:ext cx="4277351" cy="2633533"/>
          </a:xfrm>
        </p:spPr>
        <p:txBody>
          <a:bodyPr/>
          <a:lstStyle/>
          <a:p>
            <a:r>
              <a:rPr lang="en-GB" sz="4000" dirty="0">
                <a:solidFill>
                  <a:srgbClr val="0070C0"/>
                </a:solidFill>
                <a:effectLst/>
                <a:cs typeface="Arial" panose="020B0604020202020204" pitchFamily="34" charset="0"/>
              </a:rPr>
              <a:t>Importance </a:t>
            </a:r>
          </a:p>
          <a:p>
            <a:r>
              <a:rPr lang="en-GB" dirty="0">
                <a:effectLst/>
                <a:cs typeface="Arial" panose="020B0604020202020204" pitchFamily="34" charset="0"/>
              </a:rPr>
              <a:t>Why is size important in a PowerPoint?</a:t>
            </a:r>
          </a:p>
        </p:txBody>
      </p:sp>
      <p:pic>
        <p:nvPicPr>
          <p:cNvPr id="4" name="Picture 3">
            <a:extLst>
              <a:ext uri="{FF2B5EF4-FFF2-40B4-BE49-F238E27FC236}">
                <a16:creationId xmlns:a16="http://schemas.microsoft.com/office/drawing/2014/main" id="{8B2BAE0E-5E44-4E40-AC01-4C1D7D8FC0A0}"/>
              </a:ext>
            </a:extLst>
          </p:cNvPr>
          <p:cNvPicPr>
            <a:picLocks noChangeAspect="1"/>
          </p:cNvPicPr>
          <p:nvPr/>
        </p:nvPicPr>
        <p:blipFill>
          <a:blip r:embed="rId2"/>
          <a:stretch>
            <a:fillRect/>
          </a:stretch>
        </p:blipFill>
        <p:spPr>
          <a:xfrm>
            <a:off x="8425088" y="2367093"/>
            <a:ext cx="3352657" cy="2830550"/>
          </a:xfrm>
          <a:prstGeom prst="rect">
            <a:avLst/>
          </a:prstGeom>
        </p:spPr>
      </p:pic>
      <p:pic>
        <p:nvPicPr>
          <p:cNvPr id="1026" name="Picture 2" descr="ARG! Animated GIFs">
            <a:extLst>
              <a:ext uri="{FF2B5EF4-FFF2-40B4-BE49-F238E27FC236}">
                <a16:creationId xmlns:a16="http://schemas.microsoft.com/office/drawing/2014/main" id="{7368B5CA-9BED-4FD9-AF42-0B368BA0CA58}"/>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57110" y="4124325"/>
            <a:ext cx="144780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0918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 calcmode="lin" valueType="num">
                                      <p:cBhvr>
                                        <p:cTn id="28" dur="1000" fill="hold"/>
                                        <p:tgtEl>
                                          <p:spTgt spid="4"/>
                                        </p:tgtEl>
                                        <p:attrNameLst>
                                          <p:attrName>style.rotation</p:attrName>
                                        </p:attrNameLst>
                                      </p:cBhvr>
                                      <p:tavLst>
                                        <p:tav tm="0">
                                          <p:val>
                                            <p:fltVal val="90"/>
                                          </p:val>
                                        </p:tav>
                                        <p:tav tm="100000">
                                          <p:val>
                                            <p:fltVal val="0"/>
                                          </p:val>
                                        </p:tav>
                                      </p:tavLst>
                                    </p:anim>
                                    <p:animEffect transition="in" filter="fade">
                                      <p:cBhvr>
                                        <p:cTn id="2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7AA17-FE4F-4820-B67B-24A00057A9B2}"/>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651DF388-FFA3-48B8-98BF-3EB2D9C34331}"/>
              </a:ext>
            </a:extLst>
          </p:cNvPr>
          <p:cNvSpPr>
            <a:spLocks noGrp="1"/>
          </p:cNvSpPr>
          <p:nvPr>
            <p:ph sz="quarter" idx="13"/>
          </p:nvPr>
        </p:nvSpPr>
        <p:spPr>
          <a:xfrm>
            <a:off x="913774" y="2367092"/>
            <a:ext cx="1410326" cy="3424107"/>
          </a:xfrm>
        </p:spPr>
        <p:txBody>
          <a:bodyPr/>
          <a:lstStyle/>
          <a:p>
            <a:r>
              <a:rPr lang="en-GB" dirty="0"/>
              <a:t>One</a:t>
            </a:r>
          </a:p>
          <a:p>
            <a:r>
              <a:rPr lang="en-GB" dirty="0"/>
              <a:t>Two </a:t>
            </a:r>
          </a:p>
          <a:p>
            <a:r>
              <a:rPr lang="en-GB" dirty="0"/>
              <a:t>Three</a:t>
            </a:r>
          </a:p>
          <a:p>
            <a:r>
              <a:rPr lang="en-GB" dirty="0"/>
              <a:t>Four </a:t>
            </a:r>
          </a:p>
          <a:p>
            <a:r>
              <a:rPr lang="en-GB" dirty="0"/>
              <a:t>Five</a:t>
            </a:r>
          </a:p>
          <a:p>
            <a:r>
              <a:rPr lang="en-GB" dirty="0"/>
              <a:t>Six </a:t>
            </a:r>
          </a:p>
        </p:txBody>
      </p:sp>
      <p:sp>
        <p:nvSpPr>
          <p:cNvPr id="4" name="TextBox 3">
            <a:extLst>
              <a:ext uri="{FF2B5EF4-FFF2-40B4-BE49-F238E27FC236}">
                <a16:creationId xmlns:a16="http://schemas.microsoft.com/office/drawing/2014/main" id="{557AE32F-C48C-4BB0-A46A-2AC082B50CA2}"/>
              </a:ext>
            </a:extLst>
          </p:cNvPr>
          <p:cNvSpPr txBox="1"/>
          <p:nvPr/>
        </p:nvSpPr>
        <p:spPr>
          <a:xfrm>
            <a:off x="4029075" y="2466974"/>
            <a:ext cx="1685925" cy="2308324"/>
          </a:xfrm>
          <a:prstGeom prst="rect">
            <a:avLst/>
          </a:prstGeom>
          <a:noFill/>
        </p:spPr>
        <p:txBody>
          <a:bodyPr wrap="square" rtlCol="0">
            <a:spAutoFit/>
          </a:bodyPr>
          <a:lstStyle/>
          <a:p>
            <a:r>
              <a:rPr lang="en-GB" sz="2400" dirty="0"/>
              <a:t>1</a:t>
            </a:r>
          </a:p>
          <a:p>
            <a:r>
              <a:rPr lang="en-GB" sz="2400" dirty="0"/>
              <a:t>2</a:t>
            </a:r>
          </a:p>
          <a:p>
            <a:r>
              <a:rPr lang="en-GB" sz="2400" dirty="0"/>
              <a:t>3</a:t>
            </a:r>
          </a:p>
          <a:p>
            <a:r>
              <a:rPr lang="en-GB" sz="2400" dirty="0"/>
              <a:t>4</a:t>
            </a:r>
          </a:p>
          <a:p>
            <a:r>
              <a:rPr lang="en-GB" sz="2400" dirty="0"/>
              <a:t>5</a:t>
            </a:r>
          </a:p>
          <a:p>
            <a:r>
              <a:rPr lang="en-GB" sz="2400" dirty="0"/>
              <a:t>6</a:t>
            </a:r>
          </a:p>
        </p:txBody>
      </p:sp>
    </p:spTree>
    <p:extLst>
      <p:ext uri="{BB962C8B-B14F-4D97-AF65-F5344CB8AC3E}">
        <p14:creationId xmlns:p14="http://schemas.microsoft.com/office/powerpoint/2010/main" val="1512099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70B35-C766-4E68-8474-5BF12F235992}"/>
              </a:ext>
            </a:extLst>
          </p:cNvPr>
          <p:cNvSpPr>
            <a:spLocks noGrp="1"/>
          </p:cNvSpPr>
          <p:nvPr>
            <p:ph type="title"/>
          </p:nvPr>
        </p:nvSpPr>
        <p:spPr/>
        <p:txBody>
          <a:bodyPr/>
          <a:lstStyle/>
          <a:p>
            <a:r>
              <a:rPr lang="en-GB" dirty="0"/>
              <a:t>Example </a:t>
            </a:r>
          </a:p>
        </p:txBody>
      </p:sp>
      <p:sp>
        <p:nvSpPr>
          <p:cNvPr id="6" name="Content Placeholder 5">
            <a:extLst>
              <a:ext uri="{FF2B5EF4-FFF2-40B4-BE49-F238E27FC236}">
                <a16:creationId xmlns:a16="http://schemas.microsoft.com/office/drawing/2014/main" id="{0A3C90A3-33DD-4A53-A96F-6EF9878969A2}"/>
              </a:ext>
            </a:extLst>
          </p:cNvPr>
          <p:cNvSpPr>
            <a:spLocks noGrp="1"/>
          </p:cNvSpPr>
          <p:nvPr>
            <p:ph sz="quarter" idx="13"/>
          </p:nvPr>
        </p:nvSpPr>
        <p:spPr>
          <a:xfrm>
            <a:off x="913774" y="2367092"/>
            <a:ext cx="1238876" cy="3424107"/>
          </a:xfrm>
        </p:spPr>
        <p:txBody>
          <a:bodyPr/>
          <a:lstStyle/>
          <a:p>
            <a:r>
              <a:rPr lang="en-GB" dirty="0"/>
              <a:t>One </a:t>
            </a:r>
          </a:p>
          <a:p>
            <a:r>
              <a:rPr lang="en-GB" dirty="0"/>
              <a:t>Two </a:t>
            </a:r>
          </a:p>
          <a:p>
            <a:r>
              <a:rPr lang="en-GB" dirty="0"/>
              <a:t>Three </a:t>
            </a:r>
          </a:p>
          <a:p>
            <a:r>
              <a:rPr lang="en-GB" dirty="0"/>
              <a:t>Four </a:t>
            </a:r>
          </a:p>
          <a:p>
            <a:r>
              <a:rPr lang="en-GB" dirty="0"/>
              <a:t>Five </a:t>
            </a:r>
          </a:p>
          <a:p>
            <a:r>
              <a:rPr lang="en-GB" dirty="0"/>
              <a:t>Six </a:t>
            </a:r>
          </a:p>
          <a:p>
            <a:pPr marL="36900" indent="0" algn="r">
              <a:buNone/>
            </a:pPr>
            <a:endParaRPr lang="en-GB" dirty="0"/>
          </a:p>
        </p:txBody>
      </p:sp>
      <p:sp>
        <p:nvSpPr>
          <p:cNvPr id="8" name="TextBox 7">
            <a:extLst>
              <a:ext uri="{FF2B5EF4-FFF2-40B4-BE49-F238E27FC236}">
                <a16:creationId xmlns:a16="http://schemas.microsoft.com/office/drawing/2014/main" id="{9ECF6EC9-4F05-4E28-B030-057FD4CDA486}"/>
              </a:ext>
            </a:extLst>
          </p:cNvPr>
          <p:cNvSpPr txBox="1"/>
          <p:nvPr/>
        </p:nvSpPr>
        <p:spPr>
          <a:xfrm>
            <a:off x="4010025" y="2667000"/>
            <a:ext cx="2314575" cy="2677656"/>
          </a:xfrm>
          <a:prstGeom prst="rect">
            <a:avLst/>
          </a:prstGeom>
          <a:noFill/>
        </p:spPr>
        <p:txBody>
          <a:bodyPr wrap="square" rtlCol="0">
            <a:spAutoFit/>
          </a:bodyPr>
          <a:lstStyle/>
          <a:p>
            <a:r>
              <a:rPr lang="en-GB" sz="2800" dirty="0"/>
              <a:t>1</a:t>
            </a:r>
          </a:p>
          <a:p>
            <a:r>
              <a:rPr lang="en-GB" sz="2800" dirty="0"/>
              <a:t>2</a:t>
            </a:r>
          </a:p>
          <a:p>
            <a:r>
              <a:rPr lang="en-GB" sz="2800" dirty="0"/>
              <a:t>3</a:t>
            </a:r>
          </a:p>
          <a:p>
            <a:r>
              <a:rPr lang="en-GB" sz="2800" dirty="0"/>
              <a:t>4</a:t>
            </a:r>
          </a:p>
          <a:p>
            <a:r>
              <a:rPr lang="en-GB" sz="2800" dirty="0"/>
              <a:t>5</a:t>
            </a:r>
          </a:p>
          <a:p>
            <a:r>
              <a:rPr lang="en-GB" sz="2800" dirty="0"/>
              <a:t>6</a:t>
            </a:r>
          </a:p>
        </p:txBody>
      </p:sp>
    </p:spTree>
    <p:extLst>
      <p:ext uri="{BB962C8B-B14F-4D97-AF65-F5344CB8AC3E}">
        <p14:creationId xmlns:p14="http://schemas.microsoft.com/office/powerpoint/2010/main" val="387028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0" end="0"/>
                                            </p:txEl>
                                          </p:spTgt>
                                        </p:tgtEl>
                                        <p:attrNameLst>
                                          <p:attrName>style.visibility</p:attrName>
                                        </p:attrNameLst>
                                      </p:cBhvr>
                                      <p:to>
                                        <p:strVal val="visible"/>
                                      </p:to>
                                    </p:set>
                                    <p:anim calcmode="lin" valueType="num">
                                      <p:cBhvr additive="base">
                                        <p:cTn id="4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1" end="1"/>
                                            </p:txEl>
                                          </p:spTgt>
                                        </p:tgtEl>
                                        <p:attrNameLst>
                                          <p:attrName>style.visibility</p:attrName>
                                        </p:attrNameLst>
                                      </p:cBhvr>
                                      <p:to>
                                        <p:strVal val="visible"/>
                                      </p:to>
                                    </p:set>
                                    <p:anim calcmode="lin" valueType="num">
                                      <p:cBhvr additive="base">
                                        <p:cTn id="4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xEl>
                                              <p:pRg st="2" end="2"/>
                                            </p:txEl>
                                          </p:spTgt>
                                        </p:tgtEl>
                                        <p:attrNameLst>
                                          <p:attrName>style.visibility</p:attrName>
                                        </p:attrNameLst>
                                      </p:cBhvr>
                                      <p:to>
                                        <p:strVal val="visible"/>
                                      </p:to>
                                    </p:set>
                                    <p:anim calcmode="lin" valueType="num">
                                      <p:cBhvr additive="base">
                                        <p:cTn id="5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8">
                                            <p:txEl>
                                              <p:pRg st="3" end="3"/>
                                            </p:txEl>
                                          </p:spTgt>
                                        </p:tgtEl>
                                        <p:attrNameLst>
                                          <p:attrName>style.visibility</p:attrName>
                                        </p:attrNameLst>
                                      </p:cBhvr>
                                      <p:to>
                                        <p:strVal val="visible"/>
                                      </p:to>
                                    </p:set>
                                    <p:anim calcmode="lin" valueType="num">
                                      <p:cBhvr additive="base">
                                        <p:cTn id="6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8">
                                            <p:txEl>
                                              <p:pRg st="4" end="4"/>
                                            </p:txEl>
                                          </p:spTgt>
                                        </p:tgtEl>
                                        <p:attrNameLst>
                                          <p:attrName>style.visibility</p:attrName>
                                        </p:attrNameLst>
                                      </p:cBhvr>
                                      <p:to>
                                        <p:strVal val="visible"/>
                                      </p:to>
                                    </p:set>
                                    <p:anim calcmode="lin" valueType="num">
                                      <p:cBhvr additive="base">
                                        <p:cTn id="6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8">
                                            <p:txEl>
                                              <p:pRg st="5" end="5"/>
                                            </p:txEl>
                                          </p:spTgt>
                                        </p:tgtEl>
                                        <p:attrNameLst>
                                          <p:attrName>style.visibility</p:attrName>
                                        </p:attrNameLst>
                                      </p:cBhvr>
                                      <p:to>
                                        <p:strVal val="visible"/>
                                      </p:to>
                                    </p:set>
                                    <p:anim calcmode="lin" valueType="num">
                                      <p:cBhvr additive="base">
                                        <p:cTn id="7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481913-7F1A-4694-BD2E-BE95DB1D910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a:stretch/>
        </p:blipFill>
        <p:spPr>
          <a:xfrm>
            <a:off x="20" y="10"/>
            <a:ext cx="12191980" cy="6857990"/>
          </a:xfrm>
          <a:prstGeom prst="rect">
            <a:avLst/>
          </a:prstGeom>
        </p:spPr>
      </p:pic>
      <p:sp>
        <p:nvSpPr>
          <p:cNvPr id="2" name="Title 1"/>
          <p:cNvSpPr>
            <a:spLocks noGrp="1"/>
          </p:cNvSpPr>
          <p:nvPr>
            <p:ph type="ctrTitle"/>
          </p:nvPr>
        </p:nvSpPr>
        <p:spPr>
          <a:xfrm>
            <a:off x="796383" y="444295"/>
            <a:ext cx="9906000" cy="3871143"/>
          </a:xfrm>
        </p:spPr>
        <p:txBody>
          <a:bodyPr>
            <a:normAutofit/>
          </a:bodyPr>
          <a:lstStyle/>
          <a:p>
            <a:br>
              <a:rPr lang="en-GB">
                <a:solidFill>
                  <a:srgbClr val="FFFFFF"/>
                </a:solidFill>
              </a:rPr>
            </a:br>
            <a:r>
              <a:rPr lang="en-GB">
                <a:solidFill>
                  <a:srgbClr val="FFFFFF"/>
                </a:solidFill>
              </a:rPr>
              <a:t>Dark Side of presentation </a:t>
            </a:r>
          </a:p>
        </p:txBody>
      </p:sp>
      <p:sp>
        <p:nvSpPr>
          <p:cNvPr id="3" name="Subtitle 2"/>
          <p:cNvSpPr>
            <a:spLocks noGrp="1"/>
          </p:cNvSpPr>
          <p:nvPr>
            <p:ph type="subTitle" idx="1"/>
          </p:nvPr>
        </p:nvSpPr>
        <p:spPr>
          <a:xfrm>
            <a:off x="1674643" y="1218881"/>
            <a:ext cx="7887253" cy="4612657"/>
          </a:xfrm>
        </p:spPr>
        <p:txBody>
          <a:bodyPr vert="horz" lIns="91440" tIns="45720" rIns="91440" bIns="45720" rtlCol="0" anchor="t">
            <a:normAutofit/>
          </a:bodyPr>
          <a:lstStyle/>
          <a:p>
            <a:r>
              <a:rPr lang="en-GB">
                <a:solidFill>
                  <a:srgbClr val="FFFFFF"/>
                </a:solidFill>
                <a:cs typeface="Calibri"/>
              </a:rPr>
              <a:t>ABIBATU SESAY </a:t>
            </a:r>
            <a:endParaRPr lang="en-GB">
              <a:solidFill>
                <a:srgbClr val="FFFFFF"/>
              </a:solidFill>
            </a:endParaRPr>
          </a:p>
        </p:txBody>
      </p:sp>
      <p:pic>
        <p:nvPicPr>
          <p:cNvPr id="5" name="Picture 5">
            <a:extLst>
              <a:ext uri="{FF2B5EF4-FFF2-40B4-BE49-F238E27FC236}">
                <a16:creationId xmlns:a16="http://schemas.microsoft.com/office/drawing/2014/main" id="{B427AB6D-848A-4D0D-9CA8-1E83AA533532}"/>
              </a:ext>
            </a:extLst>
          </p:cNvPr>
          <p:cNvPicPr>
            <a:picLocks noChangeAspect="1"/>
          </p:cNvPicPr>
          <p:nvPr/>
        </p:nvPicPr>
        <p:blipFill rotWithShape="1">
          <a:blip r:embed="rId5"/>
          <a:srcRect r="-1205" b="19413"/>
          <a:stretch/>
        </p:blipFill>
        <p:spPr>
          <a:xfrm>
            <a:off x="9566601" y="442332"/>
            <a:ext cx="2342195" cy="3315994"/>
          </a:xfrm>
          <a:prstGeom prst="rect">
            <a:avLst/>
          </a:prstGeom>
        </p:spPr>
      </p:pic>
    </p:spTree>
    <p:extLst>
      <p:ext uri="{BB962C8B-B14F-4D97-AF65-F5344CB8AC3E}">
        <p14:creationId xmlns:p14="http://schemas.microsoft.com/office/powerpoint/2010/main" val="3183405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1B893C-F0FE-4E02-BD7D-F5241AFB1A30}"/>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The GOOD &amp; BAD</a:t>
            </a:r>
            <a:endParaRPr lang="en-GB">
              <a:solidFill>
                <a:srgbClr val="FFFFFF"/>
              </a:solidFill>
            </a:endParaRPr>
          </a:p>
        </p:txBody>
      </p:sp>
      <p:sp>
        <p:nvSpPr>
          <p:cNvPr id="7"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DE608A6-4E8B-4A55-881B-103A001CA822}"/>
              </a:ext>
            </a:extLst>
          </p:cNvPr>
          <p:cNvSpPr>
            <a:spLocks noGrp="1"/>
          </p:cNvSpPr>
          <p:nvPr>
            <p:ph idx="1"/>
          </p:nvPr>
        </p:nvSpPr>
        <p:spPr>
          <a:xfrm>
            <a:off x="4447308" y="591344"/>
            <a:ext cx="6906491" cy="5585619"/>
          </a:xfrm>
        </p:spPr>
        <p:txBody>
          <a:bodyPr anchor="ctr">
            <a:normAutofit/>
          </a:bodyPr>
          <a:lstStyle/>
          <a:p>
            <a:r>
              <a:rPr lang="en-GB">
                <a:cs typeface="Calibri"/>
              </a:rPr>
              <a:t>: IT NOT GOOD. IT NOT BAD. IT HOW YOU MUCH FORCE THAT MAKE IT DARK OR LIGHT. PERSUAION ISN EXACTLY LIKE THE FORCE. ITNNEUTRAL. ITS HOW YOU USED THE TECHNIQUES THAT MAKE IT GOOD OR BAD </a:t>
            </a:r>
          </a:p>
        </p:txBody>
      </p:sp>
    </p:spTree>
    <p:extLst>
      <p:ext uri="{BB962C8B-B14F-4D97-AF65-F5344CB8AC3E}">
        <p14:creationId xmlns:p14="http://schemas.microsoft.com/office/powerpoint/2010/main" val="4026100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FE765-799A-4C27-87B8-7C33C01E0F58}"/>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3200" kern="1200">
                <a:solidFill>
                  <a:srgbClr val="FFFFFF"/>
                </a:solidFill>
                <a:latin typeface="+mj-lt"/>
                <a:ea typeface="+mj-ea"/>
                <a:cs typeface="+mj-cs"/>
              </a:rPr>
              <a:t>IN CORPORATE WORLD EVERYTHING TURNS AROUND PRESENTATIONS: WE PREPARE PRESENTATION, WE GIVE </a:t>
            </a:r>
            <a:r>
              <a:rPr lang="en-US" sz="3200">
                <a:solidFill>
                  <a:srgbClr val="FFFFFF"/>
                </a:solidFill>
              </a:rPr>
              <a:t>PRESENTION.. WE ARE EXPERTS I HAVE SEEN HUNDREEDS OF THEM AN INCREDIBLE NUMBERS OF SLID, BUT THEY ARE GENERALLY MANY POINT UNDER THE POWER LEVEL.</a:t>
            </a:r>
            <a:endParaRPr lang="en-US" sz="3200" kern="1200">
              <a:solidFill>
                <a:srgbClr val="FFFFFF"/>
              </a:solidFill>
              <a:latin typeface="+mj-lt"/>
              <a:cs typeface="Calibri Light"/>
            </a:endParaRPr>
          </a:p>
        </p:txBody>
      </p:sp>
    </p:spTree>
    <p:extLst>
      <p:ext uri="{BB962C8B-B14F-4D97-AF65-F5344CB8AC3E}">
        <p14:creationId xmlns:p14="http://schemas.microsoft.com/office/powerpoint/2010/main" val="3818279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134C6-0F7D-45A8-B0C2-841BC18C05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FDF5C14-CE59-4D81-8143-7673C2F54809}"/>
              </a:ext>
            </a:extLst>
          </p:cNvPr>
          <p:cNvSpPr>
            <a:spLocks noGrp="1"/>
          </p:cNvSpPr>
          <p:nvPr>
            <p:ph idx="1"/>
          </p:nvPr>
        </p:nvSpPr>
        <p:spPr/>
        <p:txBody>
          <a:bodyPr vert="horz" lIns="91440" tIns="45720" rIns="91440" bIns="45720" rtlCol="0" anchor="t">
            <a:normAutofit/>
          </a:bodyPr>
          <a:lstStyle/>
          <a:p>
            <a:r>
              <a:rPr lang="en-GB">
                <a:cs typeface="Calibri"/>
              </a:rPr>
              <a:t>&gt;the three elements that I think we often get wrong in corporate presentation are content.</a:t>
            </a:r>
          </a:p>
        </p:txBody>
      </p:sp>
    </p:spTree>
    <p:extLst>
      <p:ext uri="{BB962C8B-B14F-4D97-AF65-F5344CB8AC3E}">
        <p14:creationId xmlns:p14="http://schemas.microsoft.com/office/powerpoint/2010/main" val="2466546311"/>
      </p:ext>
    </p:extLst>
  </p:cSld>
  <p:clrMapOvr>
    <a:masterClrMapping/>
  </p:clrMapOvr>
</p:sld>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SketchyVTI">
  <a:themeElements>
    <a:clrScheme name="AnalogousFromRegularSeedLeftStep">
      <a:dk1>
        <a:srgbClr val="000000"/>
      </a:dk1>
      <a:lt1>
        <a:srgbClr val="FFFFFF"/>
      </a:lt1>
      <a:dk2>
        <a:srgbClr val="2F211B"/>
      </a:dk2>
      <a:lt2>
        <a:srgbClr val="F0F2F3"/>
      </a:lt2>
      <a:accent1>
        <a:srgbClr val="E76029"/>
      </a:accent1>
      <a:accent2>
        <a:srgbClr val="D5172F"/>
      </a:accent2>
      <a:accent3>
        <a:srgbClr val="E72990"/>
      </a:accent3>
      <a:accent4>
        <a:srgbClr val="D517CD"/>
      </a:accent4>
      <a:accent5>
        <a:srgbClr val="9F29E7"/>
      </a:accent5>
      <a:accent6>
        <a:srgbClr val="512ED9"/>
      </a:accent6>
      <a:hlink>
        <a:srgbClr val="3D94B8"/>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GlowVTI">
  <a:themeElements>
    <a:clrScheme name="AnalogousFromLightSeedRightStep">
      <a:dk1>
        <a:srgbClr val="000000"/>
      </a:dk1>
      <a:lt1>
        <a:srgbClr val="FFFFFF"/>
      </a:lt1>
      <a:dk2>
        <a:srgbClr val="413124"/>
      </a:dk2>
      <a:lt2>
        <a:srgbClr val="E2E8E6"/>
      </a:lt2>
      <a:accent1>
        <a:srgbClr val="DF7D9E"/>
      </a:accent1>
      <a:accent2>
        <a:srgbClr val="D86A60"/>
      </a:accent2>
      <a:accent3>
        <a:srgbClr val="D59454"/>
      </a:accent3>
      <a:accent4>
        <a:srgbClr val="ADA54D"/>
      </a:accent4>
      <a:accent5>
        <a:srgbClr val="92AB60"/>
      </a:accent5>
      <a:accent6>
        <a:srgbClr val="6AB550"/>
      </a:accent6>
      <a:hlink>
        <a:srgbClr val="568F7C"/>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3.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29</Slides>
  <Notes>7</Notes>
  <HiddenSlides>0</HiddenSlides>
  <MMClips>0</MMClips>
  <ScaleCrop>false</ScaleCrop>
  <HeadingPairs>
    <vt:vector size="4" baseType="variant">
      <vt:variant>
        <vt:lpstr>Theme</vt:lpstr>
      </vt:variant>
      <vt:variant>
        <vt:i4>6</vt:i4>
      </vt:variant>
      <vt:variant>
        <vt:lpstr>Slide Titles</vt:lpstr>
      </vt:variant>
      <vt:variant>
        <vt:i4>29</vt:i4>
      </vt:variant>
    </vt:vector>
  </HeadingPairs>
  <TitlesOfParts>
    <vt:vector size="35" baseType="lpstr">
      <vt:lpstr>SketchyVTI</vt:lpstr>
      <vt:lpstr>GlowVTI</vt:lpstr>
      <vt:lpstr>Vapor Trail</vt:lpstr>
      <vt:lpstr>Office Theme</vt:lpstr>
      <vt:lpstr>Slate</vt:lpstr>
      <vt:lpstr>Office Theme</vt:lpstr>
      <vt:lpstr>PowerPoint Presentation</vt:lpstr>
      <vt:lpstr>CONTRAST</vt:lpstr>
      <vt:lpstr>PowerPoint Presentation</vt:lpstr>
      <vt:lpstr>PowerPoint Presentation</vt:lpstr>
      <vt:lpstr>PowerPoint Presentation</vt:lpstr>
      <vt:lpstr>PowerPoint Presentation</vt:lpstr>
      <vt:lpstr>PowerPoint Presentation</vt:lpstr>
      <vt:lpstr>PowerPoint Presentation</vt:lpstr>
      <vt:lpstr>Tyrell Graver</vt:lpstr>
      <vt:lpstr>Six</vt:lpstr>
      <vt:lpstr>PowerPoint Presentation</vt:lpstr>
      <vt:lpstr>How to make a cup of tea</vt:lpstr>
      <vt:lpstr>Death By PowerPoint</vt:lpstr>
      <vt:lpstr>Rules for sentences</vt:lpstr>
      <vt:lpstr>Sentences</vt:lpstr>
      <vt:lpstr>Short and sweet.</vt:lpstr>
      <vt:lpstr>Help get your point across.</vt:lpstr>
      <vt:lpstr>Increases overall viewer engagement.</vt:lpstr>
      <vt:lpstr>Makes slides easier to follow.</vt:lpstr>
      <vt:lpstr>Less chance of a read along.</vt:lpstr>
      <vt:lpstr>Sentences</vt:lpstr>
      <vt:lpstr>Death by PowerPoint</vt:lpstr>
      <vt:lpstr>Size</vt:lpstr>
      <vt:lpstr>Example</vt:lpstr>
      <vt:lpstr>Example </vt:lpstr>
      <vt:lpstr> Dark Side of presentation </vt:lpstr>
      <vt:lpstr>The GOOD &amp; BAD</vt:lpstr>
      <vt:lpstr>IN CORPORATE WORLD EVERYTHING TURNS AROUND PRESENTATIONS: WE PREPARE PRESENTATION, WE GIVE PRESENTION.. WE ARE EXPERTS I HAVE SEEN HUNDREEDS OF THEM AN INCREDIBLE NUMBERS OF SLID, BUT THEY ARE GENERALLY MANY POINT UNDER THE POWER LEVEL.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485</cp:revision>
  <dcterms:created xsi:type="dcterms:W3CDTF">2021-10-06T13:00:38Z</dcterms:created>
  <dcterms:modified xsi:type="dcterms:W3CDTF">2021-10-08T17:55:23Z</dcterms:modified>
</cp:coreProperties>
</file>