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63" r:id="rId2"/>
    <p:sldId id="257" r:id="rId3"/>
    <p:sldId id="258" r:id="rId4"/>
    <p:sldId id="259" r:id="rId5"/>
    <p:sldId id="260" r:id="rId6"/>
    <p:sldId id="261" r:id="rId7"/>
    <p:sldId id="265" r:id="rId8"/>
    <p:sldId id="262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risten Hyett (1700850)" initials="KH(" lastIdx="45" clrIdx="0">
    <p:extLst>
      <p:ext uri="{19B8F6BF-5375-455C-9EA6-DF929625EA0E}">
        <p15:presenceInfo xmlns:p15="http://schemas.microsoft.com/office/powerpoint/2012/main" userId="Kristen Hyett (1700850)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64" d="100"/>
          <a:sy n="64" d="100"/>
        </p:scale>
        <p:origin x="84" y="24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5400000">
            <a:off x="10089390" y="1792223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/>
                </a:solidFill>
              </a:defRPr>
            </a:lvl1pPr>
          </a:lstStyle>
          <a:p>
            <a:fld id="{C5B22F32-6F05-46FA-A444-85A5A9EDB461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5400000">
            <a:off x="8959592" y="3226820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/>
                </a:solidFill>
              </a:defRPr>
            </a:lvl1pPr>
          </a:lstStyle>
          <a:p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1008" y="292608"/>
            <a:ext cx="838199" cy="767687"/>
          </a:xfrm>
        </p:spPr>
        <p:txBody>
          <a:bodyPr/>
          <a:lstStyle>
            <a:lvl1pPr>
              <a:defRPr sz="2800" b="0" i="0">
                <a:latin typeface="+mj-lt"/>
              </a:defRPr>
            </a:lvl1pPr>
          </a:lstStyle>
          <a:p>
            <a:fld id="{01755090-9823-4899-9C19-17CCAE34EB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3677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B22F32-6F05-46FA-A444-85A5A9EDB461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55090-9823-4899-9C19-17CCAE34EB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8545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677645"/>
            <a:ext cx="4351023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8" y="2677644"/>
            <a:ext cx="3755379" cy="2283823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B22F32-6F05-46FA-A444-85A5A9EDB461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55090-9823-4899-9C19-17CCAE34EB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27025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B22F32-6F05-46FA-A444-85A5A9EDB461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55090-9823-4899-9C19-17CCAE34EB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75112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0" y="3179762"/>
            <a:ext cx="4825159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B22F32-6F05-46FA-A444-85A5A9EDB461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55090-9823-4899-9C19-17CCAE34EB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60201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B22F32-6F05-46FA-A444-85A5A9EDB461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55090-9823-4899-9C19-17CCAE34EB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58980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B22F32-6F05-46FA-A444-85A5A9EDB461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55090-9823-4899-9C19-17CCAE34EB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70305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Rectangle 7"/>
            <p:cNvSpPr/>
            <p:nvPr/>
          </p:nvSpPr>
          <p:spPr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295400"/>
            <a:ext cx="2793159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5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2895600"/>
            <a:ext cx="2793158" cy="312927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B22F32-6F05-46FA-A444-85A5A9EDB461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55090-9823-4899-9C19-17CCAE34EB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32214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19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Rectangle 7"/>
            <p:cNvSpPr/>
            <p:nvPr/>
          </p:nvSpPr>
          <p:spPr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693332"/>
            <a:ext cx="3860260" cy="173566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B22F32-6F05-46FA-A444-85A5A9EDB461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55090-9823-4899-9C19-17CCAE34EB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59717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966674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6" y="553666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B22F32-6F05-46FA-A444-85A5A9EDB461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55090-9823-4899-9C19-17CCAE34EB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04996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1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063416"/>
            <a:ext cx="8825659" cy="1379755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B22F32-6F05-46FA-A444-85A5A9EDB461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55090-9823-4899-9C19-17CCAE34EB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807570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5" name="Rectangle 14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4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6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3" name="TextBox 12"/>
          <p:cNvSpPr txBox="1"/>
          <p:nvPr/>
        </p:nvSpPr>
        <p:spPr>
          <a:xfrm>
            <a:off x="9719438" y="2631815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 dirty="0"/>
              <a:t>”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98295" y="591093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 dirty="0"/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0517"/>
            <a:ext cx="8453906" cy="2698249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25772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B22F32-6F05-46FA-A444-85A5A9EDB461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2" name="Rectangle 3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55090-9823-4899-9C19-17CCAE34EB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33103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1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33068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B22F32-6F05-46FA-A444-85A5A9EDB461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55090-9823-4899-9C19-17CCAE34EB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791469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17299"/>
            <a:ext cx="312916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4" y="3193561"/>
            <a:ext cx="3129168" cy="283349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2"/>
            <a:ext cx="31453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93561"/>
            <a:ext cx="3145380" cy="283349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6700" y="2617299"/>
            <a:ext cx="3161029" cy="576261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6700" y="3193561"/>
            <a:ext cx="3164719" cy="28334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22" name="Straight Connector 21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1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1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B22F32-6F05-46FA-A444-85A5A9EDB461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55090-9823-4899-9C19-17CCAE34EB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096673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2" y="4532845"/>
            <a:ext cx="30504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2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3" y="5109107"/>
            <a:ext cx="3050437" cy="91794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72537" y="4532846"/>
            <a:ext cx="3046766" cy="651156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3" y="2603500"/>
            <a:ext cx="2691241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8865" y="5184002"/>
            <a:ext cx="3050438" cy="84305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3434" y="4532847"/>
            <a:ext cx="3050438" cy="65115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3434" y="5184001"/>
            <a:ext cx="3050437" cy="843054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388153" y="2603500"/>
            <a:ext cx="0" cy="3517594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801905" y="2603500"/>
            <a:ext cx="0" cy="34925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B22F32-6F05-46FA-A444-85A5A9EDB461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55090-9823-4899-9C19-17CCAE34EB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674630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973668"/>
            <a:ext cx="8825660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B22F32-6F05-46FA-A444-85A5A9EDB461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55090-9823-4899-9C19-17CCAE34EB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109110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Rectangle 7"/>
            <p:cNvSpPr/>
            <p:nvPr/>
          </p:nvSpPr>
          <p:spPr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76756" y="1278468"/>
            <a:ext cx="1413933" cy="4748589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8"/>
            <a:ext cx="6247546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B22F32-6F05-46FA-A444-85A5A9EDB461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55090-9823-4899-9C19-17CCAE34EB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41326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-2373"/>
            <a:ext cx="12192000" cy="6867027"/>
            <a:chOff x="0" y="-2373"/>
            <a:chExt cx="12192000" cy="6867027"/>
          </a:xfrm>
        </p:grpSpPr>
        <p:sp>
          <p:nvSpPr>
            <p:cNvPr id="26" name="Rectangle 25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2000"/>
                    <a:hueMod val="108000"/>
                    <a:satMod val="164000"/>
                    <a:lumMod val="69000"/>
                  </a:schemeClr>
                  <a:schemeClr val="dk2">
                    <a:tint val="96000"/>
                    <a:hueMod val="90000"/>
                    <a:satMod val="130000"/>
                    <a:lumMod val="134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322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1000"/>
                  </a:schemeClr>
                </a:gs>
                <a:gs pos="75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175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8000"/>
                  </a:schemeClr>
                </a:gs>
                <a:gs pos="72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7000"/>
                  </a:schemeClr>
                </a:gs>
                <a:gs pos="69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7999412" y="-2373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73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74054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bg2">
                    <a:lumMod val="40000"/>
                    <a:lumOff val="60000"/>
                    <a:alpha val="14000"/>
                  </a:schemeClr>
                </a:gs>
                <a:gs pos="66000">
                  <a:schemeClr val="bg2">
                    <a:lumMod val="40000"/>
                    <a:lumOff val="60000"/>
                    <a:alpha val="0"/>
                  </a:schemeClr>
                </a:gs>
                <a:gs pos="36000">
                  <a:schemeClr val="bg2">
                    <a:lumMod val="40000"/>
                    <a:lumOff val="6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0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1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3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2603500"/>
            <a:ext cx="8761412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0938" y="639406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C5B22F32-6F05-46FA-A444-85A5A9EDB461}" type="datetimeFigureOut">
              <a:rPr lang="en-GB" smtClean="0"/>
              <a:t>15/10/2019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28358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 b="1" i="0">
                <a:solidFill>
                  <a:schemeClr val="accent1"/>
                </a:solidFill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22" name="Rectangle 2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  <a:latin typeface="+mn-lt"/>
              </a:defRPr>
            </a:lvl1pPr>
          </a:lstStyle>
          <a:p>
            <a:fld id="{01755090-9823-4899-9C19-17CCAE34EB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59917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  <p:sldLayoutId id="2147483768" r:id="rId12"/>
    <p:sldLayoutId id="2147483769" r:id="rId13"/>
    <p:sldLayoutId id="2147483770" r:id="rId14"/>
    <p:sldLayoutId id="2147483771" r:id="rId15"/>
    <p:sldLayoutId id="2147483772" r:id="rId16"/>
    <p:sldLayoutId id="2147483773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5000"/>
                <a:lumOff val="95000"/>
              </a:schemeClr>
            </a:gs>
            <a:gs pos="74000">
              <a:schemeClr val="accent4">
                <a:lumMod val="45000"/>
                <a:lumOff val="55000"/>
              </a:schemeClr>
            </a:gs>
            <a:gs pos="83000">
              <a:schemeClr val="accent4">
                <a:lumMod val="45000"/>
                <a:lumOff val="55000"/>
              </a:schemeClr>
            </a:gs>
            <a:gs pos="100000">
              <a:schemeClr val="accent4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BBF5A0-76D1-41D9-929A-953F29B2787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Skills and Understanding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22AA616-B7F7-4B9A-8A2C-46C91CADDD5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By Kristen Hyett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17008050</a:t>
            </a:r>
          </a:p>
        </p:txBody>
      </p:sp>
    </p:spTree>
    <p:extLst>
      <p:ext uri="{BB962C8B-B14F-4D97-AF65-F5344CB8AC3E}">
        <p14:creationId xmlns:p14="http://schemas.microsoft.com/office/powerpoint/2010/main" val="38305875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16AC42-B232-41F6-A22C-DE730AA0ED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What will be discussed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BD8392-B759-4EA5-8128-3846268E9D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my skills and understanding have developed through the module</a:t>
            </a:r>
          </a:p>
          <a:p>
            <a:r>
              <a:rPr lang="en-GB" dirty="0"/>
              <a:t>How the skills I have developed would apply to a specific job role</a:t>
            </a:r>
          </a:p>
          <a:p>
            <a:r>
              <a:rPr lang="en-GB" dirty="0"/>
              <a:t>What makes me an ideal candidate</a:t>
            </a:r>
          </a:p>
        </p:txBody>
      </p:sp>
    </p:spTree>
    <p:extLst>
      <p:ext uri="{BB962C8B-B14F-4D97-AF65-F5344CB8AC3E}">
        <p14:creationId xmlns:p14="http://schemas.microsoft.com/office/powerpoint/2010/main" val="38686632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A6DA63-E042-4F14-AC70-5242134072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5679" y="198782"/>
            <a:ext cx="10515600" cy="1325563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Job Description -  Fire Fighter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7774062-A800-4D76-9DF5-97098C084662}"/>
              </a:ext>
            </a:extLst>
          </p:cNvPr>
          <p:cNvSpPr/>
          <p:nvPr/>
        </p:nvSpPr>
        <p:spPr>
          <a:xfrm>
            <a:off x="253446" y="2395640"/>
            <a:ext cx="7896640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Working for the fire and rescue service is a really respected role within the community. We rely on a team of people with a mix of skills and experience to deliver an effective frontline service and make our region safer from fire.</a:t>
            </a:r>
          </a:p>
          <a:p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Mid and West Wales Fire and Rescue Service is a forward-thinking organisation that values innovation, people, diverse communities and service. We are committed to working with the communities that we serve to make Mid and West Wales a safer place to live, work and visit. </a:t>
            </a:r>
          </a:p>
          <a:p>
            <a:endParaRPr lang="en-GB" dirty="0"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566FB229-6AFA-4F20-A344-A74E2190EEBB}"/>
              </a:ext>
            </a:extLst>
          </p:cNvPr>
          <p:cNvSpPr/>
          <p:nvPr/>
        </p:nvSpPr>
        <p:spPr>
          <a:xfrm>
            <a:off x="8388626" y="2757266"/>
            <a:ext cx="609600" cy="47707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27D3BDAA-CAF3-49F5-937F-8FFDED668121}"/>
              </a:ext>
            </a:extLst>
          </p:cNvPr>
          <p:cNvSpPr/>
          <p:nvPr/>
        </p:nvSpPr>
        <p:spPr>
          <a:xfrm>
            <a:off x="8388626" y="5233991"/>
            <a:ext cx="609600" cy="47707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6F09035-3CC1-4C20-BB40-C8B4FEF85CB9}"/>
              </a:ext>
            </a:extLst>
          </p:cNvPr>
          <p:cNvSpPr txBox="1"/>
          <p:nvPr/>
        </p:nvSpPr>
        <p:spPr>
          <a:xfrm>
            <a:off x="9475306" y="2395640"/>
            <a:ext cx="205408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Respected role</a:t>
            </a:r>
          </a:p>
          <a:p>
            <a:r>
              <a:rPr lang="en-GB" dirty="0"/>
              <a:t>Mix of skills</a:t>
            </a:r>
          </a:p>
          <a:p>
            <a:r>
              <a:rPr lang="en-GB" dirty="0"/>
              <a:t>Experience</a:t>
            </a:r>
          </a:p>
          <a:p>
            <a:r>
              <a:rPr lang="en-GB" dirty="0"/>
              <a:t>Effective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056EB02-0A30-458A-88A6-124DD0349679}"/>
              </a:ext>
            </a:extLst>
          </p:cNvPr>
          <p:cNvSpPr txBox="1"/>
          <p:nvPr/>
        </p:nvSpPr>
        <p:spPr>
          <a:xfrm>
            <a:off x="9475306" y="4633827"/>
            <a:ext cx="205408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Forward thinking</a:t>
            </a:r>
          </a:p>
          <a:p>
            <a:r>
              <a:rPr lang="en-GB" dirty="0"/>
              <a:t>Values</a:t>
            </a:r>
          </a:p>
          <a:p>
            <a:r>
              <a:rPr lang="en-GB" dirty="0"/>
              <a:t>Committed</a:t>
            </a:r>
          </a:p>
          <a:p>
            <a:r>
              <a:rPr lang="en-GB" dirty="0"/>
              <a:t>Community</a:t>
            </a:r>
          </a:p>
        </p:txBody>
      </p:sp>
    </p:spTree>
    <p:extLst>
      <p:ext uri="{BB962C8B-B14F-4D97-AF65-F5344CB8AC3E}">
        <p14:creationId xmlns:p14="http://schemas.microsoft.com/office/powerpoint/2010/main" val="798445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10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5ED136-597E-4C87-9CB5-80A38E1213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Possible Skills Needed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EA8434-E501-412A-B8F4-1168350A9F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Communication – to team members and to the community</a:t>
            </a:r>
          </a:p>
          <a:p>
            <a:r>
              <a:rPr lang="en-GB" dirty="0"/>
              <a:t>Problem solving – Resolving incidents </a:t>
            </a:r>
          </a:p>
          <a:p>
            <a:r>
              <a:rPr lang="en-GB" dirty="0"/>
              <a:t>Team work – With your squad and other emergency services</a:t>
            </a:r>
          </a:p>
          <a:p>
            <a:r>
              <a:rPr lang="en-GB" dirty="0"/>
              <a:t>Confidence – Leading people and communicating with the public</a:t>
            </a:r>
          </a:p>
          <a:p>
            <a:r>
              <a:rPr lang="en-GB" dirty="0"/>
              <a:t>Decision making – Looking at all options</a:t>
            </a:r>
          </a:p>
          <a:p>
            <a:r>
              <a:rPr lang="en-GB" dirty="0"/>
              <a:t>Integrity – Within a team and to the public</a:t>
            </a:r>
          </a:p>
          <a:p>
            <a:r>
              <a:rPr lang="en-GB" dirty="0"/>
              <a:t>Patience and understanding – Dealing with the public</a:t>
            </a:r>
          </a:p>
          <a:p>
            <a:r>
              <a:rPr lang="en-GB" dirty="0"/>
              <a:t>Willingness and ability to learn – training and adaptability</a:t>
            </a:r>
          </a:p>
        </p:txBody>
      </p:sp>
    </p:spTree>
    <p:extLst>
      <p:ext uri="{BB962C8B-B14F-4D97-AF65-F5344CB8AC3E}">
        <p14:creationId xmlns:p14="http://schemas.microsoft.com/office/powerpoint/2010/main" val="18517138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BCFC0-FDA0-4EDF-841E-512B09199B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3" y="973668"/>
            <a:ext cx="8761413" cy="706964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What I have learned in this module?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F18682-0840-4E58-8C4C-12E191042F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to reflect accurately – Skills, learning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Challenge ideas of thinking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Develop different skills – Activities </a:t>
            </a:r>
          </a:p>
        </p:txBody>
      </p:sp>
      <p:pic>
        <p:nvPicPr>
          <p:cNvPr id="2050" name="Picture 2" descr="Image result for learning">
            <a:extLst>
              <a:ext uri="{FF2B5EF4-FFF2-40B4-BE49-F238E27FC236}">
                <a16:creationId xmlns:a16="http://schemas.microsoft.com/office/drawing/2014/main" id="{E318A1E3-7F08-457A-8C5B-0CCAA603AD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8471" y="4167266"/>
            <a:ext cx="4783528" cy="26907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8573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EABA35-F4A6-4523-B043-0BCFCE1C14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tx1"/>
                </a:solidFill>
              </a:rPr>
              <a:t>How my skills and understanding make me the ideal candidate for the position.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05F29403-6C33-47AA-9BC1-ACC2EA1425C9}"/>
              </a:ext>
            </a:extLst>
          </p:cNvPr>
          <p:cNvSpPr txBox="1">
            <a:spLocks/>
          </p:cNvSpPr>
          <p:nvPr/>
        </p:nvSpPr>
        <p:spPr>
          <a:xfrm>
            <a:off x="7100663" y="4872216"/>
            <a:ext cx="4532922" cy="16388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B753BAD3-C9A5-43B5-B38B-4A98238D55BD}"/>
              </a:ext>
            </a:extLst>
          </p:cNvPr>
          <p:cNvSpPr txBox="1">
            <a:spLocks/>
          </p:cNvSpPr>
          <p:nvPr/>
        </p:nvSpPr>
        <p:spPr>
          <a:xfrm>
            <a:off x="785325" y="5064904"/>
            <a:ext cx="5943201" cy="1638856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	</a:t>
            </a:r>
            <a:r>
              <a:rPr lang="en-GB" sz="1900" u="sng" dirty="0"/>
              <a:t>OTHER SKILLS</a:t>
            </a:r>
          </a:p>
          <a:p>
            <a:r>
              <a:rPr lang="en-GB" sz="1900" dirty="0"/>
              <a:t>Pro- active </a:t>
            </a:r>
          </a:p>
          <a:p>
            <a:r>
              <a:rPr lang="en-GB" sz="1900" dirty="0"/>
              <a:t>Adaptability</a:t>
            </a:r>
          </a:p>
          <a:p>
            <a:r>
              <a:rPr lang="en-GB" sz="1900" dirty="0"/>
              <a:t>Creativity – other developed could be applied</a:t>
            </a:r>
          </a:p>
          <a:p>
            <a:r>
              <a:rPr lang="en-GB" sz="1900" dirty="0"/>
              <a:t>Dealing with people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2716C20F-B24E-46DE-B263-EB4706E480AF}"/>
              </a:ext>
            </a:extLst>
          </p:cNvPr>
          <p:cNvSpPr txBox="1">
            <a:spLocks/>
          </p:cNvSpPr>
          <p:nvPr/>
        </p:nvSpPr>
        <p:spPr>
          <a:xfrm>
            <a:off x="213642" y="2595869"/>
            <a:ext cx="7086569" cy="2276347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500" dirty="0"/>
              <a:t>By undertaking this module the skills I have learnt such as evaluating and reflecting have allowed me to develop my competencies which would help me within this role</a:t>
            </a:r>
          </a:p>
          <a:p>
            <a:endParaRPr lang="en-GB" sz="2500" dirty="0"/>
          </a:p>
          <a:p>
            <a:pPr marL="0" indent="0">
              <a:buNone/>
            </a:pPr>
            <a:endParaRPr lang="en-GB" sz="2500" dirty="0"/>
          </a:p>
          <a:p>
            <a:r>
              <a:rPr lang="en-GB" sz="2500" dirty="0"/>
              <a:t>I have developed many of the skills required within the role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AB1BAD57-EEC3-488B-A409-2F11C1B66B39}"/>
              </a:ext>
            </a:extLst>
          </p:cNvPr>
          <p:cNvSpPr/>
          <p:nvPr/>
        </p:nvSpPr>
        <p:spPr>
          <a:xfrm>
            <a:off x="8797432" y="2983454"/>
            <a:ext cx="3237758" cy="3777521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2AF769-6C9D-47FE-A630-10C76E6B1B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96980" y="3165259"/>
            <a:ext cx="3124094" cy="3413909"/>
          </a:xfrm>
          <a:noFill/>
          <a:ln>
            <a:noFill/>
          </a:ln>
        </p:spPr>
        <p:txBody>
          <a:bodyPr>
            <a:normAutofit fontScale="92500" lnSpcReduction="10000"/>
          </a:bodyPr>
          <a:lstStyle/>
          <a:p>
            <a:r>
              <a:rPr lang="en-GB" dirty="0"/>
              <a:t>Communication</a:t>
            </a:r>
          </a:p>
          <a:p>
            <a:r>
              <a:rPr lang="en-GB" dirty="0"/>
              <a:t>Problem solving </a:t>
            </a:r>
          </a:p>
          <a:p>
            <a:r>
              <a:rPr lang="en-GB" dirty="0"/>
              <a:t>Team work</a:t>
            </a:r>
          </a:p>
          <a:p>
            <a:r>
              <a:rPr lang="en-GB" dirty="0"/>
              <a:t>Decision Making</a:t>
            </a:r>
          </a:p>
          <a:p>
            <a:r>
              <a:rPr lang="en-GB" dirty="0"/>
              <a:t>Integrity</a:t>
            </a:r>
          </a:p>
          <a:p>
            <a:r>
              <a:rPr lang="en-GB" dirty="0"/>
              <a:t>Patience and understanding</a:t>
            </a:r>
          </a:p>
          <a:p>
            <a:r>
              <a:rPr lang="en-GB" dirty="0"/>
              <a:t>Willingness and ability to learn</a:t>
            </a:r>
          </a:p>
          <a:p>
            <a:r>
              <a:rPr lang="en-GB" dirty="0"/>
              <a:t>Confidence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1FF23CBC-0D0A-4AF5-9942-F7CB6FBB724E}"/>
              </a:ext>
            </a:extLst>
          </p:cNvPr>
          <p:cNvSpPr/>
          <p:nvPr/>
        </p:nvSpPr>
        <p:spPr>
          <a:xfrm>
            <a:off x="7640950" y="3811770"/>
            <a:ext cx="704472" cy="70696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28809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E9A170-EA30-4349-A03D-C9896F2A4D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What I can bring to the role</a:t>
            </a:r>
          </a:p>
        </p:txBody>
      </p:sp>
      <p:pic>
        <p:nvPicPr>
          <p:cNvPr id="1026" name="Picture 2" descr="Image result for first aid wales">
            <a:extLst>
              <a:ext uri="{FF2B5EF4-FFF2-40B4-BE49-F238E27FC236}">
                <a16:creationId xmlns:a16="http://schemas.microsoft.com/office/drawing/2014/main" id="{2D9BD3C3-AFD2-4E1E-A9A5-F019864010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3970" y="3068850"/>
            <a:ext cx="3737624" cy="1235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001CB28B-F250-44B8-BDD5-18211D98CE16}"/>
              </a:ext>
            </a:extLst>
          </p:cNvPr>
          <p:cNvSpPr/>
          <p:nvPr/>
        </p:nvSpPr>
        <p:spPr>
          <a:xfrm>
            <a:off x="7423970" y="2542919"/>
            <a:ext cx="305243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lvl="0" indent="-342900">
              <a:spcBef>
                <a:spcPts val="1000"/>
              </a:spcBef>
              <a:buClr>
                <a:srgbClr val="00B050"/>
              </a:buClr>
              <a:buSzPct val="80000"/>
              <a:buFont typeface="Wingdings 3" charset="2"/>
              <a:buChar char=""/>
            </a:pPr>
            <a:r>
              <a:rPr lang="en-GB" dirty="0">
                <a:solidFill>
                  <a:prstClr val="black">
                    <a:lumMod val="75000"/>
                    <a:lumOff val="25000"/>
                  </a:prstClr>
                </a:solidFill>
              </a:rPr>
              <a:t>What I can do further?</a:t>
            </a:r>
          </a:p>
        </p:txBody>
      </p:sp>
      <p:pic>
        <p:nvPicPr>
          <p:cNvPr id="1028" name="Picture 4" descr="Image result for experience days maww fire">
            <a:extLst>
              <a:ext uri="{FF2B5EF4-FFF2-40B4-BE49-F238E27FC236}">
                <a16:creationId xmlns:a16="http://schemas.microsoft.com/office/drawing/2014/main" id="{CEACCE4C-07A5-4C7A-BD64-7BED9BAB2D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3970" y="4702265"/>
            <a:ext cx="34290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Image result for applying skills">
            <a:extLst>
              <a:ext uri="{FF2B5EF4-FFF2-40B4-BE49-F238E27FC236}">
                <a16:creationId xmlns:a16="http://schemas.microsoft.com/office/drawing/2014/main" id="{284B6ACF-9FD5-49CA-A19B-E2B934B1C2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1785" y="3686474"/>
            <a:ext cx="4158660" cy="2660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260CBF2C-2216-4F41-B182-A802429D33C7}"/>
              </a:ext>
            </a:extLst>
          </p:cNvPr>
          <p:cNvSpPr/>
          <p:nvPr/>
        </p:nvSpPr>
        <p:spPr>
          <a:xfrm>
            <a:off x="829132" y="2602255"/>
            <a:ext cx="3938899" cy="77457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lvl="0" indent="-342900">
              <a:spcBef>
                <a:spcPts val="1000"/>
              </a:spcBef>
              <a:buClr>
                <a:srgbClr val="00B050"/>
              </a:buClr>
              <a:buSzPct val="80000"/>
              <a:buFont typeface="Wingdings 3" charset="2"/>
              <a:buChar char=""/>
            </a:pPr>
            <a:r>
              <a:rPr lang="en-GB" dirty="0">
                <a:solidFill>
                  <a:prstClr val="black">
                    <a:lumMod val="75000"/>
                    <a:lumOff val="25000"/>
                  </a:prstClr>
                </a:solidFill>
              </a:rPr>
              <a:t>What I can do as an individual</a:t>
            </a:r>
          </a:p>
          <a:p>
            <a:pPr marL="342900" lvl="0" indent="-342900">
              <a:spcBef>
                <a:spcPts val="1000"/>
              </a:spcBef>
              <a:buClr>
                <a:srgbClr val="00B050"/>
              </a:buClr>
              <a:buSzPct val="80000"/>
              <a:buFont typeface="Wingdings 3" charset="2"/>
              <a:buChar char=""/>
            </a:pPr>
            <a:r>
              <a:rPr lang="en-GB" dirty="0">
                <a:solidFill>
                  <a:prstClr val="black">
                    <a:lumMod val="75000"/>
                    <a:lumOff val="25000"/>
                  </a:prstClr>
                </a:solidFill>
              </a:rPr>
              <a:t>What traits do I possess?</a:t>
            </a:r>
          </a:p>
        </p:txBody>
      </p:sp>
    </p:spTree>
    <p:extLst>
      <p:ext uri="{BB962C8B-B14F-4D97-AF65-F5344CB8AC3E}">
        <p14:creationId xmlns:p14="http://schemas.microsoft.com/office/powerpoint/2010/main" val="27567506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A721D8-0124-4A13-869F-48A8B8817D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CAD042-D6B8-49CA-A5B8-A1EA3E0D80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200" dirty="0"/>
              <a:t>Fulcrum Labs (2019). [image] Available at: https://www.google.com/url?sa=i&amp;source=images&amp;cd=&amp;ved=2ahUKEwizo925-o7lAhUOfBoKHVMXDNkQjRx6BAgBEAQ&amp;url=https%3A%2F%2Fwww.fulcrumlabs.ai%2Fblog%2Fintroduction-learning-culture%2F&amp;psig=AOvVaw36ig83KgA0go4H48G3POTv&amp;ust=1570702885720928 [Accessed 10 Oct. 2019].</a:t>
            </a:r>
          </a:p>
          <a:p>
            <a:r>
              <a:rPr lang="en-GB" sz="1200" dirty="0"/>
              <a:t>All things learning (2011). [image] Available at: https://www.google.com/url?sa=i&amp;source=images&amp;cd=&amp;ved=2ahUKEwjh9erO9o7lAhX3AmMBHVi1ADkQjRx6BAgBEAQ&amp;url=https%3A%2F%2Fallthingslearning.wordpress.com%2F2011%2F12%2F29%2Fcrafting-scenarios-for-21st-century-fluency-lessons%2F&amp;psig=AOvVaw0X2a85tt2TGfql0rS7l04m&amp;ust=1570701869314702</a:t>
            </a:r>
          </a:p>
          <a:p>
            <a:r>
              <a:rPr lang="en-GB" sz="1200" dirty="0"/>
              <a:t>MJM Safety Signs ltd (2019). [image] Available at: https://www.google.com/url?sa=i&amp;source=images&amp;cd=&amp;ved=2ahUKEwi9_KWl9I7lAhUBLBoKHXFCDqwQjRx6BAgBEAQ&amp;url=https%3A%2F%2Fwww.mjnsafetysigns.com%2Fcollections%2Fwelsh-english-signs%2Fproducts%2Fcymorth-cyntaf-wide&amp;psig=AOvVaw2qBqEuTpscRelyiBJw8IzI&amp;ust=1570701253988306</a:t>
            </a:r>
          </a:p>
          <a:p>
            <a:r>
              <a:rPr lang="en-GB" sz="1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Mid and West Wales Fire and Rescue Service. (n.d.). Retrieved October 10, 2019, from http://www.mawwfire.gov.uk/english/Pages/Home.aspx.</a:t>
            </a:r>
          </a:p>
          <a:p>
            <a:endParaRPr lang="en-GB" sz="1200" dirty="0"/>
          </a:p>
          <a:p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80891696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Custom 2">
      <a:dk1>
        <a:sysClr val="windowText" lastClr="000000"/>
      </a:dk1>
      <a:lt1>
        <a:sysClr val="window" lastClr="FFFFFF"/>
      </a:lt1>
      <a:dk2>
        <a:srgbClr val="A2E6C5"/>
      </a:dk2>
      <a:lt2>
        <a:srgbClr val="EBEBEB"/>
      </a:lt2>
      <a:accent1>
        <a:srgbClr val="00B050"/>
      </a:accent1>
      <a:accent2>
        <a:srgbClr val="5AA0F5"/>
      </a:accent2>
      <a:accent3>
        <a:srgbClr val="F8C9A7"/>
      </a:accent3>
      <a:accent4>
        <a:srgbClr val="5AA0F5"/>
      </a:accent4>
      <a:accent5>
        <a:srgbClr val="75CEEC"/>
      </a:accent5>
      <a:accent6>
        <a:srgbClr val="65D6A0"/>
      </a:accent6>
      <a:hlink>
        <a:srgbClr val="F5E6AD"/>
      </a:hlink>
      <a:folHlink>
        <a:srgbClr val="BDE0FB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A3AB87EF-B655-4FFF-8D05-F333AD7F278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681</TotalTime>
  <Words>579</Words>
  <Application>Microsoft Office PowerPoint</Application>
  <PresentationFormat>Widescreen</PresentationFormat>
  <Paragraphs>65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Century Gothic</vt:lpstr>
      <vt:lpstr>Verdana</vt:lpstr>
      <vt:lpstr>Wingdings 3</vt:lpstr>
      <vt:lpstr>Ion Boardroom</vt:lpstr>
      <vt:lpstr>Skills and Understanding</vt:lpstr>
      <vt:lpstr>What will be discussed</vt:lpstr>
      <vt:lpstr>Job Description -  Fire Fighter</vt:lpstr>
      <vt:lpstr>Possible Skills Needed</vt:lpstr>
      <vt:lpstr>What I have learned in this module?</vt:lpstr>
      <vt:lpstr>How my skills and understanding make me the ideal candidate for the position.</vt:lpstr>
      <vt:lpstr>What I can bring to the role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Skills and Understanding</dc:title>
  <dc:creator>Kristen Hyett (1700850)</dc:creator>
  <cp:lastModifiedBy>Kristen Hyett</cp:lastModifiedBy>
  <cp:revision>72</cp:revision>
  <dcterms:created xsi:type="dcterms:W3CDTF">2019-10-03T12:12:58Z</dcterms:created>
  <dcterms:modified xsi:type="dcterms:W3CDTF">2019-10-15T18:38:59Z</dcterms:modified>
</cp:coreProperties>
</file>