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C1D5E3-92E1-024B-B4C5-0E1039089B4C}" v="32" dt="2026-06-25T05:11:07.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681"/>
  </p:normalViewPr>
  <p:slideViewPr>
    <p:cSldViewPr snapToGrid="0">
      <p:cViewPr>
        <p:scale>
          <a:sx n="109" d="100"/>
          <a:sy n="109" d="100"/>
        </p:scale>
        <p:origin x="34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kira M'Houmadi (2322832)" userId="be972f99-c1e0-49de-88f5-c8a2ad50764d" providerId="ADAL" clId="{D6C1D5E3-92E1-024B-B4C5-0E1039089B4C}"/>
    <pc:docChg chg="undo redo custSel addSld delSld modSld">
      <pc:chgData name="Chakira M'Houmadi (2322832)" userId="be972f99-c1e0-49de-88f5-c8a2ad50764d" providerId="ADAL" clId="{D6C1D5E3-92E1-024B-B4C5-0E1039089B4C}" dt="2026-06-25T05:11:07.603" v="4229"/>
      <pc:docMkLst>
        <pc:docMk/>
      </pc:docMkLst>
      <pc:sldChg chg="addSp delSp modSp mod modTransition setBg delAnim modAnim setClrOvrMap">
        <pc:chgData name="Chakira M'Houmadi (2322832)" userId="be972f99-c1e0-49de-88f5-c8a2ad50764d" providerId="ADAL" clId="{D6C1D5E3-92E1-024B-B4C5-0E1039089B4C}" dt="2026-06-25T04:53:22.764" v="4228"/>
        <pc:sldMkLst>
          <pc:docMk/>
          <pc:sldMk cId="3478027357" sldId="256"/>
        </pc:sldMkLst>
        <pc:spChg chg="mod ord">
          <ac:chgData name="Chakira M'Houmadi (2322832)" userId="be972f99-c1e0-49de-88f5-c8a2ad50764d" providerId="ADAL" clId="{D6C1D5E3-92E1-024B-B4C5-0E1039089B4C}" dt="2026-06-24T23:36:19.298" v="4218" actId="1076"/>
          <ac:spMkLst>
            <pc:docMk/>
            <pc:sldMk cId="3478027357" sldId="256"/>
            <ac:spMk id="2" creationId="{AD44AC42-5F1B-4A9C-0CD4-B400154E80F9}"/>
          </ac:spMkLst>
        </pc:spChg>
        <pc:spChg chg="mod">
          <ac:chgData name="Chakira M'Houmadi (2322832)" userId="be972f99-c1e0-49de-88f5-c8a2ad50764d" providerId="ADAL" clId="{D6C1D5E3-92E1-024B-B4C5-0E1039089B4C}" dt="2026-06-24T23:36:18.582" v="4217" actId="14100"/>
          <ac:spMkLst>
            <pc:docMk/>
            <pc:sldMk cId="3478027357" sldId="256"/>
            <ac:spMk id="3" creationId="{84C4A6C4-D8E5-BBF4-E534-6CE84D9CAEF5}"/>
          </ac:spMkLst>
        </pc:spChg>
        <pc:spChg chg="add del">
          <ac:chgData name="Chakira M'Houmadi (2322832)" userId="be972f99-c1e0-49de-88f5-c8a2ad50764d" providerId="ADAL" clId="{D6C1D5E3-92E1-024B-B4C5-0E1039089B4C}" dt="2026-06-22T12:59:42.353" v="3968" actId="26606"/>
          <ac:spMkLst>
            <pc:docMk/>
            <pc:sldMk cId="3478027357" sldId="256"/>
            <ac:spMk id="8" creationId="{09588DA8-065E-4F6F-8EFD-43104AB2E0CF}"/>
          </ac:spMkLst>
        </pc:spChg>
        <pc:spChg chg="add del">
          <ac:chgData name="Chakira M'Houmadi (2322832)" userId="be972f99-c1e0-49de-88f5-c8a2ad50764d" providerId="ADAL" clId="{D6C1D5E3-92E1-024B-B4C5-0E1039089B4C}" dt="2026-06-22T00:20:25.945" v="3781" actId="26606"/>
          <ac:spMkLst>
            <pc:docMk/>
            <pc:sldMk cId="3478027357" sldId="256"/>
            <ac:spMk id="9" creationId="{EB0222B5-B739-82A9-5CCC-C5585AE12A69}"/>
          </ac:spMkLst>
        </pc:spChg>
        <pc:spChg chg="add del">
          <ac:chgData name="Chakira M'Houmadi (2322832)" userId="be972f99-c1e0-49de-88f5-c8a2ad50764d" providerId="ADAL" clId="{D6C1D5E3-92E1-024B-B4C5-0E1039089B4C}" dt="2026-06-22T12:59:42.353" v="3968" actId="26606"/>
          <ac:spMkLst>
            <pc:docMk/>
            <pc:sldMk cId="3478027357" sldId="256"/>
            <ac:spMk id="10" creationId="{C4285719-470E-454C-AF62-8323075F1F5B}"/>
          </ac:spMkLst>
        </pc:spChg>
        <pc:spChg chg="add del">
          <ac:chgData name="Chakira M'Houmadi (2322832)" userId="be972f99-c1e0-49de-88f5-c8a2ad50764d" providerId="ADAL" clId="{D6C1D5E3-92E1-024B-B4C5-0E1039089B4C}" dt="2026-06-22T00:20:25.945" v="3781" actId="26606"/>
          <ac:spMkLst>
            <pc:docMk/>
            <pc:sldMk cId="3478027357" sldId="256"/>
            <ac:spMk id="11" creationId="{5BE23E75-E7E9-4D9F-6D25-5512363F8621}"/>
          </ac:spMkLst>
        </pc:spChg>
        <pc:spChg chg="add del">
          <ac:chgData name="Chakira M'Houmadi (2322832)" userId="be972f99-c1e0-49de-88f5-c8a2ad50764d" providerId="ADAL" clId="{D6C1D5E3-92E1-024B-B4C5-0E1039089B4C}" dt="2026-06-22T12:59:42.353" v="3968" actId="26606"/>
          <ac:spMkLst>
            <pc:docMk/>
            <pc:sldMk cId="3478027357" sldId="256"/>
            <ac:spMk id="12" creationId="{CD9FE4EF-C4D8-49A0-B2FF-81D8DB7D8A24}"/>
          </ac:spMkLst>
        </pc:spChg>
        <pc:spChg chg="add del">
          <ac:chgData name="Chakira M'Houmadi (2322832)" userId="be972f99-c1e0-49de-88f5-c8a2ad50764d" providerId="ADAL" clId="{D6C1D5E3-92E1-024B-B4C5-0E1039089B4C}" dt="2026-06-22T12:59:42.353" v="3968" actId="26606"/>
          <ac:spMkLst>
            <pc:docMk/>
            <pc:sldMk cId="3478027357" sldId="256"/>
            <ac:spMk id="14" creationId="{4300840D-0A0B-4512-BACA-B439D5B9C57C}"/>
          </ac:spMkLst>
        </pc:spChg>
        <pc:spChg chg="add del">
          <ac:chgData name="Chakira M'Houmadi (2322832)" userId="be972f99-c1e0-49de-88f5-c8a2ad50764d" providerId="ADAL" clId="{D6C1D5E3-92E1-024B-B4C5-0E1039089B4C}" dt="2026-06-22T00:20:28.010" v="3784" actId="26606"/>
          <ac:spMkLst>
            <pc:docMk/>
            <pc:sldMk cId="3478027357" sldId="256"/>
            <ac:spMk id="15" creationId="{71B2258F-86CA-4D4D-8270-BC05FCDEBFB3}"/>
          </ac:spMkLst>
        </pc:spChg>
        <pc:spChg chg="add del">
          <ac:chgData name="Chakira M'Houmadi (2322832)" userId="be972f99-c1e0-49de-88f5-c8a2ad50764d" providerId="ADAL" clId="{D6C1D5E3-92E1-024B-B4C5-0E1039089B4C}" dt="2026-06-22T12:59:42.353" v="3968" actId="26606"/>
          <ac:spMkLst>
            <pc:docMk/>
            <pc:sldMk cId="3478027357" sldId="256"/>
            <ac:spMk id="18" creationId="{38FAA1A1-D861-433F-88FA-1E9D6FD31D11}"/>
          </ac:spMkLst>
        </pc:spChg>
        <pc:spChg chg="add del">
          <ac:chgData name="Chakira M'Houmadi (2322832)" userId="be972f99-c1e0-49de-88f5-c8a2ad50764d" providerId="ADAL" clId="{D6C1D5E3-92E1-024B-B4C5-0E1039089B4C}" dt="2026-06-22T12:59:42.353" v="3968" actId="26606"/>
          <ac:spMkLst>
            <pc:docMk/>
            <pc:sldMk cId="3478027357" sldId="256"/>
            <ac:spMk id="19" creationId="{D2B78728-A580-49A7-84F9-6EF6F583ADE0}"/>
          </ac:spMkLst>
        </pc:spChg>
        <pc:spChg chg="add del">
          <ac:chgData name="Chakira M'Houmadi (2322832)" userId="be972f99-c1e0-49de-88f5-c8a2ad50764d" providerId="ADAL" clId="{D6C1D5E3-92E1-024B-B4C5-0E1039089B4C}" dt="2026-06-22T12:59:42.353" v="3968" actId="26606"/>
          <ac:spMkLst>
            <pc:docMk/>
            <pc:sldMk cId="3478027357" sldId="256"/>
            <ac:spMk id="20" creationId="{8D71EDA1-87BF-4D5D-AB79-F346FD19278A}"/>
          </ac:spMkLst>
        </pc:spChg>
        <pc:spChg chg="add del">
          <ac:chgData name="Chakira M'Houmadi (2322832)" userId="be972f99-c1e0-49de-88f5-c8a2ad50764d" providerId="ADAL" clId="{D6C1D5E3-92E1-024B-B4C5-0E1039089B4C}" dt="2026-06-23T10:09:40.338" v="4049" actId="26606"/>
          <ac:spMkLst>
            <pc:docMk/>
            <pc:sldMk cId="3478027357" sldId="256"/>
            <ac:spMk id="26" creationId="{E51BA4DF-2BD4-4EC2-B1DB-B27C8AC71864}"/>
          </ac:spMkLst>
        </pc:spChg>
        <pc:spChg chg="add del">
          <ac:chgData name="Chakira M'Houmadi (2322832)" userId="be972f99-c1e0-49de-88f5-c8a2ad50764d" providerId="ADAL" clId="{D6C1D5E3-92E1-024B-B4C5-0E1039089B4C}" dt="2026-06-23T10:09:24.167" v="4039" actId="26606"/>
          <ac:spMkLst>
            <pc:docMk/>
            <pc:sldMk cId="3478027357" sldId="256"/>
            <ac:spMk id="28" creationId="{A8384FB5-9ADC-4DDC-881B-597D56F5B15D}"/>
          </ac:spMkLst>
        </pc:spChg>
        <pc:spChg chg="add del">
          <ac:chgData name="Chakira M'Houmadi (2322832)" userId="be972f99-c1e0-49de-88f5-c8a2ad50764d" providerId="ADAL" clId="{D6C1D5E3-92E1-024B-B4C5-0E1039089B4C}" dt="2026-06-23T10:09:24.167" v="4039" actId="26606"/>
          <ac:spMkLst>
            <pc:docMk/>
            <pc:sldMk cId="3478027357" sldId="256"/>
            <ac:spMk id="29" creationId="{91E5A9A7-95C6-4F4F-B00E-C82E07FE62EF}"/>
          </ac:spMkLst>
        </pc:spChg>
        <pc:spChg chg="add del">
          <ac:chgData name="Chakira M'Houmadi (2322832)" userId="be972f99-c1e0-49de-88f5-c8a2ad50764d" providerId="ADAL" clId="{D6C1D5E3-92E1-024B-B4C5-0E1039089B4C}" dt="2026-06-23T10:07:43.521" v="4031" actId="26606"/>
          <ac:spMkLst>
            <pc:docMk/>
            <pc:sldMk cId="3478027357" sldId="256"/>
            <ac:spMk id="31" creationId="{04812C46-200A-4DEB-A05E-3ED6C68C2387}"/>
          </ac:spMkLst>
        </pc:spChg>
        <pc:spChg chg="add del">
          <ac:chgData name="Chakira M'Houmadi (2322832)" userId="be972f99-c1e0-49de-88f5-c8a2ad50764d" providerId="ADAL" clId="{D6C1D5E3-92E1-024B-B4C5-0E1039089B4C}" dt="2026-06-23T10:09:24.167" v="4039" actId="26606"/>
          <ac:spMkLst>
            <pc:docMk/>
            <pc:sldMk cId="3478027357" sldId="256"/>
            <ac:spMk id="32" creationId="{D07DD2DE-F619-49DD-B5E7-03A290FF4ED1}"/>
          </ac:spMkLst>
        </pc:spChg>
        <pc:spChg chg="add del">
          <ac:chgData name="Chakira M'Houmadi (2322832)" userId="be972f99-c1e0-49de-88f5-c8a2ad50764d" providerId="ADAL" clId="{D6C1D5E3-92E1-024B-B4C5-0E1039089B4C}" dt="2026-06-23T10:07:43.521" v="4031" actId="26606"/>
          <ac:spMkLst>
            <pc:docMk/>
            <pc:sldMk cId="3478027357" sldId="256"/>
            <ac:spMk id="33" creationId="{D1EA859B-E555-4109-94F3-6700E046E008}"/>
          </ac:spMkLst>
        </pc:spChg>
        <pc:spChg chg="add del">
          <ac:chgData name="Chakira M'Houmadi (2322832)" userId="be972f99-c1e0-49de-88f5-c8a2ad50764d" providerId="ADAL" clId="{D6C1D5E3-92E1-024B-B4C5-0E1039089B4C}" dt="2026-06-23T10:09:24.167" v="4039" actId="26606"/>
          <ac:spMkLst>
            <pc:docMk/>
            <pc:sldMk cId="3478027357" sldId="256"/>
            <ac:spMk id="34" creationId="{85149191-5F60-4A28-AAFF-039F96B0F3EC}"/>
          </ac:spMkLst>
        </pc:spChg>
        <pc:spChg chg="add del">
          <ac:chgData name="Chakira M'Houmadi (2322832)" userId="be972f99-c1e0-49de-88f5-c8a2ad50764d" providerId="ADAL" clId="{D6C1D5E3-92E1-024B-B4C5-0E1039089B4C}" dt="2026-06-23T10:09:24.167" v="4039" actId="26606"/>
          <ac:spMkLst>
            <pc:docMk/>
            <pc:sldMk cId="3478027357" sldId="256"/>
            <ac:spMk id="36" creationId="{F8260ED5-17F7-4158-B241-D51DD4CF1B7E}"/>
          </ac:spMkLst>
        </pc:spChg>
        <pc:spChg chg="add del">
          <ac:chgData name="Chakira M'Houmadi (2322832)" userId="be972f99-c1e0-49de-88f5-c8a2ad50764d" providerId="ADAL" clId="{D6C1D5E3-92E1-024B-B4C5-0E1039089B4C}" dt="2026-06-23T10:08:25.103" v="4035" actId="26606"/>
          <ac:spMkLst>
            <pc:docMk/>
            <pc:sldMk cId="3478027357" sldId="256"/>
            <ac:spMk id="37" creationId="{08C9B587-E65E-4B52-B37C-ABEBB6E87928}"/>
          </ac:spMkLst>
        </pc:spChg>
        <pc:spChg chg="add del">
          <ac:chgData name="Chakira M'Houmadi (2322832)" userId="be972f99-c1e0-49de-88f5-c8a2ad50764d" providerId="ADAL" clId="{D6C1D5E3-92E1-024B-B4C5-0E1039089B4C}" dt="2026-06-23T10:08:25.103" v="4035" actId="26606"/>
          <ac:spMkLst>
            <pc:docMk/>
            <pc:sldMk cId="3478027357" sldId="256"/>
            <ac:spMk id="38" creationId="{E91DC736-0EF8-4F87-9146-EBF1D2EE4D3D}"/>
          </ac:spMkLst>
        </pc:spChg>
        <pc:spChg chg="add del">
          <ac:chgData name="Chakira M'Houmadi (2322832)" userId="be972f99-c1e0-49de-88f5-c8a2ad50764d" providerId="ADAL" clId="{D6C1D5E3-92E1-024B-B4C5-0E1039089B4C}" dt="2026-06-23T10:08:25.103" v="4035" actId="26606"/>
          <ac:spMkLst>
            <pc:docMk/>
            <pc:sldMk cId="3478027357" sldId="256"/>
            <ac:spMk id="39" creationId="{097CD68E-23E3-4007-8847-CD0944C4F7BE}"/>
          </ac:spMkLst>
        </pc:spChg>
        <pc:spChg chg="add del">
          <ac:chgData name="Chakira M'Houmadi (2322832)" userId="be972f99-c1e0-49de-88f5-c8a2ad50764d" providerId="ADAL" clId="{D6C1D5E3-92E1-024B-B4C5-0E1039089B4C}" dt="2026-06-23T10:08:25.103" v="4035" actId="26606"/>
          <ac:spMkLst>
            <pc:docMk/>
            <pc:sldMk cId="3478027357" sldId="256"/>
            <ac:spMk id="40" creationId="{AF2F604E-43BE-4DC3-B983-E071523364F8}"/>
          </ac:spMkLst>
        </pc:spChg>
        <pc:spChg chg="add del">
          <ac:chgData name="Chakira M'Houmadi (2322832)" userId="be972f99-c1e0-49de-88f5-c8a2ad50764d" providerId="ADAL" clId="{D6C1D5E3-92E1-024B-B4C5-0E1039089B4C}" dt="2026-06-23T10:09:28.003" v="4042" actId="26606"/>
          <ac:spMkLst>
            <pc:docMk/>
            <pc:sldMk cId="3478027357" sldId="256"/>
            <ac:spMk id="41" creationId="{5BF4DF2C-F028-4921-9C23-41303F650A62}"/>
          </ac:spMkLst>
        </pc:spChg>
        <pc:spChg chg="add del">
          <ac:chgData name="Chakira M'Houmadi (2322832)" userId="be972f99-c1e0-49de-88f5-c8a2ad50764d" providerId="ADAL" clId="{D6C1D5E3-92E1-024B-B4C5-0E1039089B4C}" dt="2026-06-23T10:09:28.003" v="4042" actId="26606"/>
          <ac:spMkLst>
            <pc:docMk/>
            <pc:sldMk cId="3478027357" sldId="256"/>
            <ac:spMk id="42" creationId="{158B3569-73B2-4D05-8E95-886A6EE17F1F}"/>
          </ac:spMkLst>
        </pc:spChg>
        <pc:spChg chg="add del">
          <ac:chgData name="Chakira M'Houmadi (2322832)" userId="be972f99-c1e0-49de-88f5-c8a2ad50764d" providerId="ADAL" clId="{D6C1D5E3-92E1-024B-B4C5-0E1039089B4C}" dt="2026-06-23T10:09:31.392" v="4044" actId="26606"/>
          <ac:spMkLst>
            <pc:docMk/>
            <pc:sldMk cId="3478027357" sldId="256"/>
            <ac:spMk id="48" creationId="{94E4D846-3AFC-4F86-8C35-24B0542A269D}"/>
          </ac:spMkLst>
        </pc:spChg>
        <pc:spChg chg="add del">
          <ac:chgData name="Chakira M'Houmadi (2322832)" userId="be972f99-c1e0-49de-88f5-c8a2ad50764d" providerId="ADAL" clId="{D6C1D5E3-92E1-024B-B4C5-0E1039089B4C}" dt="2026-06-23T10:09:31.392" v="4044" actId="26606"/>
          <ac:spMkLst>
            <pc:docMk/>
            <pc:sldMk cId="3478027357" sldId="256"/>
            <ac:spMk id="49" creationId="{284781B9-12CB-45C3-907A-9ED93FF72C65}"/>
          </ac:spMkLst>
        </pc:spChg>
        <pc:spChg chg="add del">
          <ac:chgData name="Chakira M'Houmadi (2322832)" userId="be972f99-c1e0-49de-88f5-c8a2ad50764d" providerId="ADAL" clId="{D6C1D5E3-92E1-024B-B4C5-0E1039089B4C}" dt="2026-06-23T10:09:31.392" v="4044" actId="26606"/>
          <ac:spMkLst>
            <pc:docMk/>
            <pc:sldMk cId="3478027357" sldId="256"/>
            <ac:spMk id="50" creationId="{55D4142C-5077-457F-A6AD-3FECFDB39685}"/>
          </ac:spMkLst>
        </pc:spChg>
        <pc:spChg chg="add del">
          <ac:chgData name="Chakira M'Houmadi (2322832)" userId="be972f99-c1e0-49de-88f5-c8a2ad50764d" providerId="ADAL" clId="{D6C1D5E3-92E1-024B-B4C5-0E1039089B4C}" dt="2026-06-23T10:09:31.392" v="4044" actId="26606"/>
          <ac:spMkLst>
            <pc:docMk/>
            <pc:sldMk cId="3478027357" sldId="256"/>
            <ac:spMk id="51" creationId="{7A5F0580-5EE9-419F-96EE-B6529EF6E7D0}"/>
          </ac:spMkLst>
        </pc:spChg>
        <pc:spChg chg="add del">
          <ac:chgData name="Chakira M'Houmadi (2322832)" userId="be972f99-c1e0-49de-88f5-c8a2ad50764d" providerId="ADAL" clId="{D6C1D5E3-92E1-024B-B4C5-0E1039089B4C}" dt="2026-06-23T10:09:34.201" v="4046" actId="26606"/>
          <ac:spMkLst>
            <pc:docMk/>
            <pc:sldMk cId="3478027357" sldId="256"/>
            <ac:spMk id="53" creationId="{6B5E2835-4E47-45B3-9CFE-732FF7B05472}"/>
          </ac:spMkLst>
        </pc:spChg>
        <pc:spChg chg="add del">
          <ac:chgData name="Chakira M'Houmadi (2322832)" userId="be972f99-c1e0-49de-88f5-c8a2ad50764d" providerId="ADAL" clId="{D6C1D5E3-92E1-024B-B4C5-0E1039089B4C}" dt="2026-06-23T10:09:34.201" v="4046" actId="26606"/>
          <ac:spMkLst>
            <pc:docMk/>
            <pc:sldMk cId="3478027357" sldId="256"/>
            <ac:spMk id="54" creationId="{5B45AD5D-AA52-4F7B-9362-576A39AD9E09}"/>
          </ac:spMkLst>
        </pc:spChg>
        <pc:spChg chg="add del">
          <ac:chgData name="Chakira M'Houmadi (2322832)" userId="be972f99-c1e0-49de-88f5-c8a2ad50764d" providerId="ADAL" clId="{D6C1D5E3-92E1-024B-B4C5-0E1039089B4C}" dt="2026-06-23T10:09:34.201" v="4046" actId="26606"/>
          <ac:spMkLst>
            <pc:docMk/>
            <pc:sldMk cId="3478027357" sldId="256"/>
            <ac:spMk id="55" creationId="{AEDD7960-4866-4399-BEF6-DD1431AB4E34}"/>
          </ac:spMkLst>
        </pc:spChg>
        <pc:spChg chg="add del">
          <ac:chgData name="Chakira M'Houmadi (2322832)" userId="be972f99-c1e0-49de-88f5-c8a2ad50764d" providerId="ADAL" clId="{D6C1D5E3-92E1-024B-B4C5-0E1039089B4C}" dt="2026-06-23T10:09:34.201" v="4046" actId="26606"/>
          <ac:spMkLst>
            <pc:docMk/>
            <pc:sldMk cId="3478027357" sldId="256"/>
            <ac:spMk id="56" creationId="{55D4142C-5077-457F-A6AD-3FECFDB39685}"/>
          </ac:spMkLst>
        </pc:spChg>
        <pc:spChg chg="add del">
          <ac:chgData name="Chakira M'Houmadi (2322832)" userId="be972f99-c1e0-49de-88f5-c8a2ad50764d" providerId="ADAL" clId="{D6C1D5E3-92E1-024B-B4C5-0E1039089B4C}" dt="2026-06-23T10:09:34.201" v="4046" actId="26606"/>
          <ac:spMkLst>
            <pc:docMk/>
            <pc:sldMk cId="3478027357" sldId="256"/>
            <ac:spMk id="57" creationId="{7A5F0580-5EE9-419F-96EE-B6529EF6E7D0}"/>
          </ac:spMkLst>
        </pc:spChg>
        <pc:spChg chg="add del">
          <ac:chgData name="Chakira M'Houmadi (2322832)" userId="be972f99-c1e0-49de-88f5-c8a2ad50764d" providerId="ADAL" clId="{D6C1D5E3-92E1-024B-B4C5-0E1039089B4C}" dt="2026-06-23T10:09:40.319" v="4048" actId="26606"/>
          <ac:spMkLst>
            <pc:docMk/>
            <pc:sldMk cId="3478027357" sldId="256"/>
            <ac:spMk id="59" creationId="{94E4D846-3AFC-4F86-8C35-24B0542A269D}"/>
          </ac:spMkLst>
        </pc:spChg>
        <pc:spChg chg="add del">
          <ac:chgData name="Chakira M'Houmadi (2322832)" userId="be972f99-c1e0-49de-88f5-c8a2ad50764d" providerId="ADAL" clId="{D6C1D5E3-92E1-024B-B4C5-0E1039089B4C}" dt="2026-06-23T10:09:40.319" v="4048" actId="26606"/>
          <ac:spMkLst>
            <pc:docMk/>
            <pc:sldMk cId="3478027357" sldId="256"/>
            <ac:spMk id="60" creationId="{284781B9-12CB-45C3-907A-9ED93FF72C65}"/>
          </ac:spMkLst>
        </pc:spChg>
        <pc:spChg chg="add del">
          <ac:chgData name="Chakira M'Houmadi (2322832)" userId="be972f99-c1e0-49de-88f5-c8a2ad50764d" providerId="ADAL" clId="{D6C1D5E3-92E1-024B-B4C5-0E1039089B4C}" dt="2026-06-23T10:09:40.319" v="4048" actId="26606"/>
          <ac:spMkLst>
            <pc:docMk/>
            <pc:sldMk cId="3478027357" sldId="256"/>
            <ac:spMk id="61" creationId="{55D4142C-5077-457F-A6AD-3FECFDB39685}"/>
          </ac:spMkLst>
        </pc:spChg>
        <pc:spChg chg="add del">
          <ac:chgData name="Chakira M'Houmadi (2322832)" userId="be972f99-c1e0-49de-88f5-c8a2ad50764d" providerId="ADAL" clId="{D6C1D5E3-92E1-024B-B4C5-0E1039089B4C}" dt="2026-06-23T10:09:40.319" v="4048" actId="26606"/>
          <ac:spMkLst>
            <pc:docMk/>
            <pc:sldMk cId="3478027357" sldId="256"/>
            <ac:spMk id="62" creationId="{7A5F0580-5EE9-419F-96EE-B6529EF6E7D0}"/>
          </ac:spMkLst>
        </pc:spChg>
        <pc:grpChg chg="add del">
          <ac:chgData name="Chakira M'Houmadi (2322832)" userId="be972f99-c1e0-49de-88f5-c8a2ad50764d" providerId="ADAL" clId="{D6C1D5E3-92E1-024B-B4C5-0E1039089B4C}" dt="2026-06-23T10:09:28.003" v="4042" actId="26606"/>
          <ac:grpSpMkLst>
            <pc:docMk/>
            <pc:sldMk cId="3478027357" sldId="256"/>
            <ac:grpSpMk id="44" creationId="{892B7B61-D701-474B-AE8F-EA238B550A78}"/>
          </ac:grpSpMkLst>
        </pc:grpChg>
        <pc:picChg chg="add del">
          <ac:chgData name="Chakira M'Houmadi (2322832)" userId="be972f99-c1e0-49de-88f5-c8a2ad50764d" providerId="ADAL" clId="{D6C1D5E3-92E1-024B-B4C5-0E1039089B4C}" dt="2026-06-22T00:20:25.945" v="3781" actId="26606"/>
          <ac:picMkLst>
            <pc:docMk/>
            <pc:sldMk cId="3478027357" sldId="256"/>
            <ac:picMk id="5" creationId="{B44375E7-5939-0694-2F4E-403CFEB62A4C}"/>
          </ac:picMkLst>
        </pc:picChg>
        <pc:picChg chg="add del mod">
          <ac:chgData name="Chakira M'Houmadi (2322832)" userId="be972f99-c1e0-49de-88f5-c8a2ad50764d" providerId="ADAL" clId="{D6C1D5E3-92E1-024B-B4C5-0E1039089B4C}" dt="2026-06-22T09:35:21.938" v="3915"/>
          <ac:picMkLst>
            <pc:docMk/>
            <pc:sldMk cId="3478027357" sldId="256"/>
            <ac:picMk id="7" creationId="{64F22AF6-54BB-0D36-4D10-B4B1A0FBC4F6}"/>
          </ac:picMkLst>
        </pc:picChg>
        <pc:picChg chg="add del">
          <ac:chgData name="Chakira M'Houmadi (2322832)" userId="be972f99-c1e0-49de-88f5-c8a2ad50764d" providerId="ADAL" clId="{D6C1D5E3-92E1-024B-B4C5-0E1039089B4C}" dt="2026-06-22T00:20:28.010" v="3784" actId="26606"/>
          <ac:picMkLst>
            <pc:docMk/>
            <pc:sldMk cId="3478027357" sldId="256"/>
            <ac:picMk id="16" creationId="{F1148269-D6B5-D44C-D217-98D0229DBE18}"/>
          </ac:picMkLst>
        </pc:picChg>
        <pc:picChg chg="add mod ord">
          <ac:chgData name="Chakira M'Houmadi (2322832)" userId="be972f99-c1e0-49de-88f5-c8a2ad50764d" providerId="ADAL" clId="{D6C1D5E3-92E1-024B-B4C5-0E1039089B4C}" dt="2026-06-24T23:36:27.409" v="4222" actId="14100"/>
          <ac:picMkLst>
            <pc:docMk/>
            <pc:sldMk cId="3478027357" sldId="256"/>
            <ac:picMk id="22" creationId="{3E534A2F-9E0B-CA71-C2C8-EECEC0EB6E66}"/>
          </ac:picMkLst>
        </pc:picChg>
        <pc:picChg chg="add del mod">
          <ac:chgData name="Chakira M'Houmadi (2322832)" userId="be972f99-c1e0-49de-88f5-c8a2ad50764d" providerId="ADAL" clId="{D6C1D5E3-92E1-024B-B4C5-0E1039089B4C}" dt="2026-06-22T09:36:28.455" v="3917"/>
          <ac:picMkLst>
            <pc:docMk/>
            <pc:sldMk cId="3478027357" sldId="256"/>
            <ac:picMk id="23" creationId="{37B8BC4B-4A55-E846-4985-98C330C44CF7}"/>
          </ac:picMkLst>
        </pc:picChg>
        <pc:picChg chg="add del mod">
          <ac:chgData name="Chakira M'Houmadi (2322832)" userId="be972f99-c1e0-49de-88f5-c8a2ad50764d" providerId="ADAL" clId="{D6C1D5E3-92E1-024B-B4C5-0E1039089B4C}" dt="2026-06-22T11:03:03.357" v="3920" actId="478"/>
          <ac:picMkLst>
            <pc:docMk/>
            <pc:sldMk cId="3478027357" sldId="256"/>
            <ac:picMk id="30" creationId="{E254FD45-0C6A-A04B-FBB1-542448600384}"/>
          </ac:picMkLst>
        </pc:picChg>
        <pc:picChg chg="add mod">
          <ac:chgData name="Chakira M'Houmadi (2322832)" userId="be972f99-c1e0-49de-88f5-c8a2ad50764d" providerId="ADAL" clId="{D6C1D5E3-92E1-024B-B4C5-0E1039089B4C}" dt="2026-06-25T04:53:22.764" v="4228"/>
          <ac:picMkLst>
            <pc:docMk/>
            <pc:sldMk cId="3478027357" sldId="256"/>
            <ac:picMk id="67" creationId="{B04C5E6D-7437-FBFE-10FD-9D14AD57C437}"/>
          </ac:picMkLst>
        </pc:picChg>
        <pc:cxnChg chg="add del">
          <ac:chgData name="Chakira M'Houmadi (2322832)" userId="be972f99-c1e0-49de-88f5-c8a2ad50764d" providerId="ADAL" clId="{D6C1D5E3-92E1-024B-B4C5-0E1039089B4C}" dt="2026-06-22T00:20:25.945" v="3781" actId="26606"/>
          <ac:cxnSpMkLst>
            <pc:docMk/>
            <pc:sldMk cId="3478027357" sldId="256"/>
            <ac:cxnSpMk id="13" creationId="{61B115DB-65EB-3FC3-7284-CFDF4ADC60B6}"/>
          </ac:cxnSpMkLst>
        </pc:cxnChg>
        <pc:cxnChg chg="add del">
          <ac:chgData name="Chakira M'Houmadi (2322832)" userId="be972f99-c1e0-49de-88f5-c8a2ad50764d" providerId="ADAL" clId="{D6C1D5E3-92E1-024B-B4C5-0E1039089B4C}" dt="2026-06-23T10:07:47.134" v="4033" actId="26606"/>
          <ac:cxnSpMkLst>
            <pc:docMk/>
            <pc:sldMk cId="3478027357" sldId="256"/>
            <ac:cxnSpMk id="35" creationId="{249EDD1B-F94D-B4E6-ACAA-566B9A26FDE3}"/>
          </ac:cxnSpMkLst>
        </pc:cxnChg>
        <pc:cxnChg chg="add del">
          <ac:chgData name="Chakira M'Houmadi (2322832)" userId="be972f99-c1e0-49de-88f5-c8a2ad50764d" providerId="ADAL" clId="{D6C1D5E3-92E1-024B-B4C5-0E1039089B4C}" dt="2026-06-23T10:09:28.003" v="4042" actId="26606"/>
          <ac:cxnSpMkLst>
            <pc:docMk/>
            <pc:sldMk cId="3478027357" sldId="256"/>
            <ac:cxnSpMk id="43" creationId="{56020367-4FD5-4596-8E10-C5F095CD8DBF}"/>
          </ac:cxnSpMkLst>
        </pc:cxnChg>
        <pc:cxnChg chg="add">
          <ac:chgData name="Chakira M'Houmadi (2322832)" userId="be972f99-c1e0-49de-88f5-c8a2ad50764d" providerId="ADAL" clId="{D6C1D5E3-92E1-024B-B4C5-0E1039089B4C}" dt="2026-06-23T10:09:40.338" v="4049" actId="26606"/>
          <ac:cxnSpMkLst>
            <pc:docMk/>
            <pc:sldMk cId="3478027357" sldId="256"/>
            <ac:cxnSpMk id="64" creationId="{249EDD1B-F94D-B4E6-ACAA-566B9A26FDE3}"/>
          </ac:cxnSpMkLst>
        </pc:cxnChg>
      </pc:sldChg>
      <pc:sldChg chg="addSp delSp modSp new mod modTransition setBg delAnim modNotesTx">
        <pc:chgData name="Chakira M'Houmadi (2322832)" userId="be972f99-c1e0-49de-88f5-c8a2ad50764d" providerId="ADAL" clId="{D6C1D5E3-92E1-024B-B4C5-0E1039089B4C}" dt="2026-06-25T04:53:22.764" v="4228"/>
        <pc:sldMkLst>
          <pc:docMk/>
          <pc:sldMk cId="1434590637" sldId="257"/>
        </pc:sldMkLst>
        <pc:spChg chg="mod">
          <ac:chgData name="Chakira M'Houmadi (2322832)" userId="be972f99-c1e0-49de-88f5-c8a2ad50764d" providerId="ADAL" clId="{D6C1D5E3-92E1-024B-B4C5-0E1039089B4C}" dt="2026-06-22T12:46:50.387" v="3958" actId="26606"/>
          <ac:spMkLst>
            <pc:docMk/>
            <pc:sldMk cId="1434590637" sldId="257"/>
            <ac:spMk id="2" creationId="{83DE747A-B335-5A55-105B-898D3809DBAB}"/>
          </ac:spMkLst>
        </pc:spChg>
        <pc:spChg chg="mod">
          <ac:chgData name="Chakira M'Houmadi (2322832)" userId="be972f99-c1e0-49de-88f5-c8a2ad50764d" providerId="ADAL" clId="{D6C1D5E3-92E1-024B-B4C5-0E1039089B4C}" dt="2026-06-22T12:46:50.387" v="3958" actId="26606"/>
          <ac:spMkLst>
            <pc:docMk/>
            <pc:sldMk cId="1434590637" sldId="257"/>
            <ac:spMk id="3" creationId="{7DB41D83-57B1-C05D-C042-4B58E9EE033A}"/>
          </ac:spMkLst>
        </pc:spChg>
        <pc:spChg chg="add del">
          <ac:chgData name="Chakira M'Houmadi (2322832)" userId="be972f99-c1e0-49de-88f5-c8a2ad50764d" providerId="ADAL" clId="{D6C1D5E3-92E1-024B-B4C5-0E1039089B4C}" dt="2026-06-22T11:15:35.288" v="3957" actId="26606"/>
          <ac:spMkLst>
            <pc:docMk/>
            <pc:sldMk cId="1434590637" sldId="257"/>
            <ac:spMk id="8" creationId="{09588DA8-065E-4F6F-8EFD-43104AB2E0CF}"/>
          </ac:spMkLst>
        </pc:spChg>
        <pc:spChg chg="add del">
          <ac:chgData name="Chakira M'Houmadi (2322832)" userId="be972f99-c1e0-49de-88f5-c8a2ad50764d" providerId="ADAL" clId="{D6C1D5E3-92E1-024B-B4C5-0E1039089B4C}" dt="2026-06-22T11:15:35.288" v="3957" actId="26606"/>
          <ac:spMkLst>
            <pc:docMk/>
            <pc:sldMk cId="1434590637" sldId="257"/>
            <ac:spMk id="10" creationId="{C4285719-470E-454C-AF62-8323075F1F5B}"/>
          </ac:spMkLst>
        </pc:spChg>
        <pc:spChg chg="add del">
          <ac:chgData name="Chakira M'Houmadi (2322832)" userId="be972f99-c1e0-49de-88f5-c8a2ad50764d" providerId="ADAL" clId="{D6C1D5E3-92E1-024B-B4C5-0E1039089B4C}" dt="2026-06-22T11:15:35.288" v="3957" actId="26606"/>
          <ac:spMkLst>
            <pc:docMk/>
            <pc:sldMk cId="1434590637" sldId="257"/>
            <ac:spMk id="12" creationId="{CD9FE4EF-C4D8-49A0-B2FF-81D8DB7D8A24}"/>
          </ac:spMkLst>
        </pc:spChg>
        <pc:spChg chg="add del">
          <ac:chgData name="Chakira M'Houmadi (2322832)" userId="be972f99-c1e0-49de-88f5-c8a2ad50764d" providerId="ADAL" clId="{D6C1D5E3-92E1-024B-B4C5-0E1039089B4C}" dt="2026-06-22T11:15:35.288" v="3957" actId="26606"/>
          <ac:spMkLst>
            <pc:docMk/>
            <pc:sldMk cId="1434590637" sldId="257"/>
            <ac:spMk id="14" creationId="{4300840D-0A0B-4512-BACA-B439D5B9C57C}"/>
          </ac:spMkLst>
        </pc:spChg>
        <pc:spChg chg="add del">
          <ac:chgData name="Chakira M'Houmadi (2322832)" userId="be972f99-c1e0-49de-88f5-c8a2ad50764d" providerId="ADAL" clId="{D6C1D5E3-92E1-024B-B4C5-0E1039089B4C}" dt="2026-06-22T11:15:35.288" v="3957" actId="26606"/>
          <ac:spMkLst>
            <pc:docMk/>
            <pc:sldMk cId="1434590637" sldId="257"/>
            <ac:spMk id="16" creationId="{D2B78728-A580-49A7-84F9-6EF6F583ADE0}"/>
          </ac:spMkLst>
        </pc:spChg>
        <pc:spChg chg="add del">
          <ac:chgData name="Chakira M'Houmadi (2322832)" userId="be972f99-c1e0-49de-88f5-c8a2ad50764d" providerId="ADAL" clId="{D6C1D5E3-92E1-024B-B4C5-0E1039089B4C}" dt="2026-06-22T11:15:35.288" v="3957" actId="26606"/>
          <ac:spMkLst>
            <pc:docMk/>
            <pc:sldMk cId="1434590637" sldId="257"/>
            <ac:spMk id="18" creationId="{38FAA1A1-D861-433F-88FA-1E9D6FD31D11}"/>
          </ac:spMkLst>
        </pc:spChg>
        <pc:spChg chg="add del">
          <ac:chgData name="Chakira M'Houmadi (2322832)" userId="be972f99-c1e0-49de-88f5-c8a2ad50764d" providerId="ADAL" clId="{D6C1D5E3-92E1-024B-B4C5-0E1039089B4C}" dt="2026-06-22T11:15:35.288" v="3957" actId="26606"/>
          <ac:spMkLst>
            <pc:docMk/>
            <pc:sldMk cId="1434590637" sldId="257"/>
            <ac:spMk id="20" creationId="{8D71EDA1-87BF-4D5D-AB79-F346FD19278A}"/>
          </ac:spMkLst>
        </pc:spChg>
        <pc:spChg chg="add del">
          <ac:chgData name="Chakira M'Houmadi (2322832)" userId="be972f99-c1e0-49de-88f5-c8a2ad50764d" providerId="ADAL" clId="{D6C1D5E3-92E1-024B-B4C5-0E1039089B4C}" dt="2026-06-22T12:46:50.387" v="3958" actId="26606"/>
          <ac:spMkLst>
            <pc:docMk/>
            <pc:sldMk cId="1434590637" sldId="257"/>
            <ac:spMk id="37" creationId="{45D37F4E-DDB4-456B-97E0-9937730A039F}"/>
          </ac:spMkLst>
        </pc:spChg>
        <pc:spChg chg="add del">
          <ac:chgData name="Chakira M'Houmadi (2322832)" userId="be972f99-c1e0-49de-88f5-c8a2ad50764d" providerId="ADAL" clId="{D6C1D5E3-92E1-024B-B4C5-0E1039089B4C}" dt="2026-06-22T12:46:50.387" v="3958" actId="26606"/>
          <ac:spMkLst>
            <pc:docMk/>
            <pc:sldMk cId="1434590637" sldId="257"/>
            <ac:spMk id="38" creationId="{B2DD41CD-8F47-4F56-AD12-4E2FF7696987}"/>
          </ac:spMkLst>
        </pc:spChg>
        <pc:spChg chg="add del">
          <ac:chgData name="Chakira M'Houmadi (2322832)" userId="be972f99-c1e0-49de-88f5-c8a2ad50764d" providerId="ADAL" clId="{D6C1D5E3-92E1-024B-B4C5-0E1039089B4C}" dt="2026-06-22T11:10:10.873" v="3939" actId="26606"/>
          <ac:spMkLst>
            <pc:docMk/>
            <pc:sldMk cId="1434590637" sldId="257"/>
            <ac:spMk id="39" creationId="{B6FACB3C-9069-4791-BC5C-0DB7CD19B853}"/>
          </ac:spMkLst>
        </pc:spChg>
        <pc:spChg chg="add">
          <ac:chgData name="Chakira M'Houmadi (2322832)" userId="be972f99-c1e0-49de-88f5-c8a2ad50764d" providerId="ADAL" clId="{D6C1D5E3-92E1-024B-B4C5-0E1039089B4C}" dt="2026-06-22T12:46:50.387" v="3958" actId="26606"/>
          <ac:spMkLst>
            <pc:docMk/>
            <pc:sldMk cId="1434590637" sldId="257"/>
            <ac:spMk id="40" creationId="{117AB3D3-3C9C-4DED-809A-78734805B895}"/>
          </ac:spMkLst>
        </pc:spChg>
        <pc:spChg chg="add del">
          <ac:chgData name="Chakira M'Houmadi (2322832)" userId="be972f99-c1e0-49de-88f5-c8a2ad50764d" providerId="ADAL" clId="{D6C1D5E3-92E1-024B-B4C5-0E1039089B4C}" dt="2026-06-22T11:10:10.873" v="3939" actId="26606"/>
          <ac:spMkLst>
            <pc:docMk/>
            <pc:sldMk cId="1434590637" sldId="257"/>
            <ac:spMk id="41" creationId="{71F2038E-D777-4B76-81DD-DD13EE91B9DD}"/>
          </ac:spMkLst>
        </pc:spChg>
        <pc:spChg chg="add">
          <ac:chgData name="Chakira M'Houmadi (2322832)" userId="be972f99-c1e0-49de-88f5-c8a2ad50764d" providerId="ADAL" clId="{D6C1D5E3-92E1-024B-B4C5-0E1039089B4C}" dt="2026-06-22T12:46:50.387" v="3958" actId="26606"/>
          <ac:spMkLst>
            <pc:docMk/>
            <pc:sldMk cId="1434590637" sldId="257"/>
            <ac:spMk id="42" creationId="{E6995CE5-F890-4ABA-82A2-26507CE8D2A3}"/>
          </ac:spMkLst>
        </pc:spChg>
        <pc:spChg chg="add">
          <ac:chgData name="Chakira M'Houmadi (2322832)" userId="be972f99-c1e0-49de-88f5-c8a2ad50764d" providerId="ADAL" clId="{D6C1D5E3-92E1-024B-B4C5-0E1039089B4C}" dt="2026-06-22T12:46:50.387" v="3958" actId="26606"/>
          <ac:spMkLst>
            <pc:docMk/>
            <pc:sldMk cId="1434590637" sldId="257"/>
            <ac:spMk id="45" creationId="{3A9A4357-BD1D-4622-A4FE-766E6AB8DE84}"/>
          </ac:spMkLst>
        </pc:spChg>
        <pc:spChg chg="add">
          <ac:chgData name="Chakira M'Houmadi (2322832)" userId="be972f99-c1e0-49de-88f5-c8a2ad50764d" providerId="ADAL" clId="{D6C1D5E3-92E1-024B-B4C5-0E1039089B4C}" dt="2026-06-22T12:46:50.387" v="3958" actId="26606"/>
          <ac:spMkLst>
            <pc:docMk/>
            <pc:sldMk cId="1434590637" sldId="257"/>
            <ac:spMk id="47" creationId="{E659831F-0D9A-4C63-9EBB-8435B85A440F}"/>
          </ac:spMkLst>
        </pc:spChg>
        <pc:spChg chg="add del">
          <ac:chgData name="Chakira M'Houmadi (2322832)" userId="be972f99-c1e0-49de-88f5-c8a2ad50764d" providerId="ADAL" clId="{D6C1D5E3-92E1-024B-B4C5-0E1039089B4C}" dt="2026-06-22T11:11:01.870" v="3951" actId="26606"/>
          <ac:spMkLst>
            <pc:docMk/>
            <pc:sldMk cId="1434590637" sldId="257"/>
            <ac:spMk id="49" creationId="{45D37F4E-DDB4-456B-97E0-9937730A039F}"/>
          </ac:spMkLst>
        </pc:spChg>
        <pc:spChg chg="add del">
          <ac:chgData name="Chakira M'Houmadi (2322832)" userId="be972f99-c1e0-49de-88f5-c8a2ad50764d" providerId="ADAL" clId="{D6C1D5E3-92E1-024B-B4C5-0E1039089B4C}" dt="2026-06-22T11:11:01.870" v="3951" actId="26606"/>
          <ac:spMkLst>
            <pc:docMk/>
            <pc:sldMk cId="1434590637" sldId="257"/>
            <ac:spMk id="50" creationId="{B2DD41CD-8F47-4F56-AD12-4E2FF7696987}"/>
          </ac:spMkLst>
        </pc:spChg>
        <pc:grpChg chg="add del">
          <ac:chgData name="Chakira M'Houmadi (2322832)" userId="be972f99-c1e0-49de-88f5-c8a2ad50764d" providerId="ADAL" clId="{D6C1D5E3-92E1-024B-B4C5-0E1039089B4C}" dt="2026-06-22T11:10:10.873" v="3939" actId="26606"/>
          <ac:grpSpMkLst>
            <pc:docMk/>
            <pc:sldMk cId="1434590637" sldId="257"/>
            <ac:grpSpMk id="43" creationId="{DD354807-230F-4402-B1B9-F733A8F1F190}"/>
          </ac:grpSpMkLst>
        </pc:grpChg>
        <pc:picChg chg="add del mod">
          <ac:chgData name="Chakira M'Houmadi (2322832)" userId="be972f99-c1e0-49de-88f5-c8a2ad50764d" providerId="ADAL" clId="{D6C1D5E3-92E1-024B-B4C5-0E1039089B4C}" dt="2026-06-22T11:02:56.412" v="3919" actId="478"/>
          <ac:picMkLst>
            <pc:docMk/>
            <pc:sldMk cId="1434590637" sldId="257"/>
            <ac:picMk id="11" creationId="{7D3C7C81-4B30-27E1-38D3-B4B87985DD72}"/>
          </ac:picMkLst>
        </pc:picChg>
        <pc:picChg chg="add mod">
          <ac:chgData name="Chakira M'Houmadi (2322832)" userId="be972f99-c1e0-49de-88f5-c8a2ad50764d" providerId="ADAL" clId="{D6C1D5E3-92E1-024B-B4C5-0E1039089B4C}" dt="2026-06-22T12:46:50.387" v="3958" actId="26606"/>
          <ac:picMkLst>
            <pc:docMk/>
            <pc:sldMk cId="1434590637" sldId="257"/>
            <ac:picMk id="34" creationId="{5DFC54D0-5CFC-FA26-9E1B-72FD9D639CF8}"/>
          </ac:picMkLst>
        </pc:picChg>
        <pc:picChg chg="add del mod">
          <ac:chgData name="Chakira M'Houmadi (2322832)" userId="be972f99-c1e0-49de-88f5-c8a2ad50764d" providerId="ADAL" clId="{D6C1D5E3-92E1-024B-B4C5-0E1039089B4C}" dt="2026-06-22T11:15:30.517" v="3956" actId="478"/>
          <ac:picMkLst>
            <pc:docMk/>
            <pc:sldMk cId="1434590637" sldId="257"/>
            <ac:picMk id="36" creationId="{907CAD48-8316-21F7-DCA7-CC243093D8AA}"/>
          </ac:picMkLst>
        </pc:picChg>
        <pc:picChg chg="add mod">
          <ac:chgData name="Chakira M'Houmadi (2322832)" userId="be972f99-c1e0-49de-88f5-c8a2ad50764d" providerId="ADAL" clId="{D6C1D5E3-92E1-024B-B4C5-0E1039089B4C}" dt="2026-06-25T04:53:22.764" v="4228"/>
          <ac:picMkLst>
            <pc:docMk/>
            <pc:sldMk cId="1434590637" sldId="257"/>
            <ac:picMk id="61" creationId="{FB5A386D-5E0A-936F-5949-13377633A99B}"/>
          </ac:picMkLst>
        </pc:picChg>
      </pc:sldChg>
      <pc:sldChg chg="addSp delSp modSp new mod modTransition setBg delAnim">
        <pc:chgData name="Chakira M'Houmadi (2322832)" userId="be972f99-c1e0-49de-88f5-c8a2ad50764d" providerId="ADAL" clId="{D6C1D5E3-92E1-024B-B4C5-0E1039089B4C}" dt="2026-06-25T04:53:22.764" v="4228"/>
        <pc:sldMkLst>
          <pc:docMk/>
          <pc:sldMk cId="3732511036" sldId="258"/>
        </pc:sldMkLst>
        <pc:spChg chg="mod">
          <ac:chgData name="Chakira M'Houmadi (2322832)" userId="be972f99-c1e0-49de-88f5-c8a2ad50764d" providerId="ADAL" clId="{D6C1D5E3-92E1-024B-B4C5-0E1039089B4C}" dt="2026-06-22T13:02:45.503" v="3974" actId="26606"/>
          <ac:spMkLst>
            <pc:docMk/>
            <pc:sldMk cId="3732511036" sldId="258"/>
            <ac:spMk id="2" creationId="{DFE625D2-64E7-C80F-907A-9F4589E9F736}"/>
          </ac:spMkLst>
        </pc:spChg>
        <pc:spChg chg="del mod">
          <ac:chgData name="Chakira M'Houmadi (2322832)" userId="be972f99-c1e0-49de-88f5-c8a2ad50764d" providerId="ADAL" clId="{D6C1D5E3-92E1-024B-B4C5-0E1039089B4C}" dt="2026-06-22T00:40:37.837" v="3913" actId="26606"/>
          <ac:spMkLst>
            <pc:docMk/>
            <pc:sldMk cId="3732511036" sldId="258"/>
            <ac:spMk id="3" creationId="{58049816-66C0-F74E-6564-C318EE38023A}"/>
          </ac:spMkLst>
        </pc:spChg>
        <pc:spChg chg="add del">
          <ac:chgData name="Chakira M'Houmadi (2322832)" userId="be972f99-c1e0-49de-88f5-c8a2ad50764d" providerId="ADAL" clId="{D6C1D5E3-92E1-024B-B4C5-0E1039089B4C}" dt="2026-06-22T00:40:37.837" v="3913" actId="26606"/>
          <ac:spMkLst>
            <pc:docMk/>
            <pc:sldMk cId="3732511036" sldId="258"/>
            <ac:spMk id="8" creationId="{09588DA8-065E-4F6F-8EFD-43104AB2E0CF}"/>
          </ac:spMkLst>
        </pc:spChg>
        <pc:spChg chg="add del">
          <ac:chgData name="Chakira M'Houmadi (2322832)" userId="be972f99-c1e0-49de-88f5-c8a2ad50764d" providerId="ADAL" clId="{D6C1D5E3-92E1-024B-B4C5-0E1039089B4C}" dt="2026-06-22T00:40:37.837" v="3913" actId="26606"/>
          <ac:spMkLst>
            <pc:docMk/>
            <pc:sldMk cId="3732511036" sldId="258"/>
            <ac:spMk id="10" creationId="{C4285719-470E-454C-AF62-8323075F1F5B}"/>
          </ac:spMkLst>
        </pc:spChg>
        <pc:spChg chg="add del">
          <ac:chgData name="Chakira M'Houmadi (2322832)" userId="be972f99-c1e0-49de-88f5-c8a2ad50764d" providerId="ADAL" clId="{D6C1D5E3-92E1-024B-B4C5-0E1039089B4C}" dt="2026-06-22T00:40:37.837" v="3913" actId="26606"/>
          <ac:spMkLst>
            <pc:docMk/>
            <pc:sldMk cId="3732511036" sldId="258"/>
            <ac:spMk id="12" creationId="{CD9FE4EF-C4D8-49A0-B2FF-81D8DB7D8A24}"/>
          </ac:spMkLst>
        </pc:spChg>
        <pc:spChg chg="add del">
          <ac:chgData name="Chakira M'Houmadi (2322832)" userId="be972f99-c1e0-49de-88f5-c8a2ad50764d" providerId="ADAL" clId="{D6C1D5E3-92E1-024B-B4C5-0E1039089B4C}" dt="2026-06-22T00:40:37.837" v="3913" actId="26606"/>
          <ac:spMkLst>
            <pc:docMk/>
            <pc:sldMk cId="3732511036" sldId="258"/>
            <ac:spMk id="14" creationId="{4300840D-0A0B-4512-BACA-B439D5B9C57C}"/>
          </ac:spMkLst>
        </pc:spChg>
        <pc:spChg chg="add del">
          <ac:chgData name="Chakira M'Houmadi (2322832)" userId="be972f99-c1e0-49de-88f5-c8a2ad50764d" providerId="ADAL" clId="{D6C1D5E3-92E1-024B-B4C5-0E1039089B4C}" dt="2026-06-22T00:40:37.837" v="3913" actId="26606"/>
          <ac:spMkLst>
            <pc:docMk/>
            <pc:sldMk cId="3732511036" sldId="258"/>
            <ac:spMk id="16" creationId="{D2B78728-A580-49A7-84F9-6EF6F583ADE0}"/>
          </ac:spMkLst>
        </pc:spChg>
        <pc:spChg chg="add del">
          <ac:chgData name="Chakira M'Houmadi (2322832)" userId="be972f99-c1e0-49de-88f5-c8a2ad50764d" providerId="ADAL" clId="{D6C1D5E3-92E1-024B-B4C5-0E1039089B4C}" dt="2026-06-22T00:40:37.837" v="3913" actId="26606"/>
          <ac:spMkLst>
            <pc:docMk/>
            <pc:sldMk cId="3732511036" sldId="258"/>
            <ac:spMk id="18" creationId="{38FAA1A1-D861-433F-88FA-1E9D6FD31D11}"/>
          </ac:spMkLst>
        </pc:spChg>
        <pc:spChg chg="add del">
          <ac:chgData name="Chakira M'Houmadi (2322832)" userId="be972f99-c1e0-49de-88f5-c8a2ad50764d" providerId="ADAL" clId="{D6C1D5E3-92E1-024B-B4C5-0E1039089B4C}" dt="2026-06-22T00:40:37.837" v="3913" actId="26606"/>
          <ac:spMkLst>
            <pc:docMk/>
            <pc:sldMk cId="3732511036" sldId="258"/>
            <ac:spMk id="20" creationId="{8D71EDA1-87BF-4D5D-AB79-F346FD19278A}"/>
          </ac:spMkLst>
        </pc:spChg>
        <pc:spChg chg="add del">
          <ac:chgData name="Chakira M'Houmadi (2322832)" userId="be972f99-c1e0-49de-88f5-c8a2ad50764d" providerId="ADAL" clId="{D6C1D5E3-92E1-024B-B4C5-0E1039089B4C}" dt="2026-06-22T13:00:54.111" v="3972" actId="26606"/>
          <ac:spMkLst>
            <pc:docMk/>
            <pc:sldMk cId="3732511036" sldId="258"/>
            <ac:spMk id="26" creationId="{BACC6370-2D7E-4714-9D71-7542949D7D5D}"/>
          </ac:spMkLst>
        </pc:spChg>
        <pc:spChg chg="add del">
          <ac:chgData name="Chakira M'Houmadi (2322832)" userId="be972f99-c1e0-49de-88f5-c8a2ad50764d" providerId="ADAL" clId="{D6C1D5E3-92E1-024B-B4C5-0E1039089B4C}" dt="2026-06-22T13:00:54.111" v="3972" actId="26606"/>
          <ac:spMkLst>
            <pc:docMk/>
            <pc:sldMk cId="3732511036" sldId="258"/>
            <ac:spMk id="28" creationId="{256B2C21-A230-48C0-8DF1-C46611373C44}"/>
          </ac:spMkLst>
        </pc:spChg>
        <pc:spChg chg="add del">
          <ac:chgData name="Chakira M'Houmadi (2322832)" userId="be972f99-c1e0-49de-88f5-c8a2ad50764d" providerId="ADAL" clId="{D6C1D5E3-92E1-024B-B4C5-0E1039089B4C}" dt="2026-06-22T13:00:54.111" v="3972" actId="26606"/>
          <ac:spMkLst>
            <pc:docMk/>
            <pc:sldMk cId="3732511036" sldId="258"/>
            <ac:spMk id="30" creationId="{3847E18C-932D-4C95-AABA-FEC7C9499AD7}"/>
          </ac:spMkLst>
        </pc:spChg>
        <pc:spChg chg="add del mod">
          <ac:chgData name="Chakira M'Houmadi (2322832)" userId="be972f99-c1e0-49de-88f5-c8a2ad50764d" providerId="ADAL" clId="{D6C1D5E3-92E1-024B-B4C5-0E1039089B4C}" dt="2026-06-22T12:57:18.222" v="3961" actId="478"/>
          <ac:spMkLst>
            <pc:docMk/>
            <pc:sldMk cId="3732511036" sldId="258"/>
            <ac:spMk id="31" creationId="{090DCB1C-BD77-5271-8A6F-3012AB001A48}"/>
          </ac:spMkLst>
        </pc:spChg>
        <pc:spChg chg="add del">
          <ac:chgData name="Chakira M'Houmadi (2322832)" userId="be972f99-c1e0-49de-88f5-c8a2ad50764d" providerId="ADAL" clId="{D6C1D5E3-92E1-024B-B4C5-0E1039089B4C}" dt="2026-06-22T13:00:54.111" v="3972" actId="26606"/>
          <ac:spMkLst>
            <pc:docMk/>
            <pc:sldMk cId="3732511036" sldId="258"/>
            <ac:spMk id="32" creationId="{3150CB11-0C61-439E-910F-5787759E72A0}"/>
          </ac:spMkLst>
        </pc:spChg>
        <pc:spChg chg="add del">
          <ac:chgData name="Chakira M'Houmadi (2322832)" userId="be972f99-c1e0-49de-88f5-c8a2ad50764d" providerId="ADAL" clId="{D6C1D5E3-92E1-024B-B4C5-0E1039089B4C}" dt="2026-06-22T13:00:54.111" v="3972" actId="26606"/>
          <ac:spMkLst>
            <pc:docMk/>
            <pc:sldMk cId="3732511036" sldId="258"/>
            <ac:spMk id="34" creationId="{43F8A58B-5155-44CE-A5FF-7647B47D0A7A}"/>
          </ac:spMkLst>
        </pc:spChg>
        <pc:spChg chg="add del">
          <ac:chgData name="Chakira M'Houmadi (2322832)" userId="be972f99-c1e0-49de-88f5-c8a2ad50764d" providerId="ADAL" clId="{D6C1D5E3-92E1-024B-B4C5-0E1039089B4C}" dt="2026-06-22T13:00:54.111" v="3972" actId="26606"/>
          <ac:spMkLst>
            <pc:docMk/>
            <pc:sldMk cId="3732511036" sldId="258"/>
            <ac:spMk id="36" creationId="{443F2ACA-E6D6-4028-82DD-F03C262D5DE6}"/>
          </ac:spMkLst>
        </pc:spChg>
        <pc:spChg chg="add del mod">
          <ac:chgData name="Chakira M'Houmadi (2322832)" userId="be972f99-c1e0-49de-88f5-c8a2ad50764d" providerId="ADAL" clId="{D6C1D5E3-92E1-024B-B4C5-0E1039089B4C}" dt="2026-06-22T12:58:24.046" v="3967" actId="478"/>
          <ac:spMkLst>
            <pc:docMk/>
            <pc:sldMk cId="3732511036" sldId="258"/>
            <ac:spMk id="37" creationId="{257F85AA-2DB2-0BFC-2ADB-5C97BD162B8F}"/>
          </ac:spMkLst>
        </pc:spChg>
        <pc:spChg chg="add del mod">
          <ac:chgData name="Chakira M'Houmadi (2322832)" userId="be972f99-c1e0-49de-88f5-c8a2ad50764d" providerId="ADAL" clId="{D6C1D5E3-92E1-024B-B4C5-0E1039089B4C}" dt="2026-06-22T12:58:24.046" v="3967" actId="478"/>
          <ac:spMkLst>
            <pc:docMk/>
            <pc:sldMk cId="3732511036" sldId="258"/>
            <ac:spMk id="40" creationId="{8D478328-4527-490C-D7C9-95BB4CE16B75}"/>
          </ac:spMkLst>
        </pc:spChg>
        <pc:spChg chg="add del">
          <ac:chgData name="Chakira M'Houmadi (2322832)" userId="be972f99-c1e0-49de-88f5-c8a2ad50764d" providerId="ADAL" clId="{D6C1D5E3-92E1-024B-B4C5-0E1039089B4C}" dt="2026-06-22T13:02:45.503" v="3974" actId="26606"/>
          <ac:spMkLst>
            <pc:docMk/>
            <pc:sldMk cId="3732511036" sldId="258"/>
            <ac:spMk id="47" creationId="{117AB3D3-3C9C-4DED-809A-78734805B895}"/>
          </ac:spMkLst>
        </pc:spChg>
        <pc:spChg chg="add del">
          <ac:chgData name="Chakira M'Houmadi (2322832)" userId="be972f99-c1e0-49de-88f5-c8a2ad50764d" providerId="ADAL" clId="{D6C1D5E3-92E1-024B-B4C5-0E1039089B4C}" dt="2026-06-22T13:02:45.503" v="3974" actId="26606"/>
          <ac:spMkLst>
            <pc:docMk/>
            <pc:sldMk cId="3732511036" sldId="258"/>
            <ac:spMk id="49" creationId="{3A9A4357-BD1D-4622-A4FE-766E6AB8DE84}"/>
          </ac:spMkLst>
        </pc:spChg>
        <pc:spChg chg="add del">
          <ac:chgData name="Chakira M'Houmadi (2322832)" userId="be972f99-c1e0-49de-88f5-c8a2ad50764d" providerId="ADAL" clId="{D6C1D5E3-92E1-024B-B4C5-0E1039089B4C}" dt="2026-06-22T13:02:45.503" v="3974" actId="26606"/>
          <ac:spMkLst>
            <pc:docMk/>
            <pc:sldMk cId="3732511036" sldId="258"/>
            <ac:spMk id="51" creationId="{E659831F-0D9A-4C63-9EBB-8435B85A440F}"/>
          </ac:spMkLst>
        </pc:spChg>
        <pc:spChg chg="add del">
          <ac:chgData name="Chakira M'Houmadi (2322832)" userId="be972f99-c1e0-49de-88f5-c8a2ad50764d" providerId="ADAL" clId="{D6C1D5E3-92E1-024B-B4C5-0E1039089B4C}" dt="2026-06-22T13:02:45.503" v="3974" actId="26606"/>
          <ac:spMkLst>
            <pc:docMk/>
            <pc:sldMk cId="3732511036" sldId="258"/>
            <ac:spMk id="53" creationId="{E6995CE5-F890-4ABA-82A2-26507CE8D2A3}"/>
          </ac:spMkLst>
        </pc:spChg>
        <pc:spChg chg="add del">
          <ac:chgData name="Chakira M'Houmadi (2322832)" userId="be972f99-c1e0-49de-88f5-c8a2ad50764d" providerId="ADAL" clId="{D6C1D5E3-92E1-024B-B4C5-0E1039089B4C}" dt="2026-06-22T13:02:45.503" v="3974" actId="26606"/>
          <ac:spMkLst>
            <pc:docMk/>
            <pc:sldMk cId="3732511036" sldId="258"/>
            <ac:spMk id="58" creationId="{C4285719-470E-454C-AF62-8323075F1F5B}"/>
          </ac:spMkLst>
        </pc:spChg>
        <pc:spChg chg="add del">
          <ac:chgData name="Chakira M'Houmadi (2322832)" userId="be972f99-c1e0-49de-88f5-c8a2ad50764d" providerId="ADAL" clId="{D6C1D5E3-92E1-024B-B4C5-0E1039089B4C}" dt="2026-06-22T13:02:45.503" v="3974" actId="26606"/>
          <ac:spMkLst>
            <pc:docMk/>
            <pc:sldMk cId="3732511036" sldId="258"/>
            <ac:spMk id="60" creationId="{CD9FE4EF-C4D8-49A0-B2FF-81D8DB7D8A24}"/>
          </ac:spMkLst>
        </pc:spChg>
        <pc:spChg chg="add del">
          <ac:chgData name="Chakira M'Houmadi (2322832)" userId="be972f99-c1e0-49de-88f5-c8a2ad50764d" providerId="ADAL" clId="{D6C1D5E3-92E1-024B-B4C5-0E1039089B4C}" dt="2026-06-22T13:02:45.503" v="3974" actId="26606"/>
          <ac:spMkLst>
            <pc:docMk/>
            <pc:sldMk cId="3732511036" sldId="258"/>
            <ac:spMk id="62" creationId="{4300840D-0A0B-4512-BACA-B439D5B9C57C}"/>
          </ac:spMkLst>
        </pc:spChg>
        <pc:spChg chg="add del">
          <ac:chgData name="Chakira M'Houmadi (2322832)" userId="be972f99-c1e0-49de-88f5-c8a2ad50764d" providerId="ADAL" clId="{D6C1D5E3-92E1-024B-B4C5-0E1039089B4C}" dt="2026-06-22T13:02:45.503" v="3974" actId="26606"/>
          <ac:spMkLst>
            <pc:docMk/>
            <pc:sldMk cId="3732511036" sldId="258"/>
            <ac:spMk id="64" creationId="{D2B78728-A580-49A7-84F9-6EF6F583ADE0}"/>
          </ac:spMkLst>
        </pc:spChg>
        <pc:spChg chg="add del">
          <ac:chgData name="Chakira M'Houmadi (2322832)" userId="be972f99-c1e0-49de-88f5-c8a2ad50764d" providerId="ADAL" clId="{D6C1D5E3-92E1-024B-B4C5-0E1039089B4C}" dt="2026-06-22T13:02:45.503" v="3974" actId="26606"/>
          <ac:spMkLst>
            <pc:docMk/>
            <pc:sldMk cId="3732511036" sldId="258"/>
            <ac:spMk id="66" creationId="{38FAA1A1-D861-433F-88FA-1E9D6FD31D11}"/>
          </ac:spMkLst>
        </pc:spChg>
        <pc:spChg chg="add del">
          <ac:chgData name="Chakira M'Houmadi (2322832)" userId="be972f99-c1e0-49de-88f5-c8a2ad50764d" providerId="ADAL" clId="{D6C1D5E3-92E1-024B-B4C5-0E1039089B4C}" dt="2026-06-22T13:02:45.503" v="3974" actId="26606"/>
          <ac:spMkLst>
            <pc:docMk/>
            <pc:sldMk cId="3732511036" sldId="258"/>
            <ac:spMk id="68" creationId="{8D71EDA1-87BF-4D5D-AB79-F346FD19278A}"/>
          </ac:spMkLst>
        </pc:spChg>
        <pc:graphicFrameChg chg="add mod ord modGraphic">
          <ac:chgData name="Chakira M'Houmadi (2322832)" userId="be972f99-c1e0-49de-88f5-c8a2ad50764d" providerId="ADAL" clId="{D6C1D5E3-92E1-024B-B4C5-0E1039089B4C}" dt="2026-06-22T13:02:45.503" v="3974" actId="26606"/>
          <ac:graphicFrameMkLst>
            <pc:docMk/>
            <pc:sldMk cId="3732511036" sldId="258"/>
            <ac:graphicFrameMk id="22" creationId="{FE41AD33-CE42-F572-9E0C-45A07F3A3498}"/>
          </ac:graphicFrameMkLst>
        </pc:graphicFrameChg>
        <pc:picChg chg="add del mod">
          <ac:chgData name="Chakira M'Houmadi (2322832)" userId="be972f99-c1e0-49de-88f5-c8a2ad50764d" providerId="ADAL" clId="{D6C1D5E3-92E1-024B-B4C5-0E1039089B4C}" dt="2026-06-22T11:03:10.837" v="3921" actId="478"/>
          <ac:picMkLst>
            <pc:docMk/>
            <pc:sldMk cId="3732511036" sldId="258"/>
            <ac:picMk id="19" creationId="{E58489F5-35FA-64F5-D410-E7299160BB97}"/>
          </ac:picMkLst>
        </pc:picChg>
        <pc:picChg chg="add del mod">
          <ac:chgData name="Chakira M'Houmadi (2322832)" userId="be972f99-c1e0-49de-88f5-c8a2ad50764d" providerId="ADAL" clId="{D6C1D5E3-92E1-024B-B4C5-0E1039089B4C}" dt="2026-06-22T12:57:18.222" v="3961" actId="478"/>
          <ac:picMkLst>
            <pc:docMk/>
            <pc:sldMk cId="3732511036" sldId="258"/>
            <ac:picMk id="29" creationId="{079DFE02-EFFE-3E3A-9A0F-EC4F0F27DC24}"/>
          </ac:picMkLst>
        </pc:picChg>
        <pc:picChg chg="add del mod">
          <ac:chgData name="Chakira M'Houmadi (2322832)" userId="be972f99-c1e0-49de-88f5-c8a2ad50764d" providerId="ADAL" clId="{D6C1D5E3-92E1-024B-B4C5-0E1039089B4C}" dt="2026-06-22T12:58:24.046" v="3967" actId="478"/>
          <ac:picMkLst>
            <pc:docMk/>
            <pc:sldMk cId="3732511036" sldId="258"/>
            <ac:picMk id="35" creationId="{3B7D7330-D45F-FA4D-32E2-52FC119D4040}"/>
          </ac:picMkLst>
        </pc:picChg>
        <pc:picChg chg="add del mod">
          <ac:chgData name="Chakira M'Houmadi (2322832)" userId="be972f99-c1e0-49de-88f5-c8a2ad50764d" providerId="ADAL" clId="{D6C1D5E3-92E1-024B-B4C5-0E1039089B4C}" dt="2026-06-22T12:58:24.046" v="3967" actId="478"/>
          <ac:picMkLst>
            <pc:docMk/>
            <pc:sldMk cId="3732511036" sldId="258"/>
            <ac:picMk id="39" creationId="{CC38EF64-B4F9-B4A7-C3CE-081E32C9661D}"/>
          </ac:picMkLst>
        </pc:picChg>
        <pc:picChg chg="add mod">
          <ac:chgData name="Chakira M'Houmadi (2322832)" userId="be972f99-c1e0-49de-88f5-c8a2ad50764d" providerId="ADAL" clId="{D6C1D5E3-92E1-024B-B4C5-0E1039089B4C}" dt="2026-06-22T13:02:45.503" v="3974" actId="26606"/>
          <ac:picMkLst>
            <pc:docMk/>
            <pc:sldMk cId="3732511036" sldId="258"/>
            <ac:picMk id="42" creationId="{F043A6FA-3C99-4267-C4A5-FE014A586AB6}"/>
          </ac:picMkLst>
        </pc:picChg>
        <pc:picChg chg="add mod">
          <ac:chgData name="Chakira M'Houmadi (2322832)" userId="be972f99-c1e0-49de-88f5-c8a2ad50764d" providerId="ADAL" clId="{D6C1D5E3-92E1-024B-B4C5-0E1039089B4C}" dt="2026-06-25T04:53:22.764" v="4228"/>
          <ac:picMkLst>
            <pc:docMk/>
            <pc:sldMk cId="3732511036" sldId="258"/>
            <ac:picMk id="59" creationId="{2964032E-7B2F-CFE4-E015-09720F91B6E8}"/>
          </ac:picMkLst>
        </pc:picChg>
      </pc:sldChg>
      <pc:sldChg chg="addSp delSp modSp new mod modTransition setBg delAnim setClrOvrMap">
        <pc:chgData name="Chakira M'Houmadi (2322832)" userId="be972f99-c1e0-49de-88f5-c8a2ad50764d" providerId="ADAL" clId="{D6C1D5E3-92E1-024B-B4C5-0E1039089B4C}" dt="2026-06-25T04:53:22.764" v="4228"/>
        <pc:sldMkLst>
          <pc:docMk/>
          <pc:sldMk cId="3959149718" sldId="259"/>
        </pc:sldMkLst>
        <pc:spChg chg="mod ord">
          <ac:chgData name="Chakira M'Houmadi (2322832)" userId="be972f99-c1e0-49de-88f5-c8a2ad50764d" providerId="ADAL" clId="{D6C1D5E3-92E1-024B-B4C5-0E1039089B4C}" dt="2026-06-23T11:28:30.254" v="4209" actId="26606"/>
          <ac:spMkLst>
            <pc:docMk/>
            <pc:sldMk cId="3959149718" sldId="259"/>
            <ac:spMk id="2" creationId="{A023E8D1-FC2F-887A-7B46-0C6EA2DFAC08}"/>
          </ac:spMkLst>
        </pc:spChg>
        <pc:spChg chg="del mod">
          <ac:chgData name="Chakira M'Houmadi (2322832)" userId="be972f99-c1e0-49de-88f5-c8a2ad50764d" providerId="ADAL" clId="{D6C1D5E3-92E1-024B-B4C5-0E1039089B4C}" dt="2026-06-22T00:40:32.397" v="3912" actId="26606"/>
          <ac:spMkLst>
            <pc:docMk/>
            <pc:sldMk cId="3959149718" sldId="259"/>
            <ac:spMk id="3" creationId="{79E9ABC1-1DA0-8FD7-C95A-5200947D8B27}"/>
          </ac:spMkLst>
        </pc:spChg>
        <pc:spChg chg="add del">
          <ac:chgData name="Chakira M'Houmadi (2322832)" userId="be972f99-c1e0-49de-88f5-c8a2ad50764d" providerId="ADAL" clId="{D6C1D5E3-92E1-024B-B4C5-0E1039089B4C}" dt="2026-06-22T00:40:32.397" v="3912" actId="26606"/>
          <ac:spMkLst>
            <pc:docMk/>
            <pc:sldMk cId="3959149718" sldId="259"/>
            <ac:spMk id="8" creationId="{09588DA8-065E-4F6F-8EFD-43104AB2E0CF}"/>
          </ac:spMkLst>
        </pc:spChg>
        <pc:spChg chg="add del">
          <ac:chgData name="Chakira M'Houmadi (2322832)" userId="be972f99-c1e0-49de-88f5-c8a2ad50764d" providerId="ADAL" clId="{D6C1D5E3-92E1-024B-B4C5-0E1039089B4C}" dt="2026-06-22T00:40:32.397" v="3912" actId="26606"/>
          <ac:spMkLst>
            <pc:docMk/>
            <pc:sldMk cId="3959149718" sldId="259"/>
            <ac:spMk id="10" creationId="{C4285719-470E-454C-AF62-8323075F1F5B}"/>
          </ac:spMkLst>
        </pc:spChg>
        <pc:spChg chg="add del">
          <ac:chgData name="Chakira M'Houmadi (2322832)" userId="be972f99-c1e0-49de-88f5-c8a2ad50764d" providerId="ADAL" clId="{D6C1D5E3-92E1-024B-B4C5-0E1039089B4C}" dt="2026-06-22T00:40:32.397" v="3912" actId="26606"/>
          <ac:spMkLst>
            <pc:docMk/>
            <pc:sldMk cId="3959149718" sldId="259"/>
            <ac:spMk id="12" creationId="{CD9FE4EF-C4D8-49A0-B2FF-81D8DB7D8A24}"/>
          </ac:spMkLst>
        </pc:spChg>
        <pc:spChg chg="add del">
          <ac:chgData name="Chakira M'Houmadi (2322832)" userId="be972f99-c1e0-49de-88f5-c8a2ad50764d" providerId="ADAL" clId="{D6C1D5E3-92E1-024B-B4C5-0E1039089B4C}" dt="2026-06-22T00:40:32.397" v="3912" actId="26606"/>
          <ac:spMkLst>
            <pc:docMk/>
            <pc:sldMk cId="3959149718" sldId="259"/>
            <ac:spMk id="14" creationId="{4300840D-0A0B-4512-BACA-B439D5B9C57C}"/>
          </ac:spMkLst>
        </pc:spChg>
        <pc:spChg chg="add del">
          <ac:chgData name="Chakira M'Houmadi (2322832)" userId="be972f99-c1e0-49de-88f5-c8a2ad50764d" providerId="ADAL" clId="{D6C1D5E3-92E1-024B-B4C5-0E1039089B4C}" dt="2026-06-22T00:40:32.397" v="3912" actId="26606"/>
          <ac:spMkLst>
            <pc:docMk/>
            <pc:sldMk cId="3959149718" sldId="259"/>
            <ac:spMk id="16" creationId="{D2B78728-A580-49A7-84F9-6EF6F583ADE0}"/>
          </ac:spMkLst>
        </pc:spChg>
        <pc:spChg chg="add del">
          <ac:chgData name="Chakira M'Houmadi (2322832)" userId="be972f99-c1e0-49de-88f5-c8a2ad50764d" providerId="ADAL" clId="{D6C1D5E3-92E1-024B-B4C5-0E1039089B4C}" dt="2026-06-22T00:40:32.397" v="3912" actId="26606"/>
          <ac:spMkLst>
            <pc:docMk/>
            <pc:sldMk cId="3959149718" sldId="259"/>
            <ac:spMk id="18" creationId="{38FAA1A1-D861-433F-88FA-1E9D6FD31D11}"/>
          </ac:spMkLst>
        </pc:spChg>
        <pc:spChg chg="add del">
          <ac:chgData name="Chakira M'Houmadi (2322832)" userId="be972f99-c1e0-49de-88f5-c8a2ad50764d" providerId="ADAL" clId="{D6C1D5E3-92E1-024B-B4C5-0E1039089B4C}" dt="2026-06-22T00:40:32.397" v="3912" actId="26606"/>
          <ac:spMkLst>
            <pc:docMk/>
            <pc:sldMk cId="3959149718" sldId="259"/>
            <ac:spMk id="20" creationId="{8D71EDA1-87BF-4D5D-AB79-F346FD19278A}"/>
          </ac:spMkLst>
        </pc:spChg>
        <pc:spChg chg="add mod">
          <ac:chgData name="Chakira M'Houmadi (2322832)" userId="be972f99-c1e0-49de-88f5-c8a2ad50764d" providerId="ADAL" clId="{D6C1D5E3-92E1-024B-B4C5-0E1039089B4C}" dt="2026-06-22T13:07:38.983" v="3981" actId="931"/>
          <ac:spMkLst>
            <pc:docMk/>
            <pc:sldMk cId="3959149718" sldId="259"/>
            <ac:spMk id="24" creationId="{1A79AE27-95C0-21F2-42C0-8DDCB09AC85C}"/>
          </ac:spMkLst>
        </pc:spChg>
        <pc:spChg chg="add del">
          <ac:chgData name="Chakira M'Houmadi (2322832)" userId="be972f99-c1e0-49de-88f5-c8a2ad50764d" providerId="ADAL" clId="{D6C1D5E3-92E1-024B-B4C5-0E1039089B4C}" dt="2026-06-22T13:14:57.810" v="3990" actId="26606"/>
          <ac:spMkLst>
            <pc:docMk/>
            <pc:sldMk cId="3959149718" sldId="259"/>
            <ac:spMk id="26" creationId="{BACC6370-2D7E-4714-9D71-7542949D7D5D}"/>
          </ac:spMkLst>
        </pc:spChg>
        <pc:spChg chg="add del">
          <ac:chgData name="Chakira M'Houmadi (2322832)" userId="be972f99-c1e0-49de-88f5-c8a2ad50764d" providerId="ADAL" clId="{D6C1D5E3-92E1-024B-B4C5-0E1039089B4C}" dt="2026-06-22T13:14:57.810" v="3990" actId="26606"/>
          <ac:spMkLst>
            <pc:docMk/>
            <pc:sldMk cId="3959149718" sldId="259"/>
            <ac:spMk id="28" creationId="{256B2C21-A230-48C0-8DF1-C46611373C44}"/>
          </ac:spMkLst>
        </pc:spChg>
        <pc:spChg chg="add mod">
          <ac:chgData name="Chakira M'Houmadi (2322832)" userId="be972f99-c1e0-49de-88f5-c8a2ad50764d" providerId="ADAL" clId="{D6C1D5E3-92E1-024B-B4C5-0E1039089B4C}" dt="2026-06-22T13:09:12.716" v="3986" actId="931"/>
          <ac:spMkLst>
            <pc:docMk/>
            <pc:sldMk cId="3959149718" sldId="259"/>
            <ac:spMk id="29" creationId="{16626C2D-43B6-CD9A-39D5-791E13E21160}"/>
          </ac:spMkLst>
        </pc:spChg>
        <pc:spChg chg="add del">
          <ac:chgData name="Chakira M'Houmadi (2322832)" userId="be972f99-c1e0-49de-88f5-c8a2ad50764d" providerId="ADAL" clId="{D6C1D5E3-92E1-024B-B4C5-0E1039089B4C}" dt="2026-06-22T13:14:57.810" v="3990" actId="26606"/>
          <ac:spMkLst>
            <pc:docMk/>
            <pc:sldMk cId="3959149718" sldId="259"/>
            <ac:spMk id="30" creationId="{3847E18C-932D-4C95-AABA-FEC7C9499AD7}"/>
          </ac:spMkLst>
        </pc:spChg>
        <pc:spChg chg="add del">
          <ac:chgData name="Chakira M'Houmadi (2322832)" userId="be972f99-c1e0-49de-88f5-c8a2ad50764d" providerId="ADAL" clId="{D6C1D5E3-92E1-024B-B4C5-0E1039089B4C}" dt="2026-06-22T13:14:57.810" v="3990" actId="26606"/>
          <ac:spMkLst>
            <pc:docMk/>
            <pc:sldMk cId="3959149718" sldId="259"/>
            <ac:spMk id="32" creationId="{3150CB11-0C61-439E-910F-5787759E72A0}"/>
          </ac:spMkLst>
        </pc:spChg>
        <pc:spChg chg="add del">
          <ac:chgData name="Chakira M'Houmadi (2322832)" userId="be972f99-c1e0-49de-88f5-c8a2ad50764d" providerId="ADAL" clId="{D6C1D5E3-92E1-024B-B4C5-0E1039089B4C}" dt="2026-06-22T13:14:57.810" v="3990" actId="26606"/>
          <ac:spMkLst>
            <pc:docMk/>
            <pc:sldMk cId="3959149718" sldId="259"/>
            <ac:spMk id="34" creationId="{43F8A58B-5155-44CE-A5FF-7647B47D0A7A}"/>
          </ac:spMkLst>
        </pc:spChg>
        <pc:spChg chg="add mod">
          <ac:chgData name="Chakira M'Houmadi (2322832)" userId="be972f99-c1e0-49de-88f5-c8a2ad50764d" providerId="ADAL" clId="{D6C1D5E3-92E1-024B-B4C5-0E1039089B4C}" dt="2026-06-23T11:28:30.254" v="4209" actId="26606"/>
          <ac:spMkLst>
            <pc:docMk/>
            <pc:sldMk cId="3959149718" sldId="259"/>
            <ac:spMk id="35" creationId="{0A9978A8-CA3E-5CC7-8E67-30F9FCACC983}"/>
          </ac:spMkLst>
        </pc:spChg>
        <pc:spChg chg="add del">
          <ac:chgData name="Chakira M'Houmadi (2322832)" userId="be972f99-c1e0-49de-88f5-c8a2ad50764d" providerId="ADAL" clId="{D6C1D5E3-92E1-024B-B4C5-0E1039089B4C}" dt="2026-06-22T13:14:57.810" v="3990" actId="26606"/>
          <ac:spMkLst>
            <pc:docMk/>
            <pc:sldMk cId="3959149718" sldId="259"/>
            <ac:spMk id="36" creationId="{443F2ACA-E6D6-4028-82DD-F03C262D5DE6}"/>
          </ac:spMkLst>
        </pc:spChg>
        <pc:spChg chg="add del">
          <ac:chgData name="Chakira M'Houmadi (2322832)" userId="be972f99-c1e0-49de-88f5-c8a2ad50764d" providerId="ADAL" clId="{D6C1D5E3-92E1-024B-B4C5-0E1039089B4C}" dt="2026-06-23T11:28:30.254" v="4209" actId="26606"/>
          <ac:spMkLst>
            <pc:docMk/>
            <pc:sldMk cId="3959149718" sldId="259"/>
            <ac:spMk id="38" creationId="{117AB3D3-3C9C-4DED-809A-78734805B895}"/>
          </ac:spMkLst>
        </pc:spChg>
        <pc:spChg chg="add del">
          <ac:chgData name="Chakira M'Houmadi (2322832)" userId="be972f99-c1e0-49de-88f5-c8a2ad50764d" providerId="ADAL" clId="{D6C1D5E3-92E1-024B-B4C5-0E1039089B4C}" dt="2026-06-23T11:28:30.254" v="4209" actId="26606"/>
          <ac:spMkLst>
            <pc:docMk/>
            <pc:sldMk cId="3959149718" sldId="259"/>
            <ac:spMk id="39" creationId="{3A9A4357-BD1D-4622-A4FE-766E6AB8DE84}"/>
          </ac:spMkLst>
        </pc:spChg>
        <pc:spChg chg="add del">
          <ac:chgData name="Chakira M'Houmadi (2322832)" userId="be972f99-c1e0-49de-88f5-c8a2ad50764d" providerId="ADAL" clId="{D6C1D5E3-92E1-024B-B4C5-0E1039089B4C}" dt="2026-06-23T11:28:30.254" v="4209" actId="26606"/>
          <ac:spMkLst>
            <pc:docMk/>
            <pc:sldMk cId="3959149718" sldId="259"/>
            <ac:spMk id="40" creationId="{E659831F-0D9A-4C63-9EBB-8435B85A440F}"/>
          </ac:spMkLst>
        </pc:spChg>
        <pc:spChg chg="add del">
          <ac:chgData name="Chakira M'Houmadi (2322832)" userId="be972f99-c1e0-49de-88f5-c8a2ad50764d" providerId="ADAL" clId="{D6C1D5E3-92E1-024B-B4C5-0E1039089B4C}" dt="2026-06-22T13:07:36.870" v="3979" actId="26606"/>
          <ac:spMkLst>
            <pc:docMk/>
            <pc:sldMk cId="3959149718" sldId="259"/>
            <ac:spMk id="41" creationId="{1E020063-2385-44AC-BD67-258E1F0B9FCE}"/>
          </ac:spMkLst>
        </pc:spChg>
        <pc:spChg chg="add del">
          <ac:chgData name="Chakira M'Houmadi (2322832)" userId="be972f99-c1e0-49de-88f5-c8a2ad50764d" providerId="ADAL" clId="{D6C1D5E3-92E1-024B-B4C5-0E1039089B4C}" dt="2026-06-22T13:07:36.870" v="3979" actId="26606"/>
          <ac:spMkLst>
            <pc:docMk/>
            <pc:sldMk cId="3959149718" sldId="259"/>
            <ac:spMk id="43" creationId="{7E014A0B-5338-4077-AFE9-A90D04D4492B}"/>
          </ac:spMkLst>
        </pc:spChg>
        <pc:spChg chg="add del">
          <ac:chgData name="Chakira M'Houmadi (2322832)" userId="be972f99-c1e0-49de-88f5-c8a2ad50764d" providerId="ADAL" clId="{D6C1D5E3-92E1-024B-B4C5-0E1039089B4C}" dt="2026-06-23T11:28:30.254" v="4209" actId="26606"/>
          <ac:spMkLst>
            <pc:docMk/>
            <pc:sldMk cId="3959149718" sldId="259"/>
            <ac:spMk id="47" creationId="{E6995CE5-F890-4ABA-82A2-26507CE8D2A3}"/>
          </ac:spMkLst>
        </pc:spChg>
        <pc:grpChg chg="add del">
          <ac:chgData name="Chakira M'Houmadi (2322832)" userId="be972f99-c1e0-49de-88f5-c8a2ad50764d" providerId="ADAL" clId="{D6C1D5E3-92E1-024B-B4C5-0E1039089B4C}" dt="2026-06-22T13:07:36.870" v="3979" actId="26606"/>
          <ac:grpSpMkLst>
            <pc:docMk/>
            <pc:sldMk cId="3959149718" sldId="259"/>
            <ac:grpSpMk id="45" creationId="{78127680-150F-4A90-9950-F66392578116}"/>
          </ac:grpSpMkLst>
        </pc:grpChg>
        <pc:grpChg chg="add del">
          <ac:chgData name="Chakira M'Houmadi (2322832)" userId="be972f99-c1e0-49de-88f5-c8a2ad50764d" providerId="ADAL" clId="{D6C1D5E3-92E1-024B-B4C5-0E1039089B4C}" dt="2026-06-22T13:07:36.870" v="3979" actId="26606"/>
          <ac:grpSpMkLst>
            <pc:docMk/>
            <pc:sldMk cId="3959149718" sldId="259"/>
            <ac:grpSpMk id="51" creationId="{466920E5-8640-4C24-A775-8647637094A7}"/>
          </ac:grpSpMkLst>
        </pc:grpChg>
        <pc:graphicFrameChg chg="add mod ord modGraphic">
          <ac:chgData name="Chakira M'Houmadi (2322832)" userId="be972f99-c1e0-49de-88f5-c8a2ad50764d" providerId="ADAL" clId="{D6C1D5E3-92E1-024B-B4C5-0E1039089B4C}" dt="2026-06-23T11:28:30.254" v="4209" actId="26606"/>
          <ac:graphicFrameMkLst>
            <pc:docMk/>
            <pc:sldMk cId="3959149718" sldId="259"/>
            <ac:graphicFrameMk id="22" creationId="{A26D183C-2E5D-512E-F4E5-625F27E7F0AF}"/>
          </ac:graphicFrameMkLst>
        </pc:graphicFrameChg>
        <pc:picChg chg="add del mod">
          <ac:chgData name="Chakira M'Houmadi (2322832)" userId="be972f99-c1e0-49de-88f5-c8a2ad50764d" providerId="ADAL" clId="{D6C1D5E3-92E1-024B-B4C5-0E1039089B4C}" dt="2026-06-22T11:03:15.642" v="3922" actId="478"/>
          <ac:picMkLst>
            <pc:docMk/>
            <pc:sldMk cId="3959149718" sldId="259"/>
            <ac:picMk id="7" creationId="{2B17383F-ECBF-B47E-B416-EB1C092B4923}"/>
          </ac:picMkLst>
        </pc:picChg>
        <pc:picChg chg="add mod">
          <ac:chgData name="Chakira M'Houmadi (2322832)" userId="be972f99-c1e0-49de-88f5-c8a2ad50764d" providerId="ADAL" clId="{D6C1D5E3-92E1-024B-B4C5-0E1039089B4C}" dt="2026-06-22T13:07:38.983" v="3981" actId="931"/>
          <ac:picMkLst>
            <pc:docMk/>
            <pc:sldMk cId="3959149718" sldId="259"/>
            <ac:picMk id="23" creationId="{704195F4-7C10-4960-4869-ACC5B4911435}"/>
          </ac:picMkLst>
        </pc:picChg>
        <pc:picChg chg="add mod">
          <ac:chgData name="Chakira M'Houmadi (2322832)" userId="be972f99-c1e0-49de-88f5-c8a2ad50764d" providerId="ADAL" clId="{D6C1D5E3-92E1-024B-B4C5-0E1039089B4C}" dt="2026-06-22T13:09:12.716" v="3986" actId="931"/>
          <ac:picMkLst>
            <pc:docMk/>
            <pc:sldMk cId="3959149718" sldId="259"/>
            <ac:picMk id="27" creationId="{4A0AE9D1-E5D2-7368-B781-6E0FDAC4110D}"/>
          </ac:picMkLst>
        </pc:picChg>
        <pc:picChg chg="add mod">
          <ac:chgData name="Chakira M'Houmadi (2322832)" userId="be972f99-c1e0-49de-88f5-c8a2ad50764d" providerId="ADAL" clId="{D6C1D5E3-92E1-024B-B4C5-0E1039089B4C}" dt="2026-06-23T11:28:30.254" v="4209" actId="26606"/>
          <ac:picMkLst>
            <pc:docMk/>
            <pc:sldMk cId="3959149718" sldId="259"/>
            <ac:picMk id="33" creationId="{9529E186-D6D1-A5A5-878C-87DD0F1D9B9B}"/>
          </ac:picMkLst>
        </pc:picChg>
        <pc:picChg chg="add mod">
          <ac:chgData name="Chakira M'Houmadi (2322832)" userId="be972f99-c1e0-49de-88f5-c8a2ad50764d" providerId="ADAL" clId="{D6C1D5E3-92E1-024B-B4C5-0E1039089B4C}" dt="2026-06-25T04:53:22.764" v="4228"/>
          <ac:picMkLst>
            <pc:docMk/>
            <pc:sldMk cId="3959149718" sldId="259"/>
            <ac:picMk id="64" creationId="{35107FB2-21BF-4FE6-5B11-65694B3C830B}"/>
          </ac:picMkLst>
        </pc:picChg>
      </pc:sldChg>
      <pc:sldChg chg="addSp delSp modSp new mod modTransition setBg delAnim">
        <pc:chgData name="Chakira M'Houmadi (2322832)" userId="be972f99-c1e0-49de-88f5-c8a2ad50764d" providerId="ADAL" clId="{D6C1D5E3-92E1-024B-B4C5-0E1039089B4C}" dt="2026-06-25T04:53:22.764" v="4228"/>
        <pc:sldMkLst>
          <pc:docMk/>
          <pc:sldMk cId="2036439999" sldId="260"/>
        </pc:sldMkLst>
        <pc:spChg chg="mod">
          <ac:chgData name="Chakira M'Houmadi (2322832)" userId="be972f99-c1e0-49de-88f5-c8a2ad50764d" providerId="ADAL" clId="{D6C1D5E3-92E1-024B-B4C5-0E1039089B4C}" dt="2026-06-24T23:36:26.302" v="4221" actId="255"/>
          <ac:spMkLst>
            <pc:docMk/>
            <pc:sldMk cId="2036439999" sldId="260"/>
            <ac:spMk id="2" creationId="{63F322B0-6F6B-ACCF-ED12-C30A962D73B0}"/>
          </ac:spMkLst>
        </pc:spChg>
        <pc:spChg chg="del mod">
          <ac:chgData name="Chakira M'Houmadi (2322832)" userId="be972f99-c1e0-49de-88f5-c8a2ad50764d" providerId="ADAL" clId="{D6C1D5E3-92E1-024B-B4C5-0E1039089B4C}" dt="2026-06-22T00:40:20.579" v="3911" actId="26606"/>
          <ac:spMkLst>
            <pc:docMk/>
            <pc:sldMk cId="2036439999" sldId="260"/>
            <ac:spMk id="3" creationId="{35939B7D-59EB-CABB-EAD8-214806922E7A}"/>
          </ac:spMkLst>
        </pc:spChg>
        <pc:spChg chg="add del">
          <ac:chgData name="Chakira M'Houmadi (2322832)" userId="be972f99-c1e0-49de-88f5-c8a2ad50764d" providerId="ADAL" clId="{D6C1D5E3-92E1-024B-B4C5-0E1039089B4C}" dt="2026-06-22T00:40:20.579" v="3911" actId="26606"/>
          <ac:spMkLst>
            <pc:docMk/>
            <pc:sldMk cId="2036439999" sldId="260"/>
            <ac:spMk id="8" creationId="{09588DA8-065E-4F6F-8EFD-43104AB2E0CF}"/>
          </ac:spMkLst>
        </pc:spChg>
        <pc:spChg chg="add del">
          <ac:chgData name="Chakira M'Houmadi (2322832)" userId="be972f99-c1e0-49de-88f5-c8a2ad50764d" providerId="ADAL" clId="{D6C1D5E3-92E1-024B-B4C5-0E1039089B4C}" dt="2026-06-22T00:40:20.579" v="3911" actId="26606"/>
          <ac:spMkLst>
            <pc:docMk/>
            <pc:sldMk cId="2036439999" sldId="260"/>
            <ac:spMk id="10" creationId="{C4285719-470E-454C-AF62-8323075F1F5B}"/>
          </ac:spMkLst>
        </pc:spChg>
        <pc:spChg chg="add del">
          <ac:chgData name="Chakira M'Houmadi (2322832)" userId="be972f99-c1e0-49de-88f5-c8a2ad50764d" providerId="ADAL" clId="{D6C1D5E3-92E1-024B-B4C5-0E1039089B4C}" dt="2026-06-22T00:40:20.579" v="3911" actId="26606"/>
          <ac:spMkLst>
            <pc:docMk/>
            <pc:sldMk cId="2036439999" sldId="260"/>
            <ac:spMk id="12" creationId="{CD9FE4EF-C4D8-49A0-B2FF-81D8DB7D8A24}"/>
          </ac:spMkLst>
        </pc:spChg>
        <pc:spChg chg="add del">
          <ac:chgData name="Chakira M'Houmadi (2322832)" userId="be972f99-c1e0-49de-88f5-c8a2ad50764d" providerId="ADAL" clId="{D6C1D5E3-92E1-024B-B4C5-0E1039089B4C}" dt="2026-06-22T00:40:20.579" v="3911" actId="26606"/>
          <ac:spMkLst>
            <pc:docMk/>
            <pc:sldMk cId="2036439999" sldId="260"/>
            <ac:spMk id="14" creationId="{4300840D-0A0B-4512-BACA-B439D5B9C57C}"/>
          </ac:spMkLst>
        </pc:spChg>
        <pc:spChg chg="add del">
          <ac:chgData name="Chakira M'Houmadi (2322832)" userId="be972f99-c1e0-49de-88f5-c8a2ad50764d" providerId="ADAL" clId="{D6C1D5E3-92E1-024B-B4C5-0E1039089B4C}" dt="2026-06-22T00:40:20.579" v="3911" actId="26606"/>
          <ac:spMkLst>
            <pc:docMk/>
            <pc:sldMk cId="2036439999" sldId="260"/>
            <ac:spMk id="16" creationId="{D2B78728-A580-49A7-84F9-6EF6F583ADE0}"/>
          </ac:spMkLst>
        </pc:spChg>
        <pc:spChg chg="add del">
          <ac:chgData name="Chakira M'Houmadi (2322832)" userId="be972f99-c1e0-49de-88f5-c8a2ad50764d" providerId="ADAL" clId="{D6C1D5E3-92E1-024B-B4C5-0E1039089B4C}" dt="2026-06-22T00:40:20.579" v="3911" actId="26606"/>
          <ac:spMkLst>
            <pc:docMk/>
            <pc:sldMk cId="2036439999" sldId="260"/>
            <ac:spMk id="18" creationId="{38FAA1A1-D861-433F-88FA-1E9D6FD31D11}"/>
          </ac:spMkLst>
        </pc:spChg>
        <pc:spChg chg="add del">
          <ac:chgData name="Chakira M'Houmadi (2322832)" userId="be972f99-c1e0-49de-88f5-c8a2ad50764d" providerId="ADAL" clId="{D6C1D5E3-92E1-024B-B4C5-0E1039089B4C}" dt="2026-06-22T00:40:20.579" v="3911" actId="26606"/>
          <ac:spMkLst>
            <pc:docMk/>
            <pc:sldMk cId="2036439999" sldId="260"/>
            <ac:spMk id="20" creationId="{8D71EDA1-87BF-4D5D-AB79-F346FD19278A}"/>
          </ac:spMkLst>
        </pc:spChg>
        <pc:spChg chg="add mod">
          <ac:chgData name="Chakira M'Houmadi (2322832)" userId="be972f99-c1e0-49de-88f5-c8a2ad50764d" providerId="ADAL" clId="{D6C1D5E3-92E1-024B-B4C5-0E1039089B4C}" dt="2026-06-22T13:18:39.660" v="3994" actId="26606"/>
          <ac:spMkLst>
            <pc:docMk/>
            <pc:sldMk cId="2036439999" sldId="260"/>
            <ac:spMk id="23" creationId="{DC8FC223-E2D9-3626-5367-75FCB6053F9B}"/>
          </ac:spMkLst>
        </pc:spChg>
        <pc:spChg chg="add del">
          <ac:chgData name="Chakira M'Houmadi (2322832)" userId="be972f99-c1e0-49de-88f5-c8a2ad50764d" providerId="ADAL" clId="{D6C1D5E3-92E1-024B-B4C5-0E1039089B4C}" dt="2026-06-22T13:18:39.660" v="3994" actId="26606"/>
          <ac:spMkLst>
            <pc:docMk/>
            <pc:sldMk cId="2036439999" sldId="260"/>
            <ac:spMk id="26" creationId="{BACC6370-2D7E-4714-9D71-7542949D7D5D}"/>
          </ac:spMkLst>
        </pc:spChg>
        <pc:spChg chg="add del">
          <ac:chgData name="Chakira M'Houmadi (2322832)" userId="be972f99-c1e0-49de-88f5-c8a2ad50764d" providerId="ADAL" clId="{D6C1D5E3-92E1-024B-B4C5-0E1039089B4C}" dt="2026-06-22T13:18:39.660" v="3994" actId="26606"/>
          <ac:spMkLst>
            <pc:docMk/>
            <pc:sldMk cId="2036439999" sldId="260"/>
            <ac:spMk id="28" creationId="{256B2C21-A230-48C0-8DF1-C46611373C44}"/>
          </ac:spMkLst>
        </pc:spChg>
        <pc:spChg chg="add del">
          <ac:chgData name="Chakira M'Houmadi (2322832)" userId="be972f99-c1e0-49de-88f5-c8a2ad50764d" providerId="ADAL" clId="{D6C1D5E3-92E1-024B-B4C5-0E1039089B4C}" dt="2026-06-22T13:18:39.660" v="3994" actId="26606"/>
          <ac:spMkLst>
            <pc:docMk/>
            <pc:sldMk cId="2036439999" sldId="260"/>
            <ac:spMk id="30" creationId="{3847E18C-932D-4C95-AABA-FEC7C9499AD7}"/>
          </ac:spMkLst>
        </pc:spChg>
        <pc:spChg chg="add del">
          <ac:chgData name="Chakira M'Houmadi (2322832)" userId="be972f99-c1e0-49de-88f5-c8a2ad50764d" providerId="ADAL" clId="{D6C1D5E3-92E1-024B-B4C5-0E1039089B4C}" dt="2026-06-22T13:18:39.660" v="3994" actId="26606"/>
          <ac:spMkLst>
            <pc:docMk/>
            <pc:sldMk cId="2036439999" sldId="260"/>
            <ac:spMk id="32" creationId="{3150CB11-0C61-439E-910F-5787759E72A0}"/>
          </ac:spMkLst>
        </pc:spChg>
        <pc:spChg chg="add del">
          <ac:chgData name="Chakira M'Houmadi (2322832)" userId="be972f99-c1e0-49de-88f5-c8a2ad50764d" providerId="ADAL" clId="{D6C1D5E3-92E1-024B-B4C5-0E1039089B4C}" dt="2026-06-22T13:18:39.660" v="3994" actId="26606"/>
          <ac:spMkLst>
            <pc:docMk/>
            <pc:sldMk cId="2036439999" sldId="260"/>
            <ac:spMk id="34" creationId="{43F8A58B-5155-44CE-A5FF-7647B47D0A7A}"/>
          </ac:spMkLst>
        </pc:spChg>
        <pc:spChg chg="add del">
          <ac:chgData name="Chakira M'Houmadi (2322832)" userId="be972f99-c1e0-49de-88f5-c8a2ad50764d" providerId="ADAL" clId="{D6C1D5E3-92E1-024B-B4C5-0E1039089B4C}" dt="2026-06-22T13:18:39.660" v="3994" actId="26606"/>
          <ac:spMkLst>
            <pc:docMk/>
            <pc:sldMk cId="2036439999" sldId="260"/>
            <ac:spMk id="36" creationId="{443F2ACA-E6D6-4028-82DD-F03C262D5DE6}"/>
          </ac:spMkLst>
        </pc:spChg>
        <pc:spChg chg="add">
          <ac:chgData name="Chakira M'Houmadi (2322832)" userId="be972f99-c1e0-49de-88f5-c8a2ad50764d" providerId="ADAL" clId="{D6C1D5E3-92E1-024B-B4C5-0E1039089B4C}" dt="2026-06-22T13:18:39.660" v="3994" actId="26606"/>
          <ac:spMkLst>
            <pc:docMk/>
            <pc:sldMk cId="2036439999" sldId="260"/>
            <ac:spMk id="41" creationId="{45D37F4E-DDB4-456B-97E0-9937730A039F}"/>
          </ac:spMkLst>
        </pc:spChg>
        <pc:spChg chg="add">
          <ac:chgData name="Chakira M'Houmadi (2322832)" userId="be972f99-c1e0-49de-88f5-c8a2ad50764d" providerId="ADAL" clId="{D6C1D5E3-92E1-024B-B4C5-0E1039089B4C}" dt="2026-06-22T13:18:39.660" v="3994" actId="26606"/>
          <ac:spMkLst>
            <pc:docMk/>
            <pc:sldMk cId="2036439999" sldId="260"/>
            <ac:spMk id="43" creationId="{B2DD41CD-8F47-4F56-AD12-4E2FF7696987}"/>
          </ac:spMkLst>
        </pc:spChg>
        <pc:graphicFrameChg chg="add mod ord modGraphic">
          <ac:chgData name="Chakira M'Houmadi (2322832)" userId="be972f99-c1e0-49de-88f5-c8a2ad50764d" providerId="ADAL" clId="{D6C1D5E3-92E1-024B-B4C5-0E1039089B4C}" dt="2026-06-22T13:18:39.660" v="3994" actId="26606"/>
          <ac:graphicFrameMkLst>
            <pc:docMk/>
            <pc:sldMk cId="2036439999" sldId="260"/>
            <ac:graphicFrameMk id="22" creationId="{DE8DC1EE-88EC-7C60-7FE1-9229626543AB}"/>
          </ac:graphicFrameMkLst>
        </pc:graphicFrameChg>
        <pc:picChg chg="add del mod">
          <ac:chgData name="Chakira M'Houmadi (2322832)" userId="be972f99-c1e0-49de-88f5-c8a2ad50764d" providerId="ADAL" clId="{D6C1D5E3-92E1-024B-B4C5-0E1039089B4C}" dt="2026-06-22T11:03:27.808" v="3923" actId="478"/>
          <ac:picMkLst>
            <pc:docMk/>
            <pc:sldMk cId="2036439999" sldId="260"/>
            <ac:picMk id="6" creationId="{B72EB791-787D-E7F2-D2DE-57B035270228}"/>
          </ac:picMkLst>
        </pc:picChg>
        <pc:picChg chg="add mod">
          <ac:chgData name="Chakira M'Houmadi (2322832)" userId="be972f99-c1e0-49de-88f5-c8a2ad50764d" providerId="ADAL" clId="{D6C1D5E3-92E1-024B-B4C5-0E1039089B4C}" dt="2026-06-22T13:18:39.660" v="3994" actId="26606"/>
          <ac:picMkLst>
            <pc:docMk/>
            <pc:sldMk cId="2036439999" sldId="260"/>
            <ac:picMk id="21" creationId="{A49FF71E-D505-432B-353E-024DF3D9C80D}"/>
          </ac:picMkLst>
        </pc:picChg>
        <pc:picChg chg="add mod">
          <ac:chgData name="Chakira M'Houmadi (2322832)" userId="be972f99-c1e0-49de-88f5-c8a2ad50764d" providerId="ADAL" clId="{D6C1D5E3-92E1-024B-B4C5-0E1039089B4C}" dt="2026-06-25T04:53:22.764" v="4228"/>
          <ac:picMkLst>
            <pc:docMk/>
            <pc:sldMk cId="2036439999" sldId="260"/>
            <ac:picMk id="46" creationId="{7CE8ED6C-3986-358E-5915-BB6EA9DE2BB7}"/>
          </ac:picMkLst>
        </pc:picChg>
      </pc:sldChg>
      <pc:sldChg chg="addSp delSp modSp new mod setBg">
        <pc:chgData name="Chakira M'Houmadi (2322832)" userId="be972f99-c1e0-49de-88f5-c8a2ad50764d" providerId="ADAL" clId="{D6C1D5E3-92E1-024B-B4C5-0E1039089B4C}" dt="2026-06-25T04:53:22.764" v="4228"/>
        <pc:sldMkLst>
          <pc:docMk/>
          <pc:sldMk cId="1901589137" sldId="261"/>
        </pc:sldMkLst>
        <pc:spChg chg="mod ord">
          <ac:chgData name="Chakira M'Houmadi (2322832)" userId="be972f99-c1e0-49de-88f5-c8a2ad50764d" providerId="ADAL" clId="{D6C1D5E3-92E1-024B-B4C5-0E1039089B4C}" dt="2026-06-23T08:46:24.930" v="4010" actId="26606"/>
          <ac:spMkLst>
            <pc:docMk/>
            <pc:sldMk cId="1901589137" sldId="261"/>
            <ac:spMk id="2" creationId="{0748C2FC-9E89-F240-A9DE-61AC852F677E}"/>
          </ac:spMkLst>
        </pc:spChg>
        <pc:spChg chg="del mod">
          <ac:chgData name="Chakira M'Houmadi (2322832)" userId="be972f99-c1e0-49de-88f5-c8a2ad50764d" providerId="ADAL" clId="{D6C1D5E3-92E1-024B-B4C5-0E1039089B4C}" dt="2026-06-22T00:40:14.207" v="3910" actId="26606"/>
          <ac:spMkLst>
            <pc:docMk/>
            <pc:sldMk cId="1901589137" sldId="261"/>
            <ac:spMk id="3" creationId="{A92577FE-1291-2392-FA7F-60CC32FB455B}"/>
          </ac:spMkLst>
        </pc:spChg>
        <pc:spChg chg="add del">
          <ac:chgData name="Chakira M'Houmadi (2322832)" userId="be972f99-c1e0-49de-88f5-c8a2ad50764d" providerId="ADAL" clId="{D6C1D5E3-92E1-024B-B4C5-0E1039089B4C}" dt="2026-06-22T00:40:14.207" v="3910" actId="26606"/>
          <ac:spMkLst>
            <pc:docMk/>
            <pc:sldMk cId="1901589137" sldId="261"/>
            <ac:spMk id="8" creationId="{09588DA8-065E-4F6F-8EFD-43104AB2E0CF}"/>
          </ac:spMkLst>
        </pc:spChg>
        <pc:spChg chg="add del">
          <ac:chgData name="Chakira M'Houmadi (2322832)" userId="be972f99-c1e0-49de-88f5-c8a2ad50764d" providerId="ADAL" clId="{D6C1D5E3-92E1-024B-B4C5-0E1039089B4C}" dt="2026-06-22T00:40:14.207" v="3910" actId="26606"/>
          <ac:spMkLst>
            <pc:docMk/>
            <pc:sldMk cId="1901589137" sldId="261"/>
            <ac:spMk id="10" creationId="{C4285719-470E-454C-AF62-8323075F1F5B}"/>
          </ac:spMkLst>
        </pc:spChg>
        <pc:spChg chg="add del">
          <ac:chgData name="Chakira M'Houmadi (2322832)" userId="be972f99-c1e0-49de-88f5-c8a2ad50764d" providerId="ADAL" clId="{D6C1D5E3-92E1-024B-B4C5-0E1039089B4C}" dt="2026-06-22T00:40:14.207" v="3910" actId="26606"/>
          <ac:spMkLst>
            <pc:docMk/>
            <pc:sldMk cId="1901589137" sldId="261"/>
            <ac:spMk id="12" creationId="{CD9FE4EF-C4D8-49A0-B2FF-81D8DB7D8A24}"/>
          </ac:spMkLst>
        </pc:spChg>
        <pc:spChg chg="add del">
          <ac:chgData name="Chakira M'Houmadi (2322832)" userId="be972f99-c1e0-49de-88f5-c8a2ad50764d" providerId="ADAL" clId="{D6C1D5E3-92E1-024B-B4C5-0E1039089B4C}" dt="2026-06-22T00:40:14.207" v="3910" actId="26606"/>
          <ac:spMkLst>
            <pc:docMk/>
            <pc:sldMk cId="1901589137" sldId="261"/>
            <ac:spMk id="14" creationId="{4300840D-0A0B-4512-BACA-B439D5B9C57C}"/>
          </ac:spMkLst>
        </pc:spChg>
        <pc:spChg chg="add del">
          <ac:chgData name="Chakira M'Houmadi (2322832)" userId="be972f99-c1e0-49de-88f5-c8a2ad50764d" providerId="ADAL" clId="{D6C1D5E3-92E1-024B-B4C5-0E1039089B4C}" dt="2026-06-22T00:40:14.207" v="3910" actId="26606"/>
          <ac:spMkLst>
            <pc:docMk/>
            <pc:sldMk cId="1901589137" sldId="261"/>
            <ac:spMk id="16" creationId="{D2B78728-A580-49A7-84F9-6EF6F583ADE0}"/>
          </ac:spMkLst>
        </pc:spChg>
        <pc:spChg chg="add del">
          <ac:chgData name="Chakira M'Houmadi (2322832)" userId="be972f99-c1e0-49de-88f5-c8a2ad50764d" providerId="ADAL" clId="{D6C1D5E3-92E1-024B-B4C5-0E1039089B4C}" dt="2026-06-22T00:40:14.207" v="3910" actId="26606"/>
          <ac:spMkLst>
            <pc:docMk/>
            <pc:sldMk cId="1901589137" sldId="261"/>
            <ac:spMk id="18" creationId="{38FAA1A1-D861-433F-88FA-1E9D6FD31D11}"/>
          </ac:spMkLst>
        </pc:spChg>
        <pc:spChg chg="add del">
          <ac:chgData name="Chakira M'Houmadi (2322832)" userId="be972f99-c1e0-49de-88f5-c8a2ad50764d" providerId="ADAL" clId="{D6C1D5E3-92E1-024B-B4C5-0E1039089B4C}" dt="2026-06-22T00:40:14.207" v="3910" actId="26606"/>
          <ac:spMkLst>
            <pc:docMk/>
            <pc:sldMk cId="1901589137" sldId="261"/>
            <ac:spMk id="20" creationId="{8D71EDA1-87BF-4D5D-AB79-F346FD19278A}"/>
          </ac:spMkLst>
        </pc:spChg>
        <pc:spChg chg="add mod">
          <ac:chgData name="Chakira M'Houmadi (2322832)" userId="be972f99-c1e0-49de-88f5-c8a2ad50764d" providerId="ADAL" clId="{D6C1D5E3-92E1-024B-B4C5-0E1039089B4C}" dt="2026-06-23T08:46:24.930" v="4010" actId="26606"/>
          <ac:spMkLst>
            <pc:docMk/>
            <pc:sldMk cId="1901589137" sldId="261"/>
            <ac:spMk id="21" creationId="{7EB74703-65E4-67D4-7CFB-0250C826D386}"/>
          </ac:spMkLst>
        </pc:spChg>
        <pc:spChg chg="add del">
          <ac:chgData name="Chakira M'Houmadi (2322832)" userId="be972f99-c1e0-49de-88f5-c8a2ad50764d" providerId="ADAL" clId="{D6C1D5E3-92E1-024B-B4C5-0E1039089B4C}" dt="2026-06-23T08:46:24.930" v="4010" actId="26606"/>
          <ac:spMkLst>
            <pc:docMk/>
            <pc:sldMk cId="1901589137" sldId="261"/>
            <ac:spMk id="26" creationId="{BACC6370-2D7E-4714-9D71-7542949D7D5D}"/>
          </ac:spMkLst>
        </pc:spChg>
        <pc:spChg chg="add del">
          <ac:chgData name="Chakira M'Houmadi (2322832)" userId="be972f99-c1e0-49de-88f5-c8a2ad50764d" providerId="ADAL" clId="{D6C1D5E3-92E1-024B-B4C5-0E1039089B4C}" dt="2026-06-23T08:46:24.930" v="4010" actId="26606"/>
          <ac:spMkLst>
            <pc:docMk/>
            <pc:sldMk cId="1901589137" sldId="261"/>
            <ac:spMk id="28" creationId="{256B2C21-A230-48C0-8DF1-C46611373C44}"/>
          </ac:spMkLst>
        </pc:spChg>
        <pc:spChg chg="add del">
          <ac:chgData name="Chakira M'Houmadi (2322832)" userId="be972f99-c1e0-49de-88f5-c8a2ad50764d" providerId="ADAL" clId="{D6C1D5E3-92E1-024B-B4C5-0E1039089B4C}" dt="2026-06-23T08:46:24.930" v="4010" actId="26606"/>
          <ac:spMkLst>
            <pc:docMk/>
            <pc:sldMk cId="1901589137" sldId="261"/>
            <ac:spMk id="30" creationId="{3847E18C-932D-4C95-AABA-FEC7C9499AD7}"/>
          </ac:spMkLst>
        </pc:spChg>
        <pc:spChg chg="add del">
          <ac:chgData name="Chakira M'Houmadi (2322832)" userId="be972f99-c1e0-49de-88f5-c8a2ad50764d" providerId="ADAL" clId="{D6C1D5E3-92E1-024B-B4C5-0E1039089B4C}" dt="2026-06-23T08:46:24.930" v="4010" actId="26606"/>
          <ac:spMkLst>
            <pc:docMk/>
            <pc:sldMk cId="1901589137" sldId="261"/>
            <ac:spMk id="32" creationId="{3150CB11-0C61-439E-910F-5787759E72A0}"/>
          </ac:spMkLst>
        </pc:spChg>
        <pc:spChg chg="add del">
          <ac:chgData name="Chakira M'Houmadi (2322832)" userId="be972f99-c1e0-49de-88f5-c8a2ad50764d" providerId="ADAL" clId="{D6C1D5E3-92E1-024B-B4C5-0E1039089B4C}" dt="2026-06-23T08:46:24.930" v="4010" actId="26606"/>
          <ac:spMkLst>
            <pc:docMk/>
            <pc:sldMk cId="1901589137" sldId="261"/>
            <ac:spMk id="34" creationId="{43F8A58B-5155-44CE-A5FF-7647B47D0A7A}"/>
          </ac:spMkLst>
        </pc:spChg>
        <pc:spChg chg="add del">
          <ac:chgData name="Chakira M'Houmadi (2322832)" userId="be972f99-c1e0-49de-88f5-c8a2ad50764d" providerId="ADAL" clId="{D6C1D5E3-92E1-024B-B4C5-0E1039089B4C}" dt="2026-06-23T08:46:24.930" v="4010" actId="26606"/>
          <ac:spMkLst>
            <pc:docMk/>
            <pc:sldMk cId="1901589137" sldId="261"/>
            <ac:spMk id="36" creationId="{443F2ACA-E6D6-4028-82DD-F03C262D5DE6}"/>
          </ac:spMkLst>
        </pc:spChg>
        <pc:spChg chg="add del">
          <ac:chgData name="Chakira M'Houmadi (2322832)" userId="be972f99-c1e0-49de-88f5-c8a2ad50764d" providerId="ADAL" clId="{D6C1D5E3-92E1-024B-B4C5-0E1039089B4C}" dt="2026-06-22T13:22:31.170" v="3999" actId="26606"/>
          <ac:spMkLst>
            <pc:docMk/>
            <pc:sldMk cId="1901589137" sldId="261"/>
            <ac:spMk id="41" creationId="{E51BA4DF-2BD4-4EC2-B1DB-B27C8AC71864}"/>
          </ac:spMkLst>
        </pc:spChg>
        <pc:spChg chg="add del">
          <ac:chgData name="Chakira M'Houmadi (2322832)" userId="be972f99-c1e0-49de-88f5-c8a2ad50764d" providerId="ADAL" clId="{D6C1D5E3-92E1-024B-B4C5-0E1039089B4C}" dt="2026-06-22T13:22:51.852" v="4001" actId="26606"/>
          <ac:spMkLst>
            <pc:docMk/>
            <pc:sldMk cId="1901589137" sldId="261"/>
            <ac:spMk id="43" creationId="{9427AF5F-9A0E-42B7-A252-FD64C9885F9C}"/>
          </ac:spMkLst>
        </pc:spChg>
        <pc:spChg chg="add del">
          <ac:chgData name="Chakira M'Houmadi (2322832)" userId="be972f99-c1e0-49de-88f5-c8a2ad50764d" providerId="ADAL" clId="{D6C1D5E3-92E1-024B-B4C5-0E1039089B4C}" dt="2026-06-22T13:23:49.118" v="4003" actId="26606"/>
          <ac:spMkLst>
            <pc:docMk/>
            <pc:sldMk cId="1901589137" sldId="261"/>
            <ac:spMk id="45" creationId="{B8B8D07F-F13E-443E-BA68-2D26672D76B9}"/>
          </ac:spMkLst>
        </pc:spChg>
        <pc:spChg chg="add del">
          <ac:chgData name="Chakira M'Houmadi (2322832)" userId="be972f99-c1e0-49de-88f5-c8a2ad50764d" providerId="ADAL" clId="{D6C1D5E3-92E1-024B-B4C5-0E1039089B4C}" dt="2026-06-22T13:23:49.118" v="4003" actId="26606"/>
          <ac:spMkLst>
            <pc:docMk/>
            <pc:sldMk cId="1901589137" sldId="261"/>
            <ac:spMk id="46" creationId="{12609869-9E80-471B-A487-A53288E0E791}"/>
          </ac:spMkLst>
        </pc:spChg>
        <pc:spChg chg="add del">
          <ac:chgData name="Chakira M'Houmadi (2322832)" userId="be972f99-c1e0-49de-88f5-c8a2ad50764d" providerId="ADAL" clId="{D6C1D5E3-92E1-024B-B4C5-0E1039089B4C}" dt="2026-06-22T13:23:49.118" v="4003" actId="26606"/>
          <ac:spMkLst>
            <pc:docMk/>
            <pc:sldMk cId="1901589137" sldId="261"/>
            <ac:spMk id="47" creationId="{2813A4FA-24A5-41ED-A534-3807D1B2F344}"/>
          </ac:spMkLst>
        </pc:spChg>
        <pc:spChg chg="add del">
          <ac:chgData name="Chakira M'Houmadi (2322832)" userId="be972f99-c1e0-49de-88f5-c8a2ad50764d" providerId="ADAL" clId="{D6C1D5E3-92E1-024B-B4C5-0E1039089B4C}" dt="2026-06-22T13:23:49.118" v="4003" actId="26606"/>
          <ac:spMkLst>
            <pc:docMk/>
            <pc:sldMk cId="1901589137" sldId="261"/>
            <ac:spMk id="48" creationId="{7004738A-9D34-43E8-97D2-CA0EED4F8BE0}"/>
          </ac:spMkLst>
        </pc:spChg>
        <pc:spChg chg="add del">
          <ac:chgData name="Chakira M'Houmadi (2322832)" userId="be972f99-c1e0-49de-88f5-c8a2ad50764d" providerId="ADAL" clId="{D6C1D5E3-92E1-024B-B4C5-0E1039089B4C}" dt="2026-06-22T13:23:49.118" v="4003" actId="26606"/>
          <ac:spMkLst>
            <pc:docMk/>
            <pc:sldMk cId="1901589137" sldId="261"/>
            <ac:spMk id="49" creationId="{C3944F27-CA70-4E84-A51A-E6BF89558979}"/>
          </ac:spMkLst>
        </pc:spChg>
        <pc:spChg chg="add del">
          <ac:chgData name="Chakira M'Houmadi (2322832)" userId="be972f99-c1e0-49de-88f5-c8a2ad50764d" providerId="ADAL" clId="{D6C1D5E3-92E1-024B-B4C5-0E1039089B4C}" dt="2026-06-23T08:46:24.930" v="4010" actId="26606"/>
          <ac:spMkLst>
            <pc:docMk/>
            <pc:sldMk cId="1901589137" sldId="261"/>
            <ac:spMk id="51" creationId="{9427AF5F-9A0E-42B7-A252-FD64C9885F9C}"/>
          </ac:spMkLst>
        </pc:spChg>
        <pc:spChg chg="add del">
          <ac:chgData name="Chakira M'Houmadi (2322832)" userId="be972f99-c1e0-49de-88f5-c8a2ad50764d" providerId="ADAL" clId="{D6C1D5E3-92E1-024B-B4C5-0E1039089B4C}" dt="2026-06-22T13:24:15.592" v="4006" actId="26606"/>
          <ac:spMkLst>
            <pc:docMk/>
            <pc:sldMk cId="1901589137" sldId="261"/>
            <ac:spMk id="56" creationId="{12609869-9E80-471B-A487-A53288E0E791}"/>
          </ac:spMkLst>
        </pc:spChg>
        <pc:spChg chg="add del">
          <ac:chgData name="Chakira M'Houmadi (2322832)" userId="be972f99-c1e0-49de-88f5-c8a2ad50764d" providerId="ADAL" clId="{D6C1D5E3-92E1-024B-B4C5-0E1039089B4C}" dt="2026-06-22T13:24:15.592" v="4006" actId="26606"/>
          <ac:spMkLst>
            <pc:docMk/>
            <pc:sldMk cId="1901589137" sldId="261"/>
            <ac:spMk id="58" creationId="{7004738A-9D34-43E8-97D2-CA0EED4F8BE0}"/>
          </ac:spMkLst>
        </pc:spChg>
        <pc:spChg chg="add del">
          <ac:chgData name="Chakira M'Houmadi (2322832)" userId="be972f99-c1e0-49de-88f5-c8a2ad50764d" providerId="ADAL" clId="{D6C1D5E3-92E1-024B-B4C5-0E1039089B4C}" dt="2026-06-22T13:24:15.592" v="4006" actId="26606"/>
          <ac:spMkLst>
            <pc:docMk/>
            <pc:sldMk cId="1901589137" sldId="261"/>
            <ac:spMk id="60" creationId="{B8B8D07F-F13E-443E-BA68-2D26672D76B9}"/>
          </ac:spMkLst>
        </pc:spChg>
        <pc:spChg chg="add del">
          <ac:chgData name="Chakira M'Houmadi (2322832)" userId="be972f99-c1e0-49de-88f5-c8a2ad50764d" providerId="ADAL" clId="{D6C1D5E3-92E1-024B-B4C5-0E1039089B4C}" dt="2026-06-22T13:24:15.592" v="4006" actId="26606"/>
          <ac:spMkLst>
            <pc:docMk/>
            <pc:sldMk cId="1901589137" sldId="261"/>
            <ac:spMk id="62" creationId="{2813A4FA-24A5-41ED-A534-3807D1B2F344}"/>
          </ac:spMkLst>
        </pc:spChg>
        <pc:spChg chg="add del">
          <ac:chgData name="Chakira M'Houmadi (2322832)" userId="be972f99-c1e0-49de-88f5-c8a2ad50764d" providerId="ADAL" clId="{D6C1D5E3-92E1-024B-B4C5-0E1039089B4C}" dt="2026-06-22T13:24:15.592" v="4006" actId="26606"/>
          <ac:spMkLst>
            <pc:docMk/>
            <pc:sldMk cId="1901589137" sldId="261"/>
            <ac:spMk id="64" creationId="{C3944F27-CA70-4E84-A51A-E6BF89558979}"/>
          </ac:spMkLst>
        </pc:spChg>
        <pc:spChg chg="add del">
          <ac:chgData name="Chakira M'Houmadi (2322832)" userId="be972f99-c1e0-49de-88f5-c8a2ad50764d" providerId="ADAL" clId="{D6C1D5E3-92E1-024B-B4C5-0E1039089B4C}" dt="2026-06-22T13:24:32.036" v="4008" actId="26606"/>
          <ac:spMkLst>
            <pc:docMk/>
            <pc:sldMk cId="1901589137" sldId="261"/>
            <ac:spMk id="66" creationId="{B50AB553-2A96-4A92-96F2-93548E096954}"/>
          </ac:spMkLst>
        </pc:spChg>
        <pc:graphicFrameChg chg="add mod ord modGraphic">
          <ac:chgData name="Chakira M'Houmadi (2322832)" userId="be972f99-c1e0-49de-88f5-c8a2ad50764d" providerId="ADAL" clId="{D6C1D5E3-92E1-024B-B4C5-0E1039089B4C}" dt="2026-06-23T08:46:24.930" v="4010" actId="26606"/>
          <ac:graphicFrameMkLst>
            <pc:docMk/>
            <pc:sldMk cId="1901589137" sldId="261"/>
            <ac:graphicFrameMk id="22" creationId="{B2AD5417-8FBC-9AE9-A542-7C559D190182}"/>
          </ac:graphicFrameMkLst>
        </pc:graphicFrameChg>
        <pc:picChg chg="add mod">
          <ac:chgData name="Chakira M'Houmadi (2322832)" userId="be972f99-c1e0-49de-88f5-c8a2ad50764d" providerId="ADAL" clId="{D6C1D5E3-92E1-024B-B4C5-0E1039089B4C}" dt="2026-06-23T08:46:24.930" v="4010" actId="26606"/>
          <ac:picMkLst>
            <pc:docMk/>
            <pc:sldMk cId="1901589137" sldId="261"/>
            <ac:picMk id="19" creationId="{7009CD6B-F596-12A8-B3C4-E6EB6C9E2D25}"/>
          </ac:picMkLst>
        </pc:picChg>
        <pc:picChg chg="add mod">
          <ac:chgData name="Chakira M'Houmadi (2322832)" userId="be972f99-c1e0-49de-88f5-c8a2ad50764d" providerId="ADAL" clId="{D6C1D5E3-92E1-024B-B4C5-0E1039089B4C}" dt="2026-06-25T04:53:22.764" v="4228"/>
          <ac:picMkLst>
            <pc:docMk/>
            <pc:sldMk cId="1901589137" sldId="261"/>
            <ac:picMk id="53" creationId="{398961EA-0390-C612-2488-9011FB29E7CB}"/>
          </ac:picMkLst>
        </pc:picChg>
      </pc:sldChg>
      <pc:sldChg chg="addSp delSp modSp new mod setBg">
        <pc:chgData name="Chakira M'Houmadi (2322832)" userId="be972f99-c1e0-49de-88f5-c8a2ad50764d" providerId="ADAL" clId="{D6C1D5E3-92E1-024B-B4C5-0E1039089B4C}" dt="2026-06-25T04:53:22.764" v="4228"/>
        <pc:sldMkLst>
          <pc:docMk/>
          <pc:sldMk cId="2049834064" sldId="262"/>
        </pc:sldMkLst>
        <pc:spChg chg="mod">
          <ac:chgData name="Chakira M'Houmadi (2322832)" userId="be972f99-c1e0-49de-88f5-c8a2ad50764d" providerId="ADAL" clId="{D6C1D5E3-92E1-024B-B4C5-0E1039089B4C}" dt="2026-06-22T00:31:30.108" v="3892" actId="26606"/>
          <ac:spMkLst>
            <pc:docMk/>
            <pc:sldMk cId="2049834064" sldId="262"/>
            <ac:spMk id="2" creationId="{5C5EECEA-0DD4-9937-3D93-A574316A85DE}"/>
          </ac:spMkLst>
        </pc:spChg>
        <pc:spChg chg="add del mod">
          <ac:chgData name="Chakira M'Houmadi (2322832)" userId="be972f99-c1e0-49de-88f5-c8a2ad50764d" providerId="ADAL" clId="{D6C1D5E3-92E1-024B-B4C5-0E1039089B4C}" dt="2026-06-22T00:31:30.108" v="3892" actId="26606"/>
          <ac:spMkLst>
            <pc:docMk/>
            <pc:sldMk cId="2049834064" sldId="262"/>
            <ac:spMk id="3" creationId="{77CCA149-A003-133A-67CF-2C0DB3A0786F}"/>
          </ac:spMkLst>
        </pc:spChg>
        <pc:spChg chg="add">
          <ac:chgData name="Chakira M'Houmadi (2322832)" userId="be972f99-c1e0-49de-88f5-c8a2ad50764d" providerId="ADAL" clId="{D6C1D5E3-92E1-024B-B4C5-0E1039089B4C}" dt="2026-06-22T00:31:30.108" v="3892" actId="26606"/>
          <ac:spMkLst>
            <pc:docMk/>
            <pc:sldMk cId="2049834064" sldId="262"/>
            <ac:spMk id="9" creationId="{BACC6370-2D7E-4714-9D71-7542949D7D5D}"/>
          </ac:spMkLst>
        </pc:spChg>
        <pc:spChg chg="add">
          <ac:chgData name="Chakira M'Houmadi (2322832)" userId="be972f99-c1e0-49de-88f5-c8a2ad50764d" providerId="ADAL" clId="{D6C1D5E3-92E1-024B-B4C5-0E1039089B4C}" dt="2026-06-22T00:31:30.108" v="3892" actId="26606"/>
          <ac:spMkLst>
            <pc:docMk/>
            <pc:sldMk cId="2049834064" sldId="262"/>
            <ac:spMk id="11" creationId="{256B2C21-A230-48C0-8DF1-C46611373C44}"/>
          </ac:spMkLst>
        </pc:spChg>
        <pc:spChg chg="add">
          <ac:chgData name="Chakira M'Houmadi (2322832)" userId="be972f99-c1e0-49de-88f5-c8a2ad50764d" providerId="ADAL" clId="{D6C1D5E3-92E1-024B-B4C5-0E1039089B4C}" dt="2026-06-22T00:31:30.108" v="3892" actId="26606"/>
          <ac:spMkLst>
            <pc:docMk/>
            <pc:sldMk cId="2049834064" sldId="262"/>
            <ac:spMk id="13" creationId="{3847E18C-932D-4C95-AABA-FEC7C9499AD7}"/>
          </ac:spMkLst>
        </pc:spChg>
        <pc:spChg chg="add">
          <ac:chgData name="Chakira M'Houmadi (2322832)" userId="be972f99-c1e0-49de-88f5-c8a2ad50764d" providerId="ADAL" clId="{D6C1D5E3-92E1-024B-B4C5-0E1039089B4C}" dt="2026-06-22T00:31:30.108" v="3892" actId="26606"/>
          <ac:spMkLst>
            <pc:docMk/>
            <pc:sldMk cId="2049834064" sldId="262"/>
            <ac:spMk id="15" creationId="{3150CB11-0C61-439E-910F-5787759E72A0}"/>
          </ac:spMkLst>
        </pc:spChg>
        <pc:spChg chg="add">
          <ac:chgData name="Chakira M'Houmadi (2322832)" userId="be972f99-c1e0-49de-88f5-c8a2ad50764d" providerId="ADAL" clId="{D6C1D5E3-92E1-024B-B4C5-0E1039089B4C}" dt="2026-06-22T00:31:30.108" v="3892" actId="26606"/>
          <ac:spMkLst>
            <pc:docMk/>
            <pc:sldMk cId="2049834064" sldId="262"/>
            <ac:spMk id="17" creationId="{43F8A58B-5155-44CE-A5FF-7647B47D0A7A}"/>
          </ac:spMkLst>
        </pc:spChg>
        <pc:spChg chg="add">
          <ac:chgData name="Chakira M'Houmadi (2322832)" userId="be972f99-c1e0-49de-88f5-c8a2ad50764d" providerId="ADAL" clId="{D6C1D5E3-92E1-024B-B4C5-0E1039089B4C}" dt="2026-06-22T00:31:30.108" v="3892" actId="26606"/>
          <ac:spMkLst>
            <pc:docMk/>
            <pc:sldMk cId="2049834064" sldId="262"/>
            <ac:spMk id="19" creationId="{443F2ACA-E6D6-4028-82DD-F03C262D5DE6}"/>
          </ac:spMkLst>
        </pc:spChg>
        <pc:graphicFrameChg chg="add del">
          <ac:chgData name="Chakira M'Houmadi (2322832)" userId="be972f99-c1e0-49de-88f5-c8a2ad50764d" providerId="ADAL" clId="{D6C1D5E3-92E1-024B-B4C5-0E1039089B4C}" dt="2026-06-22T00:30:50.808" v="3891" actId="26606"/>
          <ac:graphicFrameMkLst>
            <pc:docMk/>
            <pc:sldMk cId="2049834064" sldId="262"/>
            <ac:graphicFrameMk id="5" creationId="{AEC72E6C-E3B6-BA56-832E-6B1E4E5890E9}"/>
          </ac:graphicFrameMkLst>
        </pc:graphicFrameChg>
        <pc:graphicFrameChg chg="add">
          <ac:chgData name="Chakira M'Houmadi (2322832)" userId="be972f99-c1e0-49de-88f5-c8a2ad50764d" providerId="ADAL" clId="{D6C1D5E3-92E1-024B-B4C5-0E1039089B4C}" dt="2026-06-22T00:31:30.108" v="3892" actId="26606"/>
          <ac:graphicFrameMkLst>
            <pc:docMk/>
            <pc:sldMk cId="2049834064" sldId="262"/>
            <ac:graphicFrameMk id="6" creationId="{14C30CB0-4AB7-05CE-1EAB-12EA8D96441D}"/>
          </ac:graphicFrameMkLst>
        </pc:graphicFrameChg>
        <pc:picChg chg="add mod">
          <ac:chgData name="Chakira M'Houmadi (2322832)" userId="be972f99-c1e0-49de-88f5-c8a2ad50764d" providerId="ADAL" clId="{D6C1D5E3-92E1-024B-B4C5-0E1039089B4C}" dt="2026-06-25T04:53:22.764" v="4228"/>
          <ac:picMkLst>
            <pc:docMk/>
            <pc:sldMk cId="2049834064" sldId="262"/>
            <ac:picMk id="25" creationId="{122A1E2E-0950-7B9E-35FB-22CC7BE588D1}"/>
          </ac:picMkLst>
        </pc:picChg>
      </pc:sldChg>
      <pc:sldChg chg="addSp delSp modSp new mod setBg">
        <pc:chgData name="Chakira M'Houmadi (2322832)" userId="be972f99-c1e0-49de-88f5-c8a2ad50764d" providerId="ADAL" clId="{D6C1D5E3-92E1-024B-B4C5-0E1039089B4C}" dt="2026-06-25T04:53:22.764" v="4228"/>
        <pc:sldMkLst>
          <pc:docMk/>
          <pc:sldMk cId="1798009481" sldId="263"/>
        </pc:sldMkLst>
        <pc:spChg chg="mod">
          <ac:chgData name="Chakira M'Houmadi (2322832)" userId="be972f99-c1e0-49de-88f5-c8a2ad50764d" providerId="ADAL" clId="{D6C1D5E3-92E1-024B-B4C5-0E1039089B4C}" dt="2026-06-22T00:31:57.360" v="3893" actId="26606"/>
          <ac:spMkLst>
            <pc:docMk/>
            <pc:sldMk cId="1798009481" sldId="263"/>
            <ac:spMk id="2" creationId="{428A5D0A-04F0-ACA2-054B-2EBFFA0528B3}"/>
          </ac:spMkLst>
        </pc:spChg>
        <pc:spChg chg="del mod">
          <ac:chgData name="Chakira M'Houmadi (2322832)" userId="be972f99-c1e0-49de-88f5-c8a2ad50764d" providerId="ADAL" clId="{D6C1D5E3-92E1-024B-B4C5-0E1039089B4C}" dt="2026-06-22T00:31:57.360" v="3893" actId="26606"/>
          <ac:spMkLst>
            <pc:docMk/>
            <pc:sldMk cId="1798009481" sldId="263"/>
            <ac:spMk id="3" creationId="{2D2490AE-3458-6DE0-747B-56657EE764BA}"/>
          </ac:spMkLst>
        </pc:spChg>
        <pc:spChg chg="add">
          <ac:chgData name="Chakira M'Houmadi (2322832)" userId="be972f99-c1e0-49de-88f5-c8a2ad50764d" providerId="ADAL" clId="{D6C1D5E3-92E1-024B-B4C5-0E1039089B4C}" dt="2026-06-22T00:31:57.360" v="3893" actId="26606"/>
          <ac:spMkLst>
            <pc:docMk/>
            <pc:sldMk cId="1798009481" sldId="263"/>
            <ac:spMk id="9" creationId="{BACC6370-2D7E-4714-9D71-7542949D7D5D}"/>
          </ac:spMkLst>
        </pc:spChg>
        <pc:spChg chg="add">
          <ac:chgData name="Chakira M'Houmadi (2322832)" userId="be972f99-c1e0-49de-88f5-c8a2ad50764d" providerId="ADAL" clId="{D6C1D5E3-92E1-024B-B4C5-0E1039089B4C}" dt="2026-06-22T00:31:57.360" v="3893" actId="26606"/>
          <ac:spMkLst>
            <pc:docMk/>
            <pc:sldMk cId="1798009481" sldId="263"/>
            <ac:spMk id="11" creationId="{256B2C21-A230-48C0-8DF1-C46611373C44}"/>
          </ac:spMkLst>
        </pc:spChg>
        <pc:spChg chg="add">
          <ac:chgData name="Chakira M'Houmadi (2322832)" userId="be972f99-c1e0-49de-88f5-c8a2ad50764d" providerId="ADAL" clId="{D6C1D5E3-92E1-024B-B4C5-0E1039089B4C}" dt="2026-06-22T00:31:57.360" v="3893" actId="26606"/>
          <ac:spMkLst>
            <pc:docMk/>
            <pc:sldMk cId="1798009481" sldId="263"/>
            <ac:spMk id="13" creationId="{3847E18C-932D-4C95-AABA-FEC7C9499AD7}"/>
          </ac:spMkLst>
        </pc:spChg>
        <pc:spChg chg="add">
          <ac:chgData name="Chakira M'Houmadi (2322832)" userId="be972f99-c1e0-49de-88f5-c8a2ad50764d" providerId="ADAL" clId="{D6C1D5E3-92E1-024B-B4C5-0E1039089B4C}" dt="2026-06-22T00:31:57.360" v="3893" actId="26606"/>
          <ac:spMkLst>
            <pc:docMk/>
            <pc:sldMk cId="1798009481" sldId="263"/>
            <ac:spMk id="15" creationId="{3150CB11-0C61-439E-910F-5787759E72A0}"/>
          </ac:spMkLst>
        </pc:spChg>
        <pc:spChg chg="add">
          <ac:chgData name="Chakira M'Houmadi (2322832)" userId="be972f99-c1e0-49de-88f5-c8a2ad50764d" providerId="ADAL" clId="{D6C1D5E3-92E1-024B-B4C5-0E1039089B4C}" dt="2026-06-22T00:31:57.360" v="3893" actId="26606"/>
          <ac:spMkLst>
            <pc:docMk/>
            <pc:sldMk cId="1798009481" sldId="263"/>
            <ac:spMk id="17" creationId="{43F8A58B-5155-44CE-A5FF-7647B47D0A7A}"/>
          </ac:spMkLst>
        </pc:spChg>
        <pc:spChg chg="add">
          <ac:chgData name="Chakira M'Houmadi (2322832)" userId="be972f99-c1e0-49de-88f5-c8a2ad50764d" providerId="ADAL" clId="{D6C1D5E3-92E1-024B-B4C5-0E1039089B4C}" dt="2026-06-22T00:31:57.360" v="3893" actId="26606"/>
          <ac:spMkLst>
            <pc:docMk/>
            <pc:sldMk cId="1798009481" sldId="263"/>
            <ac:spMk id="19" creationId="{443F2ACA-E6D6-4028-82DD-F03C262D5DE6}"/>
          </ac:spMkLst>
        </pc:spChg>
        <pc:graphicFrameChg chg="add">
          <ac:chgData name="Chakira M'Houmadi (2322832)" userId="be972f99-c1e0-49de-88f5-c8a2ad50764d" providerId="ADAL" clId="{D6C1D5E3-92E1-024B-B4C5-0E1039089B4C}" dt="2026-06-22T00:31:57.360" v="3893" actId="26606"/>
          <ac:graphicFrameMkLst>
            <pc:docMk/>
            <pc:sldMk cId="1798009481" sldId="263"/>
            <ac:graphicFrameMk id="5" creationId="{01703F9E-5074-3531-21D7-2C0EFED5F9D7}"/>
          </ac:graphicFrameMkLst>
        </pc:graphicFrameChg>
        <pc:picChg chg="add mod">
          <ac:chgData name="Chakira M'Houmadi (2322832)" userId="be972f99-c1e0-49de-88f5-c8a2ad50764d" providerId="ADAL" clId="{D6C1D5E3-92E1-024B-B4C5-0E1039089B4C}" dt="2026-06-25T04:53:22.764" v="4228"/>
          <ac:picMkLst>
            <pc:docMk/>
            <pc:sldMk cId="1798009481" sldId="263"/>
            <ac:picMk id="22" creationId="{769EAB35-E391-0463-B006-ADAD480490D2}"/>
          </ac:picMkLst>
        </pc:picChg>
      </pc:sldChg>
      <pc:sldChg chg="addSp delSp modSp new mod setBg">
        <pc:chgData name="Chakira M'Houmadi (2322832)" userId="be972f99-c1e0-49de-88f5-c8a2ad50764d" providerId="ADAL" clId="{D6C1D5E3-92E1-024B-B4C5-0E1039089B4C}" dt="2026-06-25T04:53:22.764" v="4228"/>
        <pc:sldMkLst>
          <pc:docMk/>
          <pc:sldMk cId="164492887" sldId="264"/>
        </pc:sldMkLst>
        <pc:spChg chg="mod">
          <ac:chgData name="Chakira M'Houmadi (2322832)" userId="be972f99-c1e0-49de-88f5-c8a2ad50764d" providerId="ADAL" clId="{D6C1D5E3-92E1-024B-B4C5-0E1039089B4C}" dt="2026-06-22T00:33:10.576" v="3896" actId="26606"/>
          <ac:spMkLst>
            <pc:docMk/>
            <pc:sldMk cId="164492887" sldId="264"/>
            <ac:spMk id="2" creationId="{CFFBBBEC-43AD-CD5E-87B8-C2DB6DF53CAC}"/>
          </ac:spMkLst>
        </pc:spChg>
        <pc:spChg chg="del mod">
          <ac:chgData name="Chakira M'Houmadi (2322832)" userId="be972f99-c1e0-49de-88f5-c8a2ad50764d" providerId="ADAL" clId="{D6C1D5E3-92E1-024B-B4C5-0E1039089B4C}" dt="2026-06-22T00:33:10.576" v="3896" actId="26606"/>
          <ac:spMkLst>
            <pc:docMk/>
            <pc:sldMk cId="164492887" sldId="264"/>
            <ac:spMk id="3" creationId="{093C5A30-E404-F17D-AFA7-7458603A37F6}"/>
          </ac:spMkLst>
        </pc:spChg>
        <pc:spChg chg="add">
          <ac:chgData name="Chakira M'Houmadi (2322832)" userId="be972f99-c1e0-49de-88f5-c8a2ad50764d" providerId="ADAL" clId="{D6C1D5E3-92E1-024B-B4C5-0E1039089B4C}" dt="2026-06-22T00:33:10.576" v="3896" actId="26606"/>
          <ac:spMkLst>
            <pc:docMk/>
            <pc:sldMk cId="164492887" sldId="264"/>
            <ac:spMk id="9" creationId="{BACC6370-2D7E-4714-9D71-7542949D7D5D}"/>
          </ac:spMkLst>
        </pc:spChg>
        <pc:spChg chg="add">
          <ac:chgData name="Chakira M'Houmadi (2322832)" userId="be972f99-c1e0-49de-88f5-c8a2ad50764d" providerId="ADAL" clId="{D6C1D5E3-92E1-024B-B4C5-0E1039089B4C}" dt="2026-06-22T00:33:10.576" v="3896" actId="26606"/>
          <ac:spMkLst>
            <pc:docMk/>
            <pc:sldMk cId="164492887" sldId="264"/>
            <ac:spMk id="11" creationId="{256B2C21-A230-48C0-8DF1-C46611373C44}"/>
          </ac:spMkLst>
        </pc:spChg>
        <pc:spChg chg="add">
          <ac:chgData name="Chakira M'Houmadi (2322832)" userId="be972f99-c1e0-49de-88f5-c8a2ad50764d" providerId="ADAL" clId="{D6C1D5E3-92E1-024B-B4C5-0E1039089B4C}" dt="2026-06-22T00:33:10.576" v="3896" actId="26606"/>
          <ac:spMkLst>
            <pc:docMk/>
            <pc:sldMk cId="164492887" sldId="264"/>
            <ac:spMk id="13" creationId="{3847E18C-932D-4C95-AABA-FEC7C9499AD7}"/>
          </ac:spMkLst>
        </pc:spChg>
        <pc:spChg chg="add">
          <ac:chgData name="Chakira M'Houmadi (2322832)" userId="be972f99-c1e0-49de-88f5-c8a2ad50764d" providerId="ADAL" clId="{D6C1D5E3-92E1-024B-B4C5-0E1039089B4C}" dt="2026-06-22T00:33:10.576" v="3896" actId="26606"/>
          <ac:spMkLst>
            <pc:docMk/>
            <pc:sldMk cId="164492887" sldId="264"/>
            <ac:spMk id="15" creationId="{3150CB11-0C61-439E-910F-5787759E72A0}"/>
          </ac:spMkLst>
        </pc:spChg>
        <pc:spChg chg="add">
          <ac:chgData name="Chakira M'Houmadi (2322832)" userId="be972f99-c1e0-49de-88f5-c8a2ad50764d" providerId="ADAL" clId="{D6C1D5E3-92E1-024B-B4C5-0E1039089B4C}" dt="2026-06-22T00:33:10.576" v="3896" actId="26606"/>
          <ac:spMkLst>
            <pc:docMk/>
            <pc:sldMk cId="164492887" sldId="264"/>
            <ac:spMk id="17" creationId="{43F8A58B-5155-44CE-A5FF-7647B47D0A7A}"/>
          </ac:spMkLst>
        </pc:spChg>
        <pc:spChg chg="add">
          <ac:chgData name="Chakira M'Houmadi (2322832)" userId="be972f99-c1e0-49de-88f5-c8a2ad50764d" providerId="ADAL" clId="{D6C1D5E3-92E1-024B-B4C5-0E1039089B4C}" dt="2026-06-22T00:33:10.576" v="3896" actId="26606"/>
          <ac:spMkLst>
            <pc:docMk/>
            <pc:sldMk cId="164492887" sldId="264"/>
            <ac:spMk id="19" creationId="{443F2ACA-E6D6-4028-82DD-F03C262D5DE6}"/>
          </ac:spMkLst>
        </pc:spChg>
        <pc:graphicFrameChg chg="add">
          <ac:chgData name="Chakira M'Houmadi (2322832)" userId="be972f99-c1e0-49de-88f5-c8a2ad50764d" providerId="ADAL" clId="{D6C1D5E3-92E1-024B-B4C5-0E1039089B4C}" dt="2026-06-22T00:33:10.576" v="3896" actId="26606"/>
          <ac:graphicFrameMkLst>
            <pc:docMk/>
            <pc:sldMk cId="164492887" sldId="264"/>
            <ac:graphicFrameMk id="5" creationId="{B684062A-0905-7490-3198-F85136FAD1DA}"/>
          </ac:graphicFrameMkLst>
        </pc:graphicFrameChg>
        <pc:picChg chg="add mod">
          <ac:chgData name="Chakira M'Houmadi (2322832)" userId="be972f99-c1e0-49de-88f5-c8a2ad50764d" providerId="ADAL" clId="{D6C1D5E3-92E1-024B-B4C5-0E1039089B4C}" dt="2026-06-25T04:53:22.764" v="4228"/>
          <ac:picMkLst>
            <pc:docMk/>
            <pc:sldMk cId="164492887" sldId="264"/>
            <ac:picMk id="18" creationId="{5882B307-0386-9B19-B916-AAD8031B2B00}"/>
          </ac:picMkLst>
        </pc:picChg>
      </pc:sldChg>
      <pc:sldChg chg="addSp delSp modSp new mod setBg">
        <pc:chgData name="Chakira M'Houmadi (2322832)" userId="be972f99-c1e0-49de-88f5-c8a2ad50764d" providerId="ADAL" clId="{D6C1D5E3-92E1-024B-B4C5-0E1039089B4C}" dt="2026-06-25T04:53:22.764" v="4228"/>
        <pc:sldMkLst>
          <pc:docMk/>
          <pc:sldMk cId="2827576013" sldId="265"/>
        </pc:sldMkLst>
        <pc:spChg chg="mod">
          <ac:chgData name="Chakira M'Houmadi (2322832)" userId="be972f99-c1e0-49de-88f5-c8a2ad50764d" providerId="ADAL" clId="{D6C1D5E3-92E1-024B-B4C5-0E1039089B4C}" dt="2026-06-22T00:33:00.470" v="3895" actId="26606"/>
          <ac:spMkLst>
            <pc:docMk/>
            <pc:sldMk cId="2827576013" sldId="265"/>
            <ac:spMk id="2" creationId="{0F5DAA01-D118-FDEE-1BD5-BA7BD8B5F6F6}"/>
          </ac:spMkLst>
        </pc:spChg>
        <pc:spChg chg="del mod">
          <ac:chgData name="Chakira M'Houmadi (2322832)" userId="be972f99-c1e0-49de-88f5-c8a2ad50764d" providerId="ADAL" clId="{D6C1D5E3-92E1-024B-B4C5-0E1039089B4C}" dt="2026-06-22T00:32:29.898" v="3894" actId="26606"/>
          <ac:spMkLst>
            <pc:docMk/>
            <pc:sldMk cId="2827576013" sldId="265"/>
            <ac:spMk id="3" creationId="{7351AFC5-547E-B989-4E13-575D390D4E60}"/>
          </ac:spMkLst>
        </pc:spChg>
        <pc:spChg chg="add del">
          <ac:chgData name="Chakira M'Houmadi (2322832)" userId="be972f99-c1e0-49de-88f5-c8a2ad50764d" providerId="ADAL" clId="{D6C1D5E3-92E1-024B-B4C5-0E1039089B4C}" dt="2026-06-22T00:33:00.470" v="3895" actId="26606"/>
          <ac:spMkLst>
            <pc:docMk/>
            <pc:sldMk cId="2827576013" sldId="265"/>
            <ac:spMk id="9" creationId="{CB49665F-0298-4449-8D2D-209989CB9EE3}"/>
          </ac:spMkLst>
        </pc:spChg>
        <pc:spChg chg="add del">
          <ac:chgData name="Chakira M'Houmadi (2322832)" userId="be972f99-c1e0-49de-88f5-c8a2ad50764d" providerId="ADAL" clId="{D6C1D5E3-92E1-024B-B4C5-0E1039089B4C}" dt="2026-06-22T00:33:00.470" v="3895" actId="26606"/>
          <ac:spMkLst>
            <pc:docMk/>
            <pc:sldMk cId="2827576013" sldId="265"/>
            <ac:spMk id="11" creationId="{A71EEC14-174A-46FA-B046-474750457130}"/>
          </ac:spMkLst>
        </pc:spChg>
        <pc:spChg chg="add">
          <ac:chgData name="Chakira M'Houmadi (2322832)" userId="be972f99-c1e0-49de-88f5-c8a2ad50764d" providerId="ADAL" clId="{D6C1D5E3-92E1-024B-B4C5-0E1039089B4C}" dt="2026-06-22T00:33:00.470" v="3895" actId="26606"/>
          <ac:spMkLst>
            <pc:docMk/>
            <pc:sldMk cId="2827576013" sldId="265"/>
            <ac:spMk id="29" creationId="{A8384FB5-9ADC-4DDC-881B-597D56F5B15D}"/>
          </ac:spMkLst>
        </pc:spChg>
        <pc:spChg chg="add">
          <ac:chgData name="Chakira M'Houmadi (2322832)" userId="be972f99-c1e0-49de-88f5-c8a2ad50764d" providerId="ADAL" clId="{D6C1D5E3-92E1-024B-B4C5-0E1039089B4C}" dt="2026-06-22T00:33:00.470" v="3895" actId="26606"/>
          <ac:spMkLst>
            <pc:docMk/>
            <pc:sldMk cId="2827576013" sldId="265"/>
            <ac:spMk id="31" creationId="{91E5A9A7-95C6-4F4F-B00E-C82E07FE62EF}"/>
          </ac:spMkLst>
        </pc:spChg>
        <pc:spChg chg="add">
          <ac:chgData name="Chakira M'Houmadi (2322832)" userId="be972f99-c1e0-49de-88f5-c8a2ad50764d" providerId="ADAL" clId="{D6C1D5E3-92E1-024B-B4C5-0E1039089B4C}" dt="2026-06-22T00:33:00.470" v="3895" actId="26606"/>
          <ac:spMkLst>
            <pc:docMk/>
            <pc:sldMk cId="2827576013" sldId="265"/>
            <ac:spMk id="33" creationId="{D07DD2DE-F619-49DD-B5E7-03A290FF4ED1}"/>
          </ac:spMkLst>
        </pc:spChg>
        <pc:spChg chg="add">
          <ac:chgData name="Chakira M'Houmadi (2322832)" userId="be972f99-c1e0-49de-88f5-c8a2ad50764d" providerId="ADAL" clId="{D6C1D5E3-92E1-024B-B4C5-0E1039089B4C}" dt="2026-06-22T00:33:00.470" v="3895" actId="26606"/>
          <ac:spMkLst>
            <pc:docMk/>
            <pc:sldMk cId="2827576013" sldId="265"/>
            <ac:spMk id="35" creationId="{85149191-5F60-4A28-AAFF-039F96B0F3EC}"/>
          </ac:spMkLst>
        </pc:spChg>
        <pc:spChg chg="add">
          <ac:chgData name="Chakira M'Houmadi (2322832)" userId="be972f99-c1e0-49de-88f5-c8a2ad50764d" providerId="ADAL" clId="{D6C1D5E3-92E1-024B-B4C5-0E1039089B4C}" dt="2026-06-22T00:33:00.470" v="3895" actId="26606"/>
          <ac:spMkLst>
            <pc:docMk/>
            <pc:sldMk cId="2827576013" sldId="265"/>
            <ac:spMk id="37" creationId="{F8260ED5-17F7-4158-B241-D51DD4CF1B7E}"/>
          </ac:spMkLst>
        </pc:spChg>
        <pc:grpChg chg="add del">
          <ac:chgData name="Chakira M'Houmadi (2322832)" userId="be972f99-c1e0-49de-88f5-c8a2ad50764d" providerId="ADAL" clId="{D6C1D5E3-92E1-024B-B4C5-0E1039089B4C}" dt="2026-06-22T00:33:00.470" v="3895" actId="26606"/>
          <ac:grpSpMkLst>
            <pc:docMk/>
            <pc:sldMk cId="2827576013" sldId="265"/>
            <ac:grpSpMk id="13" creationId="{EEB6CB95-E653-4C6C-AE51-62FD848E8D5B}"/>
          </ac:grpSpMkLst>
        </pc:grpChg>
        <pc:grpChg chg="add del">
          <ac:chgData name="Chakira M'Houmadi (2322832)" userId="be972f99-c1e0-49de-88f5-c8a2ad50764d" providerId="ADAL" clId="{D6C1D5E3-92E1-024B-B4C5-0E1039089B4C}" dt="2026-06-22T00:33:00.470" v="3895" actId="26606"/>
          <ac:grpSpMkLst>
            <pc:docMk/>
            <pc:sldMk cId="2827576013" sldId="265"/>
            <ac:grpSpMk id="17" creationId="{43F5E015-E085-4624-B431-B42414448684}"/>
          </ac:grpSpMkLst>
        </pc:grpChg>
        <pc:graphicFrameChg chg="add">
          <ac:chgData name="Chakira M'Houmadi (2322832)" userId="be972f99-c1e0-49de-88f5-c8a2ad50764d" providerId="ADAL" clId="{D6C1D5E3-92E1-024B-B4C5-0E1039089B4C}" dt="2026-06-22T00:32:29.898" v="3894" actId="26606"/>
          <ac:graphicFrameMkLst>
            <pc:docMk/>
            <pc:sldMk cId="2827576013" sldId="265"/>
            <ac:graphicFrameMk id="5" creationId="{16550B97-01DE-8E78-CFAC-8B47C2EDBB21}"/>
          </ac:graphicFrameMkLst>
        </pc:graphicFrameChg>
        <pc:picChg chg="add mod">
          <ac:chgData name="Chakira M'Houmadi (2322832)" userId="be972f99-c1e0-49de-88f5-c8a2ad50764d" providerId="ADAL" clId="{D6C1D5E3-92E1-024B-B4C5-0E1039089B4C}" dt="2026-06-25T04:53:22.764" v="4228"/>
          <ac:picMkLst>
            <pc:docMk/>
            <pc:sldMk cId="2827576013" sldId="265"/>
            <ac:picMk id="16" creationId="{D519ADBD-BA1B-F913-5763-2B5166C72CB0}"/>
          </ac:picMkLst>
        </pc:picChg>
      </pc:sldChg>
      <pc:sldChg chg="addSp delSp modSp new mod setBg">
        <pc:chgData name="Chakira M'Houmadi (2322832)" userId="be972f99-c1e0-49de-88f5-c8a2ad50764d" providerId="ADAL" clId="{D6C1D5E3-92E1-024B-B4C5-0E1039089B4C}" dt="2026-06-25T04:53:22.764" v="4228"/>
        <pc:sldMkLst>
          <pc:docMk/>
          <pc:sldMk cId="476986065" sldId="266"/>
        </pc:sldMkLst>
        <pc:spChg chg="mod">
          <ac:chgData name="Chakira M'Houmadi (2322832)" userId="be972f99-c1e0-49de-88f5-c8a2ad50764d" providerId="ADAL" clId="{D6C1D5E3-92E1-024B-B4C5-0E1039089B4C}" dt="2026-06-22T00:35:27.254" v="3902" actId="26606"/>
          <ac:spMkLst>
            <pc:docMk/>
            <pc:sldMk cId="476986065" sldId="266"/>
            <ac:spMk id="2" creationId="{CDA11A2D-784D-8861-E54A-453E79208D27}"/>
          </ac:spMkLst>
        </pc:spChg>
        <pc:spChg chg="add del mod">
          <ac:chgData name="Chakira M'Houmadi (2322832)" userId="be972f99-c1e0-49de-88f5-c8a2ad50764d" providerId="ADAL" clId="{D6C1D5E3-92E1-024B-B4C5-0E1039089B4C}" dt="2026-06-22T00:35:27.254" v="3902" actId="26606"/>
          <ac:spMkLst>
            <pc:docMk/>
            <pc:sldMk cId="476986065" sldId="266"/>
            <ac:spMk id="3" creationId="{3886C301-B6C9-1327-AA61-147828A1DBF1}"/>
          </ac:spMkLst>
        </pc:spChg>
        <pc:spChg chg="add">
          <ac:chgData name="Chakira M'Houmadi (2322832)" userId="be972f99-c1e0-49de-88f5-c8a2ad50764d" providerId="ADAL" clId="{D6C1D5E3-92E1-024B-B4C5-0E1039089B4C}" dt="2026-06-22T00:35:27.254" v="3902" actId="26606"/>
          <ac:spMkLst>
            <pc:docMk/>
            <pc:sldMk cId="476986065" sldId="266"/>
            <ac:spMk id="9" creationId="{BACC6370-2D7E-4714-9D71-7542949D7D5D}"/>
          </ac:spMkLst>
        </pc:spChg>
        <pc:spChg chg="add del">
          <ac:chgData name="Chakira M'Houmadi (2322832)" userId="be972f99-c1e0-49de-88f5-c8a2ad50764d" providerId="ADAL" clId="{D6C1D5E3-92E1-024B-B4C5-0E1039089B4C}" dt="2026-06-22T00:33:46.647" v="3898" actId="26606"/>
          <ac:spMkLst>
            <pc:docMk/>
            <pc:sldMk cId="476986065" sldId="266"/>
            <ac:spMk id="10" creationId="{E51BA4DF-2BD4-4EC2-B1DB-B27C8AC71864}"/>
          </ac:spMkLst>
        </pc:spChg>
        <pc:spChg chg="add">
          <ac:chgData name="Chakira M'Houmadi (2322832)" userId="be972f99-c1e0-49de-88f5-c8a2ad50764d" providerId="ADAL" clId="{D6C1D5E3-92E1-024B-B4C5-0E1039089B4C}" dt="2026-06-22T00:35:27.254" v="3902" actId="26606"/>
          <ac:spMkLst>
            <pc:docMk/>
            <pc:sldMk cId="476986065" sldId="266"/>
            <ac:spMk id="11" creationId="{256B2C21-A230-48C0-8DF1-C46611373C44}"/>
          </ac:spMkLst>
        </pc:spChg>
        <pc:spChg chg="add">
          <ac:chgData name="Chakira M'Houmadi (2322832)" userId="be972f99-c1e0-49de-88f5-c8a2ad50764d" providerId="ADAL" clId="{D6C1D5E3-92E1-024B-B4C5-0E1039089B4C}" dt="2026-06-22T00:35:27.254" v="3902" actId="26606"/>
          <ac:spMkLst>
            <pc:docMk/>
            <pc:sldMk cId="476986065" sldId="266"/>
            <ac:spMk id="13" creationId="{3847E18C-932D-4C95-AABA-FEC7C9499AD7}"/>
          </ac:spMkLst>
        </pc:spChg>
        <pc:spChg chg="add">
          <ac:chgData name="Chakira M'Houmadi (2322832)" userId="be972f99-c1e0-49de-88f5-c8a2ad50764d" providerId="ADAL" clId="{D6C1D5E3-92E1-024B-B4C5-0E1039089B4C}" dt="2026-06-22T00:35:27.254" v="3902" actId="26606"/>
          <ac:spMkLst>
            <pc:docMk/>
            <pc:sldMk cId="476986065" sldId="266"/>
            <ac:spMk id="15" creationId="{3150CB11-0C61-439E-910F-5787759E72A0}"/>
          </ac:spMkLst>
        </pc:spChg>
        <pc:spChg chg="add">
          <ac:chgData name="Chakira M'Houmadi (2322832)" userId="be972f99-c1e0-49de-88f5-c8a2ad50764d" providerId="ADAL" clId="{D6C1D5E3-92E1-024B-B4C5-0E1039089B4C}" dt="2026-06-22T00:35:27.254" v="3902" actId="26606"/>
          <ac:spMkLst>
            <pc:docMk/>
            <pc:sldMk cId="476986065" sldId="266"/>
            <ac:spMk id="17" creationId="{43F8A58B-5155-44CE-A5FF-7647B47D0A7A}"/>
          </ac:spMkLst>
        </pc:spChg>
        <pc:spChg chg="add">
          <ac:chgData name="Chakira M'Houmadi (2322832)" userId="be972f99-c1e0-49de-88f5-c8a2ad50764d" providerId="ADAL" clId="{D6C1D5E3-92E1-024B-B4C5-0E1039089B4C}" dt="2026-06-22T00:35:27.254" v="3902" actId="26606"/>
          <ac:spMkLst>
            <pc:docMk/>
            <pc:sldMk cId="476986065" sldId="266"/>
            <ac:spMk id="19" creationId="{443F2ACA-E6D6-4028-82DD-F03C262D5DE6}"/>
          </ac:spMkLst>
        </pc:spChg>
        <pc:graphicFrameChg chg="add del">
          <ac:chgData name="Chakira M'Houmadi (2322832)" userId="be972f99-c1e0-49de-88f5-c8a2ad50764d" providerId="ADAL" clId="{D6C1D5E3-92E1-024B-B4C5-0E1039089B4C}" dt="2026-06-22T00:33:46.647" v="3898" actId="26606"/>
          <ac:graphicFrameMkLst>
            <pc:docMk/>
            <pc:sldMk cId="476986065" sldId="266"/>
            <ac:graphicFrameMk id="5" creationId="{E0FF10F4-32EF-52D5-32A0-093CFA2393AD}"/>
          </ac:graphicFrameMkLst>
        </pc:graphicFrameChg>
        <pc:graphicFrameChg chg="add">
          <ac:chgData name="Chakira M'Houmadi (2322832)" userId="be972f99-c1e0-49de-88f5-c8a2ad50764d" providerId="ADAL" clId="{D6C1D5E3-92E1-024B-B4C5-0E1039089B4C}" dt="2026-06-22T00:35:27.254" v="3902" actId="26606"/>
          <ac:graphicFrameMkLst>
            <pc:docMk/>
            <pc:sldMk cId="476986065" sldId="266"/>
            <ac:graphicFrameMk id="7" creationId="{28B68049-DC03-A249-0B58-D609F3C9E9E5}"/>
          </ac:graphicFrameMkLst>
        </pc:graphicFrameChg>
        <pc:picChg chg="add del">
          <ac:chgData name="Chakira M'Houmadi (2322832)" userId="be972f99-c1e0-49de-88f5-c8a2ad50764d" providerId="ADAL" clId="{D6C1D5E3-92E1-024B-B4C5-0E1039089B4C}" dt="2026-06-22T00:33:46.647" v="3898" actId="26606"/>
          <ac:picMkLst>
            <pc:docMk/>
            <pc:sldMk cId="476986065" sldId="266"/>
            <ac:picMk id="6" creationId="{64B378AB-D756-4870-2A5D-9E0CA21717D3}"/>
          </ac:picMkLst>
        </pc:picChg>
        <pc:picChg chg="add mod">
          <ac:chgData name="Chakira M'Houmadi (2322832)" userId="be972f99-c1e0-49de-88f5-c8a2ad50764d" providerId="ADAL" clId="{D6C1D5E3-92E1-024B-B4C5-0E1039089B4C}" dt="2026-06-25T04:53:22.764" v="4228"/>
          <ac:picMkLst>
            <pc:docMk/>
            <pc:sldMk cId="476986065" sldId="266"/>
            <ac:picMk id="21" creationId="{E97F6160-A143-9CB1-3AE0-7D30A55E6598}"/>
          </ac:picMkLst>
        </pc:picChg>
      </pc:sldChg>
      <pc:sldChg chg="addSp delSp modSp new mod setBg">
        <pc:chgData name="Chakira M'Houmadi (2322832)" userId="be972f99-c1e0-49de-88f5-c8a2ad50764d" providerId="ADAL" clId="{D6C1D5E3-92E1-024B-B4C5-0E1039089B4C}" dt="2026-06-25T04:53:22.764" v="4228"/>
        <pc:sldMkLst>
          <pc:docMk/>
          <pc:sldMk cId="2930413817" sldId="267"/>
        </pc:sldMkLst>
        <pc:spChg chg="mod">
          <ac:chgData name="Chakira M'Houmadi (2322832)" userId="be972f99-c1e0-49de-88f5-c8a2ad50764d" providerId="ADAL" clId="{D6C1D5E3-92E1-024B-B4C5-0E1039089B4C}" dt="2026-06-23T10:06:20.377" v="4029" actId="26606"/>
          <ac:spMkLst>
            <pc:docMk/>
            <pc:sldMk cId="2930413817" sldId="267"/>
            <ac:spMk id="2" creationId="{13E91E90-7637-DA79-AF2E-CDFDFD7A0F90}"/>
          </ac:spMkLst>
        </pc:spChg>
        <pc:spChg chg="del mod">
          <ac:chgData name="Chakira M'Houmadi (2322832)" userId="be972f99-c1e0-49de-88f5-c8a2ad50764d" providerId="ADAL" clId="{D6C1D5E3-92E1-024B-B4C5-0E1039089B4C}" dt="2026-06-22T00:34:03.723" v="3899" actId="26606"/>
          <ac:spMkLst>
            <pc:docMk/>
            <pc:sldMk cId="2930413817" sldId="267"/>
            <ac:spMk id="3" creationId="{BBB16A36-B15D-95FE-B5E6-60232C795593}"/>
          </ac:spMkLst>
        </pc:spChg>
        <pc:spChg chg="add del">
          <ac:chgData name="Chakira M'Houmadi (2322832)" userId="be972f99-c1e0-49de-88f5-c8a2ad50764d" providerId="ADAL" clId="{D6C1D5E3-92E1-024B-B4C5-0E1039089B4C}" dt="2026-06-23T10:06:20.377" v="4029" actId="26606"/>
          <ac:spMkLst>
            <pc:docMk/>
            <pc:sldMk cId="2930413817" sldId="267"/>
            <ac:spMk id="9" creationId="{BACC6370-2D7E-4714-9D71-7542949D7D5D}"/>
          </ac:spMkLst>
        </pc:spChg>
        <pc:spChg chg="add mod">
          <ac:chgData name="Chakira M'Houmadi (2322832)" userId="be972f99-c1e0-49de-88f5-c8a2ad50764d" providerId="ADAL" clId="{D6C1D5E3-92E1-024B-B4C5-0E1039089B4C}" dt="2026-06-23T09:45:12.340" v="4027" actId="931"/>
          <ac:spMkLst>
            <pc:docMk/>
            <pc:sldMk cId="2930413817" sldId="267"/>
            <ac:spMk id="10" creationId="{2B7C58BA-5A02-4C3E-EE81-4406B423577C}"/>
          </ac:spMkLst>
        </pc:spChg>
        <pc:spChg chg="add del">
          <ac:chgData name="Chakira M'Houmadi (2322832)" userId="be972f99-c1e0-49de-88f5-c8a2ad50764d" providerId="ADAL" clId="{D6C1D5E3-92E1-024B-B4C5-0E1039089B4C}" dt="2026-06-23T10:06:20.377" v="4029" actId="26606"/>
          <ac:spMkLst>
            <pc:docMk/>
            <pc:sldMk cId="2930413817" sldId="267"/>
            <ac:spMk id="11" creationId="{256B2C21-A230-48C0-8DF1-C46611373C44}"/>
          </ac:spMkLst>
        </pc:spChg>
        <pc:spChg chg="add del">
          <ac:chgData name="Chakira M'Houmadi (2322832)" userId="be972f99-c1e0-49de-88f5-c8a2ad50764d" providerId="ADAL" clId="{D6C1D5E3-92E1-024B-B4C5-0E1039089B4C}" dt="2026-06-23T10:06:20.377" v="4029" actId="26606"/>
          <ac:spMkLst>
            <pc:docMk/>
            <pc:sldMk cId="2930413817" sldId="267"/>
            <ac:spMk id="13" creationId="{3847E18C-932D-4C95-AABA-FEC7C9499AD7}"/>
          </ac:spMkLst>
        </pc:spChg>
        <pc:spChg chg="add del">
          <ac:chgData name="Chakira M'Houmadi (2322832)" userId="be972f99-c1e0-49de-88f5-c8a2ad50764d" providerId="ADAL" clId="{D6C1D5E3-92E1-024B-B4C5-0E1039089B4C}" dt="2026-06-23T10:06:20.377" v="4029" actId="26606"/>
          <ac:spMkLst>
            <pc:docMk/>
            <pc:sldMk cId="2930413817" sldId="267"/>
            <ac:spMk id="15" creationId="{3150CB11-0C61-439E-910F-5787759E72A0}"/>
          </ac:spMkLst>
        </pc:spChg>
        <pc:spChg chg="add del">
          <ac:chgData name="Chakira M'Houmadi (2322832)" userId="be972f99-c1e0-49de-88f5-c8a2ad50764d" providerId="ADAL" clId="{D6C1D5E3-92E1-024B-B4C5-0E1039089B4C}" dt="2026-06-23T10:06:20.377" v="4029" actId="26606"/>
          <ac:spMkLst>
            <pc:docMk/>
            <pc:sldMk cId="2930413817" sldId="267"/>
            <ac:spMk id="17" creationId="{43F8A58B-5155-44CE-A5FF-7647B47D0A7A}"/>
          </ac:spMkLst>
        </pc:spChg>
        <pc:spChg chg="add del">
          <ac:chgData name="Chakira M'Houmadi (2322832)" userId="be972f99-c1e0-49de-88f5-c8a2ad50764d" providerId="ADAL" clId="{D6C1D5E3-92E1-024B-B4C5-0E1039089B4C}" dt="2026-06-23T10:06:20.377" v="4029" actId="26606"/>
          <ac:spMkLst>
            <pc:docMk/>
            <pc:sldMk cId="2930413817" sldId="267"/>
            <ac:spMk id="19" creationId="{443F2ACA-E6D6-4028-82DD-F03C262D5DE6}"/>
          </ac:spMkLst>
        </pc:spChg>
        <pc:spChg chg="add del">
          <ac:chgData name="Chakira M'Houmadi (2322832)" userId="be972f99-c1e0-49de-88f5-c8a2ad50764d" providerId="ADAL" clId="{D6C1D5E3-92E1-024B-B4C5-0E1039089B4C}" dt="2026-06-23T09:45:10.773" v="4025" actId="26606"/>
          <ac:spMkLst>
            <pc:docMk/>
            <pc:sldMk cId="2930413817" sldId="267"/>
            <ac:spMk id="24" creationId="{C4285719-470E-454C-AF62-8323075F1F5B}"/>
          </ac:spMkLst>
        </pc:spChg>
        <pc:spChg chg="add">
          <ac:chgData name="Chakira M'Houmadi (2322832)" userId="be972f99-c1e0-49de-88f5-c8a2ad50764d" providerId="ADAL" clId="{D6C1D5E3-92E1-024B-B4C5-0E1039089B4C}" dt="2026-06-23T10:06:20.377" v="4029" actId="26606"/>
          <ac:spMkLst>
            <pc:docMk/>
            <pc:sldMk cId="2930413817" sldId="267"/>
            <ac:spMk id="25" creationId="{D3E17859-C5F0-476F-A082-A4CB8841DB24}"/>
          </ac:spMkLst>
        </pc:spChg>
        <pc:spChg chg="add del">
          <ac:chgData name="Chakira M'Houmadi (2322832)" userId="be972f99-c1e0-49de-88f5-c8a2ad50764d" providerId="ADAL" clId="{D6C1D5E3-92E1-024B-B4C5-0E1039089B4C}" dt="2026-06-23T09:45:10.773" v="4025" actId="26606"/>
          <ac:spMkLst>
            <pc:docMk/>
            <pc:sldMk cId="2930413817" sldId="267"/>
            <ac:spMk id="26" creationId="{CD9FE4EF-C4D8-49A0-B2FF-81D8DB7D8A24}"/>
          </ac:spMkLst>
        </pc:spChg>
        <pc:spChg chg="add">
          <ac:chgData name="Chakira M'Houmadi (2322832)" userId="be972f99-c1e0-49de-88f5-c8a2ad50764d" providerId="ADAL" clId="{D6C1D5E3-92E1-024B-B4C5-0E1039089B4C}" dt="2026-06-23T10:06:20.377" v="4029" actId="26606"/>
          <ac:spMkLst>
            <pc:docMk/>
            <pc:sldMk cId="2930413817" sldId="267"/>
            <ac:spMk id="27" creationId="{70BEB1E7-2F88-40BC-B73D-42E5B6F80BFC}"/>
          </ac:spMkLst>
        </pc:spChg>
        <pc:spChg chg="add del">
          <ac:chgData name="Chakira M'Houmadi (2322832)" userId="be972f99-c1e0-49de-88f5-c8a2ad50764d" providerId="ADAL" clId="{D6C1D5E3-92E1-024B-B4C5-0E1039089B4C}" dt="2026-06-23T09:45:10.773" v="4025" actId="26606"/>
          <ac:spMkLst>
            <pc:docMk/>
            <pc:sldMk cId="2930413817" sldId="267"/>
            <ac:spMk id="28" creationId="{4300840D-0A0B-4512-BACA-B439D5B9C57C}"/>
          </ac:spMkLst>
        </pc:spChg>
        <pc:spChg chg="add">
          <ac:chgData name="Chakira M'Houmadi (2322832)" userId="be972f99-c1e0-49de-88f5-c8a2ad50764d" providerId="ADAL" clId="{D6C1D5E3-92E1-024B-B4C5-0E1039089B4C}" dt="2026-06-23T10:06:20.377" v="4029" actId="26606"/>
          <ac:spMkLst>
            <pc:docMk/>
            <pc:sldMk cId="2930413817" sldId="267"/>
            <ac:spMk id="29" creationId="{A7B99495-F43F-4D80-A44F-2CB4764EB90B}"/>
          </ac:spMkLst>
        </pc:spChg>
        <pc:spChg chg="add del">
          <ac:chgData name="Chakira M'Houmadi (2322832)" userId="be972f99-c1e0-49de-88f5-c8a2ad50764d" providerId="ADAL" clId="{D6C1D5E3-92E1-024B-B4C5-0E1039089B4C}" dt="2026-06-23T09:45:10.773" v="4025" actId="26606"/>
          <ac:spMkLst>
            <pc:docMk/>
            <pc:sldMk cId="2930413817" sldId="267"/>
            <ac:spMk id="30" creationId="{D2B78728-A580-49A7-84F9-6EF6F583ADE0}"/>
          </ac:spMkLst>
        </pc:spChg>
        <pc:spChg chg="add del">
          <ac:chgData name="Chakira M'Houmadi (2322832)" userId="be972f99-c1e0-49de-88f5-c8a2ad50764d" providerId="ADAL" clId="{D6C1D5E3-92E1-024B-B4C5-0E1039089B4C}" dt="2026-06-23T09:45:10.773" v="4025" actId="26606"/>
          <ac:spMkLst>
            <pc:docMk/>
            <pc:sldMk cId="2930413817" sldId="267"/>
            <ac:spMk id="32" creationId="{38FAA1A1-D861-433F-88FA-1E9D6FD31D11}"/>
          </ac:spMkLst>
        </pc:spChg>
        <pc:spChg chg="add del">
          <ac:chgData name="Chakira M'Houmadi (2322832)" userId="be972f99-c1e0-49de-88f5-c8a2ad50764d" providerId="ADAL" clId="{D6C1D5E3-92E1-024B-B4C5-0E1039089B4C}" dt="2026-06-23T09:45:10.773" v="4025" actId="26606"/>
          <ac:spMkLst>
            <pc:docMk/>
            <pc:sldMk cId="2930413817" sldId="267"/>
            <ac:spMk id="34" creationId="{8D71EDA1-87BF-4D5D-AB79-F346FD19278A}"/>
          </ac:spMkLst>
        </pc:spChg>
        <pc:graphicFrameChg chg="add mod ord modGraphic">
          <ac:chgData name="Chakira M'Houmadi (2322832)" userId="be972f99-c1e0-49de-88f5-c8a2ad50764d" providerId="ADAL" clId="{D6C1D5E3-92E1-024B-B4C5-0E1039089B4C}" dt="2026-06-23T10:06:20.377" v="4029" actId="26606"/>
          <ac:graphicFrameMkLst>
            <pc:docMk/>
            <pc:sldMk cId="2930413817" sldId="267"/>
            <ac:graphicFrameMk id="5" creationId="{16B9F81F-6289-7589-3974-26E0454C9690}"/>
          </ac:graphicFrameMkLst>
        </pc:graphicFrameChg>
        <pc:picChg chg="add mod">
          <ac:chgData name="Chakira M'Houmadi (2322832)" userId="be972f99-c1e0-49de-88f5-c8a2ad50764d" providerId="ADAL" clId="{D6C1D5E3-92E1-024B-B4C5-0E1039089B4C}" dt="2026-06-23T09:45:12.340" v="4027" actId="931"/>
          <ac:picMkLst>
            <pc:docMk/>
            <pc:sldMk cId="2930413817" sldId="267"/>
            <ac:picMk id="8" creationId="{C8E22665-235D-3B84-E13C-BDCFFD33D1DB}"/>
          </ac:picMkLst>
        </pc:picChg>
        <pc:picChg chg="add">
          <ac:chgData name="Chakira M'Houmadi (2322832)" userId="be972f99-c1e0-49de-88f5-c8a2ad50764d" providerId="ADAL" clId="{D6C1D5E3-92E1-024B-B4C5-0E1039089B4C}" dt="2026-06-23T10:06:20.377" v="4029" actId="26606"/>
          <ac:picMkLst>
            <pc:docMk/>
            <pc:sldMk cId="2930413817" sldId="267"/>
            <ac:picMk id="21" creationId="{34BECAD0-6C7E-9278-3AF0-CC6429CA829F}"/>
          </ac:picMkLst>
        </pc:picChg>
        <pc:picChg chg="add mod">
          <ac:chgData name="Chakira M'Houmadi (2322832)" userId="be972f99-c1e0-49de-88f5-c8a2ad50764d" providerId="ADAL" clId="{D6C1D5E3-92E1-024B-B4C5-0E1039089B4C}" dt="2026-06-25T04:53:22.764" v="4228"/>
          <ac:picMkLst>
            <pc:docMk/>
            <pc:sldMk cId="2930413817" sldId="267"/>
            <ac:picMk id="22" creationId="{DC4D4AFB-30A2-227B-12A0-32E482CE5C32}"/>
          </ac:picMkLst>
        </pc:picChg>
      </pc:sldChg>
      <pc:sldChg chg="addSp delSp modSp new mod setBg">
        <pc:chgData name="Chakira M'Houmadi (2322832)" userId="be972f99-c1e0-49de-88f5-c8a2ad50764d" providerId="ADAL" clId="{D6C1D5E3-92E1-024B-B4C5-0E1039089B4C}" dt="2026-06-25T04:53:22.764" v="4228"/>
        <pc:sldMkLst>
          <pc:docMk/>
          <pc:sldMk cId="4218098522" sldId="268"/>
        </pc:sldMkLst>
        <pc:spChg chg="mod">
          <ac:chgData name="Chakira M'Houmadi (2322832)" userId="be972f99-c1e0-49de-88f5-c8a2ad50764d" providerId="ADAL" clId="{D6C1D5E3-92E1-024B-B4C5-0E1039089B4C}" dt="2026-06-23T08:48:25.764" v="4013" actId="26606"/>
          <ac:spMkLst>
            <pc:docMk/>
            <pc:sldMk cId="4218098522" sldId="268"/>
            <ac:spMk id="2" creationId="{46D70516-4923-713A-C659-897F7FB98F42}"/>
          </ac:spMkLst>
        </pc:spChg>
        <pc:spChg chg="del mod">
          <ac:chgData name="Chakira M'Houmadi (2322832)" userId="be972f99-c1e0-49de-88f5-c8a2ad50764d" providerId="ADAL" clId="{D6C1D5E3-92E1-024B-B4C5-0E1039089B4C}" dt="2026-06-23T08:48:25.764" v="4013" actId="26606"/>
          <ac:spMkLst>
            <pc:docMk/>
            <pc:sldMk cId="4218098522" sldId="268"/>
            <ac:spMk id="3" creationId="{39F84BE0-3839-9422-AD26-A399E5F41A53}"/>
          </ac:spMkLst>
        </pc:spChg>
        <pc:spChg chg="add del">
          <ac:chgData name="Chakira M'Houmadi (2322832)" userId="be972f99-c1e0-49de-88f5-c8a2ad50764d" providerId="ADAL" clId="{D6C1D5E3-92E1-024B-B4C5-0E1039089B4C}" dt="2026-06-23T08:48:25.739" v="4012" actId="26606"/>
          <ac:spMkLst>
            <pc:docMk/>
            <pc:sldMk cId="4218098522" sldId="268"/>
            <ac:spMk id="8" creationId="{C2554CA6-288E-4202-BC52-2E5A8F0C0AED}"/>
          </ac:spMkLst>
        </pc:spChg>
        <pc:spChg chg="add del">
          <ac:chgData name="Chakira M'Houmadi (2322832)" userId="be972f99-c1e0-49de-88f5-c8a2ad50764d" providerId="ADAL" clId="{D6C1D5E3-92E1-024B-B4C5-0E1039089B4C}" dt="2026-06-23T09:30:00.984" v="4014" actId="26606"/>
          <ac:spMkLst>
            <pc:docMk/>
            <pc:sldMk cId="4218098522" sldId="268"/>
            <ac:spMk id="9" creationId="{BACC6370-2D7E-4714-9D71-7542949D7D5D}"/>
          </ac:spMkLst>
        </pc:spChg>
        <pc:spChg chg="add del">
          <ac:chgData name="Chakira M'Houmadi (2322832)" userId="be972f99-c1e0-49de-88f5-c8a2ad50764d" providerId="ADAL" clId="{D6C1D5E3-92E1-024B-B4C5-0E1039089B4C}" dt="2026-06-23T08:48:25.739" v="4012" actId="26606"/>
          <ac:spMkLst>
            <pc:docMk/>
            <pc:sldMk cId="4218098522" sldId="268"/>
            <ac:spMk id="10" creationId="{B10BB131-AC8E-4A8E-A5D1-36260F720C3B}"/>
          </ac:spMkLst>
        </pc:spChg>
        <pc:spChg chg="add del">
          <ac:chgData name="Chakira M'Houmadi (2322832)" userId="be972f99-c1e0-49de-88f5-c8a2ad50764d" providerId="ADAL" clId="{D6C1D5E3-92E1-024B-B4C5-0E1039089B4C}" dt="2026-06-23T09:30:00.984" v="4014" actId="26606"/>
          <ac:spMkLst>
            <pc:docMk/>
            <pc:sldMk cId="4218098522" sldId="268"/>
            <ac:spMk id="11" creationId="{256B2C21-A230-48C0-8DF1-C46611373C44}"/>
          </ac:spMkLst>
        </pc:spChg>
        <pc:spChg chg="add del">
          <ac:chgData name="Chakira M'Houmadi (2322832)" userId="be972f99-c1e0-49de-88f5-c8a2ad50764d" providerId="ADAL" clId="{D6C1D5E3-92E1-024B-B4C5-0E1039089B4C}" dt="2026-06-23T08:48:25.739" v="4012" actId="26606"/>
          <ac:spMkLst>
            <pc:docMk/>
            <pc:sldMk cId="4218098522" sldId="268"/>
            <ac:spMk id="12" creationId="{5B7778FC-632E-4DCA-A7CB-0D7731CCF970}"/>
          </ac:spMkLst>
        </pc:spChg>
        <pc:spChg chg="add del">
          <ac:chgData name="Chakira M'Houmadi (2322832)" userId="be972f99-c1e0-49de-88f5-c8a2ad50764d" providerId="ADAL" clId="{D6C1D5E3-92E1-024B-B4C5-0E1039089B4C}" dt="2026-06-23T09:30:00.984" v="4014" actId="26606"/>
          <ac:spMkLst>
            <pc:docMk/>
            <pc:sldMk cId="4218098522" sldId="268"/>
            <ac:spMk id="13" creationId="{3847E18C-932D-4C95-AABA-FEC7C9499AD7}"/>
          </ac:spMkLst>
        </pc:spChg>
        <pc:spChg chg="add del">
          <ac:chgData name="Chakira M'Houmadi (2322832)" userId="be972f99-c1e0-49de-88f5-c8a2ad50764d" providerId="ADAL" clId="{D6C1D5E3-92E1-024B-B4C5-0E1039089B4C}" dt="2026-06-23T08:48:25.739" v="4012" actId="26606"/>
          <ac:spMkLst>
            <pc:docMk/>
            <pc:sldMk cId="4218098522" sldId="268"/>
            <ac:spMk id="14" creationId="{FA23A907-97FB-4A8F-880A-DD77401C4296}"/>
          </ac:spMkLst>
        </pc:spChg>
        <pc:spChg chg="add del">
          <ac:chgData name="Chakira M'Houmadi (2322832)" userId="be972f99-c1e0-49de-88f5-c8a2ad50764d" providerId="ADAL" clId="{D6C1D5E3-92E1-024B-B4C5-0E1039089B4C}" dt="2026-06-23T09:30:00.984" v="4014" actId="26606"/>
          <ac:spMkLst>
            <pc:docMk/>
            <pc:sldMk cId="4218098522" sldId="268"/>
            <ac:spMk id="15" creationId="{3150CB11-0C61-439E-910F-5787759E72A0}"/>
          </ac:spMkLst>
        </pc:spChg>
        <pc:spChg chg="add del">
          <ac:chgData name="Chakira M'Houmadi (2322832)" userId="be972f99-c1e0-49de-88f5-c8a2ad50764d" providerId="ADAL" clId="{D6C1D5E3-92E1-024B-B4C5-0E1039089B4C}" dt="2026-06-23T09:30:00.984" v="4014" actId="26606"/>
          <ac:spMkLst>
            <pc:docMk/>
            <pc:sldMk cId="4218098522" sldId="268"/>
            <ac:spMk id="17" creationId="{43F8A58B-5155-44CE-A5FF-7647B47D0A7A}"/>
          </ac:spMkLst>
        </pc:spChg>
        <pc:spChg chg="add del">
          <ac:chgData name="Chakira M'Houmadi (2322832)" userId="be972f99-c1e0-49de-88f5-c8a2ad50764d" providerId="ADAL" clId="{D6C1D5E3-92E1-024B-B4C5-0E1039089B4C}" dt="2026-06-23T09:30:00.984" v="4014" actId="26606"/>
          <ac:spMkLst>
            <pc:docMk/>
            <pc:sldMk cId="4218098522" sldId="268"/>
            <ac:spMk id="19" creationId="{443F2ACA-E6D6-4028-82DD-F03C262D5DE6}"/>
          </ac:spMkLst>
        </pc:spChg>
        <pc:spChg chg="add">
          <ac:chgData name="Chakira M'Houmadi (2322832)" userId="be972f99-c1e0-49de-88f5-c8a2ad50764d" providerId="ADAL" clId="{D6C1D5E3-92E1-024B-B4C5-0E1039089B4C}" dt="2026-06-23T09:30:00.984" v="4014" actId="26606"/>
          <ac:spMkLst>
            <pc:docMk/>
            <pc:sldMk cId="4218098522" sldId="268"/>
            <ac:spMk id="24" creationId="{BACC6370-2D7E-4714-9D71-7542949D7D5D}"/>
          </ac:spMkLst>
        </pc:spChg>
        <pc:spChg chg="add">
          <ac:chgData name="Chakira M'Houmadi (2322832)" userId="be972f99-c1e0-49de-88f5-c8a2ad50764d" providerId="ADAL" clId="{D6C1D5E3-92E1-024B-B4C5-0E1039089B4C}" dt="2026-06-23T09:30:00.984" v="4014" actId="26606"/>
          <ac:spMkLst>
            <pc:docMk/>
            <pc:sldMk cId="4218098522" sldId="268"/>
            <ac:spMk id="26" creationId="{256B2C21-A230-48C0-8DF1-C46611373C44}"/>
          </ac:spMkLst>
        </pc:spChg>
        <pc:spChg chg="add">
          <ac:chgData name="Chakira M'Houmadi (2322832)" userId="be972f99-c1e0-49de-88f5-c8a2ad50764d" providerId="ADAL" clId="{D6C1D5E3-92E1-024B-B4C5-0E1039089B4C}" dt="2026-06-23T09:30:00.984" v="4014" actId="26606"/>
          <ac:spMkLst>
            <pc:docMk/>
            <pc:sldMk cId="4218098522" sldId="268"/>
            <ac:spMk id="28" creationId="{3847E18C-932D-4C95-AABA-FEC7C9499AD7}"/>
          </ac:spMkLst>
        </pc:spChg>
        <pc:spChg chg="add">
          <ac:chgData name="Chakira M'Houmadi (2322832)" userId="be972f99-c1e0-49de-88f5-c8a2ad50764d" providerId="ADAL" clId="{D6C1D5E3-92E1-024B-B4C5-0E1039089B4C}" dt="2026-06-23T09:30:00.984" v="4014" actId="26606"/>
          <ac:spMkLst>
            <pc:docMk/>
            <pc:sldMk cId="4218098522" sldId="268"/>
            <ac:spMk id="30" creationId="{3150CB11-0C61-439E-910F-5787759E72A0}"/>
          </ac:spMkLst>
        </pc:spChg>
        <pc:spChg chg="add">
          <ac:chgData name="Chakira M'Houmadi (2322832)" userId="be972f99-c1e0-49de-88f5-c8a2ad50764d" providerId="ADAL" clId="{D6C1D5E3-92E1-024B-B4C5-0E1039089B4C}" dt="2026-06-23T09:30:00.984" v="4014" actId="26606"/>
          <ac:spMkLst>
            <pc:docMk/>
            <pc:sldMk cId="4218098522" sldId="268"/>
            <ac:spMk id="32" creationId="{43F8A58B-5155-44CE-A5FF-7647B47D0A7A}"/>
          </ac:spMkLst>
        </pc:spChg>
        <pc:spChg chg="add">
          <ac:chgData name="Chakira M'Houmadi (2322832)" userId="be972f99-c1e0-49de-88f5-c8a2ad50764d" providerId="ADAL" clId="{D6C1D5E3-92E1-024B-B4C5-0E1039089B4C}" dt="2026-06-23T09:30:00.984" v="4014" actId="26606"/>
          <ac:spMkLst>
            <pc:docMk/>
            <pc:sldMk cId="4218098522" sldId="268"/>
            <ac:spMk id="34" creationId="{443F2ACA-E6D6-4028-82DD-F03C262D5DE6}"/>
          </ac:spMkLst>
        </pc:spChg>
        <pc:graphicFrameChg chg="add mod modGraphic">
          <ac:chgData name="Chakira M'Houmadi (2322832)" userId="be972f99-c1e0-49de-88f5-c8a2ad50764d" providerId="ADAL" clId="{D6C1D5E3-92E1-024B-B4C5-0E1039089B4C}" dt="2026-06-23T09:30:00.984" v="4014" actId="26606"/>
          <ac:graphicFrameMkLst>
            <pc:docMk/>
            <pc:sldMk cId="4218098522" sldId="268"/>
            <ac:graphicFrameMk id="5" creationId="{45D42C81-62F5-1AB7-5959-CC5CCD86B098}"/>
          </ac:graphicFrameMkLst>
        </pc:graphicFrameChg>
        <pc:picChg chg="add mod">
          <ac:chgData name="Chakira M'Houmadi (2322832)" userId="be972f99-c1e0-49de-88f5-c8a2ad50764d" providerId="ADAL" clId="{D6C1D5E3-92E1-024B-B4C5-0E1039089B4C}" dt="2026-06-25T04:53:22.764" v="4228"/>
          <ac:picMkLst>
            <pc:docMk/>
            <pc:sldMk cId="4218098522" sldId="268"/>
            <ac:picMk id="22" creationId="{F9A848FF-1ECC-2315-FD26-11A1123F10F4}"/>
          </ac:picMkLst>
        </pc:picChg>
      </pc:sldChg>
      <pc:sldChg chg="addSp delSp modSp new mod setBg">
        <pc:chgData name="Chakira M'Houmadi (2322832)" userId="be972f99-c1e0-49de-88f5-c8a2ad50764d" providerId="ADAL" clId="{D6C1D5E3-92E1-024B-B4C5-0E1039089B4C}" dt="2026-06-25T04:53:22.764" v="4228"/>
        <pc:sldMkLst>
          <pc:docMk/>
          <pc:sldMk cId="2949166052" sldId="269"/>
        </pc:sldMkLst>
        <pc:spChg chg="mod">
          <ac:chgData name="Chakira M'Houmadi (2322832)" userId="be972f99-c1e0-49de-88f5-c8a2ad50764d" providerId="ADAL" clId="{D6C1D5E3-92E1-024B-B4C5-0E1039089B4C}" dt="2026-06-23T10:04:36.692" v="4028" actId="26606"/>
          <ac:spMkLst>
            <pc:docMk/>
            <pc:sldMk cId="2949166052" sldId="269"/>
            <ac:spMk id="2" creationId="{1BC67EA0-BD43-492A-00AC-7CD2EAF88A93}"/>
          </ac:spMkLst>
        </pc:spChg>
        <pc:spChg chg="del mod">
          <ac:chgData name="Chakira M'Houmadi (2322832)" userId="be972f99-c1e0-49de-88f5-c8a2ad50764d" providerId="ADAL" clId="{D6C1D5E3-92E1-024B-B4C5-0E1039089B4C}" dt="2026-06-22T00:36:01.058" v="3903" actId="26606"/>
          <ac:spMkLst>
            <pc:docMk/>
            <pc:sldMk cId="2949166052" sldId="269"/>
            <ac:spMk id="3" creationId="{E5E126E4-BE91-F8E7-5D80-9A8EC3E9F039}"/>
          </ac:spMkLst>
        </pc:spChg>
        <pc:spChg chg="add del">
          <ac:chgData name="Chakira M'Houmadi (2322832)" userId="be972f99-c1e0-49de-88f5-c8a2ad50764d" providerId="ADAL" clId="{D6C1D5E3-92E1-024B-B4C5-0E1039089B4C}" dt="2026-06-23T10:04:36.692" v="4028" actId="26606"/>
          <ac:spMkLst>
            <pc:docMk/>
            <pc:sldMk cId="2949166052" sldId="269"/>
            <ac:spMk id="9" creationId="{BACC6370-2D7E-4714-9D71-7542949D7D5D}"/>
          </ac:spMkLst>
        </pc:spChg>
        <pc:spChg chg="add del">
          <ac:chgData name="Chakira M'Houmadi (2322832)" userId="be972f99-c1e0-49de-88f5-c8a2ad50764d" providerId="ADAL" clId="{D6C1D5E3-92E1-024B-B4C5-0E1039089B4C}" dt="2026-06-23T10:04:36.692" v="4028" actId="26606"/>
          <ac:spMkLst>
            <pc:docMk/>
            <pc:sldMk cId="2949166052" sldId="269"/>
            <ac:spMk id="11" creationId="{256B2C21-A230-48C0-8DF1-C46611373C44}"/>
          </ac:spMkLst>
        </pc:spChg>
        <pc:spChg chg="add del">
          <ac:chgData name="Chakira M'Houmadi (2322832)" userId="be972f99-c1e0-49de-88f5-c8a2ad50764d" providerId="ADAL" clId="{D6C1D5E3-92E1-024B-B4C5-0E1039089B4C}" dt="2026-06-23T10:04:36.692" v="4028" actId="26606"/>
          <ac:spMkLst>
            <pc:docMk/>
            <pc:sldMk cId="2949166052" sldId="269"/>
            <ac:spMk id="13" creationId="{3847E18C-932D-4C95-AABA-FEC7C9499AD7}"/>
          </ac:spMkLst>
        </pc:spChg>
        <pc:spChg chg="add del">
          <ac:chgData name="Chakira M'Houmadi (2322832)" userId="be972f99-c1e0-49de-88f5-c8a2ad50764d" providerId="ADAL" clId="{D6C1D5E3-92E1-024B-B4C5-0E1039089B4C}" dt="2026-06-23T10:04:36.692" v="4028" actId="26606"/>
          <ac:spMkLst>
            <pc:docMk/>
            <pc:sldMk cId="2949166052" sldId="269"/>
            <ac:spMk id="15" creationId="{3150CB11-0C61-439E-910F-5787759E72A0}"/>
          </ac:spMkLst>
        </pc:spChg>
        <pc:spChg chg="add del">
          <ac:chgData name="Chakira M'Houmadi (2322832)" userId="be972f99-c1e0-49de-88f5-c8a2ad50764d" providerId="ADAL" clId="{D6C1D5E3-92E1-024B-B4C5-0E1039089B4C}" dt="2026-06-23T10:04:36.692" v="4028" actId="26606"/>
          <ac:spMkLst>
            <pc:docMk/>
            <pc:sldMk cId="2949166052" sldId="269"/>
            <ac:spMk id="17" creationId="{43F8A58B-5155-44CE-A5FF-7647B47D0A7A}"/>
          </ac:spMkLst>
        </pc:spChg>
        <pc:spChg chg="add del">
          <ac:chgData name="Chakira M'Houmadi (2322832)" userId="be972f99-c1e0-49de-88f5-c8a2ad50764d" providerId="ADAL" clId="{D6C1D5E3-92E1-024B-B4C5-0E1039089B4C}" dt="2026-06-23T10:04:36.692" v="4028" actId="26606"/>
          <ac:spMkLst>
            <pc:docMk/>
            <pc:sldMk cId="2949166052" sldId="269"/>
            <ac:spMk id="19" creationId="{443F2ACA-E6D6-4028-82DD-F03C262D5DE6}"/>
          </ac:spMkLst>
        </pc:spChg>
        <pc:spChg chg="add">
          <ac:chgData name="Chakira M'Houmadi (2322832)" userId="be972f99-c1e0-49de-88f5-c8a2ad50764d" providerId="ADAL" clId="{D6C1D5E3-92E1-024B-B4C5-0E1039089B4C}" dt="2026-06-23T10:04:36.692" v="4028" actId="26606"/>
          <ac:spMkLst>
            <pc:docMk/>
            <pc:sldMk cId="2949166052" sldId="269"/>
            <ac:spMk id="24" creationId="{BACC6370-2D7E-4714-9D71-7542949D7D5D}"/>
          </ac:spMkLst>
        </pc:spChg>
        <pc:spChg chg="add">
          <ac:chgData name="Chakira M'Houmadi (2322832)" userId="be972f99-c1e0-49de-88f5-c8a2ad50764d" providerId="ADAL" clId="{D6C1D5E3-92E1-024B-B4C5-0E1039089B4C}" dt="2026-06-23T10:04:36.692" v="4028" actId="26606"/>
          <ac:spMkLst>
            <pc:docMk/>
            <pc:sldMk cId="2949166052" sldId="269"/>
            <ac:spMk id="26" creationId="{F68B3F68-107C-434F-AA38-110D5EA91B85}"/>
          </ac:spMkLst>
        </pc:spChg>
        <pc:spChg chg="add">
          <ac:chgData name="Chakira M'Houmadi (2322832)" userId="be972f99-c1e0-49de-88f5-c8a2ad50764d" providerId="ADAL" clId="{D6C1D5E3-92E1-024B-B4C5-0E1039089B4C}" dt="2026-06-23T10:04:36.692" v="4028" actId="26606"/>
          <ac:spMkLst>
            <pc:docMk/>
            <pc:sldMk cId="2949166052" sldId="269"/>
            <ac:spMk id="28" creationId="{AAD0DBB9-1A4B-4391-81D4-CB19F9AB918A}"/>
          </ac:spMkLst>
        </pc:spChg>
        <pc:spChg chg="add">
          <ac:chgData name="Chakira M'Houmadi (2322832)" userId="be972f99-c1e0-49de-88f5-c8a2ad50764d" providerId="ADAL" clId="{D6C1D5E3-92E1-024B-B4C5-0E1039089B4C}" dt="2026-06-23T10:04:36.692" v="4028" actId="26606"/>
          <ac:spMkLst>
            <pc:docMk/>
            <pc:sldMk cId="2949166052" sldId="269"/>
            <ac:spMk id="30" creationId="{063BBA22-50EA-4C4D-BE05-F1CE4E63AA56}"/>
          </ac:spMkLst>
        </pc:spChg>
        <pc:graphicFrameChg chg="add mod modGraphic">
          <ac:chgData name="Chakira M'Houmadi (2322832)" userId="be972f99-c1e0-49de-88f5-c8a2ad50764d" providerId="ADAL" clId="{D6C1D5E3-92E1-024B-B4C5-0E1039089B4C}" dt="2026-06-23T10:04:36.692" v="4028" actId="26606"/>
          <ac:graphicFrameMkLst>
            <pc:docMk/>
            <pc:sldMk cId="2949166052" sldId="269"/>
            <ac:graphicFrameMk id="5" creationId="{75F7BD13-53F2-0356-CFF7-668D5F0AB357}"/>
          </ac:graphicFrameMkLst>
        </pc:graphicFrameChg>
        <pc:picChg chg="add mod">
          <ac:chgData name="Chakira M'Houmadi (2322832)" userId="be972f99-c1e0-49de-88f5-c8a2ad50764d" providerId="ADAL" clId="{D6C1D5E3-92E1-024B-B4C5-0E1039089B4C}" dt="2026-06-25T04:53:22.764" v="4228"/>
          <ac:picMkLst>
            <pc:docMk/>
            <pc:sldMk cId="2949166052" sldId="269"/>
            <ac:picMk id="14" creationId="{A31E85E8-9601-F85F-E3C5-FB8CFBDF93A2}"/>
          </ac:picMkLst>
        </pc:picChg>
      </pc:sldChg>
      <pc:sldChg chg="addSp delSp modSp new mod setBg">
        <pc:chgData name="Chakira M'Houmadi (2322832)" userId="be972f99-c1e0-49de-88f5-c8a2ad50764d" providerId="ADAL" clId="{D6C1D5E3-92E1-024B-B4C5-0E1039089B4C}" dt="2026-06-25T04:53:22.764" v="4228"/>
        <pc:sldMkLst>
          <pc:docMk/>
          <pc:sldMk cId="2323808679" sldId="270"/>
        </pc:sldMkLst>
        <pc:spChg chg="mod">
          <ac:chgData name="Chakira M'Houmadi (2322832)" userId="be972f99-c1e0-49de-88f5-c8a2ad50764d" providerId="ADAL" clId="{D6C1D5E3-92E1-024B-B4C5-0E1039089B4C}" dt="2026-06-22T00:36:36.071" v="3904" actId="26606"/>
          <ac:spMkLst>
            <pc:docMk/>
            <pc:sldMk cId="2323808679" sldId="270"/>
            <ac:spMk id="2" creationId="{4241FABE-9808-F594-A7EB-9F97A718635E}"/>
          </ac:spMkLst>
        </pc:spChg>
        <pc:spChg chg="del mod">
          <ac:chgData name="Chakira M'Houmadi (2322832)" userId="be972f99-c1e0-49de-88f5-c8a2ad50764d" providerId="ADAL" clId="{D6C1D5E3-92E1-024B-B4C5-0E1039089B4C}" dt="2026-06-22T00:36:36.071" v="3904" actId="26606"/>
          <ac:spMkLst>
            <pc:docMk/>
            <pc:sldMk cId="2323808679" sldId="270"/>
            <ac:spMk id="3" creationId="{8BF79451-33CF-075D-DEDF-B50E8D53418B}"/>
          </ac:spMkLst>
        </pc:spChg>
        <pc:spChg chg="add">
          <ac:chgData name="Chakira M'Houmadi (2322832)" userId="be972f99-c1e0-49de-88f5-c8a2ad50764d" providerId="ADAL" clId="{D6C1D5E3-92E1-024B-B4C5-0E1039089B4C}" dt="2026-06-22T00:36:36.071" v="3904" actId="26606"/>
          <ac:spMkLst>
            <pc:docMk/>
            <pc:sldMk cId="2323808679" sldId="270"/>
            <ac:spMk id="9" creationId="{BACC6370-2D7E-4714-9D71-7542949D7D5D}"/>
          </ac:spMkLst>
        </pc:spChg>
        <pc:spChg chg="add">
          <ac:chgData name="Chakira M'Houmadi (2322832)" userId="be972f99-c1e0-49de-88f5-c8a2ad50764d" providerId="ADAL" clId="{D6C1D5E3-92E1-024B-B4C5-0E1039089B4C}" dt="2026-06-22T00:36:36.071" v="3904" actId="26606"/>
          <ac:spMkLst>
            <pc:docMk/>
            <pc:sldMk cId="2323808679" sldId="270"/>
            <ac:spMk id="11" creationId="{256B2C21-A230-48C0-8DF1-C46611373C44}"/>
          </ac:spMkLst>
        </pc:spChg>
        <pc:spChg chg="add">
          <ac:chgData name="Chakira M'Houmadi (2322832)" userId="be972f99-c1e0-49de-88f5-c8a2ad50764d" providerId="ADAL" clId="{D6C1D5E3-92E1-024B-B4C5-0E1039089B4C}" dt="2026-06-22T00:36:36.071" v="3904" actId="26606"/>
          <ac:spMkLst>
            <pc:docMk/>
            <pc:sldMk cId="2323808679" sldId="270"/>
            <ac:spMk id="13" creationId="{3847E18C-932D-4C95-AABA-FEC7C9499AD7}"/>
          </ac:spMkLst>
        </pc:spChg>
        <pc:spChg chg="add">
          <ac:chgData name="Chakira M'Houmadi (2322832)" userId="be972f99-c1e0-49de-88f5-c8a2ad50764d" providerId="ADAL" clId="{D6C1D5E3-92E1-024B-B4C5-0E1039089B4C}" dt="2026-06-22T00:36:36.071" v="3904" actId="26606"/>
          <ac:spMkLst>
            <pc:docMk/>
            <pc:sldMk cId="2323808679" sldId="270"/>
            <ac:spMk id="15" creationId="{3150CB11-0C61-439E-910F-5787759E72A0}"/>
          </ac:spMkLst>
        </pc:spChg>
        <pc:spChg chg="add">
          <ac:chgData name="Chakira M'Houmadi (2322832)" userId="be972f99-c1e0-49de-88f5-c8a2ad50764d" providerId="ADAL" clId="{D6C1D5E3-92E1-024B-B4C5-0E1039089B4C}" dt="2026-06-22T00:36:36.071" v="3904" actId="26606"/>
          <ac:spMkLst>
            <pc:docMk/>
            <pc:sldMk cId="2323808679" sldId="270"/>
            <ac:spMk id="17" creationId="{43F8A58B-5155-44CE-A5FF-7647B47D0A7A}"/>
          </ac:spMkLst>
        </pc:spChg>
        <pc:spChg chg="add">
          <ac:chgData name="Chakira M'Houmadi (2322832)" userId="be972f99-c1e0-49de-88f5-c8a2ad50764d" providerId="ADAL" clId="{D6C1D5E3-92E1-024B-B4C5-0E1039089B4C}" dt="2026-06-22T00:36:36.071" v="3904" actId="26606"/>
          <ac:spMkLst>
            <pc:docMk/>
            <pc:sldMk cId="2323808679" sldId="270"/>
            <ac:spMk id="19" creationId="{443F2ACA-E6D6-4028-82DD-F03C262D5DE6}"/>
          </ac:spMkLst>
        </pc:spChg>
        <pc:graphicFrameChg chg="add">
          <ac:chgData name="Chakira M'Houmadi (2322832)" userId="be972f99-c1e0-49de-88f5-c8a2ad50764d" providerId="ADAL" clId="{D6C1D5E3-92E1-024B-B4C5-0E1039089B4C}" dt="2026-06-22T00:36:36.071" v="3904" actId="26606"/>
          <ac:graphicFrameMkLst>
            <pc:docMk/>
            <pc:sldMk cId="2323808679" sldId="270"/>
            <ac:graphicFrameMk id="5" creationId="{92E33110-3679-73F2-8B68-4056AFAEBFC9}"/>
          </ac:graphicFrameMkLst>
        </pc:graphicFrameChg>
        <pc:picChg chg="add mod">
          <ac:chgData name="Chakira M'Houmadi (2322832)" userId="be972f99-c1e0-49de-88f5-c8a2ad50764d" providerId="ADAL" clId="{D6C1D5E3-92E1-024B-B4C5-0E1039089B4C}" dt="2026-06-25T04:53:22.764" v="4228"/>
          <ac:picMkLst>
            <pc:docMk/>
            <pc:sldMk cId="2323808679" sldId="270"/>
            <ac:picMk id="10" creationId="{8942B6FE-864F-6BC6-9725-A3D7577DF145}"/>
          </ac:picMkLst>
        </pc:picChg>
      </pc:sldChg>
      <pc:sldChg chg="new del">
        <pc:chgData name="Chakira M'Houmadi (2322832)" userId="be972f99-c1e0-49de-88f5-c8a2ad50764d" providerId="ADAL" clId="{D6C1D5E3-92E1-024B-B4C5-0E1039089B4C}" dt="2026-06-01T19:54:56.992" v="591" actId="680"/>
        <pc:sldMkLst>
          <pc:docMk/>
          <pc:sldMk cId="3661661188" sldId="271"/>
        </pc:sldMkLst>
      </pc:sldChg>
      <pc:sldChg chg="addSp delSp modSp new mod setBg">
        <pc:chgData name="Chakira M'Houmadi (2322832)" userId="be972f99-c1e0-49de-88f5-c8a2ad50764d" providerId="ADAL" clId="{D6C1D5E3-92E1-024B-B4C5-0E1039089B4C}" dt="2026-06-25T04:53:22.764" v="4228"/>
        <pc:sldMkLst>
          <pc:docMk/>
          <pc:sldMk cId="3906236419" sldId="271"/>
        </pc:sldMkLst>
        <pc:spChg chg="mod">
          <ac:chgData name="Chakira M'Houmadi (2322832)" userId="be972f99-c1e0-49de-88f5-c8a2ad50764d" providerId="ADAL" clId="{D6C1D5E3-92E1-024B-B4C5-0E1039089B4C}" dt="2026-06-23T09:31:58.751" v="4015" actId="26606"/>
          <ac:spMkLst>
            <pc:docMk/>
            <pc:sldMk cId="3906236419" sldId="271"/>
            <ac:spMk id="2" creationId="{C8149B77-15EA-5AE6-8B46-1ABAAE581B58}"/>
          </ac:spMkLst>
        </pc:spChg>
        <pc:spChg chg="mod">
          <ac:chgData name="Chakira M'Houmadi (2322832)" userId="be972f99-c1e0-49de-88f5-c8a2ad50764d" providerId="ADAL" clId="{D6C1D5E3-92E1-024B-B4C5-0E1039089B4C}" dt="2026-06-23T09:31:58.751" v="4015" actId="26606"/>
          <ac:spMkLst>
            <pc:docMk/>
            <pc:sldMk cId="3906236419" sldId="271"/>
            <ac:spMk id="3" creationId="{85FB4429-1AA4-1BE7-E3B0-35B42D213CC2}"/>
          </ac:spMkLst>
        </pc:spChg>
        <pc:spChg chg="add del">
          <ac:chgData name="Chakira M'Houmadi (2322832)" userId="be972f99-c1e0-49de-88f5-c8a2ad50764d" providerId="ADAL" clId="{D6C1D5E3-92E1-024B-B4C5-0E1039089B4C}" dt="2026-06-23T09:31:58.751" v="4015" actId="26606"/>
          <ac:spMkLst>
            <pc:docMk/>
            <pc:sldMk cId="3906236419" sldId="271"/>
            <ac:spMk id="8" creationId="{1B15ED52-F352-441B-82BF-E0EA34836D08}"/>
          </ac:spMkLst>
        </pc:spChg>
        <pc:spChg chg="add del">
          <ac:chgData name="Chakira M'Houmadi (2322832)" userId="be972f99-c1e0-49de-88f5-c8a2ad50764d" providerId="ADAL" clId="{D6C1D5E3-92E1-024B-B4C5-0E1039089B4C}" dt="2026-06-23T09:31:58.751" v="4015" actId="26606"/>
          <ac:spMkLst>
            <pc:docMk/>
            <pc:sldMk cId="3906236419" sldId="271"/>
            <ac:spMk id="10" creationId="{3B2E3793-BFE6-45A2-9B7B-E18844431C99}"/>
          </ac:spMkLst>
        </pc:spChg>
        <pc:spChg chg="add del">
          <ac:chgData name="Chakira M'Houmadi (2322832)" userId="be972f99-c1e0-49de-88f5-c8a2ad50764d" providerId="ADAL" clId="{D6C1D5E3-92E1-024B-B4C5-0E1039089B4C}" dt="2026-06-23T09:31:58.751" v="4015" actId="26606"/>
          <ac:spMkLst>
            <pc:docMk/>
            <pc:sldMk cId="3906236419" sldId="271"/>
            <ac:spMk id="12" creationId="{BC4C4868-CB8F-4AF9-9CDB-8108F2C19B67}"/>
          </ac:spMkLst>
        </pc:spChg>
        <pc:spChg chg="add del">
          <ac:chgData name="Chakira M'Houmadi (2322832)" userId="be972f99-c1e0-49de-88f5-c8a2ad50764d" providerId="ADAL" clId="{D6C1D5E3-92E1-024B-B4C5-0E1039089B4C}" dt="2026-06-23T09:31:58.751" v="4015" actId="26606"/>
          <ac:spMkLst>
            <pc:docMk/>
            <pc:sldMk cId="3906236419" sldId="271"/>
            <ac:spMk id="14" creationId="{375E0459-6403-40CD-989D-56A4407CA12E}"/>
          </ac:spMkLst>
        </pc:spChg>
        <pc:spChg chg="add del">
          <ac:chgData name="Chakira M'Houmadi (2322832)" userId="be972f99-c1e0-49de-88f5-c8a2ad50764d" providerId="ADAL" clId="{D6C1D5E3-92E1-024B-B4C5-0E1039089B4C}" dt="2026-06-23T09:31:58.751" v="4015" actId="26606"/>
          <ac:spMkLst>
            <pc:docMk/>
            <pc:sldMk cId="3906236419" sldId="271"/>
            <ac:spMk id="16" creationId="{53E5B1A8-3AC9-4BD1-9BBC-78CA94F2D1BA}"/>
          </ac:spMkLst>
        </pc:spChg>
        <pc:spChg chg="add">
          <ac:chgData name="Chakira M'Houmadi (2322832)" userId="be972f99-c1e0-49de-88f5-c8a2ad50764d" providerId="ADAL" clId="{D6C1D5E3-92E1-024B-B4C5-0E1039089B4C}" dt="2026-06-23T09:31:58.751" v="4015" actId="26606"/>
          <ac:spMkLst>
            <pc:docMk/>
            <pc:sldMk cId="3906236419" sldId="271"/>
            <ac:spMk id="21" creationId="{09588DA8-065E-4F6F-8EFD-43104AB2E0CF}"/>
          </ac:spMkLst>
        </pc:spChg>
        <pc:spChg chg="add">
          <ac:chgData name="Chakira M'Houmadi (2322832)" userId="be972f99-c1e0-49de-88f5-c8a2ad50764d" providerId="ADAL" clId="{D6C1D5E3-92E1-024B-B4C5-0E1039089B4C}" dt="2026-06-23T09:31:58.751" v="4015" actId="26606"/>
          <ac:spMkLst>
            <pc:docMk/>
            <pc:sldMk cId="3906236419" sldId="271"/>
            <ac:spMk id="23" creationId="{C4285719-470E-454C-AF62-8323075F1F5B}"/>
          </ac:spMkLst>
        </pc:spChg>
        <pc:spChg chg="add">
          <ac:chgData name="Chakira M'Houmadi (2322832)" userId="be972f99-c1e0-49de-88f5-c8a2ad50764d" providerId="ADAL" clId="{D6C1D5E3-92E1-024B-B4C5-0E1039089B4C}" dt="2026-06-23T09:31:58.751" v="4015" actId="26606"/>
          <ac:spMkLst>
            <pc:docMk/>
            <pc:sldMk cId="3906236419" sldId="271"/>
            <ac:spMk id="25" creationId="{CD9FE4EF-C4D8-49A0-B2FF-81D8DB7D8A24}"/>
          </ac:spMkLst>
        </pc:spChg>
        <pc:spChg chg="add">
          <ac:chgData name="Chakira M'Houmadi (2322832)" userId="be972f99-c1e0-49de-88f5-c8a2ad50764d" providerId="ADAL" clId="{D6C1D5E3-92E1-024B-B4C5-0E1039089B4C}" dt="2026-06-23T09:31:58.751" v="4015" actId="26606"/>
          <ac:spMkLst>
            <pc:docMk/>
            <pc:sldMk cId="3906236419" sldId="271"/>
            <ac:spMk id="27" creationId="{4300840D-0A0B-4512-BACA-B439D5B9C57C}"/>
          </ac:spMkLst>
        </pc:spChg>
        <pc:spChg chg="add">
          <ac:chgData name="Chakira M'Houmadi (2322832)" userId="be972f99-c1e0-49de-88f5-c8a2ad50764d" providerId="ADAL" clId="{D6C1D5E3-92E1-024B-B4C5-0E1039089B4C}" dt="2026-06-23T09:31:58.751" v="4015" actId="26606"/>
          <ac:spMkLst>
            <pc:docMk/>
            <pc:sldMk cId="3906236419" sldId="271"/>
            <ac:spMk id="29" creationId="{D2B78728-A580-49A7-84F9-6EF6F583ADE0}"/>
          </ac:spMkLst>
        </pc:spChg>
        <pc:spChg chg="add">
          <ac:chgData name="Chakira M'Houmadi (2322832)" userId="be972f99-c1e0-49de-88f5-c8a2ad50764d" providerId="ADAL" clId="{D6C1D5E3-92E1-024B-B4C5-0E1039089B4C}" dt="2026-06-23T09:31:58.751" v="4015" actId="26606"/>
          <ac:spMkLst>
            <pc:docMk/>
            <pc:sldMk cId="3906236419" sldId="271"/>
            <ac:spMk id="31" creationId="{38FAA1A1-D861-433F-88FA-1E9D6FD31D11}"/>
          </ac:spMkLst>
        </pc:spChg>
        <pc:spChg chg="add">
          <ac:chgData name="Chakira M'Houmadi (2322832)" userId="be972f99-c1e0-49de-88f5-c8a2ad50764d" providerId="ADAL" clId="{D6C1D5E3-92E1-024B-B4C5-0E1039089B4C}" dt="2026-06-23T09:31:58.751" v="4015" actId="26606"/>
          <ac:spMkLst>
            <pc:docMk/>
            <pc:sldMk cId="3906236419" sldId="271"/>
            <ac:spMk id="33" creationId="{8D71EDA1-87BF-4D5D-AB79-F346FD19278A}"/>
          </ac:spMkLst>
        </pc:spChg>
        <pc:picChg chg="add mod">
          <ac:chgData name="Chakira M'Houmadi (2322832)" userId="be972f99-c1e0-49de-88f5-c8a2ad50764d" providerId="ADAL" clId="{D6C1D5E3-92E1-024B-B4C5-0E1039089B4C}" dt="2026-06-25T04:53:22.764" v="4228"/>
          <ac:picMkLst>
            <pc:docMk/>
            <pc:sldMk cId="3906236419" sldId="271"/>
            <ac:picMk id="9" creationId="{2780AA87-A357-5664-A84D-8DF15D6B028B}"/>
          </ac:picMkLst>
        </pc:picChg>
      </pc:sldChg>
      <pc:sldChg chg="addSp modSp new mod setBg">
        <pc:chgData name="Chakira M'Houmadi (2322832)" userId="be972f99-c1e0-49de-88f5-c8a2ad50764d" providerId="ADAL" clId="{D6C1D5E3-92E1-024B-B4C5-0E1039089B4C}" dt="2026-06-25T05:11:07.603" v="4229"/>
        <pc:sldMkLst>
          <pc:docMk/>
          <pc:sldMk cId="195894106" sldId="272"/>
        </pc:sldMkLst>
        <pc:spChg chg="mod">
          <ac:chgData name="Chakira M'Houmadi (2322832)" userId="be972f99-c1e0-49de-88f5-c8a2ad50764d" providerId="ADAL" clId="{D6C1D5E3-92E1-024B-B4C5-0E1039089B4C}" dt="2026-06-23T09:32:14.026" v="4016" actId="26606"/>
          <ac:spMkLst>
            <pc:docMk/>
            <pc:sldMk cId="195894106" sldId="272"/>
            <ac:spMk id="2" creationId="{CB97C67C-A1FA-02EB-08E0-653C6A5E7E68}"/>
          </ac:spMkLst>
        </pc:spChg>
        <pc:spChg chg="mod">
          <ac:chgData name="Chakira M'Houmadi (2322832)" userId="be972f99-c1e0-49de-88f5-c8a2ad50764d" providerId="ADAL" clId="{D6C1D5E3-92E1-024B-B4C5-0E1039089B4C}" dt="2026-06-23T09:32:14.026" v="4016" actId="26606"/>
          <ac:spMkLst>
            <pc:docMk/>
            <pc:sldMk cId="195894106" sldId="272"/>
            <ac:spMk id="3" creationId="{D6D2653A-9E82-49E4-388A-1A499F7F5EA4}"/>
          </ac:spMkLst>
        </pc:spChg>
        <pc:spChg chg="add">
          <ac:chgData name="Chakira M'Houmadi (2322832)" userId="be972f99-c1e0-49de-88f5-c8a2ad50764d" providerId="ADAL" clId="{D6C1D5E3-92E1-024B-B4C5-0E1039089B4C}" dt="2026-06-23T09:32:14.026" v="4016" actId="26606"/>
          <ac:spMkLst>
            <pc:docMk/>
            <pc:sldMk cId="195894106" sldId="272"/>
            <ac:spMk id="8" creationId="{09588DA8-065E-4F6F-8EFD-43104AB2E0CF}"/>
          </ac:spMkLst>
        </pc:spChg>
        <pc:spChg chg="add">
          <ac:chgData name="Chakira M'Houmadi (2322832)" userId="be972f99-c1e0-49de-88f5-c8a2ad50764d" providerId="ADAL" clId="{D6C1D5E3-92E1-024B-B4C5-0E1039089B4C}" dt="2026-06-23T09:32:14.026" v="4016" actId="26606"/>
          <ac:spMkLst>
            <pc:docMk/>
            <pc:sldMk cId="195894106" sldId="272"/>
            <ac:spMk id="10" creationId="{C4285719-470E-454C-AF62-8323075F1F5B}"/>
          </ac:spMkLst>
        </pc:spChg>
        <pc:spChg chg="add">
          <ac:chgData name="Chakira M'Houmadi (2322832)" userId="be972f99-c1e0-49de-88f5-c8a2ad50764d" providerId="ADAL" clId="{D6C1D5E3-92E1-024B-B4C5-0E1039089B4C}" dt="2026-06-23T09:32:14.026" v="4016" actId="26606"/>
          <ac:spMkLst>
            <pc:docMk/>
            <pc:sldMk cId="195894106" sldId="272"/>
            <ac:spMk id="12" creationId="{CD9FE4EF-C4D8-49A0-B2FF-81D8DB7D8A24}"/>
          </ac:spMkLst>
        </pc:spChg>
        <pc:spChg chg="add">
          <ac:chgData name="Chakira M'Houmadi (2322832)" userId="be972f99-c1e0-49de-88f5-c8a2ad50764d" providerId="ADAL" clId="{D6C1D5E3-92E1-024B-B4C5-0E1039089B4C}" dt="2026-06-23T09:32:14.026" v="4016" actId="26606"/>
          <ac:spMkLst>
            <pc:docMk/>
            <pc:sldMk cId="195894106" sldId="272"/>
            <ac:spMk id="14" creationId="{4300840D-0A0B-4512-BACA-B439D5B9C57C}"/>
          </ac:spMkLst>
        </pc:spChg>
        <pc:spChg chg="add">
          <ac:chgData name="Chakira M'Houmadi (2322832)" userId="be972f99-c1e0-49de-88f5-c8a2ad50764d" providerId="ADAL" clId="{D6C1D5E3-92E1-024B-B4C5-0E1039089B4C}" dt="2026-06-23T09:32:14.026" v="4016" actId="26606"/>
          <ac:spMkLst>
            <pc:docMk/>
            <pc:sldMk cId="195894106" sldId="272"/>
            <ac:spMk id="16" creationId="{D2B78728-A580-49A7-84F9-6EF6F583ADE0}"/>
          </ac:spMkLst>
        </pc:spChg>
        <pc:spChg chg="add">
          <ac:chgData name="Chakira M'Houmadi (2322832)" userId="be972f99-c1e0-49de-88f5-c8a2ad50764d" providerId="ADAL" clId="{D6C1D5E3-92E1-024B-B4C5-0E1039089B4C}" dt="2026-06-23T09:32:14.026" v="4016" actId="26606"/>
          <ac:spMkLst>
            <pc:docMk/>
            <pc:sldMk cId="195894106" sldId="272"/>
            <ac:spMk id="18" creationId="{38FAA1A1-D861-433F-88FA-1E9D6FD31D11}"/>
          </ac:spMkLst>
        </pc:spChg>
        <pc:spChg chg="add">
          <ac:chgData name="Chakira M'Houmadi (2322832)" userId="be972f99-c1e0-49de-88f5-c8a2ad50764d" providerId="ADAL" clId="{D6C1D5E3-92E1-024B-B4C5-0E1039089B4C}" dt="2026-06-23T09:32:14.026" v="4016" actId="26606"/>
          <ac:spMkLst>
            <pc:docMk/>
            <pc:sldMk cId="195894106" sldId="272"/>
            <ac:spMk id="20" creationId="{8D71EDA1-87BF-4D5D-AB79-F346FD19278A}"/>
          </ac:spMkLst>
        </pc:spChg>
        <pc:picChg chg="add mod">
          <ac:chgData name="Chakira M'Houmadi (2322832)" userId="be972f99-c1e0-49de-88f5-c8a2ad50764d" providerId="ADAL" clId="{D6C1D5E3-92E1-024B-B4C5-0E1039089B4C}" dt="2026-06-25T05:11:07.603" v="4229"/>
          <ac:picMkLst>
            <pc:docMk/>
            <pc:sldMk cId="195894106" sldId="272"/>
            <ac:picMk id="22" creationId="{2A9631E3-A127-D4AF-877F-2C6227827697}"/>
          </ac:picMkLst>
        </pc:picChg>
      </pc:sldChg>
      <pc:sldChg chg="addSp modSp new mod setBg">
        <pc:chgData name="Chakira M'Houmadi (2322832)" userId="be972f99-c1e0-49de-88f5-c8a2ad50764d" providerId="ADAL" clId="{D6C1D5E3-92E1-024B-B4C5-0E1039089B4C}" dt="2026-06-25T05:11:07.603" v="4229"/>
        <pc:sldMkLst>
          <pc:docMk/>
          <pc:sldMk cId="3155418408" sldId="273"/>
        </pc:sldMkLst>
        <pc:spChg chg="mod">
          <ac:chgData name="Chakira M'Houmadi (2322832)" userId="be972f99-c1e0-49de-88f5-c8a2ad50764d" providerId="ADAL" clId="{D6C1D5E3-92E1-024B-B4C5-0E1039089B4C}" dt="2026-06-23T09:32:25.321" v="4017" actId="26606"/>
          <ac:spMkLst>
            <pc:docMk/>
            <pc:sldMk cId="3155418408" sldId="273"/>
            <ac:spMk id="2" creationId="{41BA3774-1A07-B0CE-B974-7B5D528565AE}"/>
          </ac:spMkLst>
        </pc:spChg>
        <pc:spChg chg="mod">
          <ac:chgData name="Chakira M'Houmadi (2322832)" userId="be972f99-c1e0-49de-88f5-c8a2ad50764d" providerId="ADAL" clId="{D6C1D5E3-92E1-024B-B4C5-0E1039089B4C}" dt="2026-06-23T09:32:25.321" v="4017" actId="26606"/>
          <ac:spMkLst>
            <pc:docMk/>
            <pc:sldMk cId="3155418408" sldId="273"/>
            <ac:spMk id="3" creationId="{94F162A4-A1EE-EBDB-438E-55FE81197F5A}"/>
          </ac:spMkLst>
        </pc:spChg>
        <pc:spChg chg="add">
          <ac:chgData name="Chakira M'Houmadi (2322832)" userId="be972f99-c1e0-49de-88f5-c8a2ad50764d" providerId="ADAL" clId="{D6C1D5E3-92E1-024B-B4C5-0E1039089B4C}" dt="2026-06-23T09:32:25.321" v="4017" actId="26606"/>
          <ac:spMkLst>
            <pc:docMk/>
            <pc:sldMk cId="3155418408" sldId="273"/>
            <ac:spMk id="8" creationId="{09588DA8-065E-4F6F-8EFD-43104AB2E0CF}"/>
          </ac:spMkLst>
        </pc:spChg>
        <pc:spChg chg="add">
          <ac:chgData name="Chakira M'Houmadi (2322832)" userId="be972f99-c1e0-49de-88f5-c8a2ad50764d" providerId="ADAL" clId="{D6C1D5E3-92E1-024B-B4C5-0E1039089B4C}" dt="2026-06-23T09:32:25.321" v="4017" actId="26606"/>
          <ac:spMkLst>
            <pc:docMk/>
            <pc:sldMk cId="3155418408" sldId="273"/>
            <ac:spMk id="10" creationId="{C4285719-470E-454C-AF62-8323075F1F5B}"/>
          </ac:spMkLst>
        </pc:spChg>
        <pc:spChg chg="add">
          <ac:chgData name="Chakira M'Houmadi (2322832)" userId="be972f99-c1e0-49de-88f5-c8a2ad50764d" providerId="ADAL" clId="{D6C1D5E3-92E1-024B-B4C5-0E1039089B4C}" dt="2026-06-23T09:32:25.321" v="4017" actId="26606"/>
          <ac:spMkLst>
            <pc:docMk/>
            <pc:sldMk cId="3155418408" sldId="273"/>
            <ac:spMk id="12" creationId="{CD9FE4EF-C4D8-49A0-B2FF-81D8DB7D8A24}"/>
          </ac:spMkLst>
        </pc:spChg>
        <pc:spChg chg="add">
          <ac:chgData name="Chakira M'Houmadi (2322832)" userId="be972f99-c1e0-49de-88f5-c8a2ad50764d" providerId="ADAL" clId="{D6C1D5E3-92E1-024B-B4C5-0E1039089B4C}" dt="2026-06-23T09:32:25.321" v="4017" actId="26606"/>
          <ac:spMkLst>
            <pc:docMk/>
            <pc:sldMk cId="3155418408" sldId="273"/>
            <ac:spMk id="14" creationId="{4300840D-0A0B-4512-BACA-B439D5B9C57C}"/>
          </ac:spMkLst>
        </pc:spChg>
        <pc:spChg chg="add">
          <ac:chgData name="Chakira M'Houmadi (2322832)" userId="be972f99-c1e0-49de-88f5-c8a2ad50764d" providerId="ADAL" clId="{D6C1D5E3-92E1-024B-B4C5-0E1039089B4C}" dt="2026-06-23T09:32:25.321" v="4017" actId="26606"/>
          <ac:spMkLst>
            <pc:docMk/>
            <pc:sldMk cId="3155418408" sldId="273"/>
            <ac:spMk id="16" creationId="{D2B78728-A580-49A7-84F9-6EF6F583ADE0}"/>
          </ac:spMkLst>
        </pc:spChg>
        <pc:spChg chg="add">
          <ac:chgData name="Chakira M'Houmadi (2322832)" userId="be972f99-c1e0-49de-88f5-c8a2ad50764d" providerId="ADAL" clId="{D6C1D5E3-92E1-024B-B4C5-0E1039089B4C}" dt="2026-06-23T09:32:25.321" v="4017" actId="26606"/>
          <ac:spMkLst>
            <pc:docMk/>
            <pc:sldMk cId="3155418408" sldId="273"/>
            <ac:spMk id="18" creationId="{38FAA1A1-D861-433F-88FA-1E9D6FD31D11}"/>
          </ac:spMkLst>
        </pc:spChg>
        <pc:spChg chg="add">
          <ac:chgData name="Chakira M'Houmadi (2322832)" userId="be972f99-c1e0-49de-88f5-c8a2ad50764d" providerId="ADAL" clId="{D6C1D5E3-92E1-024B-B4C5-0E1039089B4C}" dt="2026-06-23T09:32:25.321" v="4017" actId="26606"/>
          <ac:spMkLst>
            <pc:docMk/>
            <pc:sldMk cId="3155418408" sldId="273"/>
            <ac:spMk id="20" creationId="{8D71EDA1-87BF-4D5D-AB79-F346FD19278A}"/>
          </ac:spMkLst>
        </pc:spChg>
        <pc:picChg chg="add mod">
          <ac:chgData name="Chakira M'Houmadi (2322832)" userId="be972f99-c1e0-49de-88f5-c8a2ad50764d" providerId="ADAL" clId="{D6C1D5E3-92E1-024B-B4C5-0E1039089B4C}" dt="2026-06-25T05:11:07.603" v="4229"/>
          <ac:picMkLst>
            <pc:docMk/>
            <pc:sldMk cId="3155418408" sldId="273"/>
            <ac:picMk id="9" creationId="{EEBCC370-70B0-D057-8535-2D40BDE7C143}"/>
          </ac:picMkLst>
        </pc:picChg>
      </pc:sldChg>
      <pc:sldChg chg="addSp modSp new mod setBg">
        <pc:chgData name="Chakira M'Houmadi (2322832)" userId="be972f99-c1e0-49de-88f5-c8a2ad50764d" providerId="ADAL" clId="{D6C1D5E3-92E1-024B-B4C5-0E1039089B4C}" dt="2026-06-25T05:11:07.603" v="4229"/>
        <pc:sldMkLst>
          <pc:docMk/>
          <pc:sldMk cId="296033309" sldId="274"/>
        </pc:sldMkLst>
        <pc:spChg chg="mod">
          <ac:chgData name="Chakira M'Houmadi (2322832)" userId="be972f99-c1e0-49de-88f5-c8a2ad50764d" providerId="ADAL" clId="{D6C1D5E3-92E1-024B-B4C5-0E1039089B4C}" dt="2026-06-23T09:32:33.413" v="4018" actId="26606"/>
          <ac:spMkLst>
            <pc:docMk/>
            <pc:sldMk cId="296033309" sldId="274"/>
            <ac:spMk id="2" creationId="{99B53E9D-F46B-8A2F-29D9-9D53F394C608}"/>
          </ac:spMkLst>
        </pc:spChg>
        <pc:spChg chg="mod">
          <ac:chgData name="Chakira M'Houmadi (2322832)" userId="be972f99-c1e0-49de-88f5-c8a2ad50764d" providerId="ADAL" clId="{D6C1D5E3-92E1-024B-B4C5-0E1039089B4C}" dt="2026-06-23T09:32:33.413" v="4018" actId="26606"/>
          <ac:spMkLst>
            <pc:docMk/>
            <pc:sldMk cId="296033309" sldId="274"/>
            <ac:spMk id="3" creationId="{BFE99507-81AC-B066-A26F-FA41B12EAC36}"/>
          </ac:spMkLst>
        </pc:spChg>
        <pc:spChg chg="add">
          <ac:chgData name="Chakira M'Houmadi (2322832)" userId="be972f99-c1e0-49de-88f5-c8a2ad50764d" providerId="ADAL" clId="{D6C1D5E3-92E1-024B-B4C5-0E1039089B4C}" dt="2026-06-23T09:32:33.413" v="4018" actId="26606"/>
          <ac:spMkLst>
            <pc:docMk/>
            <pc:sldMk cId="296033309" sldId="274"/>
            <ac:spMk id="8" creationId="{09588DA8-065E-4F6F-8EFD-43104AB2E0CF}"/>
          </ac:spMkLst>
        </pc:spChg>
        <pc:spChg chg="add">
          <ac:chgData name="Chakira M'Houmadi (2322832)" userId="be972f99-c1e0-49de-88f5-c8a2ad50764d" providerId="ADAL" clId="{D6C1D5E3-92E1-024B-B4C5-0E1039089B4C}" dt="2026-06-23T09:32:33.413" v="4018" actId="26606"/>
          <ac:spMkLst>
            <pc:docMk/>
            <pc:sldMk cId="296033309" sldId="274"/>
            <ac:spMk id="10" creationId="{C4285719-470E-454C-AF62-8323075F1F5B}"/>
          </ac:spMkLst>
        </pc:spChg>
        <pc:spChg chg="add">
          <ac:chgData name="Chakira M'Houmadi (2322832)" userId="be972f99-c1e0-49de-88f5-c8a2ad50764d" providerId="ADAL" clId="{D6C1D5E3-92E1-024B-B4C5-0E1039089B4C}" dt="2026-06-23T09:32:33.413" v="4018" actId="26606"/>
          <ac:spMkLst>
            <pc:docMk/>
            <pc:sldMk cId="296033309" sldId="274"/>
            <ac:spMk id="12" creationId="{CD9FE4EF-C4D8-49A0-B2FF-81D8DB7D8A24}"/>
          </ac:spMkLst>
        </pc:spChg>
        <pc:spChg chg="add">
          <ac:chgData name="Chakira M'Houmadi (2322832)" userId="be972f99-c1e0-49de-88f5-c8a2ad50764d" providerId="ADAL" clId="{D6C1D5E3-92E1-024B-B4C5-0E1039089B4C}" dt="2026-06-23T09:32:33.413" v="4018" actId="26606"/>
          <ac:spMkLst>
            <pc:docMk/>
            <pc:sldMk cId="296033309" sldId="274"/>
            <ac:spMk id="14" creationId="{4300840D-0A0B-4512-BACA-B439D5B9C57C}"/>
          </ac:spMkLst>
        </pc:spChg>
        <pc:spChg chg="add">
          <ac:chgData name="Chakira M'Houmadi (2322832)" userId="be972f99-c1e0-49de-88f5-c8a2ad50764d" providerId="ADAL" clId="{D6C1D5E3-92E1-024B-B4C5-0E1039089B4C}" dt="2026-06-23T09:32:33.413" v="4018" actId="26606"/>
          <ac:spMkLst>
            <pc:docMk/>
            <pc:sldMk cId="296033309" sldId="274"/>
            <ac:spMk id="16" creationId="{D2B78728-A580-49A7-84F9-6EF6F583ADE0}"/>
          </ac:spMkLst>
        </pc:spChg>
        <pc:spChg chg="add">
          <ac:chgData name="Chakira M'Houmadi (2322832)" userId="be972f99-c1e0-49de-88f5-c8a2ad50764d" providerId="ADAL" clId="{D6C1D5E3-92E1-024B-B4C5-0E1039089B4C}" dt="2026-06-23T09:32:33.413" v="4018" actId="26606"/>
          <ac:spMkLst>
            <pc:docMk/>
            <pc:sldMk cId="296033309" sldId="274"/>
            <ac:spMk id="18" creationId="{38FAA1A1-D861-433F-88FA-1E9D6FD31D11}"/>
          </ac:spMkLst>
        </pc:spChg>
        <pc:spChg chg="add">
          <ac:chgData name="Chakira M'Houmadi (2322832)" userId="be972f99-c1e0-49de-88f5-c8a2ad50764d" providerId="ADAL" clId="{D6C1D5E3-92E1-024B-B4C5-0E1039089B4C}" dt="2026-06-23T09:32:33.413" v="4018" actId="26606"/>
          <ac:spMkLst>
            <pc:docMk/>
            <pc:sldMk cId="296033309" sldId="274"/>
            <ac:spMk id="20" creationId="{8D71EDA1-87BF-4D5D-AB79-F346FD19278A}"/>
          </ac:spMkLst>
        </pc:spChg>
        <pc:picChg chg="add mod">
          <ac:chgData name="Chakira M'Houmadi (2322832)" userId="be972f99-c1e0-49de-88f5-c8a2ad50764d" providerId="ADAL" clId="{D6C1D5E3-92E1-024B-B4C5-0E1039089B4C}" dt="2026-06-25T05:11:07.603" v="4229"/>
          <ac:picMkLst>
            <pc:docMk/>
            <pc:sldMk cId="296033309" sldId="274"/>
            <ac:picMk id="7" creationId="{60E80342-231B-89FB-4C56-ED59123A63C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3D703D-8BF4-424B-BE29-38BCE9CC6BD9}" type="doc">
      <dgm:prSet loTypeId="urn:microsoft.com/office/officeart/2005/8/layout/vProcess5" loCatId="process" qsTypeId="urn:microsoft.com/office/officeart/2005/8/quickstyle/simple5" qsCatId="simple" csTypeId="urn:microsoft.com/office/officeart/2005/8/colors/colorful5" csCatId="colorful"/>
      <dgm:spPr/>
      <dgm:t>
        <a:bodyPr/>
        <a:lstStyle/>
        <a:p>
          <a:endParaRPr lang="en-US"/>
        </a:p>
      </dgm:t>
    </dgm:pt>
    <dgm:pt modelId="{D15045C0-498F-4AFA-ABBA-946982711649}">
      <dgm:prSet/>
      <dgm:spPr/>
      <dgm:t>
        <a:bodyPr/>
        <a:lstStyle/>
        <a:p>
          <a:r>
            <a:rPr lang="en-GB" dirty="0"/>
            <a:t>The UK population is rapidly ageing (ONS, 2023)</a:t>
          </a:r>
          <a:endParaRPr lang="en-US" dirty="0"/>
        </a:p>
      </dgm:t>
    </dgm:pt>
    <dgm:pt modelId="{B757A7CA-7637-45BA-8261-B6D1675A039E}" type="parTrans" cxnId="{A1A64D01-BF4B-4B52-9AF3-20C6DC33D11B}">
      <dgm:prSet/>
      <dgm:spPr/>
      <dgm:t>
        <a:bodyPr/>
        <a:lstStyle/>
        <a:p>
          <a:endParaRPr lang="en-US"/>
        </a:p>
      </dgm:t>
    </dgm:pt>
    <dgm:pt modelId="{7D840BF7-B7A2-4FAA-9064-F0B9A58F42A8}" type="sibTrans" cxnId="{A1A64D01-BF4B-4B52-9AF3-20C6DC33D11B}">
      <dgm:prSet/>
      <dgm:spPr/>
      <dgm:t>
        <a:bodyPr/>
        <a:lstStyle/>
        <a:p>
          <a:endParaRPr lang="en-US"/>
        </a:p>
      </dgm:t>
    </dgm:pt>
    <dgm:pt modelId="{BA4ABA08-315F-439E-BF10-C1AA34CA6750}">
      <dgm:prSet/>
      <dgm:spPr/>
      <dgm:t>
        <a:bodyPr/>
        <a:lstStyle/>
        <a:p>
          <a:r>
            <a:rPr lang="en-GB"/>
            <a:t>Increased demand for health and social care services (NHS, 2023).</a:t>
          </a:r>
          <a:endParaRPr lang="en-US"/>
        </a:p>
      </dgm:t>
    </dgm:pt>
    <dgm:pt modelId="{AE4665B1-6E14-433C-8038-1A13589BB794}" type="parTrans" cxnId="{8ED12E56-F9A3-4C94-9631-9B7E9FFD8AA8}">
      <dgm:prSet/>
      <dgm:spPr/>
      <dgm:t>
        <a:bodyPr/>
        <a:lstStyle/>
        <a:p>
          <a:endParaRPr lang="en-US"/>
        </a:p>
      </dgm:t>
    </dgm:pt>
    <dgm:pt modelId="{BFFD6E13-A11B-40E9-B78B-505B60B5D524}" type="sibTrans" cxnId="{8ED12E56-F9A3-4C94-9631-9B7E9FFD8AA8}">
      <dgm:prSet/>
      <dgm:spPr/>
      <dgm:t>
        <a:bodyPr/>
        <a:lstStyle/>
        <a:p>
          <a:endParaRPr lang="en-US"/>
        </a:p>
      </dgm:t>
    </dgm:pt>
    <dgm:pt modelId="{2B90F8E1-54A6-43D9-965F-9DA8BB41BF5E}">
      <dgm:prSet/>
      <dgm:spPr/>
      <dgm:t>
        <a:bodyPr/>
        <a:lstStyle/>
        <a:p>
          <a:r>
            <a:rPr lang="en-GB"/>
            <a:t>Older people often have complex physical and social needs.</a:t>
          </a:r>
          <a:endParaRPr lang="en-US"/>
        </a:p>
      </dgm:t>
    </dgm:pt>
    <dgm:pt modelId="{0FDF6915-925F-475B-B574-3CBE4CFE250C}" type="parTrans" cxnId="{1B0356D0-6A9A-4DB9-BC06-D539E2A56C94}">
      <dgm:prSet/>
      <dgm:spPr/>
      <dgm:t>
        <a:bodyPr/>
        <a:lstStyle/>
        <a:p>
          <a:endParaRPr lang="en-US"/>
        </a:p>
      </dgm:t>
    </dgm:pt>
    <dgm:pt modelId="{478263F9-715B-45A5-BDC1-F706ADFA31C6}" type="sibTrans" cxnId="{1B0356D0-6A9A-4DB9-BC06-D539E2A56C94}">
      <dgm:prSet/>
      <dgm:spPr/>
      <dgm:t>
        <a:bodyPr/>
        <a:lstStyle/>
        <a:p>
          <a:endParaRPr lang="en-US"/>
        </a:p>
      </dgm:t>
    </dgm:pt>
    <dgm:pt modelId="{7C29408E-C915-4841-AC1F-A16890D2BCE0}">
      <dgm:prSet/>
      <dgm:spPr/>
      <dgm:t>
        <a:bodyPr/>
        <a:lstStyle/>
        <a:p>
          <a:r>
            <a:rPr lang="en-GB"/>
            <a:t>This trend highlights the need for sustainable and effective care systems.</a:t>
          </a:r>
          <a:endParaRPr lang="en-US"/>
        </a:p>
      </dgm:t>
    </dgm:pt>
    <dgm:pt modelId="{DEC140FD-7404-407D-BB4D-3E7DDD53BBC4}" type="parTrans" cxnId="{8A11E1EC-27EC-4BE9-81B9-A3DE580C042F}">
      <dgm:prSet/>
      <dgm:spPr/>
      <dgm:t>
        <a:bodyPr/>
        <a:lstStyle/>
        <a:p>
          <a:endParaRPr lang="en-US"/>
        </a:p>
      </dgm:t>
    </dgm:pt>
    <dgm:pt modelId="{E045D8BF-4767-4A00-85E0-C440F6BF5E1D}" type="sibTrans" cxnId="{8A11E1EC-27EC-4BE9-81B9-A3DE580C042F}">
      <dgm:prSet/>
      <dgm:spPr/>
      <dgm:t>
        <a:bodyPr/>
        <a:lstStyle/>
        <a:p>
          <a:endParaRPr lang="en-US"/>
        </a:p>
      </dgm:t>
    </dgm:pt>
    <dgm:pt modelId="{4ADC17C9-46AE-2749-B1A1-F239CA4EA5AB}" type="pres">
      <dgm:prSet presAssocID="{BC3D703D-8BF4-424B-BE29-38BCE9CC6BD9}" presName="outerComposite" presStyleCnt="0">
        <dgm:presLayoutVars>
          <dgm:chMax val="5"/>
          <dgm:dir/>
          <dgm:resizeHandles val="exact"/>
        </dgm:presLayoutVars>
      </dgm:prSet>
      <dgm:spPr/>
    </dgm:pt>
    <dgm:pt modelId="{B636EA07-9842-434C-9765-226DA4426FC0}" type="pres">
      <dgm:prSet presAssocID="{BC3D703D-8BF4-424B-BE29-38BCE9CC6BD9}" presName="dummyMaxCanvas" presStyleCnt="0">
        <dgm:presLayoutVars/>
      </dgm:prSet>
      <dgm:spPr/>
    </dgm:pt>
    <dgm:pt modelId="{23D888F5-3B71-8446-93D9-DD4E356AFA87}" type="pres">
      <dgm:prSet presAssocID="{BC3D703D-8BF4-424B-BE29-38BCE9CC6BD9}" presName="FourNodes_1" presStyleLbl="node1" presStyleIdx="0" presStyleCnt="4">
        <dgm:presLayoutVars>
          <dgm:bulletEnabled val="1"/>
        </dgm:presLayoutVars>
      </dgm:prSet>
      <dgm:spPr/>
    </dgm:pt>
    <dgm:pt modelId="{7D68133A-51AD-BA42-9599-C4B6BF423743}" type="pres">
      <dgm:prSet presAssocID="{BC3D703D-8BF4-424B-BE29-38BCE9CC6BD9}" presName="FourNodes_2" presStyleLbl="node1" presStyleIdx="1" presStyleCnt="4">
        <dgm:presLayoutVars>
          <dgm:bulletEnabled val="1"/>
        </dgm:presLayoutVars>
      </dgm:prSet>
      <dgm:spPr/>
    </dgm:pt>
    <dgm:pt modelId="{7B15D476-2774-6C4E-BC74-A512DE803476}" type="pres">
      <dgm:prSet presAssocID="{BC3D703D-8BF4-424B-BE29-38BCE9CC6BD9}" presName="FourNodes_3" presStyleLbl="node1" presStyleIdx="2" presStyleCnt="4">
        <dgm:presLayoutVars>
          <dgm:bulletEnabled val="1"/>
        </dgm:presLayoutVars>
      </dgm:prSet>
      <dgm:spPr/>
    </dgm:pt>
    <dgm:pt modelId="{A8151E05-135D-794E-A69D-6FF05DEB35E8}" type="pres">
      <dgm:prSet presAssocID="{BC3D703D-8BF4-424B-BE29-38BCE9CC6BD9}" presName="FourNodes_4" presStyleLbl="node1" presStyleIdx="3" presStyleCnt="4">
        <dgm:presLayoutVars>
          <dgm:bulletEnabled val="1"/>
        </dgm:presLayoutVars>
      </dgm:prSet>
      <dgm:spPr/>
    </dgm:pt>
    <dgm:pt modelId="{75548C85-8603-4A4A-ADB5-2EAE53AED044}" type="pres">
      <dgm:prSet presAssocID="{BC3D703D-8BF4-424B-BE29-38BCE9CC6BD9}" presName="FourConn_1-2" presStyleLbl="fgAccFollowNode1" presStyleIdx="0" presStyleCnt="3">
        <dgm:presLayoutVars>
          <dgm:bulletEnabled val="1"/>
        </dgm:presLayoutVars>
      </dgm:prSet>
      <dgm:spPr/>
    </dgm:pt>
    <dgm:pt modelId="{82A3C138-0FBB-DB4D-9EB9-6CFD4E8C6A94}" type="pres">
      <dgm:prSet presAssocID="{BC3D703D-8BF4-424B-BE29-38BCE9CC6BD9}" presName="FourConn_2-3" presStyleLbl="fgAccFollowNode1" presStyleIdx="1" presStyleCnt="3">
        <dgm:presLayoutVars>
          <dgm:bulletEnabled val="1"/>
        </dgm:presLayoutVars>
      </dgm:prSet>
      <dgm:spPr/>
    </dgm:pt>
    <dgm:pt modelId="{2B5D8A6B-E855-4441-B812-E25685455075}" type="pres">
      <dgm:prSet presAssocID="{BC3D703D-8BF4-424B-BE29-38BCE9CC6BD9}" presName="FourConn_3-4" presStyleLbl="fgAccFollowNode1" presStyleIdx="2" presStyleCnt="3">
        <dgm:presLayoutVars>
          <dgm:bulletEnabled val="1"/>
        </dgm:presLayoutVars>
      </dgm:prSet>
      <dgm:spPr/>
    </dgm:pt>
    <dgm:pt modelId="{FE693937-09F3-1145-A79A-0B124632F686}" type="pres">
      <dgm:prSet presAssocID="{BC3D703D-8BF4-424B-BE29-38BCE9CC6BD9}" presName="FourNodes_1_text" presStyleLbl="node1" presStyleIdx="3" presStyleCnt="4">
        <dgm:presLayoutVars>
          <dgm:bulletEnabled val="1"/>
        </dgm:presLayoutVars>
      </dgm:prSet>
      <dgm:spPr/>
    </dgm:pt>
    <dgm:pt modelId="{78B7FB4B-B779-EF4A-9216-DB9821D66396}" type="pres">
      <dgm:prSet presAssocID="{BC3D703D-8BF4-424B-BE29-38BCE9CC6BD9}" presName="FourNodes_2_text" presStyleLbl="node1" presStyleIdx="3" presStyleCnt="4">
        <dgm:presLayoutVars>
          <dgm:bulletEnabled val="1"/>
        </dgm:presLayoutVars>
      </dgm:prSet>
      <dgm:spPr/>
    </dgm:pt>
    <dgm:pt modelId="{116745C4-856B-E943-9D7E-EF3FD29B2F79}" type="pres">
      <dgm:prSet presAssocID="{BC3D703D-8BF4-424B-BE29-38BCE9CC6BD9}" presName="FourNodes_3_text" presStyleLbl="node1" presStyleIdx="3" presStyleCnt="4">
        <dgm:presLayoutVars>
          <dgm:bulletEnabled val="1"/>
        </dgm:presLayoutVars>
      </dgm:prSet>
      <dgm:spPr/>
    </dgm:pt>
    <dgm:pt modelId="{9E8B9CE3-A401-2B43-A7A4-B02839EB5517}" type="pres">
      <dgm:prSet presAssocID="{BC3D703D-8BF4-424B-BE29-38BCE9CC6BD9}" presName="FourNodes_4_text" presStyleLbl="node1" presStyleIdx="3" presStyleCnt="4">
        <dgm:presLayoutVars>
          <dgm:bulletEnabled val="1"/>
        </dgm:presLayoutVars>
      </dgm:prSet>
      <dgm:spPr/>
    </dgm:pt>
  </dgm:ptLst>
  <dgm:cxnLst>
    <dgm:cxn modelId="{A1A64D01-BF4B-4B52-9AF3-20C6DC33D11B}" srcId="{BC3D703D-8BF4-424B-BE29-38BCE9CC6BD9}" destId="{D15045C0-498F-4AFA-ABBA-946982711649}" srcOrd="0" destOrd="0" parTransId="{B757A7CA-7637-45BA-8261-B6D1675A039E}" sibTransId="{7D840BF7-B7A2-4FAA-9064-F0B9A58F42A8}"/>
    <dgm:cxn modelId="{D5F2D602-BD65-F146-B15F-4B202442A29D}" type="presOf" srcId="{BC3D703D-8BF4-424B-BE29-38BCE9CC6BD9}" destId="{4ADC17C9-46AE-2749-B1A1-F239CA4EA5AB}" srcOrd="0" destOrd="0" presId="urn:microsoft.com/office/officeart/2005/8/layout/vProcess5"/>
    <dgm:cxn modelId="{9CF4810C-6B25-054F-ACF5-574BC346B30E}" type="presOf" srcId="{2B90F8E1-54A6-43D9-965F-9DA8BB41BF5E}" destId="{7B15D476-2774-6C4E-BC74-A512DE803476}" srcOrd="0" destOrd="0" presId="urn:microsoft.com/office/officeart/2005/8/layout/vProcess5"/>
    <dgm:cxn modelId="{A1A01F10-C671-8340-A8E6-A2AB6AE012E8}" type="presOf" srcId="{478263F9-715B-45A5-BDC1-F706ADFA31C6}" destId="{2B5D8A6B-E855-4441-B812-E25685455075}" srcOrd="0" destOrd="0" presId="urn:microsoft.com/office/officeart/2005/8/layout/vProcess5"/>
    <dgm:cxn modelId="{2FAB803E-0463-3843-9F2F-451A06968A59}" type="presOf" srcId="{7D840BF7-B7A2-4FAA-9064-F0B9A58F42A8}" destId="{75548C85-8603-4A4A-ADB5-2EAE53AED044}" srcOrd="0" destOrd="0" presId="urn:microsoft.com/office/officeart/2005/8/layout/vProcess5"/>
    <dgm:cxn modelId="{0D203251-00C5-C94F-87BF-A2C89C6E9A2D}" type="presOf" srcId="{BFFD6E13-A11B-40E9-B78B-505B60B5D524}" destId="{82A3C138-0FBB-DB4D-9EB9-6CFD4E8C6A94}" srcOrd="0" destOrd="0" presId="urn:microsoft.com/office/officeart/2005/8/layout/vProcess5"/>
    <dgm:cxn modelId="{8ED12E56-F9A3-4C94-9631-9B7E9FFD8AA8}" srcId="{BC3D703D-8BF4-424B-BE29-38BCE9CC6BD9}" destId="{BA4ABA08-315F-439E-BF10-C1AA34CA6750}" srcOrd="1" destOrd="0" parTransId="{AE4665B1-6E14-433C-8038-1A13589BB794}" sibTransId="{BFFD6E13-A11B-40E9-B78B-505B60B5D524}"/>
    <dgm:cxn modelId="{5BB86688-BF66-4642-BD17-0C05ACAA59D3}" type="presOf" srcId="{7C29408E-C915-4841-AC1F-A16890D2BCE0}" destId="{A8151E05-135D-794E-A69D-6FF05DEB35E8}" srcOrd="0" destOrd="0" presId="urn:microsoft.com/office/officeart/2005/8/layout/vProcess5"/>
    <dgm:cxn modelId="{343AE98E-17C3-1E45-B9EF-74BA8C0FB45C}" type="presOf" srcId="{D15045C0-498F-4AFA-ABBA-946982711649}" destId="{FE693937-09F3-1145-A79A-0B124632F686}" srcOrd="1" destOrd="0" presId="urn:microsoft.com/office/officeart/2005/8/layout/vProcess5"/>
    <dgm:cxn modelId="{3DAE63AC-954B-F044-B082-CB7B1654B0EE}" type="presOf" srcId="{BA4ABA08-315F-439E-BF10-C1AA34CA6750}" destId="{7D68133A-51AD-BA42-9599-C4B6BF423743}" srcOrd="0" destOrd="0" presId="urn:microsoft.com/office/officeart/2005/8/layout/vProcess5"/>
    <dgm:cxn modelId="{CFEBB1CA-57FF-2F4D-9C26-62CFEA1264CC}" type="presOf" srcId="{7C29408E-C915-4841-AC1F-A16890D2BCE0}" destId="{9E8B9CE3-A401-2B43-A7A4-B02839EB5517}" srcOrd="1" destOrd="0" presId="urn:microsoft.com/office/officeart/2005/8/layout/vProcess5"/>
    <dgm:cxn modelId="{3EB691CF-85FB-E143-A365-FDEB0146726F}" type="presOf" srcId="{2B90F8E1-54A6-43D9-965F-9DA8BB41BF5E}" destId="{116745C4-856B-E943-9D7E-EF3FD29B2F79}" srcOrd="1" destOrd="0" presId="urn:microsoft.com/office/officeart/2005/8/layout/vProcess5"/>
    <dgm:cxn modelId="{1B0356D0-6A9A-4DB9-BC06-D539E2A56C94}" srcId="{BC3D703D-8BF4-424B-BE29-38BCE9CC6BD9}" destId="{2B90F8E1-54A6-43D9-965F-9DA8BB41BF5E}" srcOrd="2" destOrd="0" parTransId="{0FDF6915-925F-475B-B574-3CBE4CFE250C}" sibTransId="{478263F9-715B-45A5-BDC1-F706ADFA31C6}"/>
    <dgm:cxn modelId="{EE9288E7-4C19-F041-A6E9-D3C93AE76EBE}" type="presOf" srcId="{D15045C0-498F-4AFA-ABBA-946982711649}" destId="{23D888F5-3B71-8446-93D9-DD4E356AFA87}" srcOrd="0" destOrd="0" presId="urn:microsoft.com/office/officeart/2005/8/layout/vProcess5"/>
    <dgm:cxn modelId="{29E252EA-1490-2143-BE59-0175300A1A50}" type="presOf" srcId="{BA4ABA08-315F-439E-BF10-C1AA34CA6750}" destId="{78B7FB4B-B779-EF4A-9216-DB9821D66396}" srcOrd="1" destOrd="0" presId="urn:microsoft.com/office/officeart/2005/8/layout/vProcess5"/>
    <dgm:cxn modelId="{8A11E1EC-27EC-4BE9-81B9-A3DE580C042F}" srcId="{BC3D703D-8BF4-424B-BE29-38BCE9CC6BD9}" destId="{7C29408E-C915-4841-AC1F-A16890D2BCE0}" srcOrd="3" destOrd="0" parTransId="{DEC140FD-7404-407D-BB4D-3E7DDD53BBC4}" sibTransId="{E045D8BF-4767-4A00-85E0-C440F6BF5E1D}"/>
    <dgm:cxn modelId="{7C6E58B6-A63C-5446-81F0-4A5C05FB5894}" type="presParOf" srcId="{4ADC17C9-46AE-2749-B1A1-F239CA4EA5AB}" destId="{B636EA07-9842-434C-9765-226DA4426FC0}" srcOrd="0" destOrd="0" presId="urn:microsoft.com/office/officeart/2005/8/layout/vProcess5"/>
    <dgm:cxn modelId="{56E39C88-3F38-1B46-B9F3-5BDC3E86D420}" type="presParOf" srcId="{4ADC17C9-46AE-2749-B1A1-F239CA4EA5AB}" destId="{23D888F5-3B71-8446-93D9-DD4E356AFA87}" srcOrd="1" destOrd="0" presId="urn:microsoft.com/office/officeart/2005/8/layout/vProcess5"/>
    <dgm:cxn modelId="{99BD7745-95DE-CB41-9C49-5CB1BB60F9C0}" type="presParOf" srcId="{4ADC17C9-46AE-2749-B1A1-F239CA4EA5AB}" destId="{7D68133A-51AD-BA42-9599-C4B6BF423743}" srcOrd="2" destOrd="0" presId="urn:microsoft.com/office/officeart/2005/8/layout/vProcess5"/>
    <dgm:cxn modelId="{3F955B25-B0FD-DF43-9A56-629EE27AF4EC}" type="presParOf" srcId="{4ADC17C9-46AE-2749-B1A1-F239CA4EA5AB}" destId="{7B15D476-2774-6C4E-BC74-A512DE803476}" srcOrd="3" destOrd="0" presId="urn:microsoft.com/office/officeart/2005/8/layout/vProcess5"/>
    <dgm:cxn modelId="{8AA64F8E-7592-3E46-AC42-F546F0399734}" type="presParOf" srcId="{4ADC17C9-46AE-2749-B1A1-F239CA4EA5AB}" destId="{A8151E05-135D-794E-A69D-6FF05DEB35E8}" srcOrd="4" destOrd="0" presId="urn:microsoft.com/office/officeart/2005/8/layout/vProcess5"/>
    <dgm:cxn modelId="{0AB502E5-2BF3-574B-B643-EC4B6DE74282}" type="presParOf" srcId="{4ADC17C9-46AE-2749-B1A1-F239CA4EA5AB}" destId="{75548C85-8603-4A4A-ADB5-2EAE53AED044}" srcOrd="5" destOrd="0" presId="urn:microsoft.com/office/officeart/2005/8/layout/vProcess5"/>
    <dgm:cxn modelId="{87E32B7F-C84F-5146-B52B-74684D284C96}" type="presParOf" srcId="{4ADC17C9-46AE-2749-B1A1-F239CA4EA5AB}" destId="{82A3C138-0FBB-DB4D-9EB9-6CFD4E8C6A94}" srcOrd="6" destOrd="0" presId="urn:microsoft.com/office/officeart/2005/8/layout/vProcess5"/>
    <dgm:cxn modelId="{11E1122C-B5FE-DE41-A55B-7F122F40747D}" type="presParOf" srcId="{4ADC17C9-46AE-2749-B1A1-F239CA4EA5AB}" destId="{2B5D8A6B-E855-4441-B812-E25685455075}" srcOrd="7" destOrd="0" presId="urn:microsoft.com/office/officeart/2005/8/layout/vProcess5"/>
    <dgm:cxn modelId="{A3E8BCAC-34D6-E745-9299-59BEDA9E1E43}" type="presParOf" srcId="{4ADC17C9-46AE-2749-B1A1-F239CA4EA5AB}" destId="{FE693937-09F3-1145-A79A-0B124632F686}" srcOrd="8" destOrd="0" presId="urn:microsoft.com/office/officeart/2005/8/layout/vProcess5"/>
    <dgm:cxn modelId="{8676AC05-6E3A-564B-8BE6-F1F730FBDD26}" type="presParOf" srcId="{4ADC17C9-46AE-2749-B1A1-F239CA4EA5AB}" destId="{78B7FB4B-B779-EF4A-9216-DB9821D66396}" srcOrd="9" destOrd="0" presId="urn:microsoft.com/office/officeart/2005/8/layout/vProcess5"/>
    <dgm:cxn modelId="{835F39CB-84AF-054D-83C8-F42FB2F5403C}" type="presParOf" srcId="{4ADC17C9-46AE-2749-B1A1-F239CA4EA5AB}" destId="{116745C4-856B-E943-9D7E-EF3FD29B2F79}" srcOrd="10" destOrd="0" presId="urn:microsoft.com/office/officeart/2005/8/layout/vProcess5"/>
    <dgm:cxn modelId="{90C4E96E-63BA-A24F-AD7A-3458706B75DE}" type="presParOf" srcId="{4ADC17C9-46AE-2749-B1A1-F239CA4EA5AB}" destId="{9E8B9CE3-A401-2B43-A7A4-B02839EB5517}"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010341-9770-4DE6-BD12-1465B1F1BE41}"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DA03C6C-CA0F-45EA-A50D-576F670744AB}">
      <dgm:prSet/>
      <dgm:spPr/>
      <dgm:t>
        <a:bodyPr/>
        <a:lstStyle/>
        <a:p>
          <a:r>
            <a:rPr lang="en-GB" dirty="0"/>
            <a:t>Activity theory promotes active engagement in later life (Diggs, 2008).</a:t>
          </a:r>
          <a:endParaRPr lang="en-US" dirty="0"/>
        </a:p>
      </dgm:t>
    </dgm:pt>
    <dgm:pt modelId="{E2B41D33-0568-43F9-8258-1446A9689E27}" type="parTrans" cxnId="{84387850-E5F2-4E50-A2F3-1649684A2F88}">
      <dgm:prSet/>
      <dgm:spPr/>
      <dgm:t>
        <a:bodyPr/>
        <a:lstStyle/>
        <a:p>
          <a:endParaRPr lang="en-US"/>
        </a:p>
      </dgm:t>
    </dgm:pt>
    <dgm:pt modelId="{B4B47659-3898-4900-BE99-C0A518848758}" type="sibTrans" cxnId="{84387850-E5F2-4E50-A2F3-1649684A2F88}">
      <dgm:prSet/>
      <dgm:spPr/>
      <dgm:t>
        <a:bodyPr/>
        <a:lstStyle/>
        <a:p>
          <a:endParaRPr lang="en-US"/>
        </a:p>
      </dgm:t>
    </dgm:pt>
    <dgm:pt modelId="{FE08CE62-9694-4A4A-80EF-16FD0D125AD7}">
      <dgm:prSet/>
      <dgm:spPr/>
      <dgm:t>
        <a:bodyPr/>
        <a:lstStyle/>
        <a:p>
          <a:r>
            <a:rPr lang="en-GB"/>
            <a:t>Disengagement theory suggests withdrawal is natural.</a:t>
          </a:r>
          <a:endParaRPr lang="en-US"/>
        </a:p>
      </dgm:t>
    </dgm:pt>
    <dgm:pt modelId="{C835BD84-6724-4A7D-B572-FB2983CD7234}" type="parTrans" cxnId="{66F70BF1-7F57-43BC-9D82-96F1A50FAC47}">
      <dgm:prSet/>
      <dgm:spPr/>
      <dgm:t>
        <a:bodyPr/>
        <a:lstStyle/>
        <a:p>
          <a:endParaRPr lang="en-US"/>
        </a:p>
      </dgm:t>
    </dgm:pt>
    <dgm:pt modelId="{A2322017-FD59-43F6-B313-C98124F3F79F}" type="sibTrans" cxnId="{66F70BF1-7F57-43BC-9D82-96F1A50FAC47}">
      <dgm:prSet/>
      <dgm:spPr/>
      <dgm:t>
        <a:bodyPr/>
        <a:lstStyle/>
        <a:p>
          <a:endParaRPr lang="en-US"/>
        </a:p>
      </dgm:t>
    </dgm:pt>
    <dgm:pt modelId="{10B771B9-86A1-4D68-8E99-BEE3D89546BC}">
      <dgm:prSet/>
      <dgm:spPr/>
      <dgm:t>
        <a:bodyPr/>
        <a:lstStyle/>
        <a:p>
          <a:r>
            <a:rPr lang="en-GB"/>
            <a:t>Continuity theory emphasises maintaining lifestyle patterns (Atchley, 1989).</a:t>
          </a:r>
          <a:br>
            <a:rPr lang="en-GB"/>
          </a:br>
          <a:r>
            <a:rPr lang="en-GB"/>
            <a:t>Critically, modern care aligns more with activity theory,</a:t>
          </a:r>
          <a:endParaRPr lang="en-US"/>
        </a:p>
      </dgm:t>
    </dgm:pt>
    <dgm:pt modelId="{1F237C9C-F512-4780-806D-F47290E0258D}" type="parTrans" cxnId="{050754F3-67BE-458A-B2A9-F038DA0B4570}">
      <dgm:prSet/>
      <dgm:spPr/>
      <dgm:t>
        <a:bodyPr/>
        <a:lstStyle/>
        <a:p>
          <a:endParaRPr lang="en-US"/>
        </a:p>
      </dgm:t>
    </dgm:pt>
    <dgm:pt modelId="{F3020008-ECD7-4159-A943-99EBC03DB4B8}" type="sibTrans" cxnId="{050754F3-67BE-458A-B2A9-F038DA0B4570}">
      <dgm:prSet/>
      <dgm:spPr/>
      <dgm:t>
        <a:bodyPr/>
        <a:lstStyle/>
        <a:p>
          <a:endParaRPr lang="en-US"/>
        </a:p>
      </dgm:t>
    </dgm:pt>
    <dgm:pt modelId="{38C9AE1D-4E9A-47CE-B758-9DDA559709BD}">
      <dgm:prSet/>
      <dgm:spPr/>
      <dgm:t>
        <a:bodyPr/>
        <a:lstStyle/>
        <a:p>
          <a:r>
            <a:rPr lang="en-GB"/>
            <a:t>but may not suit all individuals.</a:t>
          </a:r>
          <a:endParaRPr lang="en-US"/>
        </a:p>
      </dgm:t>
    </dgm:pt>
    <dgm:pt modelId="{E2E6FBAD-343B-452C-A8D4-11D1468B45D9}" type="parTrans" cxnId="{C3E7B3C3-FF02-4A73-AD8C-849F0A68559E}">
      <dgm:prSet/>
      <dgm:spPr/>
      <dgm:t>
        <a:bodyPr/>
        <a:lstStyle/>
        <a:p>
          <a:endParaRPr lang="en-US"/>
        </a:p>
      </dgm:t>
    </dgm:pt>
    <dgm:pt modelId="{8331D63D-D561-4A39-AE97-AEA2838B82C9}" type="sibTrans" cxnId="{C3E7B3C3-FF02-4A73-AD8C-849F0A68559E}">
      <dgm:prSet/>
      <dgm:spPr/>
      <dgm:t>
        <a:bodyPr/>
        <a:lstStyle/>
        <a:p>
          <a:endParaRPr lang="en-US"/>
        </a:p>
      </dgm:t>
    </dgm:pt>
    <dgm:pt modelId="{B671B233-0BB3-6849-8E40-3B8A3A0696F5}" type="pres">
      <dgm:prSet presAssocID="{7F010341-9770-4DE6-BD12-1465B1F1BE41}" presName="linear" presStyleCnt="0">
        <dgm:presLayoutVars>
          <dgm:animLvl val="lvl"/>
          <dgm:resizeHandles val="exact"/>
        </dgm:presLayoutVars>
      </dgm:prSet>
      <dgm:spPr/>
    </dgm:pt>
    <dgm:pt modelId="{6D989A18-83B5-4540-A30E-BC65AA7AF357}" type="pres">
      <dgm:prSet presAssocID="{1DA03C6C-CA0F-45EA-A50D-576F670744AB}" presName="parentText" presStyleLbl="node1" presStyleIdx="0" presStyleCnt="4">
        <dgm:presLayoutVars>
          <dgm:chMax val="0"/>
          <dgm:bulletEnabled val="1"/>
        </dgm:presLayoutVars>
      </dgm:prSet>
      <dgm:spPr/>
    </dgm:pt>
    <dgm:pt modelId="{29201208-E3F7-294D-8057-ACD2E025FBE8}" type="pres">
      <dgm:prSet presAssocID="{B4B47659-3898-4900-BE99-C0A518848758}" presName="spacer" presStyleCnt="0"/>
      <dgm:spPr/>
    </dgm:pt>
    <dgm:pt modelId="{17BAD9FC-C7A8-2D4D-A13E-5E87CA881858}" type="pres">
      <dgm:prSet presAssocID="{FE08CE62-9694-4A4A-80EF-16FD0D125AD7}" presName="parentText" presStyleLbl="node1" presStyleIdx="1" presStyleCnt="4">
        <dgm:presLayoutVars>
          <dgm:chMax val="0"/>
          <dgm:bulletEnabled val="1"/>
        </dgm:presLayoutVars>
      </dgm:prSet>
      <dgm:spPr/>
    </dgm:pt>
    <dgm:pt modelId="{D301D648-47ED-5249-9523-40F6CAE0F093}" type="pres">
      <dgm:prSet presAssocID="{A2322017-FD59-43F6-B313-C98124F3F79F}" presName="spacer" presStyleCnt="0"/>
      <dgm:spPr/>
    </dgm:pt>
    <dgm:pt modelId="{C5D6D5F3-E8CA-7347-AC4D-27DB768433B0}" type="pres">
      <dgm:prSet presAssocID="{10B771B9-86A1-4D68-8E99-BEE3D89546BC}" presName="parentText" presStyleLbl="node1" presStyleIdx="2" presStyleCnt="4">
        <dgm:presLayoutVars>
          <dgm:chMax val="0"/>
          <dgm:bulletEnabled val="1"/>
        </dgm:presLayoutVars>
      </dgm:prSet>
      <dgm:spPr/>
    </dgm:pt>
    <dgm:pt modelId="{15F0832B-E551-7B40-A2B5-183B4B5AA458}" type="pres">
      <dgm:prSet presAssocID="{F3020008-ECD7-4159-A943-99EBC03DB4B8}" presName="spacer" presStyleCnt="0"/>
      <dgm:spPr/>
    </dgm:pt>
    <dgm:pt modelId="{B03E3AF1-F267-B546-BACA-0BE8AE797358}" type="pres">
      <dgm:prSet presAssocID="{38C9AE1D-4E9A-47CE-B758-9DDA559709BD}" presName="parentText" presStyleLbl="node1" presStyleIdx="3" presStyleCnt="4">
        <dgm:presLayoutVars>
          <dgm:chMax val="0"/>
          <dgm:bulletEnabled val="1"/>
        </dgm:presLayoutVars>
      </dgm:prSet>
      <dgm:spPr/>
    </dgm:pt>
  </dgm:ptLst>
  <dgm:cxnLst>
    <dgm:cxn modelId="{2DDA7C2C-F713-AA4C-A29E-F32678E54D93}" type="presOf" srcId="{38C9AE1D-4E9A-47CE-B758-9DDA559709BD}" destId="{B03E3AF1-F267-B546-BACA-0BE8AE797358}" srcOrd="0" destOrd="0" presId="urn:microsoft.com/office/officeart/2005/8/layout/vList2"/>
    <dgm:cxn modelId="{84387850-E5F2-4E50-A2F3-1649684A2F88}" srcId="{7F010341-9770-4DE6-BD12-1465B1F1BE41}" destId="{1DA03C6C-CA0F-45EA-A50D-576F670744AB}" srcOrd="0" destOrd="0" parTransId="{E2B41D33-0568-43F9-8258-1446A9689E27}" sibTransId="{B4B47659-3898-4900-BE99-C0A518848758}"/>
    <dgm:cxn modelId="{1FB99B60-A2BF-C442-BD07-338CC215FC8B}" type="presOf" srcId="{7F010341-9770-4DE6-BD12-1465B1F1BE41}" destId="{B671B233-0BB3-6849-8E40-3B8A3A0696F5}" srcOrd="0" destOrd="0" presId="urn:microsoft.com/office/officeart/2005/8/layout/vList2"/>
    <dgm:cxn modelId="{687A367D-1B75-5C45-9086-76FE1EF9CEEC}" type="presOf" srcId="{FE08CE62-9694-4A4A-80EF-16FD0D125AD7}" destId="{17BAD9FC-C7A8-2D4D-A13E-5E87CA881858}" srcOrd="0" destOrd="0" presId="urn:microsoft.com/office/officeart/2005/8/layout/vList2"/>
    <dgm:cxn modelId="{C3E7B3C3-FF02-4A73-AD8C-849F0A68559E}" srcId="{7F010341-9770-4DE6-BD12-1465B1F1BE41}" destId="{38C9AE1D-4E9A-47CE-B758-9DDA559709BD}" srcOrd="3" destOrd="0" parTransId="{E2E6FBAD-343B-452C-A8D4-11D1468B45D9}" sibTransId="{8331D63D-D561-4A39-AE97-AEA2838B82C9}"/>
    <dgm:cxn modelId="{DB449ECF-5181-374B-AB8A-D8262E3729AB}" type="presOf" srcId="{10B771B9-86A1-4D68-8E99-BEE3D89546BC}" destId="{C5D6D5F3-E8CA-7347-AC4D-27DB768433B0}" srcOrd="0" destOrd="0" presId="urn:microsoft.com/office/officeart/2005/8/layout/vList2"/>
    <dgm:cxn modelId="{289644DF-BB7C-7C4F-B004-163B61131B9D}" type="presOf" srcId="{1DA03C6C-CA0F-45EA-A50D-576F670744AB}" destId="{6D989A18-83B5-4540-A30E-BC65AA7AF357}" srcOrd="0" destOrd="0" presId="urn:microsoft.com/office/officeart/2005/8/layout/vList2"/>
    <dgm:cxn modelId="{66F70BF1-7F57-43BC-9D82-96F1A50FAC47}" srcId="{7F010341-9770-4DE6-BD12-1465B1F1BE41}" destId="{FE08CE62-9694-4A4A-80EF-16FD0D125AD7}" srcOrd="1" destOrd="0" parTransId="{C835BD84-6724-4A7D-B572-FB2983CD7234}" sibTransId="{A2322017-FD59-43F6-B313-C98124F3F79F}"/>
    <dgm:cxn modelId="{050754F3-67BE-458A-B2A9-F038DA0B4570}" srcId="{7F010341-9770-4DE6-BD12-1465B1F1BE41}" destId="{10B771B9-86A1-4D68-8E99-BEE3D89546BC}" srcOrd="2" destOrd="0" parTransId="{1F237C9C-F512-4780-806D-F47290E0258D}" sibTransId="{F3020008-ECD7-4159-A943-99EBC03DB4B8}"/>
    <dgm:cxn modelId="{74272EDA-7D49-9740-907C-83FBCECE2F76}" type="presParOf" srcId="{B671B233-0BB3-6849-8E40-3B8A3A0696F5}" destId="{6D989A18-83B5-4540-A30E-BC65AA7AF357}" srcOrd="0" destOrd="0" presId="urn:microsoft.com/office/officeart/2005/8/layout/vList2"/>
    <dgm:cxn modelId="{29C14D02-DF82-2B43-899C-B4B587EAD879}" type="presParOf" srcId="{B671B233-0BB3-6849-8E40-3B8A3A0696F5}" destId="{29201208-E3F7-294D-8057-ACD2E025FBE8}" srcOrd="1" destOrd="0" presId="urn:microsoft.com/office/officeart/2005/8/layout/vList2"/>
    <dgm:cxn modelId="{F1DECCBD-FF5D-8949-861C-293B43078388}" type="presParOf" srcId="{B671B233-0BB3-6849-8E40-3B8A3A0696F5}" destId="{17BAD9FC-C7A8-2D4D-A13E-5E87CA881858}" srcOrd="2" destOrd="0" presId="urn:microsoft.com/office/officeart/2005/8/layout/vList2"/>
    <dgm:cxn modelId="{992FAD9C-FE93-D74F-A6CE-47ADFE5CD03B}" type="presParOf" srcId="{B671B233-0BB3-6849-8E40-3B8A3A0696F5}" destId="{D301D648-47ED-5249-9523-40F6CAE0F093}" srcOrd="3" destOrd="0" presId="urn:microsoft.com/office/officeart/2005/8/layout/vList2"/>
    <dgm:cxn modelId="{34F6D545-0F01-3043-90CF-C143178ADA54}" type="presParOf" srcId="{B671B233-0BB3-6849-8E40-3B8A3A0696F5}" destId="{C5D6D5F3-E8CA-7347-AC4D-27DB768433B0}" srcOrd="4" destOrd="0" presId="urn:microsoft.com/office/officeart/2005/8/layout/vList2"/>
    <dgm:cxn modelId="{3813B387-0554-5E41-B6F2-A6AA8B8B7B2B}" type="presParOf" srcId="{B671B233-0BB3-6849-8E40-3B8A3A0696F5}" destId="{15F0832B-E551-7B40-A2B5-183B4B5AA458}" srcOrd="5" destOrd="0" presId="urn:microsoft.com/office/officeart/2005/8/layout/vList2"/>
    <dgm:cxn modelId="{A1684E26-53EC-E84F-8CB1-62242BF37EC2}" type="presParOf" srcId="{B671B233-0BB3-6849-8E40-3B8A3A0696F5}" destId="{B03E3AF1-F267-B546-BACA-0BE8AE797358}"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4224B-481A-4EAD-8679-9DC9B79D26BC}" type="doc">
      <dgm:prSet loTypeId="urn:microsoft.com/office/officeart/2005/8/layout/vList2" loCatId="list" qsTypeId="urn:microsoft.com/office/officeart/2005/8/quickstyle/simple2" qsCatId="simple" csTypeId="urn:microsoft.com/office/officeart/2005/8/colors/accent6_2" csCatId="accent6"/>
      <dgm:spPr/>
      <dgm:t>
        <a:bodyPr/>
        <a:lstStyle/>
        <a:p>
          <a:endParaRPr lang="en-US"/>
        </a:p>
      </dgm:t>
    </dgm:pt>
    <dgm:pt modelId="{017C7C59-C18E-4300-81DE-FA6BD1DA6104}">
      <dgm:prSet/>
      <dgm:spPr/>
      <dgm:t>
        <a:bodyPr/>
        <a:lstStyle/>
        <a:p>
          <a:r>
            <a:rPr lang="en-GB"/>
            <a:t>Care Act 2014 promotes wellbeing and independence (Department of Health, 2014).</a:t>
          </a:r>
          <a:endParaRPr lang="en-US"/>
        </a:p>
      </dgm:t>
    </dgm:pt>
    <dgm:pt modelId="{B62BA3AC-0F93-4043-84E6-FC79C86E228A}" type="parTrans" cxnId="{2A12D5EF-CFB6-4307-919F-026B8B5C85EB}">
      <dgm:prSet/>
      <dgm:spPr/>
      <dgm:t>
        <a:bodyPr/>
        <a:lstStyle/>
        <a:p>
          <a:endParaRPr lang="en-US"/>
        </a:p>
      </dgm:t>
    </dgm:pt>
    <dgm:pt modelId="{1CC0312A-392C-4675-8B7E-F2F08033E2BE}" type="sibTrans" cxnId="{2A12D5EF-CFB6-4307-919F-026B8B5C85EB}">
      <dgm:prSet/>
      <dgm:spPr/>
      <dgm:t>
        <a:bodyPr/>
        <a:lstStyle/>
        <a:p>
          <a:endParaRPr lang="en-US"/>
        </a:p>
      </dgm:t>
    </dgm:pt>
    <dgm:pt modelId="{140EB126-54A2-40CE-8CF3-EA4C307F1E8B}">
      <dgm:prSet/>
      <dgm:spPr/>
      <dgm:t>
        <a:bodyPr/>
        <a:lstStyle/>
        <a:p>
          <a:r>
            <a:rPr lang="en-GB"/>
            <a:t>Equality Act 2010 protects against discrimination.</a:t>
          </a:r>
          <a:endParaRPr lang="en-US"/>
        </a:p>
      </dgm:t>
    </dgm:pt>
    <dgm:pt modelId="{D4749513-869E-4E56-B20E-FBF058B4D75B}" type="parTrans" cxnId="{52A813C0-3781-41D0-A828-BB13A76279C1}">
      <dgm:prSet/>
      <dgm:spPr/>
      <dgm:t>
        <a:bodyPr/>
        <a:lstStyle/>
        <a:p>
          <a:endParaRPr lang="en-US"/>
        </a:p>
      </dgm:t>
    </dgm:pt>
    <dgm:pt modelId="{13260200-D312-4F68-8504-440C0034E4A3}" type="sibTrans" cxnId="{52A813C0-3781-41D0-A828-BB13A76279C1}">
      <dgm:prSet/>
      <dgm:spPr/>
      <dgm:t>
        <a:bodyPr/>
        <a:lstStyle/>
        <a:p>
          <a:endParaRPr lang="en-US"/>
        </a:p>
      </dgm:t>
    </dgm:pt>
    <dgm:pt modelId="{68315CC2-C2F5-46ED-B463-37B8B05D6E75}">
      <dgm:prSet/>
      <dgm:spPr/>
      <dgm:t>
        <a:bodyPr/>
        <a:lstStyle/>
        <a:p>
          <a:r>
            <a:rPr lang="en-GB"/>
            <a:t>NHS Long Term Plan supports ageing populations (NHS England, 2019).</a:t>
          </a:r>
          <a:br>
            <a:rPr lang="en-GB"/>
          </a:br>
          <a:r>
            <a:rPr lang="en-GB"/>
            <a:t>However, implementation gaps and funding pressures limit effectiveness.</a:t>
          </a:r>
          <a:endParaRPr lang="en-US"/>
        </a:p>
      </dgm:t>
    </dgm:pt>
    <dgm:pt modelId="{81CFF2C2-B687-44AB-9173-DB4ED806E922}" type="parTrans" cxnId="{D46D862A-4161-4FEF-A9D8-A0FBD12BBCED}">
      <dgm:prSet/>
      <dgm:spPr/>
      <dgm:t>
        <a:bodyPr/>
        <a:lstStyle/>
        <a:p>
          <a:endParaRPr lang="en-US"/>
        </a:p>
      </dgm:t>
    </dgm:pt>
    <dgm:pt modelId="{DE388274-8391-47F7-AB95-AF74E189DE4A}" type="sibTrans" cxnId="{D46D862A-4161-4FEF-A9D8-A0FBD12BBCED}">
      <dgm:prSet/>
      <dgm:spPr/>
      <dgm:t>
        <a:bodyPr/>
        <a:lstStyle/>
        <a:p>
          <a:endParaRPr lang="en-US"/>
        </a:p>
      </dgm:t>
    </dgm:pt>
    <dgm:pt modelId="{32EC53F6-0310-EF44-AF4E-2CF9C3308528}" type="pres">
      <dgm:prSet presAssocID="{CC94224B-481A-4EAD-8679-9DC9B79D26BC}" presName="linear" presStyleCnt="0">
        <dgm:presLayoutVars>
          <dgm:animLvl val="lvl"/>
          <dgm:resizeHandles val="exact"/>
        </dgm:presLayoutVars>
      </dgm:prSet>
      <dgm:spPr/>
    </dgm:pt>
    <dgm:pt modelId="{8A4A879F-1854-164B-BCBA-78AA4751D84E}" type="pres">
      <dgm:prSet presAssocID="{017C7C59-C18E-4300-81DE-FA6BD1DA6104}" presName="parentText" presStyleLbl="node1" presStyleIdx="0" presStyleCnt="3">
        <dgm:presLayoutVars>
          <dgm:chMax val="0"/>
          <dgm:bulletEnabled val="1"/>
        </dgm:presLayoutVars>
      </dgm:prSet>
      <dgm:spPr/>
    </dgm:pt>
    <dgm:pt modelId="{D6F677E9-2CEE-7742-B920-321CC88B32D1}" type="pres">
      <dgm:prSet presAssocID="{1CC0312A-392C-4675-8B7E-F2F08033E2BE}" presName="spacer" presStyleCnt="0"/>
      <dgm:spPr/>
    </dgm:pt>
    <dgm:pt modelId="{B986ABF9-BB71-FD42-B02C-6B8C62F3BC7B}" type="pres">
      <dgm:prSet presAssocID="{140EB126-54A2-40CE-8CF3-EA4C307F1E8B}" presName="parentText" presStyleLbl="node1" presStyleIdx="1" presStyleCnt="3">
        <dgm:presLayoutVars>
          <dgm:chMax val="0"/>
          <dgm:bulletEnabled val="1"/>
        </dgm:presLayoutVars>
      </dgm:prSet>
      <dgm:spPr/>
    </dgm:pt>
    <dgm:pt modelId="{FBDE608D-B6EF-B348-B1F3-E6D0EA780CFA}" type="pres">
      <dgm:prSet presAssocID="{13260200-D312-4F68-8504-440C0034E4A3}" presName="spacer" presStyleCnt="0"/>
      <dgm:spPr/>
    </dgm:pt>
    <dgm:pt modelId="{8152D474-8483-7E42-92B0-F55A3A8F128A}" type="pres">
      <dgm:prSet presAssocID="{68315CC2-C2F5-46ED-B463-37B8B05D6E75}" presName="parentText" presStyleLbl="node1" presStyleIdx="2" presStyleCnt="3">
        <dgm:presLayoutVars>
          <dgm:chMax val="0"/>
          <dgm:bulletEnabled val="1"/>
        </dgm:presLayoutVars>
      </dgm:prSet>
      <dgm:spPr/>
    </dgm:pt>
  </dgm:ptLst>
  <dgm:cxnLst>
    <dgm:cxn modelId="{B2FB2613-7159-2F4E-AEBA-FF27FF70E91E}" type="presOf" srcId="{CC94224B-481A-4EAD-8679-9DC9B79D26BC}" destId="{32EC53F6-0310-EF44-AF4E-2CF9C3308528}" srcOrd="0" destOrd="0" presId="urn:microsoft.com/office/officeart/2005/8/layout/vList2"/>
    <dgm:cxn modelId="{D46D862A-4161-4FEF-A9D8-A0FBD12BBCED}" srcId="{CC94224B-481A-4EAD-8679-9DC9B79D26BC}" destId="{68315CC2-C2F5-46ED-B463-37B8B05D6E75}" srcOrd="2" destOrd="0" parTransId="{81CFF2C2-B687-44AB-9173-DB4ED806E922}" sibTransId="{DE388274-8391-47F7-AB95-AF74E189DE4A}"/>
    <dgm:cxn modelId="{29E75A8A-A6BD-6641-AC6F-2BD3E6FF9405}" type="presOf" srcId="{68315CC2-C2F5-46ED-B463-37B8B05D6E75}" destId="{8152D474-8483-7E42-92B0-F55A3A8F128A}" srcOrd="0" destOrd="0" presId="urn:microsoft.com/office/officeart/2005/8/layout/vList2"/>
    <dgm:cxn modelId="{2C77F796-F18F-394A-9814-F40A65BFA52A}" type="presOf" srcId="{140EB126-54A2-40CE-8CF3-EA4C307F1E8B}" destId="{B986ABF9-BB71-FD42-B02C-6B8C62F3BC7B}" srcOrd="0" destOrd="0" presId="urn:microsoft.com/office/officeart/2005/8/layout/vList2"/>
    <dgm:cxn modelId="{52A813C0-3781-41D0-A828-BB13A76279C1}" srcId="{CC94224B-481A-4EAD-8679-9DC9B79D26BC}" destId="{140EB126-54A2-40CE-8CF3-EA4C307F1E8B}" srcOrd="1" destOrd="0" parTransId="{D4749513-869E-4E56-B20E-FBF058B4D75B}" sibTransId="{13260200-D312-4F68-8504-440C0034E4A3}"/>
    <dgm:cxn modelId="{2A12D5EF-CFB6-4307-919F-026B8B5C85EB}" srcId="{CC94224B-481A-4EAD-8679-9DC9B79D26BC}" destId="{017C7C59-C18E-4300-81DE-FA6BD1DA6104}" srcOrd="0" destOrd="0" parTransId="{B62BA3AC-0F93-4043-84E6-FC79C86E228A}" sibTransId="{1CC0312A-392C-4675-8B7E-F2F08033E2BE}"/>
    <dgm:cxn modelId="{283713F9-871E-394D-AFB1-37BE82E2E6A8}" type="presOf" srcId="{017C7C59-C18E-4300-81DE-FA6BD1DA6104}" destId="{8A4A879F-1854-164B-BCBA-78AA4751D84E}" srcOrd="0" destOrd="0" presId="urn:microsoft.com/office/officeart/2005/8/layout/vList2"/>
    <dgm:cxn modelId="{93E2DEBE-FF71-1745-9244-772F96E7FF98}" type="presParOf" srcId="{32EC53F6-0310-EF44-AF4E-2CF9C3308528}" destId="{8A4A879F-1854-164B-BCBA-78AA4751D84E}" srcOrd="0" destOrd="0" presId="urn:microsoft.com/office/officeart/2005/8/layout/vList2"/>
    <dgm:cxn modelId="{488C25E3-0591-D74D-916D-F7BE5D3FC683}" type="presParOf" srcId="{32EC53F6-0310-EF44-AF4E-2CF9C3308528}" destId="{D6F677E9-2CEE-7742-B920-321CC88B32D1}" srcOrd="1" destOrd="0" presId="urn:microsoft.com/office/officeart/2005/8/layout/vList2"/>
    <dgm:cxn modelId="{78221940-87C6-2546-9E1E-ACB7D218D886}" type="presParOf" srcId="{32EC53F6-0310-EF44-AF4E-2CF9C3308528}" destId="{B986ABF9-BB71-FD42-B02C-6B8C62F3BC7B}" srcOrd="2" destOrd="0" presId="urn:microsoft.com/office/officeart/2005/8/layout/vList2"/>
    <dgm:cxn modelId="{4D3250D3-944F-5941-85A4-D71FB588CDDB}" type="presParOf" srcId="{32EC53F6-0310-EF44-AF4E-2CF9C3308528}" destId="{FBDE608D-B6EF-B348-B1F3-E6D0EA780CFA}" srcOrd="3" destOrd="0" presId="urn:microsoft.com/office/officeart/2005/8/layout/vList2"/>
    <dgm:cxn modelId="{FD85D332-ACED-5747-B421-04BA3F9D262B}" type="presParOf" srcId="{32EC53F6-0310-EF44-AF4E-2CF9C3308528}" destId="{8152D474-8483-7E42-92B0-F55A3A8F128A}"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3EA1E5-2C0A-4EF2-91D7-522C7A6B0858}" type="doc">
      <dgm:prSet loTypeId="urn:microsoft.com/office/officeart/2005/8/layout/vList2" loCatId="list" qsTypeId="urn:microsoft.com/office/officeart/2005/8/quickstyle/simple2" qsCatId="simple" csTypeId="urn:microsoft.com/office/officeart/2005/8/colors/accent6_2" csCatId="accent6"/>
      <dgm:spPr/>
      <dgm:t>
        <a:bodyPr/>
        <a:lstStyle/>
        <a:p>
          <a:endParaRPr lang="en-US"/>
        </a:p>
      </dgm:t>
    </dgm:pt>
    <dgm:pt modelId="{D6594CAC-4A87-4221-BD34-6E4087F0F9E7}">
      <dgm:prSet/>
      <dgm:spPr/>
      <dgm:t>
        <a:bodyPr/>
        <a:lstStyle/>
        <a:p>
          <a:r>
            <a:rPr lang="en-GB"/>
            <a:t>Services include domiciliary, residential and community care (NHS, 2023).</a:t>
          </a:r>
          <a:endParaRPr lang="en-US"/>
        </a:p>
      </dgm:t>
    </dgm:pt>
    <dgm:pt modelId="{753ECC2D-289B-4974-89A8-734EFADD94B9}" type="parTrans" cxnId="{DC8D171A-4263-429F-ABAA-993C9580BEAC}">
      <dgm:prSet/>
      <dgm:spPr/>
      <dgm:t>
        <a:bodyPr/>
        <a:lstStyle/>
        <a:p>
          <a:endParaRPr lang="en-US"/>
        </a:p>
      </dgm:t>
    </dgm:pt>
    <dgm:pt modelId="{D1D32A4F-6697-46AB-935D-7D442FAE5E01}" type="sibTrans" cxnId="{DC8D171A-4263-429F-ABAA-993C9580BEAC}">
      <dgm:prSet/>
      <dgm:spPr/>
      <dgm:t>
        <a:bodyPr/>
        <a:lstStyle/>
        <a:p>
          <a:endParaRPr lang="en-US"/>
        </a:p>
      </dgm:t>
    </dgm:pt>
    <dgm:pt modelId="{82F4EACA-A00A-4C46-994E-6E56BB012BE4}">
      <dgm:prSet/>
      <dgm:spPr/>
      <dgm:t>
        <a:bodyPr/>
        <a:lstStyle/>
        <a:p>
          <a:r>
            <a:rPr lang="en-GB"/>
            <a:t>Designed to support independence and wellbeing.</a:t>
          </a:r>
          <a:endParaRPr lang="en-US"/>
        </a:p>
      </dgm:t>
    </dgm:pt>
    <dgm:pt modelId="{1C216AC6-EA13-4464-A89C-064172014606}" type="parTrans" cxnId="{B1D4638E-9E74-4876-9839-A6A60B3E3D8E}">
      <dgm:prSet/>
      <dgm:spPr/>
      <dgm:t>
        <a:bodyPr/>
        <a:lstStyle/>
        <a:p>
          <a:endParaRPr lang="en-US"/>
        </a:p>
      </dgm:t>
    </dgm:pt>
    <dgm:pt modelId="{93FCA016-F40F-47A9-ADCC-9D6D9D7C9B4A}" type="sibTrans" cxnId="{B1D4638E-9E74-4876-9839-A6A60B3E3D8E}">
      <dgm:prSet/>
      <dgm:spPr/>
      <dgm:t>
        <a:bodyPr/>
        <a:lstStyle/>
        <a:p>
          <a:endParaRPr lang="en-US"/>
        </a:p>
      </dgm:t>
    </dgm:pt>
    <dgm:pt modelId="{7AAD572D-8EA8-44A6-8179-1E668644AADD}">
      <dgm:prSet/>
      <dgm:spPr/>
      <dgm:t>
        <a:bodyPr/>
        <a:lstStyle/>
        <a:p>
          <a:r>
            <a:rPr lang="en-GB"/>
            <a:t>Demand is increasing due to demographic changes.</a:t>
          </a:r>
          <a:br>
            <a:rPr lang="en-GB"/>
          </a:br>
          <a:r>
            <a:rPr lang="en-GB"/>
            <a:t>This raises concerns about sustainability and service quality.</a:t>
          </a:r>
          <a:endParaRPr lang="en-US"/>
        </a:p>
      </dgm:t>
    </dgm:pt>
    <dgm:pt modelId="{809C0BA7-7D63-4AEC-A2A2-7720A911FA97}" type="parTrans" cxnId="{1FE21C17-28AD-4E11-A778-6BEC39D47FDA}">
      <dgm:prSet/>
      <dgm:spPr/>
      <dgm:t>
        <a:bodyPr/>
        <a:lstStyle/>
        <a:p>
          <a:endParaRPr lang="en-US"/>
        </a:p>
      </dgm:t>
    </dgm:pt>
    <dgm:pt modelId="{5DFFA5A3-2FBD-4C39-802B-8AC44A8FBBF7}" type="sibTrans" cxnId="{1FE21C17-28AD-4E11-A778-6BEC39D47FDA}">
      <dgm:prSet/>
      <dgm:spPr/>
      <dgm:t>
        <a:bodyPr/>
        <a:lstStyle/>
        <a:p>
          <a:endParaRPr lang="en-US"/>
        </a:p>
      </dgm:t>
    </dgm:pt>
    <dgm:pt modelId="{28CA1383-5F97-4749-8A41-6E77AD055DFF}" type="pres">
      <dgm:prSet presAssocID="{443EA1E5-2C0A-4EF2-91D7-522C7A6B0858}" presName="linear" presStyleCnt="0">
        <dgm:presLayoutVars>
          <dgm:animLvl val="lvl"/>
          <dgm:resizeHandles val="exact"/>
        </dgm:presLayoutVars>
      </dgm:prSet>
      <dgm:spPr/>
    </dgm:pt>
    <dgm:pt modelId="{582DC787-C4E5-6349-AEFC-21E3F799904D}" type="pres">
      <dgm:prSet presAssocID="{D6594CAC-4A87-4221-BD34-6E4087F0F9E7}" presName="parentText" presStyleLbl="node1" presStyleIdx="0" presStyleCnt="3">
        <dgm:presLayoutVars>
          <dgm:chMax val="0"/>
          <dgm:bulletEnabled val="1"/>
        </dgm:presLayoutVars>
      </dgm:prSet>
      <dgm:spPr/>
    </dgm:pt>
    <dgm:pt modelId="{40931868-E5C2-1E4C-AE32-4C582B4EB468}" type="pres">
      <dgm:prSet presAssocID="{D1D32A4F-6697-46AB-935D-7D442FAE5E01}" presName="spacer" presStyleCnt="0"/>
      <dgm:spPr/>
    </dgm:pt>
    <dgm:pt modelId="{CFE5E9F4-2042-A34F-BC93-2B0FE3B36631}" type="pres">
      <dgm:prSet presAssocID="{82F4EACA-A00A-4C46-994E-6E56BB012BE4}" presName="parentText" presStyleLbl="node1" presStyleIdx="1" presStyleCnt="3">
        <dgm:presLayoutVars>
          <dgm:chMax val="0"/>
          <dgm:bulletEnabled val="1"/>
        </dgm:presLayoutVars>
      </dgm:prSet>
      <dgm:spPr/>
    </dgm:pt>
    <dgm:pt modelId="{75B6B609-EDF9-F44D-A422-23BC090E0ED8}" type="pres">
      <dgm:prSet presAssocID="{93FCA016-F40F-47A9-ADCC-9D6D9D7C9B4A}" presName="spacer" presStyleCnt="0"/>
      <dgm:spPr/>
    </dgm:pt>
    <dgm:pt modelId="{E9C00D16-F180-B54F-BE42-9437E1E1ACA7}" type="pres">
      <dgm:prSet presAssocID="{7AAD572D-8EA8-44A6-8179-1E668644AADD}" presName="parentText" presStyleLbl="node1" presStyleIdx="2" presStyleCnt="3">
        <dgm:presLayoutVars>
          <dgm:chMax val="0"/>
          <dgm:bulletEnabled val="1"/>
        </dgm:presLayoutVars>
      </dgm:prSet>
      <dgm:spPr/>
    </dgm:pt>
  </dgm:ptLst>
  <dgm:cxnLst>
    <dgm:cxn modelId="{1FE21C17-28AD-4E11-A778-6BEC39D47FDA}" srcId="{443EA1E5-2C0A-4EF2-91D7-522C7A6B0858}" destId="{7AAD572D-8EA8-44A6-8179-1E668644AADD}" srcOrd="2" destOrd="0" parTransId="{809C0BA7-7D63-4AEC-A2A2-7720A911FA97}" sibTransId="{5DFFA5A3-2FBD-4C39-802B-8AC44A8FBBF7}"/>
    <dgm:cxn modelId="{DC8D171A-4263-429F-ABAA-993C9580BEAC}" srcId="{443EA1E5-2C0A-4EF2-91D7-522C7A6B0858}" destId="{D6594CAC-4A87-4221-BD34-6E4087F0F9E7}" srcOrd="0" destOrd="0" parTransId="{753ECC2D-289B-4974-89A8-734EFADD94B9}" sibTransId="{D1D32A4F-6697-46AB-935D-7D442FAE5E01}"/>
    <dgm:cxn modelId="{F5083D40-CD06-C547-B957-3B7E6ED4C5BE}" type="presOf" srcId="{82F4EACA-A00A-4C46-994E-6E56BB012BE4}" destId="{CFE5E9F4-2042-A34F-BC93-2B0FE3B36631}" srcOrd="0" destOrd="0" presId="urn:microsoft.com/office/officeart/2005/8/layout/vList2"/>
    <dgm:cxn modelId="{B1D4638E-9E74-4876-9839-A6A60B3E3D8E}" srcId="{443EA1E5-2C0A-4EF2-91D7-522C7A6B0858}" destId="{82F4EACA-A00A-4C46-994E-6E56BB012BE4}" srcOrd="1" destOrd="0" parTransId="{1C216AC6-EA13-4464-A89C-064172014606}" sibTransId="{93FCA016-F40F-47A9-ADCC-9D6D9D7C9B4A}"/>
    <dgm:cxn modelId="{E782AF95-034E-8448-8AA1-A0C5E5E0373D}" type="presOf" srcId="{D6594CAC-4A87-4221-BD34-6E4087F0F9E7}" destId="{582DC787-C4E5-6349-AEFC-21E3F799904D}" srcOrd="0" destOrd="0" presId="urn:microsoft.com/office/officeart/2005/8/layout/vList2"/>
    <dgm:cxn modelId="{321E6CC6-EFE5-974C-8F60-2AAD28CD85E9}" type="presOf" srcId="{443EA1E5-2C0A-4EF2-91D7-522C7A6B0858}" destId="{28CA1383-5F97-4749-8A41-6E77AD055DFF}" srcOrd="0" destOrd="0" presId="urn:microsoft.com/office/officeart/2005/8/layout/vList2"/>
    <dgm:cxn modelId="{DE1602ED-0CAE-F145-9A39-CEE14C8ADD67}" type="presOf" srcId="{7AAD572D-8EA8-44A6-8179-1E668644AADD}" destId="{E9C00D16-F180-B54F-BE42-9437E1E1ACA7}" srcOrd="0" destOrd="0" presId="urn:microsoft.com/office/officeart/2005/8/layout/vList2"/>
    <dgm:cxn modelId="{497FC2FE-26DF-1945-AAAA-50E13F9D804F}" type="presParOf" srcId="{28CA1383-5F97-4749-8A41-6E77AD055DFF}" destId="{582DC787-C4E5-6349-AEFC-21E3F799904D}" srcOrd="0" destOrd="0" presId="urn:microsoft.com/office/officeart/2005/8/layout/vList2"/>
    <dgm:cxn modelId="{50432A5D-2A27-A949-8977-CC3D3AE3CB4C}" type="presParOf" srcId="{28CA1383-5F97-4749-8A41-6E77AD055DFF}" destId="{40931868-E5C2-1E4C-AE32-4C582B4EB468}" srcOrd="1" destOrd="0" presId="urn:microsoft.com/office/officeart/2005/8/layout/vList2"/>
    <dgm:cxn modelId="{7FEEA468-1E8C-BE4B-8BCB-AF31EA9F5A55}" type="presParOf" srcId="{28CA1383-5F97-4749-8A41-6E77AD055DFF}" destId="{CFE5E9F4-2042-A34F-BC93-2B0FE3B36631}" srcOrd="2" destOrd="0" presId="urn:microsoft.com/office/officeart/2005/8/layout/vList2"/>
    <dgm:cxn modelId="{DC5DB196-87DB-B848-BE95-8353D0EFC766}" type="presParOf" srcId="{28CA1383-5F97-4749-8A41-6E77AD055DFF}" destId="{75B6B609-EDF9-F44D-A422-23BC090E0ED8}" srcOrd="3" destOrd="0" presId="urn:microsoft.com/office/officeart/2005/8/layout/vList2"/>
    <dgm:cxn modelId="{472F0F6D-AAE0-0C4A-A3D9-57514AB90007}" type="presParOf" srcId="{28CA1383-5F97-4749-8A41-6E77AD055DFF}" destId="{E9C00D16-F180-B54F-BE42-9437E1E1ACA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F8FC10-7022-41CB-8B1B-9A1B030B5E2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3FF637F-965A-473D-80B7-0DAD6C9E14B3}">
      <dgm:prSet/>
      <dgm:spPr/>
      <dgm:t>
        <a:bodyPr/>
        <a:lstStyle/>
        <a:p>
          <a:r>
            <a:rPr lang="en-GB"/>
            <a:t>Supports independence at home (NHS, 2023).</a:t>
          </a:r>
          <a:endParaRPr lang="en-US"/>
        </a:p>
      </dgm:t>
    </dgm:pt>
    <dgm:pt modelId="{57025D90-1FF0-479E-B798-42C72F3E701B}" type="parTrans" cxnId="{0BF2DFE5-8BB6-4741-9511-8A6102FE9CB5}">
      <dgm:prSet/>
      <dgm:spPr/>
      <dgm:t>
        <a:bodyPr/>
        <a:lstStyle/>
        <a:p>
          <a:endParaRPr lang="en-US"/>
        </a:p>
      </dgm:t>
    </dgm:pt>
    <dgm:pt modelId="{4B0DD139-A59C-4360-A66E-FE2FB22EEE51}" type="sibTrans" cxnId="{0BF2DFE5-8BB6-4741-9511-8A6102FE9CB5}">
      <dgm:prSet/>
      <dgm:spPr/>
      <dgm:t>
        <a:bodyPr/>
        <a:lstStyle/>
        <a:p>
          <a:endParaRPr lang="en-US"/>
        </a:p>
      </dgm:t>
    </dgm:pt>
    <dgm:pt modelId="{68C75B02-C9E2-4992-8186-9EBE37188C53}">
      <dgm:prSet/>
      <dgm:spPr/>
      <dgm:t>
        <a:bodyPr/>
        <a:lstStyle/>
        <a:p>
          <a:r>
            <a:rPr lang="en-GB"/>
            <a:t>Promotes person-centred care (SCIE, 2022).</a:t>
          </a:r>
          <a:endParaRPr lang="en-US"/>
        </a:p>
      </dgm:t>
    </dgm:pt>
    <dgm:pt modelId="{02078A05-7EDC-4E02-BAC0-C68DD71F47E3}" type="parTrans" cxnId="{7F8BA3AC-FA45-4887-B394-A4B2B2968A33}">
      <dgm:prSet/>
      <dgm:spPr/>
      <dgm:t>
        <a:bodyPr/>
        <a:lstStyle/>
        <a:p>
          <a:endParaRPr lang="en-US"/>
        </a:p>
      </dgm:t>
    </dgm:pt>
    <dgm:pt modelId="{B99B7116-2447-4453-9535-47A5042D7F06}" type="sibTrans" cxnId="{7F8BA3AC-FA45-4887-B394-A4B2B2968A33}">
      <dgm:prSet/>
      <dgm:spPr/>
      <dgm:t>
        <a:bodyPr/>
        <a:lstStyle/>
        <a:p>
          <a:endParaRPr lang="en-US"/>
        </a:p>
      </dgm:t>
    </dgm:pt>
    <dgm:pt modelId="{AE92C577-9D0B-4702-92CF-561B7905F412}">
      <dgm:prSet/>
      <dgm:spPr/>
      <dgm:t>
        <a:bodyPr/>
        <a:lstStyle/>
        <a:p>
          <a:r>
            <a:rPr lang="en-GB"/>
            <a:t>Challenges include staff shortages and time constraints (Skills for Care, 2022).</a:t>
          </a:r>
          <a:br>
            <a:rPr lang="en-GB"/>
          </a:br>
          <a:r>
            <a:rPr lang="en-GB"/>
            <a:t>This suggests inconsistencies in care quality across regions.</a:t>
          </a:r>
          <a:endParaRPr lang="en-US"/>
        </a:p>
      </dgm:t>
    </dgm:pt>
    <dgm:pt modelId="{95F748BA-C7A6-48A5-9E0D-7941FE00958C}" type="parTrans" cxnId="{6C5491CE-A609-404F-A872-0228FCC333D9}">
      <dgm:prSet/>
      <dgm:spPr/>
      <dgm:t>
        <a:bodyPr/>
        <a:lstStyle/>
        <a:p>
          <a:endParaRPr lang="en-US"/>
        </a:p>
      </dgm:t>
    </dgm:pt>
    <dgm:pt modelId="{E2DA7001-9616-4D4A-9E6F-A2001060A13D}" type="sibTrans" cxnId="{6C5491CE-A609-404F-A872-0228FCC333D9}">
      <dgm:prSet/>
      <dgm:spPr/>
      <dgm:t>
        <a:bodyPr/>
        <a:lstStyle/>
        <a:p>
          <a:endParaRPr lang="en-US"/>
        </a:p>
      </dgm:t>
    </dgm:pt>
    <dgm:pt modelId="{9CD2FEA4-08A1-4541-8F28-1882141DCCC6}" type="pres">
      <dgm:prSet presAssocID="{12F8FC10-7022-41CB-8B1B-9A1B030B5E2C}" presName="linear" presStyleCnt="0">
        <dgm:presLayoutVars>
          <dgm:animLvl val="lvl"/>
          <dgm:resizeHandles val="exact"/>
        </dgm:presLayoutVars>
      </dgm:prSet>
      <dgm:spPr/>
    </dgm:pt>
    <dgm:pt modelId="{B5AF7A94-0A9D-DA41-853B-E8C63F87497D}" type="pres">
      <dgm:prSet presAssocID="{03FF637F-965A-473D-80B7-0DAD6C9E14B3}" presName="parentText" presStyleLbl="node1" presStyleIdx="0" presStyleCnt="3">
        <dgm:presLayoutVars>
          <dgm:chMax val="0"/>
          <dgm:bulletEnabled val="1"/>
        </dgm:presLayoutVars>
      </dgm:prSet>
      <dgm:spPr/>
    </dgm:pt>
    <dgm:pt modelId="{2E66256F-4DBE-0141-BB3C-26FFF0F8B846}" type="pres">
      <dgm:prSet presAssocID="{4B0DD139-A59C-4360-A66E-FE2FB22EEE51}" presName="spacer" presStyleCnt="0"/>
      <dgm:spPr/>
    </dgm:pt>
    <dgm:pt modelId="{D90B4DA6-E6BE-EF4F-8972-9AD806DD5D6C}" type="pres">
      <dgm:prSet presAssocID="{68C75B02-C9E2-4992-8186-9EBE37188C53}" presName="parentText" presStyleLbl="node1" presStyleIdx="1" presStyleCnt="3">
        <dgm:presLayoutVars>
          <dgm:chMax val="0"/>
          <dgm:bulletEnabled val="1"/>
        </dgm:presLayoutVars>
      </dgm:prSet>
      <dgm:spPr/>
    </dgm:pt>
    <dgm:pt modelId="{68A76B60-2CD2-B34F-BF94-36E7264E6A91}" type="pres">
      <dgm:prSet presAssocID="{B99B7116-2447-4453-9535-47A5042D7F06}" presName="spacer" presStyleCnt="0"/>
      <dgm:spPr/>
    </dgm:pt>
    <dgm:pt modelId="{D4AC8DCA-D8C1-794B-9C52-E22727676E7A}" type="pres">
      <dgm:prSet presAssocID="{AE92C577-9D0B-4702-92CF-561B7905F412}" presName="parentText" presStyleLbl="node1" presStyleIdx="2" presStyleCnt="3">
        <dgm:presLayoutVars>
          <dgm:chMax val="0"/>
          <dgm:bulletEnabled val="1"/>
        </dgm:presLayoutVars>
      </dgm:prSet>
      <dgm:spPr/>
    </dgm:pt>
  </dgm:ptLst>
  <dgm:cxnLst>
    <dgm:cxn modelId="{14AE6521-6947-E346-B981-691B8889103E}" type="presOf" srcId="{12F8FC10-7022-41CB-8B1B-9A1B030B5E2C}" destId="{9CD2FEA4-08A1-4541-8F28-1882141DCCC6}" srcOrd="0" destOrd="0" presId="urn:microsoft.com/office/officeart/2005/8/layout/vList2"/>
    <dgm:cxn modelId="{A503B241-7C93-394D-8D12-183C400F45B5}" type="presOf" srcId="{68C75B02-C9E2-4992-8186-9EBE37188C53}" destId="{D90B4DA6-E6BE-EF4F-8972-9AD806DD5D6C}" srcOrd="0" destOrd="0" presId="urn:microsoft.com/office/officeart/2005/8/layout/vList2"/>
    <dgm:cxn modelId="{24084AA9-D99C-BA40-8380-113FD3451249}" type="presOf" srcId="{AE92C577-9D0B-4702-92CF-561B7905F412}" destId="{D4AC8DCA-D8C1-794B-9C52-E22727676E7A}" srcOrd="0" destOrd="0" presId="urn:microsoft.com/office/officeart/2005/8/layout/vList2"/>
    <dgm:cxn modelId="{7F8BA3AC-FA45-4887-B394-A4B2B2968A33}" srcId="{12F8FC10-7022-41CB-8B1B-9A1B030B5E2C}" destId="{68C75B02-C9E2-4992-8186-9EBE37188C53}" srcOrd="1" destOrd="0" parTransId="{02078A05-7EDC-4E02-BAC0-C68DD71F47E3}" sibTransId="{B99B7116-2447-4453-9535-47A5042D7F06}"/>
    <dgm:cxn modelId="{6C5491CE-A609-404F-A872-0228FCC333D9}" srcId="{12F8FC10-7022-41CB-8B1B-9A1B030B5E2C}" destId="{AE92C577-9D0B-4702-92CF-561B7905F412}" srcOrd="2" destOrd="0" parTransId="{95F748BA-C7A6-48A5-9E0D-7941FE00958C}" sibTransId="{E2DA7001-9616-4D4A-9E6F-A2001060A13D}"/>
    <dgm:cxn modelId="{0BF2DFE5-8BB6-4741-9511-8A6102FE9CB5}" srcId="{12F8FC10-7022-41CB-8B1B-9A1B030B5E2C}" destId="{03FF637F-965A-473D-80B7-0DAD6C9E14B3}" srcOrd="0" destOrd="0" parTransId="{57025D90-1FF0-479E-B798-42C72F3E701B}" sibTransId="{4B0DD139-A59C-4360-A66E-FE2FB22EEE51}"/>
    <dgm:cxn modelId="{5B17FDF2-699A-0E46-BBC5-B56010F3E8BC}" type="presOf" srcId="{03FF637F-965A-473D-80B7-0DAD6C9E14B3}" destId="{B5AF7A94-0A9D-DA41-853B-E8C63F87497D}" srcOrd="0" destOrd="0" presId="urn:microsoft.com/office/officeart/2005/8/layout/vList2"/>
    <dgm:cxn modelId="{1D523429-BC18-0147-BD32-D9721D278ADC}" type="presParOf" srcId="{9CD2FEA4-08A1-4541-8F28-1882141DCCC6}" destId="{B5AF7A94-0A9D-DA41-853B-E8C63F87497D}" srcOrd="0" destOrd="0" presId="urn:microsoft.com/office/officeart/2005/8/layout/vList2"/>
    <dgm:cxn modelId="{FCCDC347-2D78-0D47-BA4F-D27D12AD1EEE}" type="presParOf" srcId="{9CD2FEA4-08A1-4541-8F28-1882141DCCC6}" destId="{2E66256F-4DBE-0141-BB3C-26FFF0F8B846}" srcOrd="1" destOrd="0" presId="urn:microsoft.com/office/officeart/2005/8/layout/vList2"/>
    <dgm:cxn modelId="{81FB865C-2E71-404C-BC38-5C0E01CFA18A}" type="presParOf" srcId="{9CD2FEA4-08A1-4541-8F28-1882141DCCC6}" destId="{D90B4DA6-E6BE-EF4F-8972-9AD806DD5D6C}" srcOrd="2" destOrd="0" presId="urn:microsoft.com/office/officeart/2005/8/layout/vList2"/>
    <dgm:cxn modelId="{2CA4E4A4-EBE5-684F-ADF7-79CBE64FE14F}" type="presParOf" srcId="{9CD2FEA4-08A1-4541-8F28-1882141DCCC6}" destId="{68A76B60-2CD2-B34F-BF94-36E7264E6A91}" srcOrd="3" destOrd="0" presId="urn:microsoft.com/office/officeart/2005/8/layout/vList2"/>
    <dgm:cxn modelId="{BAE25145-9DA2-1D44-B693-81CEFBF7B261}" type="presParOf" srcId="{9CD2FEA4-08A1-4541-8F28-1882141DCCC6}" destId="{D4AC8DCA-D8C1-794B-9C52-E22727676E7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14D122-6C6D-4555-A0BA-484773AAAF1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4D40B68-5B1C-44F8-A151-8516E72D2E02}">
      <dgm:prSet/>
      <dgm:spPr/>
      <dgm:t>
        <a:bodyPr/>
        <a:lstStyle/>
        <a:p>
          <a:r>
            <a:rPr lang="en-GB"/>
            <a:t>Provides 24-hour support for complex needs (NICE, 2021).</a:t>
          </a:r>
          <a:endParaRPr lang="en-US"/>
        </a:p>
      </dgm:t>
    </dgm:pt>
    <dgm:pt modelId="{02FF214D-EC4D-4446-93DB-0AEA69CC5534}" type="parTrans" cxnId="{7038AA81-61A9-40FF-BC86-00586CEBDD92}">
      <dgm:prSet/>
      <dgm:spPr/>
      <dgm:t>
        <a:bodyPr/>
        <a:lstStyle/>
        <a:p>
          <a:endParaRPr lang="en-US"/>
        </a:p>
      </dgm:t>
    </dgm:pt>
    <dgm:pt modelId="{6D732596-0084-472C-AEB9-F0B4A45BFC9A}" type="sibTrans" cxnId="{7038AA81-61A9-40FF-BC86-00586CEBDD92}">
      <dgm:prSet/>
      <dgm:spPr/>
      <dgm:t>
        <a:bodyPr/>
        <a:lstStyle/>
        <a:p>
          <a:endParaRPr lang="en-US"/>
        </a:p>
      </dgm:t>
    </dgm:pt>
    <dgm:pt modelId="{78435CC9-0053-4755-B2D7-582BDE5FC867}">
      <dgm:prSet/>
      <dgm:spPr/>
      <dgm:t>
        <a:bodyPr/>
        <a:lstStyle/>
        <a:p>
          <a:r>
            <a:rPr lang="en-GB"/>
            <a:t>Ensures safety and medical care.</a:t>
          </a:r>
          <a:endParaRPr lang="en-US"/>
        </a:p>
      </dgm:t>
    </dgm:pt>
    <dgm:pt modelId="{33ECF68E-A827-4AFD-9B83-4A1AD2251CF5}" type="parTrans" cxnId="{144A612A-695B-4B74-B2EC-C01392D9D06B}">
      <dgm:prSet/>
      <dgm:spPr/>
      <dgm:t>
        <a:bodyPr/>
        <a:lstStyle/>
        <a:p>
          <a:endParaRPr lang="en-US"/>
        </a:p>
      </dgm:t>
    </dgm:pt>
    <dgm:pt modelId="{4721EED4-C805-4858-8635-AFB7AC196234}" type="sibTrans" cxnId="{144A612A-695B-4B74-B2EC-C01392D9D06B}">
      <dgm:prSet/>
      <dgm:spPr/>
      <dgm:t>
        <a:bodyPr/>
        <a:lstStyle/>
        <a:p>
          <a:endParaRPr lang="en-US"/>
        </a:p>
      </dgm:t>
    </dgm:pt>
    <dgm:pt modelId="{7EBC9730-BEE8-402D-8D0F-3FE41F974125}">
      <dgm:prSet/>
      <dgm:spPr/>
      <dgm:t>
        <a:bodyPr/>
        <a:lstStyle/>
        <a:p>
          <a:r>
            <a:rPr lang="en-GB"/>
            <a:t>Can reduce independence and autonomy (Goffman, 1961).</a:t>
          </a:r>
          <a:br>
            <a:rPr lang="en-GB"/>
          </a:br>
          <a:r>
            <a:rPr lang="en-GB"/>
            <a:t>This creates tension between safety and personal freedom.</a:t>
          </a:r>
          <a:endParaRPr lang="en-US"/>
        </a:p>
      </dgm:t>
    </dgm:pt>
    <dgm:pt modelId="{5F71AD32-9031-461B-B28A-339E9B5BD4BC}" type="parTrans" cxnId="{2FCFCFC9-C453-4F95-BAE3-14A474E022AB}">
      <dgm:prSet/>
      <dgm:spPr/>
      <dgm:t>
        <a:bodyPr/>
        <a:lstStyle/>
        <a:p>
          <a:endParaRPr lang="en-US"/>
        </a:p>
      </dgm:t>
    </dgm:pt>
    <dgm:pt modelId="{DEE511AB-7996-4F94-9E7B-831E329C5C79}" type="sibTrans" cxnId="{2FCFCFC9-C453-4F95-BAE3-14A474E022AB}">
      <dgm:prSet/>
      <dgm:spPr/>
      <dgm:t>
        <a:bodyPr/>
        <a:lstStyle/>
        <a:p>
          <a:endParaRPr lang="en-US"/>
        </a:p>
      </dgm:t>
    </dgm:pt>
    <dgm:pt modelId="{9A673FA6-10DD-684E-8363-C63C74D3D29A}" type="pres">
      <dgm:prSet presAssocID="{6414D122-6C6D-4555-A0BA-484773AAAF18}" presName="linear" presStyleCnt="0">
        <dgm:presLayoutVars>
          <dgm:animLvl val="lvl"/>
          <dgm:resizeHandles val="exact"/>
        </dgm:presLayoutVars>
      </dgm:prSet>
      <dgm:spPr/>
    </dgm:pt>
    <dgm:pt modelId="{54854A90-EF6D-2548-8B23-E806E06FDF12}" type="pres">
      <dgm:prSet presAssocID="{14D40B68-5B1C-44F8-A151-8516E72D2E02}" presName="parentText" presStyleLbl="node1" presStyleIdx="0" presStyleCnt="3">
        <dgm:presLayoutVars>
          <dgm:chMax val="0"/>
          <dgm:bulletEnabled val="1"/>
        </dgm:presLayoutVars>
      </dgm:prSet>
      <dgm:spPr/>
    </dgm:pt>
    <dgm:pt modelId="{90B3772D-E9E5-F746-8B7F-9CE4021352DE}" type="pres">
      <dgm:prSet presAssocID="{6D732596-0084-472C-AEB9-F0B4A45BFC9A}" presName="spacer" presStyleCnt="0"/>
      <dgm:spPr/>
    </dgm:pt>
    <dgm:pt modelId="{BBBD605E-E9F1-B847-841B-23183490064E}" type="pres">
      <dgm:prSet presAssocID="{78435CC9-0053-4755-B2D7-582BDE5FC867}" presName="parentText" presStyleLbl="node1" presStyleIdx="1" presStyleCnt="3">
        <dgm:presLayoutVars>
          <dgm:chMax val="0"/>
          <dgm:bulletEnabled val="1"/>
        </dgm:presLayoutVars>
      </dgm:prSet>
      <dgm:spPr/>
    </dgm:pt>
    <dgm:pt modelId="{EF073113-C9A8-0C46-BBA0-0A4F818600AD}" type="pres">
      <dgm:prSet presAssocID="{4721EED4-C805-4858-8635-AFB7AC196234}" presName="spacer" presStyleCnt="0"/>
      <dgm:spPr/>
    </dgm:pt>
    <dgm:pt modelId="{3E9A17C2-1608-644E-982F-49D2D622FA95}" type="pres">
      <dgm:prSet presAssocID="{7EBC9730-BEE8-402D-8D0F-3FE41F974125}" presName="parentText" presStyleLbl="node1" presStyleIdx="2" presStyleCnt="3">
        <dgm:presLayoutVars>
          <dgm:chMax val="0"/>
          <dgm:bulletEnabled val="1"/>
        </dgm:presLayoutVars>
      </dgm:prSet>
      <dgm:spPr/>
    </dgm:pt>
  </dgm:ptLst>
  <dgm:cxnLst>
    <dgm:cxn modelId="{144A612A-695B-4B74-B2EC-C01392D9D06B}" srcId="{6414D122-6C6D-4555-A0BA-484773AAAF18}" destId="{78435CC9-0053-4755-B2D7-582BDE5FC867}" srcOrd="1" destOrd="0" parTransId="{33ECF68E-A827-4AFD-9B83-4A1AD2251CF5}" sibTransId="{4721EED4-C805-4858-8635-AFB7AC196234}"/>
    <dgm:cxn modelId="{DC7E0C4A-9DC1-174D-AD9D-8B506B118CBE}" type="presOf" srcId="{78435CC9-0053-4755-B2D7-582BDE5FC867}" destId="{BBBD605E-E9F1-B847-841B-23183490064E}" srcOrd="0" destOrd="0" presId="urn:microsoft.com/office/officeart/2005/8/layout/vList2"/>
    <dgm:cxn modelId="{7038AA81-61A9-40FF-BC86-00586CEBDD92}" srcId="{6414D122-6C6D-4555-A0BA-484773AAAF18}" destId="{14D40B68-5B1C-44F8-A151-8516E72D2E02}" srcOrd="0" destOrd="0" parTransId="{02FF214D-EC4D-4446-93DB-0AEA69CC5534}" sibTransId="{6D732596-0084-472C-AEB9-F0B4A45BFC9A}"/>
    <dgm:cxn modelId="{698DBDA5-9476-B74D-BBAF-942A19BB97CA}" type="presOf" srcId="{6414D122-6C6D-4555-A0BA-484773AAAF18}" destId="{9A673FA6-10DD-684E-8363-C63C74D3D29A}" srcOrd="0" destOrd="0" presId="urn:microsoft.com/office/officeart/2005/8/layout/vList2"/>
    <dgm:cxn modelId="{7B1B79B6-4577-6C41-BFE0-02AF3835ED61}" type="presOf" srcId="{7EBC9730-BEE8-402D-8D0F-3FE41F974125}" destId="{3E9A17C2-1608-644E-982F-49D2D622FA95}" srcOrd="0" destOrd="0" presId="urn:microsoft.com/office/officeart/2005/8/layout/vList2"/>
    <dgm:cxn modelId="{2FCFCFC9-C453-4F95-BAE3-14A474E022AB}" srcId="{6414D122-6C6D-4555-A0BA-484773AAAF18}" destId="{7EBC9730-BEE8-402D-8D0F-3FE41F974125}" srcOrd="2" destOrd="0" parTransId="{5F71AD32-9031-461B-B28A-339E9B5BD4BC}" sibTransId="{DEE511AB-7996-4F94-9E7B-831E329C5C79}"/>
    <dgm:cxn modelId="{D06AC6DF-0A64-7A4E-984D-0511C70EA9B6}" type="presOf" srcId="{14D40B68-5B1C-44F8-A151-8516E72D2E02}" destId="{54854A90-EF6D-2548-8B23-E806E06FDF12}" srcOrd="0" destOrd="0" presId="urn:microsoft.com/office/officeart/2005/8/layout/vList2"/>
    <dgm:cxn modelId="{98446C2B-F9E7-0748-ABF5-B4D5A00F6589}" type="presParOf" srcId="{9A673FA6-10DD-684E-8363-C63C74D3D29A}" destId="{54854A90-EF6D-2548-8B23-E806E06FDF12}" srcOrd="0" destOrd="0" presId="urn:microsoft.com/office/officeart/2005/8/layout/vList2"/>
    <dgm:cxn modelId="{BEDF9254-57D0-7147-BEB2-67593685A478}" type="presParOf" srcId="{9A673FA6-10DD-684E-8363-C63C74D3D29A}" destId="{90B3772D-E9E5-F746-8B7F-9CE4021352DE}" srcOrd="1" destOrd="0" presId="urn:microsoft.com/office/officeart/2005/8/layout/vList2"/>
    <dgm:cxn modelId="{AFCF9302-F4B6-DF4E-A3EB-5DCEE065E4AD}" type="presParOf" srcId="{9A673FA6-10DD-684E-8363-C63C74D3D29A}" destId="{BBBD605E-E9F1-B847-841B-23183490064E}" srcOrd="2" destOrd="0" presId="urn:microsoft.com/office/officeart/2005/8/layout/vList2"/>
    <dgm:cxn modelId="{1C45D5DE-CF49-E542-BF89-2DFFBC825CE2}" type="presParOf" srcId="{9A673FA6-10DD-684E-8363-C63C74D3D29A}" destId="{EF073113-C9A8-0C46-BBA0-0A4F818600AD}" srcOrd="3" destOrd="0" presId="urn:microsoft.com/office/officeart/2005/8/layout/vList2"/>
    <dgm:cxn modelId="{0966250E-DA3A-3B43-BA6F-32A161D84C90}" type="presParOf" srcId="{9A673FA6-10DD-684E-8363-C63C74D3D29A}" destId="{3E9A17C2-1608-644E-982F-49D2D622FA9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55F0C0-223B-4CBA-8F0E-5C264BF704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5EBC9ED-95CD-47A2-8075-D918034FD66A}">
      <dgm:prSet/>
      <dgm:spPr/>
      <dgm:t>
        <a:bodyPr/>
        <a:lstStyle/>
        <a:p>
          <a:r>
            <a:rPr lang="en-GB"/>
            <a:t>Telehealth and monitoring systems improve safety (NICE, 2023).</a:t>
          </a:r>
          <a:endParaRPr lang="en-US"/>
        </a:p>
      </dgm:t>
    </dgm:pt>
    <dgm:pt modelId="{6FAD7166-DC85-4818-81C6-7AF591250BE8}" type="parTrans" cxnId="{CD247807-4816-4723-A2B6-761A5E6C6891}">
      <dgm:prSet/>
      <dgm:spPr/>
      <dgm:t>
        <a:bodyPr/>
        <a:lstStyle/>
        <a:p>
          <a:endParaRPr lang="en-US"/>
        </a:p>
      </dgm:t>
    </dgm:pt>
    <dgm:pt modelId="{A1FAA7BF-CC5C-48C4-866B-84205BCB18D4}" type="sibTrans" cxnId="{CD247807-4816-4723-A2B6-761A5E6C6891}">
      <dgm:prSet/>
      <dgm:spPr/>
      <dgm:t>
        <a:bodyPr/>
        <a:lstStyle/>
        <a:p>
          <a:endParaRPr lang="en-US"/>
        </a:p>
      </dgm:t>
    </dgm:pt>
    <dgm:pt modelId="{83995001-C522-4536-8E1E-55FF82F15157}">
      <dgm:prSet/>
      <dgm:spPr/>
      <dgm:t>
        <a:bodyPr/>
        <a:lstStyle/>
        <a:p>
          <a:r>
            <a:rPr lang="en-GB"/>
            <a:t>Supports independent living.</a:t>
          </a:r>
          <a:endParaRPr lang="en-US"/>
        </a:p>
      </dgm:t>
    </dgm:pt>
    <dgm:pt modelId="{5DC64A4F-DD90-4350-8BB4-0399557B269E}" type="parTrans" cxnId="{EDC6E8B0-855B-4AB7-8F70-1A319B9DDB7D}">
      <dgm:prSet/>
      <dgm:spPr/>
      <dgm:t>
        <a:bodyPr/>
        <a:lstStyle/>
        <a:p>
          <a:endParaRPr lang="en-US"/>
        </a:p>
      </dgm:t>
    </dgm:pt>
    <dgm:pt modelId="{1E945130-B178-413F-81E1-9EE4595CE346}" type="sibTrans" cxnId="{EDC6E8B0-855B-4AB7-8F70-1A319B9DDB7D}">
      <dgm:prSet/>
      <dgm:spPr/>
      <dgm:t>
        <a:bodyPr/>
        <a:lstStyle/>
        <a:p>
          <a:endParaRPr lang="en-US"/>
        </a:p>
      </dgm:t>
    </dgm:pt>
    <dgm:pt modelId="{06FF9152-2FA0-4ED1-ABC5-D59D6D2AC9A6}">
      <dgm:prSet/>
      <dgm:spPr/>
      <dgm:t>
        <a:bodyPr/>
        <a:lstStyle/>
        <a:p>
          <a:r>
            <a:rPr lang="en-GB"/>
            <a:t>Barriers include cost and digital exclusion (NHS Digital, 2022).</a:t>
          </a:r>
          <a:br>
            <a:rPr lang="en-GB"/>
          </a:br>
          <a:r>
            <a:rPr lang="en-GB"/>
            <a:t>This may widen inequalities among older people.</a:t>
          </a:r>
          <a:endParaRPr lang="en-US"/>
        </a:p>
      </dgm:t>
    </dgm:pt>
    <dgm:pt modelId="{C34BDE35-D17D-4E5C-BDAE-2C208A2874AB}" type="parTrans" cxnId="{5152B6F4-7E9C-49FA-A536-54D87F318853}">
      <dgm:prSet/>
      <dgm:spPr/>
      <dgm:t>
        <a:bodyPr/>
        <a:lstStyle/>
        <a:p>
          <a:endParaRPr lang="en-US"/>
        </a:p>
      </dgm:t>
    </dgm:pt>
    <dgm:pt modelId="{230DC44B-2328-4B42-BE39-95A8E4F3B433}" type="sibTrans" cxnId="{5152B6F4-7E9C-49FA-A536-54D87F318853}">
      <dgm:prSet/>
      <dgm:spPr/>
      <dgm:t>
        <a:bodyPr/>
        <a:lstStyle/>
        <a:p>
          <a:endParaRPr lang="en-US"/>
        </a:p>
      </dgm:t>
    </dgm:pt>
    <dgm:pt modelId="{A231E78F-E743-2044-BD40-4EDCC7CF62BB}" type="pres">
      <dgm:prSet presAssocID="{9355F0C0-223B-4CBA-8F0E-5C264BF7046E}" presName="linear" presStyleCnt="0">
        <dgm:presLayoutVars>
          <dgm:animLvl val="lvl"/>
          <dgm:resizeHandles val="exact"/>
        </dgm:presLayoutVars>
      </dgm:prSet>
      <dgm:spPr/>
    </dgm:pt>
    <dgm:pt modelId="{BB755B68-8F32-4C4A-BDBF-4183DF8A6456}" type="pres">
      <dgm:prSet presAssocID="{C5EBC9ED-95CD-47A2-8075-D918034FD66A}" presName="parentText" presStyleLbl="node1" presStyleIdx="0" presStyleCnt="3">
        <dgm:presLayoutVars>
          <dgm:chMax val="0"/>
          <dgm:bulletEnabled val="1"/>
        </dgm:presLayoutVars>
      </dgm:prSet>
      <dgm:spPr/>
    </dgm:pt>
    <dgm:pt modelId="{E75EB616-87E2-5340-A0B5-304679121E69}" type="pres">
      <dgm:prSet presAssocID="{A1FAA7BF-CC5C-48C4-866B-84205BCB18D4}" presName="spacer" presStyleCnt="0"/>
      <dgm:spPr/>
    </dgm:pt>
    <dgm:pt modelId="{F62A7280-8B50-1B43-9728-385ADB0879CD}" type="pres">
      <dgm:prSet presAssocID="{83995001-C522-4536-8E1E-55FF82F15157}" presName="parentText" presStyleLbl="node1" presStyleIdx="1" presStyleCnt="3">
        <dgm:presLayoutVars>
          <dgm:chMax val="0"/>
          <dgm:bulletEnabled val="1"/>
        </dgm:presLayoutVars>
      </dgm:prSet>
      <dgm:spPr/>
    </dgm:pt>
    <dgm:pt modelId="{F75072A2-129B-9A41-A5F0-8D258AB1A4D2}" type="pres">
      <dgm:prSet presAssocID="{1E945130-B178-413F-81E1-9EE4595CE346}" presName="spacer" presStyleCnt="0"/>
      <dgm:spPr/>
    </dgm:pt>
    <dgm:pt modelId="{BBF663E3-A10E-7E44-B386-8A596BD0F026}" type="pres">
      <dgm:prSet presAssocID="{06FF9152-2FA0-4ED1-ABC5-D59D6D2AC9A6}" presName="parentText" presStyleLbl="node1" presStyleIdx="2" presStyleCnt="3">
        <dgm:presLayoutVars>
          <dgm:chMax val="0"/>
          <dgm:bulletEnabled val="1"/>
        </dgm:presLayoutVars>
      </dgm:prSet>
      <dgm:spPr/>
    </dgm:pt>
  </dgm:ptLst>
  <dgm:cxnLst>
    <dgm:cxn modelId="{CD247807-4816-4723-A2B6-761A5E6C6891}" srcId="{9355F0C0-223B-4CBA-8F0E-5C264BF7046E}" destId="{C5EBC9ED-95CD-47A2-8075-D918034FD66A}" srcOrd="0" destOrd="0" parTransId="{6FAD7166-DC85-4818-81C6-7AF591250BE8}" sibTransId="{A1FAA7BF-CC5C-48C4-866B-84205BCB18D4}"/>
    <dgm:cxn modelId="{7934A32D-43F0-2143-807C-23F5E985E0D0}" type="presOf" srcId="{06FF9152-2FA0-4ED1-ABC5-D59D6D2AC9A6}" destId="{BBF663E3-A10E-7E44-B386-8A596BD0F026}" srcOrd="0" destOrd="0" presId="urn:microsoft.com/office/officeart/2005/8/layout/vList2"/>
    <dgm:cxn modelId="{2A878C2E-D9F0-F446-A5C4-C64201BBBBC4}" type="presOf" srcId="{83995001-C522-4536-8E1E-55FF82F15157}" destId="{F62A7280-8B50-1B43-9728-385ADB0879CD}" srcOrd="0" destOrd="0" presId="urn:microsoft.com/office/officeart/2005/8/layout/vList2"/>
    <dgm:cxn modelId="{3E713B33-0DE7-434F-9B9E-426E25727D20}" type="presOf" srcId="{9355F0C0-223B-4CBA-8F0E-5C264BF7046E}" destId="{A231E78F-E743-2044-BD40-4EDCC7CF62BB}" srcOrd="0" destOrd="0" presId="urn:microsoft.com/office/officeart/2005/8/layout/vList2"/>
    <dgm:cxn modelId="{B810648C-430F-FC42-B67B-B13C3581E35C}" type="presOf" srcId="{C5EBC9ED-95CD-47A2-8075-D918034FD66A}" destId="{BB755B68-8F32-4C4A-BDBF-4183DF8A6456}" srcOrd="0" destOrd="0" presId="urn:microsoft.com/office/officeart/2005/8/layout/vList2"/>
    <dgm:cxn modelId="{EDC6E8B0-855B-4AB7-8F70-1A319B9DDB7D}" srcId="{9355F0C0-223B-4CBA-8F0E-5C264BF7046E}" destId="{83995001-C522-4536-8E1E-55FF82F15157}" srcOrd="1" destOrd="0" parTransId="{5DC64A4F-DD90-4350-8BB4-0399557B269E}" sibTransId="{1E945130-B178-413F-81E1-9EE4595CE346}"/>
    <dgm:cxn modelId="{5152B6F4-7E9C-49FA-A536-54D87F318853}" srcId="{9355F0C0-223B-4CBA-8F0E-5C264BF7046E}" destId="{06FF9152-2FA0-4ED1-ABC5-D59D6D2AC9A6}" srcOrd="2" destOrd="0" parTransId="{C34BDE35-D17D-4E5C-BDAE-2C208A2874AB}" sibTransId="{230DC44B-2328-4B42-BE39-95A8E4F3B433}"/>
    <dgm:cxn modelId="{BDD04A8E-7C52-4E4F-97CC-E04E4EF5B479}" type="presParOf" srcId="{A231E78F-E743-2044-BD40-4EDCC7CF62BB}" destId="{BB755B68-8F32-4C4A-BDBF-4183DF8A6456}" srcOrd="0" destOrd="0" presId="urn:microsoft.com/office/officeart/2005/8/layout/vList2"/>
    <dgm:cxn modelId="{1D27CE3A-872F-934A-BC6A-5EC7D647A8EE}" type="presParOf" srcId="{A231E78F-E743-2044-BD40-4EDCC7CF62BB}" destId="{E75EB616-87E2-5340-A0B5-304679121E69}" srcOrd="1" destOrd="0" presId="urn:microsoft.com/office/officeart/2005/8/layout/vList2"/>
    <dgm:cxn modelId="{64E6CDCB-4D4A-BA4B-B1BE-6AA990C172F7}" type="presParOf" srcId="{A231E78F-E743-2044-BD40-4EDCC7CF62BB}" destId="{F62A7280-8B50-1B43-9728-385ADB0879CD}" srcOrd="2" destOrd="0" presId="urn:microsoft.com/office/officeart/2005/8/layout/vList2"/>
    <dgm:cxn modelId="{6BDBEF3A-D457-0C4A-ADAE-617A47F6BC10}" type="presParOf" srcId="{A231E78F-E743-2044-BD40-4EDCC7CF62BB}" destId="{F75072A2-129B-9A41-A5F0-8D258AB1A4D2}" srcOrd="3" destOrd="0" presId="urn:microsoft.com/office/officeart/2005/8/layout/vList2"/>
    <dgm:cxn modelId="{77BC0D7A-69AD-1640-BCBD-BF8366CA3942}" type="presParOf" srcId="{A231E78F-E743-2044-BD40-4EDCC7CF62BB}" destId="{BBF663E3-A10E-7E44-B386-8A596BD0F02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5EFF8E7-B387-415B-A738-E91D219839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E52E38-48A8-47F7-A6A4-208D88FBB874}">
      <dgm:prSet/>
      <dgm:spPr/>
      <dgm:t>
        <a:bodyPr/>
        <a:lstStyle/>
        <a:p>
          <a:r>
            <a:rPr lang="en-GB"/>
            <a:t>Not all older adults have digital skills (Age UK, 2024).</a:t>
          </a:r>
          <a:endParaRPr lang="en-US"/>
        </a:p>
      </dgm:t>
    </dgm:pt>
    <dgm:pt modelId="{F619E74A-FA96-45C7-9861-947285CA3D7C}" type="parTrans" cxnId="{68445370-A8ED-483D-A5BA-1590BAC3BA9E}">
      <dgm:prSet/>
      <dgm:spPr/>
      <dgm:t>
        <a:bodyPr/>
        <a:lstStyle/>
        <a:p>
          <a:endParaRPr lang="en-US"/>
        </a:p>
      </dgm:t>
    </dgm:pt>
    <dgm:pt modelId="{78CFB28B-CFD3-469C-A826-03FE034B4034}" type="sibTrans" cxnId="{68445370-A8ED-483D-A5BA-1590BAC3BA9E}">
      <dgm:prSet/>
      <dgm:spPr/>
      <dgm:t>
        <a:bodyPr/>
        <a:lstStyle/>
        <a:p>
          <a:endParaRPr lang="en-US"/>
        </a:p>
      </dgm:t>
    </dgm:pt>
    <dgm:pt modelId="{1C7D8612-662C-410E-B783-909F0921418E}">
      <dgm:prSet/>
      <dgm:spPr/>
      <dgm:t>
        <a:bodyPr/>
        <a:lstStyle/>
        <a:p>
          <a:r>
            <a:rPr lang="en-GB"/>
            <a:t>Ethical concerns about surveillance.</a:t>
          </a:r>
          <a:endParaRPr lang="en-US"/>
        </a:p>
      </dgm:t>
    </dgm:pt>
    <dgm:pt modelId="{E83226F0-2CA8-4131-8960-F274C767C892}" type="parTrans" cxnId="{C1E28030-CE4A-4ED5-8D73-DE5918787B2F}">
      <dgm:prSet/>
      <dgm:spPr/>
      <dgm:t>
        <a:bodyPr/>
        <a:lstStyle/>
        <a:p>
          <a:endParaRPr lang="en-US"/>
        </a:p>
      </dgm:t>
    </dgm:pt>
    <dgm:pt modelId="{505754F9-940D-48DA-8319-4DBF41DBF0CE}" type="sibTrans" cxnId="{C1E28030-CE4A-4ED5-8D73-DE5918787B2F}">
      <dgm:prSet/>
      <dgm:spPr/>
      <dgm:t>
        <a:bodyPr/>
        <a:lstStyle/>
        <a:p>
          <a:endParaRPr lang="en-US"/>
        </a:p>
      </dgm:t>
    </dgm:pt>
    <dgm:pt modelId="{F667DCD2-8480-47A5-A0E6-186915132F28}">
      <dgm:prSet/>
      <dgm:spPr/>
      <dgm:t>
        <a:bodyPr/>
        <a:lstStyle/>
        <a:p>
          <a:r>
            <a:rPr lang="en-GB"/>
            <a:t>Risk of replacing human care.</a:t>
          </a:r>
          <a:br>
            <a:rPr lang="en-GB"/>
          </a:br>
          <a:r>
            <a:rPr lang="en-GB"/>
            <a:t>Technology must complement, not replace, human interaction.</a:t>
          </a:r>
          <a:endParaRPr lang="en-US"/>
        </a:p>
      </dgm:t>
    </dgm:pt>
    <dgm:pt modelId="{6F2176DF-7813-4B5F-9D58-4012AAACB974}" type="parTrans" cxnId="{5417A676-F0E7-4820-8112-33318CB235CC}">
      <dgm:prSet/>
      <dgm:spPr/>
      <dgm:t>
        <a:bodyPr/>
        <a:lstStyle/>
        <a:p>
          <a:endParaRPr lang="en-US"/>
        </a:p>
      </dgm:t>
    </dgm:pt>
    <dgm:pt modelId="{BDCA3976-02EE-46ED-BBA9-CF58EE14CEF7}" type="sibTrans" cxnId="{5417A676-F0E7-4820-8112-33318CB235CC}">
      <dgm:prSet/>
      <dgm:spPr/>
      <dgm:t>
        <a:bodyPr/>
        <a:lstStyle/>
        <a:p>
          <a:endParaRPr lang="en-US"/>
        </a:p>
      </dgm:t>
    </dgm:pt>
    <dgm:pt modelId="{43ECD012-E480-8E46-BFE1-6095011A9640}" type="pres">
      <dgm:prSet presAssocID="{F5EFF8E7-B387-415B-A738-E91D2198398C}" presName="linear" presStyleCnt="0">
        <dgm:presLayoutVars>
          <dgm:animLvl val="lvl"/>
          <dgm:resizeHandles val="exact"/>
        </dgm:presLayoutVars>
      </dgm:prSet>
      <dgm:spPr/>
    </dgm:pt>
    <dgm:pt modelId="{9A42C09C-FAF5-2044-ADD9-29B5C3E2A2A7}" type="pres">
      <dgm:prSet presAssocID="{C2E52E38-48A8-47F7-A6A4-208D88FBB874}" presName="parentText" presStyleLbl="node1" presStyleIdx="0" presStyleCnt="3">
        <dgm:presLayoutVars>
          <dgm:chMax val="0"/>
          <dgm:bulletEnabled val="1"/>
        </dgm:presLayoutVars>
      </dgm:prSet>
      <dgm:spPr/>
    </dgm:pt>
    <dgm:pt modelId="{16878202-637D-EA49-81D5-043033DED1BE}" type="pres">
      <dgm:prSet presAssocID="{78CFB28B-CFD3-469C-A826-03FE034B4034}" presName="spacer" presStyleCnt="0"/>
      <dgm:spPr/>
    </dgm:pt>
    <dgm:pt modelId="{9251842B-C216-EC48-8068-80FA15686AF9}" type="pres">
      <dgm:prSet presAssocID="{1C7D8612-662C-410E-B783-909F0921418E}" presName="parentText" presStyleLbl="node1" presStyleIdx="1" presStyleCnt="3">
        <dgm:presLayoutVars>
          <dgm:chMax val="0"/>
          <dgm:bulletEnabled val="1"/>
        </dgm:presLayoutVars>
      </dgm:prSet>
      <dgm:spPr/>
    </dgm:pt>
    <dgm:pt modelId="{980334C6-9DE5-6445-BE82-DBA0712CDF1C}" type="pres">
      <dgm:prSet presAssocID="{505754F9-940D-48DA-8319-4DBF41DBF0CE}" presName="spacer" presStyleCnt="0"/>
      <dgm:spPr/>
    </dgm:pt>
    <dgm:pt modelId="{909A497F-EBC6-FA4A-BEF5-5ACD2CDE03E5}" type="pres">
      <dgm:prSet presAssocID="{F667DCD2-8480-47A5-A0E6-186915132F28}" presName="parentText" presStyleLbl="node1" presStyleIdx="2" presStyleCnt="3">
        <dgm:presLayoutVars>
          <dgm:chMax val="0"/>
          <dgm:bulletEnabled val="1"/>
        </dgm:presLayoutVars>
      </dgm:prSet>
      <dgm:spPr/>
    </dgm:pt>
  </dgm:ptLst>
  <dgm:cxnLst>
    <dgm:cxn modelId="{C1E28030-CE4A-4ED5-8D73-DE5918787B2F}" srcId="{F5EFF8E7-B387-415B-A738-E91D2198398C}" destId="{1C7D8612-662C-410E-B783-909F0921418E}" srcOrd="1" destOrd="0" parTransId="{E83226F0-2CA8-4131-8960-F274C767C892}" sibTransId="{505754F9-940D-48DA-8319-4DBF41DBF0CE}"/>
    <dgm:cxn modelId="{B55F8B6D-11CE-5F46-88ED-924609CE15CA}" type="presOf" srcId="{1C7D8612-662C-410E-B783-909F0921418E}" destId="{9251842B-C216-EC48-8068-80FA15686AF9}" srcOrd="0" destOrd="0" presId="urn:microsoft.com/office/officeart/2005/8/layout/vList2"/>
    <dgm:cxn modelId="{68445370-A8ED-483D-A5BA-1590BAC3BA9E}" srcId="{F5EFF8E7-B387-415B-A738-E91D2198398C}" destId="{C2E52E38-48A8-47F7-A6A4-208D88FBB874}" srcOrd="0" destOrd="0" parTransId="{F619E74A-FA96-45C7-9861-947285CA3D7C}" sibTransId="{78CFB28B-CFD3-469C-A826-03FE034B4034}"/>
    <dgm:cxn modelId="{5417A676-F0E7-4820-8112-33318CB235CC}" srcId="{F5EFF8E7-B387-415B-A738-E91D2198398C}" destId="{F667DCD2-8480-47A5-A0E6-186915132F28}" srcOrd="2" destOrd="0" parTransId="{6F2176DF-7813-4B5F-9D58-4012AAACB974}" sibTransId="{BDCA3976-02EE-46ED-BBA9-CF58EE14CEF7}"/>
    <dgm:cxn modelId="{6F8DD9CD-78DB-A440-A34F-B0C4F6C97483}" type="presOf" srcId="{F5EFF8E7-B387-415B-A738-E91D2198398C}" destId="{43ECD012-E480-8E46-BFE1-6095011A9640}" srcOrd="0" destOrd="0" presId="urn:microsoft.com/office/officeart/2005/8/layout/vList2"/>
    <dgm:cxn modelId="{EB1DB7E4-91E5-B643-85D2-C72BA00863D6}" type="presOf" srcId="{F667DCD2-8480-47A5-A0E6-186915132F28}" destId="{909A497F-EBC6-FA4A-BEF5-5ACD2CDE03E5}" srcOrd="0" destOrd="0" presId="urn:microsoft.com/office/officeart/2005/8/layout/vList2"/>
    <dgm:cxn modelId="{BAAEDCED-F952-D748-A9C3-67839B0D4F22}" type="presOf" srcId="{C2E52E38-48A8-47F7-A6A4-208D88FBB874}" destId="{9A42C09C-FAF5-2044-ADD9-29B5C3E2A2A7}" srcOrd="0" destOrd="0" presId="urn:microsoft.com/office/officeart/2005/8/layout/vList2"/>
    <dgm:cxn modelId="{41D1A1AA-D902-FD47-81C2-D6313ADFC7B0}" type="presParOf" srcId="{43ECD012-E480-8E46-BFE1-6095011A9640}" destId="{9A42C09C-FAF5-2044-ADD9-29B5C3E2A2A7}" srcOrd="0" destOrd="0" presId="urn:microsoft.com/office/officeart/2005/8/layout/vList2"/>
    <dgm:cxn modelId="{B118D643-5823-7349-BA7A-3D4C977A70A4}" type="presParOf" srcId="{43ECD012-E480-8E46-BFE1-6095011A9640}" destId="{16878202-637D-EA49-81D5-043033DED1BE}" srcOrd="1" destOrd="0" presId="urn:microsoft.com/office/officeart/2005/8/layout/vList2"/>
    <dgm:cxn modelId="{D8D827E3-2E5D-4C4A-BEB5-56BCAE5137F9}" type="presParOf" srcId="{43ECD012-E480-8E46-BFE1-6095011A9640}" destId="{9251842B-C216-EC48-8068-80FA15686AF9}" srcOrd="2" destOrd="0" presId="urn:microsoft.com/office/officeart/2005/8/layout/vList2"/>
    <dgm:cxn modelId="{EC246B08-95A2-B346-B54C-BA3DEA6D5ACF}" type="presParOf" srcId="{43ECD012-E480-8E46-BFE1-6095011A9640}" destId="{980334C6-9DE5-6445-BE82-DBA0712CDF1C}" srcOrd="3" destOrd="0" presId="urn:microsoft.com/office/officeart/2005/8/layout/vList2"/>
    <dgm:cxn modelId="{A0ABCE38-C1BD-E943-B1AA-C21CA9C89301}" type="presParOf" srcId="{43ECD012-E480-8E46-BFE1-6095011A9640}" destId="{909A497F-EBC6-FA4A-BEF5-5ACD2CDE03E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BDFA1E4-D13E-4EA6-8DD3-0111F1D1A14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FD9F270-D75A-47FB-90A8-D134B6EAACDB}">
      <dgm:prSet/>
      <dgm:spPr/>
      <dgm:t>
        <a:bodyPr/>
        <a:lstStyle/>
        <a:p>
          <a:r>
            <a:rPr lang="en-GB"/>
            <a:t>Provides community-based support (Age UK, 2024).</a:t>
          </a:r>
          <a:endParaRPr lang="en-US"/>
        </a:p>
      </dgm:t>
    </dgm:pt>
    <dgm:pt modelId="{9C263127-A2B7-42B1-896D-6B664F690373}" type="parTrans" cxnId="{A4D1E700-E4EC-41FE-B805-D8B26522863A}">
      <dgm:prSet/>
      <dgm:spPr/>
      <dgm:t>
        <a:bodyPr/>
        <a:lstStyle/>
        <a:p>
          <a:endParaRPr lang="en-US"/>
        </a:p>
      </dgm:t>
    </dgm:pt>
    <dgm:pt modelId="{4B72F5CB-4E84-4266-B059-CEC8C02E4193}" type="sibTrans" cxnId="{A4D1E700-E4EC-41FE-B805-D8B26522863A}">
      <dgm:prSet/>
      <dgm:spPr/>
      <dgm:t>
        <a:bodyPr/>
        <a:lstStyle/>
        <a:p>
          <a:endParaRPr lang="en-US"/>
        </a:p>
      </dgm:t>
    </dgm:pt>
    <dgm:pt modelId="{5F84B5B5-D750-4B26-A068-FC111593116D}">
      <dgm:prSet/>
      <dgm:spPr/>
      <dgm:t>
        <a:bodyPr/>
        <a:lstStyle/>
        <a:p>
          <a:r>
            <a:rPr lang="en-GB"/>
            <a:t>Reduces isolation and improves wellbeing.</a:t>
          </a:r>
          <a:endParaRPr lang="en-US"/>
        </a:p>
      </dgm:t>
    </dgm:pt>
    <dgm:pt modelId="{3F2E400F-8416-400A-9BD3-8380E50BF190}" type="parTrans" cxnId="{24B77F34-97DC-4499-A3BE-A1E642ADE81E}">
      <dgm:prSet/>
      <dgm:spPr/>
      <dgm:t>
        <a:bodyPr/>
        <a:lstStyle/>
        <a:p>
          <a:endParaRPr lang="en-US"/>
        </a:p>
      </dgm:t>
    </dgm:pt>
    <dgm:pt modelId="{E2806F7C-2786-4CC4-A082-63EE0333B772}" type="sibTrans" cxnId="{24B77F34-97DC-4499-A3BE-A1E642ADE81E}">
      <dgm:prSet/>
      <dgm:spPr/>
      <dgm:t>
        <a:bodyPr/>
        <a:lstStyle/>
        <a:p>
          <a:endParaRPr lang="en-US"/>
        </a:p>
      </dgm:t>
    </dgm:pt>
    <dgm:pt modelId="{2D0644B9-764B-48B0-BDCB-CDF2106BDAC4}">
      <dgm:prSet/>
      <dgm:spPr/>
      <dgm:t>
        <a:bodyPr/>
        <a:lstStyle/>
        <a:p>
          <a:r>
            <a:rPr lang="en-GB"/>
            <a:t>Limited funding restricts access.</a:t>
          </a:r>
          <a:br>
            <a:rPr lang="en-GB"/>
          </a:br>
          <a:r>
            <a:rPr lang="en-GB"/>
            <a:t>This highlights inequalities in service provision.</a:t>
          </a:r>
          <a:endParaRPr lang="en-US"/>
        </a:p>
      </dgm:t>
    </dgm:pt>
    <dgm:pt modelId="{A98D2238-D445-4E4E-9A9F-DF3A59B972A5}" type="parTrans" cxnId="{4A4811CC-7922-4831-BAE6-D491EC0A485D}">
      <dgm:prSet/>
      <dgm:spPr/>
      <dgm:t>
        <a:bodyPr/>
        <a:lstStyle/>
        <a:p>
          <a:endParaRPr lang="en-US"/>
        </a:p>
      </dgm:t>
    </dgm:pt>
    <dgm:pt modelId="{47CB781F-BBEF-43FD-89A8-368BE33BDC4D}" type="sibTrans" cxnId="{4A4811CC-7922-4831-BAE6-D491EC0A485D}">
      <dgm:prSet/>
      <dgm:spPr/>
      <dgm:t>
        <a:bodyPr/>
        <a:lstStyle/>
        <a:p>
          <a:endParaRPr lang="en-US"/>
        </a:p>
      </dgm:t>
    </dgm:pt>
    <dgm:pt modelId="{5743CCE6-2E9F-BC48-9012-B7D2FF2518E8}" type="pres">
      <dgm:prSet presAssocID="{5BDFA1E4-D13E-4EA6-8DD3-0111F1D1A147}" presName="linear" presStyleCnt="0">
        <dgm:presLayoutVars>
          <dgm:animLvl val="lvl"/>
          <dgm:resizeHandles val="exact"/>
        </dgm:presLayoutVars>
      </dgm:prSet>
      <dgm:spPr/>
    </dgm:pt>
    <dgm:pt modelId="{40E4A7E4-B54D-1F42-BC45-9657BA75BE51}" type="pres">
      <dgm:prSet presAssocID="{0FD9F270-D75A-47FB-90A8-D134B6EAACDB}" presName="parentText" presStyleLbl="node1" presStyleIdx="0" presStyleCnt="3">
        <dgm:presLayoutVars>
          <dgm:chMax val="0"/>
          <dgm:bulletEnabled val="1"/>
        </dgm:presLayoutVars>
      </dgm:prSet>
      <dgm:spPr/>
    </dgm:pt>
    <dgm:pt modelId="{21464409-6C4A-404E-8804-273022D7602E}" type="pres">
      <dgm:prSet presAssocID="{4B72F5CB-4E84-4266-B059-CEC8C02E4193}" presName="spacer" presStyleCnt="0"/>
      <dgm:spPr/>
    </dgm:pt>
    <dgm:pt modelId="{2CFF9C50-5B33-474D-8F08-D6EA48D9E901}" type="pres">
      <dgm:prSet presAssocID="{5F84B5B5-D750-4B26-A068-FC111593116D}" presName="parentText" presStyleLbl="node1" presStyleIdx="1" presStyleCnt="3">
        <dgm:presLayoutVars>
          <dgm:chMax val="0"/>
          <dgm:bulletEnabled val="1"/>
        </dgm:presLayoutVars>
      </dgm:prSet>
      <dgm:spPr/>
    </dgm:pt>
    <dgm:pt modelId="{3DAA40E8-C62C-BC4D-99ED-811189175649}" type="pres">
      <dgm:prSet presAssocID="{E2806F7C-2786-4CC4-A082-63EE0333B772}" presName="spacer" presStyleCnt="0"/>
      <dgm:spPr/>
    </dgm:pt>
    <dgm:pt modelId="{9F83D7BE-6E2F-B648-8D3F-6E2EA913C192}" type="pres">
      <dgm:prSet presAssocID="{2D0644B9-764B-48B0-BDCB-CDF2106BDAC4}" presName="parentText" presStyleLbl="node1" presStyleIdx="2" presStyleCnt="3">
        <dgm:presLayoutVars>
          <dgm:chMax val="0"/>
          <dgm:bulletEnabled val="1"/>
        </dgm:presLayoutVars>
      </dgm:prSet>
      <dgm:spPr/>
    </dgm:pt>
  </dgm:ptLst>
  <dgm:cxnLst>
    <dgm:cxn modelId="{A4D1E700-E4EC-41FE-B805-D8B26522863A}" srcId="{5BDFA1E4-D13E-4EA6-8DD3-0111F1D1A147}" destId="{0FD9F270-D75A-47FB-90A8-D134B6EAACDB}" srcOrd="0" destOrd="0" parTransId="{9C263127-A2B7-42B1-896D-6B664F690373}" sibTransId="{4B72F5CB-4E84-4266-B059-CEC8C02E4193}"/>
    <dgm:cxn modelId="{24B77F34-97DC-4499-A3BE-A1E642ADE81E}" srcId="{5BDFA1E4-D13E-4EA6-8DD3-0111F1D1A147}" destId="{5F84B5B5-D750-4B26-A068-FC111593116D}" srcOrd="1" destOrd="0" parTransId="{3F2E400F-8416-400A-9BD3-8380E50BF190}" sibTransId="{E2806F7C-2786-4CC4-A082-63EE0333B772}"/>
    <dgm:cxn modelId="{2670AC3A-5DAC-694E-849C-08D7541E51A0}" type="presOf" srcId="{0FD9F270-D75A-47FB-90A8-D134B6EAACDB}" destId="{40E4A7E4-B54D-1F42-BC45-9657BA75BE51}" srcOrd="0" destOrd="0" presId="urn:microsoft.com/office/officeart/2005/8/layout/vList2"/>
    <dgm:cxn modelId="{700D9C4E-271B-9949-B41D-DDF536C8222D}" type="presOf" srcId="{2D0644B9-764B-48B0-BDCB-CDF2106BDAC4}" destId="{9F83D7BE-6E2F-B648-8D3F-6E2EA913C192}" srcOrd="0" destOrd="0" presId="urn:microsoft.com/office/officeart/2005/8/layout/vList2"/>
    <dgm:cxn modelId="{D6519859-E89A-6B4B-985C-2454A22E06C6}" type="presOf" srcId="{5F84B5B5-D750-4B26-A068-FC111593116D}" destId="{2CFF9C50-5B33-474D-8F08-D6EA48D9E901}" srcOrd="0" destOrd="0" presId="urn:microsoft.com/office/officeart/2005/8/layout/vList2"/>
    <dgm:cxn modelId="{4A4811CC-7922-4831-BAE6-D491EC0A485D}" srcId="{5BDFA1E4-D13E-4EA6-8DD3-0111F1D1A147}" destId="{2D0644B9-764B-48B0-BDCB-CDF2106BDAC4}" srcOrd="2" destOrd="0" parTransId="{A98D2238-D445-4E4E-9A9F-DF3A59B972A5}" sibTransId="{47CB781F-BBEF-43FD-89A8-368BE33BDC4D}"/>
    <dgm:cxn modelId="{A3D40BDA-4D56-8C4C-9332-7FD2C2856E3D}" type="presOf" srcId="{5BDFA1E4-D13E-4EA6-8DD3-0111F1D1A147}" destId="{5743CCE6-2E9F-BC48-9012-B7D2FF2518E8}" srcOrd="0" destOrd="0" presId="urn:microsoft.com/office/officeart/2005/8/layout/vList2"/>
    <dgm:cxn modelId="{0EEA7E30-638E-FD4B-BE9F-76FF6A8388C6}" type="presParOf" srcId="{5743CCE6-2E9F-BC48-9012-B7D2FF2518E8}" destId="{40E4A7E4-B54D-1F42-BC45-9657BA75BE51}" srcOrd="0" destOrd="0" presId="urn:microsoft.com/office/officeart/2005/8/layout/vList2"/>
    <dgm:cxn modelId="{B5508309-621B-AD4B-8CDF-F8011F439AF5}" type="presParOf" srcId="{5743CCE6-2E9F-BC48-9012-B7D2FF2518E8}" destId="{21464409-6C4A-404E-8804-273022D7602E}" srcOrd="1" destOrd="0" presId="urn:microsoft.com/office/officeart/2005/8/layout/vList2"/>
    <dgm:cxn modelId="{91BA8649-458A-C046-B8BB-FEC8E4127D93}" type="presParOf" srcId="{5743CCE6-2E9F-BC48-9012-B7D2FF2518E8}" destId="{2CFF9C50-5B33-474D-8F08-D6EA48D9E901}" srcOrd="2" destOrd="0" presId="urn:microsoft.com/office/officeart/2005/8/layout/vList2"/>
    <dgm:cxn modelId="{AA11FC2C-4F75-9749-978E-FAD450A46362}" type="presParOf" srcId="{5743CCE6-2E9F-BC48-9012-B7D2FF2518E8}" destId="{3DAA40E8-C62C-BC4D-99ED-811189175649}" srcOrd="3" destOrd="0" presId="urn:microsoft.com/office/officeart/2005/8/layout/vList2"/>
    <dgm:cxn modelId="{35151F78-8F09-4444-985B-AABA83DB9FC9}" type="presParOf" srcId="{5743CCE6-2E9F-BC48-9012-B7D2FF2518E8}" destId="{9F83D7BE-6E2F-B648-8D3F-6E2EA913C19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475567C-CDD7-4275-A50B-62DD8BA76277}"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A43F2203-ED91-473F-B127-C97AC5148A00}">
      <dgm:prSet/>
      <dgm:spPr/>
      <dgm:t>
        <a:bodyPr/>
        <a:lstStyle/>
        <a:p>
          <a:r>
            <a:rPr lang="en-GB" dirty="0"/>
            <a:t>Innovative model promoting independence (Verbeek et al., 2020).</a:t>
          </a:r>
          <a:endParaRPr lang="en-US" dirty="0"/>
        </a:p>
      </dgm:t>
    </dgm:pt>
    <dgm:pt modelId="{A0EFB288-C442-4F4E-BC11-3E5063E9C8AF}" type="parTrans" cxnId="{7890B4B5-371B-4B64-9C1B-431B78137735}">
      <dgm:prSet/>
      <dgm:spPr/>
      <dgm:t>
        <a:bodyPr/>
        <a:lstStyle/>
        <a:p>
          <a:endParaRPr lang="en-US"/>
        </a:p>
      </dgm:t>
    </dgm:pt>
    <dgm:pt modelId="{8DFF9738-9355-4A02-8278-52D374457CA7}" type="sibTrans" cxnId="{7890B4B5-371B-4B64-9C1B-431B78137735}">
      <dgm:prSet/>
      <dgm:spPr/>
      <dgm:t>
        <a:bodyPr/>
        <a:lstStyle/>
        <a:p>
          <a:endParaRPr lang="en-US"/>
        </a:p>
      </dgm:t>
    </dgm:pt>
    <dgm:pt modelId="{F9C162A1-4E72-484A-B7C6-CF47015A114F}">
      <dgm:prSet/>
      <dgm:spPr/>
      <dgm:t>
        <a:bodyPr/>
        <a:lstStyle/>
        <a:p>
          <a:r>
            <a:rPr lang="en-GB" dirty="0"/>
            <a:t>Improve quality of life.</a:t>
          </a:r>
          <a:endParaRPr lang="en-US" dirty="0"/>
        </a:p>
      </dgm:t>
    </dgm:pt>
    <dgm:pt modelId="{425B6F6C-D40C-4404-9F9F-A8B73FC01071}" type="parTrans" cxnId="{B43A5C9D-4D02-4ECD-A54D-B3C407787094}">
      <dgm:prSet/>
      <dgm:spPr/>
      <dgm:t>
        <a:bodyPr/>
        <a:lstStyle/>
        <a:p>
          <a:endParaRPr lang="en-US"/>
        </a:p>
      </dgm:t>
    </dgm:pt>
    <dgm:pt modelId="{B996EE3B-1F2A-40E5-AC08-1DEBFCFE6A9E}" type="sibTrans" cxnId="{B43A5C9D-4D02-4ECD-A54D-B3C407787094}">
      <dgm:prSet/>
      <dgm:spPr/>
      <dgm:t>
        <a:bodyPr/>
        <a:lstStyle/>
        <a:p>
          <a:endParaRPr lang="en-US"/>
        </a:p>
      </dgm:t>
    </dgm:pt>
    <dgm:pt modelId="{83DA3750-467D-4029-9E94-7648D3D21702}">
      <dgm:prSet/>
      <dgm:spPr/>
      <dgm:t>
        <a:bodyPr/>
        <a:lstStyle/>
        <a:p>
          <a:r>
            <a:rPr lang="en-GB"/>
            <a:t>Cost is high so flexibility is limited.</a:t>
          </a:r>
          <a:endParaRPr lang="en-US"/>
        </a:p>
      </dgm:t>
    </dgm:pt>
    <dgm:pt modelId="{CC5F3A76-EF04-4FEE-9901-D452AB2B06FD}" type="parTrans" cxnId="{818C82A8-E932-4895-BB7D-A7DD0F037D56}">
      <dgm:prSet/>
      <dgm:spPr/>
      <dgm:t>
        <a:bodyPr/>
        <a:lstStyle/>
        <a:p>
          <a:endParaRPr lang="en-US"/>
        </a:p>
      </dgm:t>
    </dgm:pt>
    <dgm:pt modelId="{AA07CD1D-8860-43FE-A5BE-598488849BD4}" type="sibTrans" cxnId="{818C82A8-E932-4895-BB7D-A7DD0F037D56}">
      <dgm:prSet/>
      <dgm:spPr/>
      <dgm:t>
        <a:bodyPr/>
        <a:lstStyle/>
        <a:p>
          <a:endParaRPr lang="en-US"/>
        </a:p>
      </dgm:t>
    </dgm:pt>
    <dgm:pt modelId="{3C15896F-C21D-4462-AB46-6D20094CD15B}">
      <dgm:prSet/>
      <dgm:spPr/>
      <dgm:t>
        <a:bodyPr/>
        <a:lstStyle/>
        <a:p>
          <a:r>
            <a:rPr lang="en-GB"/>
            <a:t>This raises questions about possibility in the UK.</a:t>
          </a:r>
          <a:endParaRPr lang="en-US"/>
        </a:p>
      </dgm:t>
    </dgm:pt>
    <dgm:pt modelId="{3C790524-307E-4F13-A4F1-D23B964E667A}" type="parTrans" cxnId="{4D20589C-5385-4207-BE33-92B3CAD286CA}">
      <dgm:prSet/>
      <dgm:spPr/>
      <dgm:t>
        <a:bodyPr/>
        <a:lstStyle/>
        <a:p>
          <a:endParaRPr lang="en-US"/>
        </a:p>
      </dgm:t>
    </dgm:pt>
    <dgm:pt modelId="{FDABD7FA-FC7C-4DE1-AABC-303595071FBC}" type="sibTrans" cxnId="{4D20589C-5385-4207-BE33-92B3CAD286CA}">
      <dgm:prSet/>
      <dgm:spPr/>
      <dgm:t>
        <a:bodyPr/>
        <a:lstStyle/>
        <a:p>
          <a:endParaRPr lang="en-US"/>
        </a:p>
      </dgm:t>
    </dgm:pt>
    <dgm:pt modelId="{BC322B20-935D-F24F-BB2D-1D3B00A59F11}" type="pres">
      <dgm:prSet presAssocID="{C475567C-CDD7-4275-A50B-62DD8BA76277}" presName="outerComposite" presStyleCnt="0">
        <dgm:presLayoutVars>
          <dgm:chMax val="5"/>
          <dgm:dir/>
          <dgm:resizeHandles val="exact"/>
        </dgm:presLayoutVars>
      </dgm:prSet>
      <dgm:spPr/>
    </dgm:pt>
    <dgm:pt modelId="{299511C8-D2ED-C94E-8DA4-E240C1509CAE}" type="pres">
      <dgm:prSet presAssocID="{C475567C-CDD7-4275-A50B-62DD8BA76277}" presName="dummyMaxCanvas" presStyleCnt="0">
        <dgm:presLayoutVars/>
      </dgm:prSet>
      <dgm:spPr/>
    </dgm:pt>
    <dgm:pt modelId="{9ED168FF-C352-A641-A037-B37D97C85505}" type="pres">
      <dgm:prSet presAssocID="{C475567C-CDD7-4275-A50B-62DD8BA76277}" presName="FourNodes_1" presStyleLbl="node1" presStyleIdx="0" presStyleCnt="4">
        <dgm:presLayoutVars>
          <dgm:bulletEnabled val="1"/>
        </dgm:presLayoutVars>
      </dgm:prSet>
      <dgm:spPr/>
    </dgm:pt>
    <dgm:pt modelId="{6201A327-6A1C-CE49-BAF4-A80C3C512799}" type="pres">
      <dgm:prSet presAssocID="{C475567C-CDD7-4275-A50B-62DD8BA76277}" presName="FourNodes_2" presStyleLbl="node1" presStyleIdx="1" presStyleCnt="4">
        <dgm:presLayoutVars>
          <dgm:bulletEnabled val="1"/>
        </dgm:presLayoutVars>
      </dgm:prSet>
      <dgm:spPr/>
    </dgm:pt>
    <dgm:pt modelId="{D1D185BE-4E69-694B-BF3A-2EC67C4214C1}" type="pres">
      <dgm:prSet presAssocID="{C475567C-CDD7-4275-A50B-62DD8BA76277}" presName="FourNodes_3" presStyleLbl="node1" presStyleIdx="2" presStyleCnt="4">
        <dgm:presLayoutVars>
          <dgm:bulletEnabled val="1"/>
        </dgm:presLayoutVars>
      </dgm:prSet>
      <dgm:spPr/>
    </dgm:pt>
    <dgm:pt modelId="{36F82755-6D92-C740-95CD-9F78FFC81060}" type="pres">
      <dgm:prSet presAssocID="{C475567C-CDD7-4275-A50B-62DD8BA76277}" presName="FourNodes_4" presStyleLbl="node1" presStyleIdx="3" presStyleCnt="4">
        <dgm:presLayoutVars>
          <dgm:bulletEnabled val="1"/>
        </dgm:presLayoutVars>
      </dgm:prSet>
      <dgm:spPr/>
    </dgm:pt>
    <dgm:pt modelId="{C7FEEB83-AADD-EC4C-AD31-58439193B168}" type="pres">
      <dgm:prSet presAssocID="{C475567C-CDD7-4275-A50B-62DD8BA76277}" presName="FourConn_1-2" presStyleLbl="fgAccFollowNode1" presStyleIdx="0" presStyleCnt="3">
        <dgm:presLayoutVars>
          <dgm:bulletEnabled val="1"/>
        </dgm:presLayoutVars>
      </dgm:prSet>
      <dgm:spPr/>
    </dgm:pt>
    <dgm:pt modelId="{CFBED109-C513-3246-BDC5-A51FFD334A77}" type="pres">
      <dgm:prSet presAssocID="{C475567C-CDD7-4275-A50B-62DD8BA76277}" presName="FourConn_2-3" presStyleLbl="fgAccFollowNode1" presStyleIdx="1" presStyleCnt="3">
        <dgm:presLayoutVars>
          <dgm:bulletEnabled val="1"/>
        </dgm:presLayoutVars>
      </dgm:prSet>
      <dgm:spPr/>
    </dgm:pt>
    <dgm:pt modelId="{595C1FFA-0140-B044-B395-A8F26651EA8C}" type="pres">
      <dgm:prSet presAssocID="{C475567C-CDD7-4275-A50B-62DD8BA76277}" presName="FourConn_3-4" presStyleLbl="fgAccFollowNode1" presStyleIdx="2" presStyleCnt="3">
        <dgm:presLayoutVars>
          <dgm:bulletEnabled val="1"/>
        </dgm:presLayoutVars>
      </dgm:prSet>
      <dgm:spPr/>
    </dgm:pt>
    <dgm:pt modelId="{1001D752-BC77-2747-8E0F-8473F5048BB3}" type="pres">
      <dgm:prSet presAssocID="{C475567C-CDD7-4275-A50B-62DD8BA76277}" presName="FourNodes_1_text" presStyleLbl="node1" presStyleIdx="3" presStyleCnt="4">
        <dgm:presLayoutVars>
          <dgm:bulletEnabled val="1"/>
        </dgm:presLayoutVars>
      </dgm:prSet>
      <dgm:spPr/>
    </dgm:pt>
    <dgm:pt modelId="{9AC7D81C-D864-A94C-A2CC-D1DB2A4815F6}" type="pres">
      <dgm:prSet presAssocID="{C475567C-CDD7-4275-A50B-62DD8BA76277}" presName="FourNodes_2_text" presStyleLbl="node1" presStyleIdx="3" presStyleCnt="4">
        <dgm:presLayoutVars>
          <dgm:bulletEnabled val="1"/>
        </dgm:presLayoutVars>
      </dgm:prSet>
      <dgm:spPr/>
    </dgm:pt>
    <dgm:pt modelId="{8FBD412B-2D5C-A64C-A961-A977D2EF4E36}" type="pres">
      <dgm:prSet presAssocID="{C475567C-CDD7-4275-A50B-62DD8BA76277}" presName="FourNodes_3_text" presStyleLbl="node1" presStyleIdx="3" presStyleCnt="4">
        <dgm:presLayoutVars>
          <dgm:bulletEnabled val="1"/>
        </dgm:presLayoutVars>
      </dgm:prSet>
      <dgm:spPr/>
    </dgm:pt>
    <dgm:pt modelId="{8D7948AC-54B6-4345-9302-47D07D2F95A5}" type="pres">
      <dgm:prSet presAssocID="{C475567C-CDD7-4275-A50B-62DD8BA76277}" presName="FourNodes_4_text" presStyleLbl="node1" presStyleIdx="3" presStyleCnt="4">
        <dgm:presLayoutVars>
          <dgm:bulletEnabled val="1"/>
        </dgm:presLayoutVars>
      </dgm:prSet>
      <dgm:spPr/>
    </dgm:pt>
  </dgm:ptLst>
  <dgm:cxnLst>
    <dgm:cxn modelId="{8E0D5111-89D0-2D49-B8C1-3468BA973D8D}" type="presOf" srcId="{F9C162A1-4E72-484A-B7C6-CF47015A114F}" destId="{6201A327-6A1C-CE49-BAF4-A80C3C512799}" srcOrd="0" destOrd="0" presId="urn:microsoft.com/office/officeart/2005/8/layout/vProcess5"/>
    <dgm:cxn modelId="{5477382C-44D4-BE47-8381-D41C69374955}" type="presOf" srcId="{3C15896F-C21D-4462-AB46-6D20094CD15B}" destId="{8D7948AC-54B6-4345-9302-47D07D2F95A5}" srcOrd="1" destOrd="0" presId="urn:microsoft.com/office/officeart/2005/8/layout/vProcess5"/>
    <dgm:cxn modelId="{0511EC30-C9B6-B94C-8AAE-1321895DC2C0}" type="presOf" srcId="{F9C162A1-4E72-484A-B7C6-CF47015A114F}" destId="{9AC7D81C-D864-A94C-A2CC-D1DB2A4815F6}" srcOrd="1" destOrd="0" presId="urn:microsoft.com/office/officeart/2005/8/layout/vProcess5"/>
    <dgm:cxn modelId="{F80B103C-42E1-9A4B-A649-6F8CE74A06B4}" type="presOf" srcId="{C475567C-CDD7-4275-A50B-62DD8BA76277}" destId="{BC322B20-935D-F24F-BB2D-1D3B00A59F11}" srcOrd="0" destOrd="0" presId="urn:microsoft.com/office/officeart/2005/8/layout/vProcess5"/>
    <dgm:cxn modelId="{CF3AF46B-40E3-B64B-B8DD-81DD40F7339C}" type="presOf" srcId="{A43F2203-ED91-473F-B127-C97AC5148A00}" destId="{1001D752-BC77-2747-8E0F-8473F5048BB3}" srcOrd="1" destOrd="0" presId="urn:microsoft.com/office/officeart/2005/8/layout/vProcess5"/>
    <dgm:cxn modelId="{31A59C71-552C-474B-A177-D71B33451251}" type="presOf" srcId="{A43F2203-ED91-473F-B127-C97AC5148A00}" destId="{9ED168FF-C352-A641-A037-B37D97C85505}" srcOrd="0" destOrd="0" presId="urn:microsoft.com/office/officeart/2005/8/layout/vProcess5"/>
    <dgm:cxn modelId="{7B5AB678-B208-F044-9E65-EEBF223132F9}" type="presOf" srcId="{B996EE3B-1F2A-40E5-AC08-1DEBFCFE6A9E}" destId="{CFBED109-C513-3246-BDC5-A51FFD334A77}" srcOrd="0" destOrd="0" presId="urn:microsoft.com/office/officeart/2005/8/layout/vProcess5"/>
    <dgm:cxn modelId="{A2FBBD92-4D1C-5542-A1F7-7D1167C357E6}" type="presOf" srcId="{AA07CD1D-8860-43FE-A5BE-598488849BD4}" destId="{595C1FFA-0140-B044-B395-A8F26651EA8C}" srcOrd="0" destOrd="0" presId="urn:microsoft.com/office/officeart/2005/8/layout/vProcess5"/>
    <dgm:cxn modelId="{4D20589C-5385-4207-BE33-92B3CAD286CA}" srcId="{C475567C-CDD7-4275-A50B-62DD8BA76277}" destId="{3C15896F-C21D-4462-AB46-6D20094CD15B}" srcOrd="3" destOrd="0" parTransId="{3C790524-307E-4F13-A4F1-D23B964E667A}" sibTransId="{FDABD7FA-FC7C-4DE1-AABC-303595071FBC}"/>
    <dgm:cxn modelId="{B43A5C9D-4D02-4ECD-A54D-B3C407787094}" srcId="{C475567C-CDD7-4275-A50B-62DD8BA76277}" destId="{F9C162A1-4E72-484A-B7C6-CF47015A114F}" srcOrd="1" destOrd="0" parTransId="{425B6F6C-D40C-4404-9F9F-A8B73FC01071}" sibTransId="{B996EE3B-1F2A-40E5-AC08-1DEBFCFE6A9E}"/>
    <dgm:cxn modelId="{818C82A8-E932-4895-BB7D-A7DD0F037D56}" srcId="{C475567C-CDD7-4275-A50B-62DD8BA76277}" destId="{83DA3750-467D-4029-9E94-7648D3D21702}" srcOrd="2" destOrd="0" parTransId="{CC5F3A76-EF04-4FEE-9901-D452AB2B06FD}" sibTransId="{AA07CD1D-8860-43FE-A5BE-598488849BD4}"/>
    <dgm:cxn modelId="{A67E71AD-D64F-5D47-AE29-CEB785BAE60E}" type="presOf" srcId="{8DFF9738-9355-4A02-8278-52D374457CA7}" destId="{C7FEEB83-AADD-EC4C-AD31-58439193B168}" srcOrd="0" destOrd="0" presId="urn:microsoft.com/office/officeart/2005/8/layout/vProcess5"/>
    <dgm:cxn modelId="{7890B4B5-371B-4B64-9C1B-431B78137735}" srcId="{C475567C-CDD7-4275-A50B-62DD8BA76277}" destId="{A43F2203-ED91-473F-B127-C97AC5148A00}" srcOrd="0" destOrd="0" parTransId="{A0EFB288-C442-4F4E-BC11-3E5063E9C8AF}" sibTransId="{8DFF9738-9355-4A02-8278-52D374457CA7}"/>
    <dgm:cxn modelId="{577017B6-8B16-E542-8459-5977DE0A75B6}" type="presOf" srcId="{83DA3750-467D-4029-9E94-7648D3D21702}" destId="{8FBD412B-2D5C-A64C-A961-A977D2EF4E36}" srcOrd="1" destOrd="0" presId="urn:microsoft.com/office/officeart/2005/8/layout/vProcess5"/>
    <dgm:cxn modelId="{D2DAB2E2-ECA0-CD43-A299-EB13D047961F}" type="presOf" srcId="{83DA3750-467D-4029-9E94-7648D3D21702}" destId="{D1D185BE-4E69-694B-BF3A-2EC67C4214C1}" srcOrd="0" destOrd="0" presId="urn:microsoft.com/office/officeart/2005/8/layout/vProcess5"/>
    <dgm:cxn modelId="{04AD10F5-7C8B-1C4E-A363-75C45FA6CC62}" type="presOf" srcId="{3C15896F-C21D-4462-AB46-6D20094CD15B}" destId="{36F82755-6D92-C740-95CD-9F78FFC81060}" srcOrd="0" destOrd="0" presId="urn:microsoft.com/office/officeart/2005/8/layout/vProcess5"/>
    <dgm:cxn modelId="{CB8A8178-8D0E-E646-8DE9-735DA5C55E4E}" type="presParOf" srcId="{BC322B20-935D-F24F-BB2D-1D3B00A59F11}" destId="{299511C8-D2ED-C94E-8DA4-E240C1509CAE}" srcOrd="0" destOrd="0" presId="urn:microsoft.com/office/officeart/2005/8/layout/vProcess5"/>
    <dgm:cxn modelId="{979EEF52-EA16-0343-87B0-F4B148F540B6}" type="presParOf" srcId="{BC322B20-935D-F24F-BB2D-1D3B00A59F11}" destId="{9ED168FF-C352-A641-A037-B37D97C85505}" srcOrd="1" destOrd="0" presId="urn:microsoft.com/office/officeart/2005/8/layout/vProcess5"/>
    <dgm:cxn modelId="{422854C0-C413-0A42-ACA1-9C3A7B29ECD8}" type="presParOf" srcId="{BC322B20-935D-F24F-BB2D-1D3B00A59F11}" destId="{6201A327-6A1C-CE49-BAF4-A80C3C512799}" srcOrd="2" destOrd="0" presId="urn:microsoft.com/office/officeart/2005/8/layout/vProcess5"/>
    <dgm:cxn modelId="{D6D9C1F8-CE21-9E4D-AE03-FAE4E9CC26E7}" type="presParOf" srcId="{BC322B20-935D-F24F-BB2D-1D3B00A59F11}" destId="{D1D185BE-4E69-694B-BF3A-2EC67C4214C1}" srcOrd="3" destOrd="0" presId="urn:microsoft.com/office/officeart/2005/8/layout/vProcess5"/>
    <dgm:cxn modelId="{97E13A14-4B84-2E42-93FA-599FEC3B01A3}" type="presParOf" srcId="{BC322B20-935D-F24F-BB2D-1D3B00A59F11}" destId="{36F82755-6D92-C740-95CD-9F78FFC81060}" srcOrd="4" destOrd="0" presId="urn:microsoft.com/office/officeart/2005/8/layout/vProcess5"/>
    <dgm:cxn modelId="{6A82A5A9-1A26-124C-BE2A-9F10BCAC9924}" type="presParOf" srcId="{BC322B20-935D-F24F-BB2D-1D3B00A59F11}" destId="{C7FEEB83-AADD-EC4C-AD31-58439193B168}" srcOrd="5" destOrd="0" presId="urn:microsoft.com/office/officeart/2005/8/layout/vProcess5"/>
    <dgm:cxn modelId="{353ABE0C-FA7A-554D-A204-08508605B1E6}" type="presParOf" srcId="{BC322B20-935D-F24F-BB2D-1D3B00A59F11}" destId="{CFBED109-C513-3246-BDC5-A51FFD334A77}" srcOrd="6" destOrd="0" presId="urn:microsoft.com/office/officeart/2005/8/layout/vProcess5"/>
    <dgm:cxn modelId="{A7806E32-1B78-364B-8660-318019978EB0}" type="presParOf" srcId="{BC322B20-935D-F24F-BB2D-1D3B00A59F11}" destId="{595C1FFA-0140-B044-B395-A8F26651EA8C}" srcOrd="7" destOrd="0" presId="urn:microsoft.com/office/officeart/2005/8/layout/vProcess5"/>
    <dgm:cxn modelId="{061FCB2D-5F8C-FA42-83E1-5C446A032EA5}" type="presParOf" srcId="{BC322B20-935D-F24F-BB2D-1D3B00A59F11}" destId="{1001D752-BC77-2747-8E0F-8473F5048BB3}" srcOrd="8" destOrd="0" presId="urn:microsoft.com/office/officeart/2005/8/layout/vProcess5"/>
    <dgm:cxn modelId="{C24B15CA-B02A-F043-8B7F-D59EEA6CDA7F}" type="presParOf" srcId="{BC322B20-935D-F24F-BB2D-1D3B00A59F11}" destId="{9AC7D81C-D864-A94C-A2CC-D1DB2A4815F6}" srcOrd="9" destOrd="0" presId="urn:microsoft.com/office/officeart/2005/8/layout/vProcess5"/>
    <dgm:cxn modelId="{BCF07915-39EC-8D4C-8E4C-33D59330CE5C}" type="presParOf" srcId="{BC322B20-935D-F24F-BB2D-1D3B00A59F11}" destId="{8FBD412B-2D5C-A64C-A961-A977D2EF4E36}" srcOrd="10" destOrd="0" presId="urn:microsoft.com/office/officeart/2005/8/layout/vProcess5"/>
    <dgm:cxn modelId="{70033219-A58D-6D44-A66F-F9F5C9208026}" type="presParOf" srcId="{BC322B20-935D-F24F-BB2D-1D3B00A59F11}" destId="{8D7948AC-54B6-4345-9302-47D07D2F95A5}"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AA933EA-3AFA-49FF-BA33-C015C025A91E}" type="doc">
      <dgm:prSet loTypeId="urn:microsoft.com/office/officeart/2005/8/layout/vList5" loCatId="list" qsTypeId="urn:microsoft.com/office/officeart/2005/8/quickstyle/simple4" qsCatId="simple" csTypeId="urn:microsoft.com/office/officeart/2005/8/colors/colorful1" csCatId="colorful"/>
      <dgm:spPr/>
      <dgm:t>
        <a:bodyPr/>
        <a:lstStyle/>
        <a:p>
          <a:endParaRPr lang="en-US"/>
        </a:p>
      </dgm:t>
    </dgm:pt>
    <dgm:pt modelId="{2D53E699-BBD5-4A50-9812-9D042A998935}">
      <dgm:prSet/>
      <dgm:spPr/>
      <dgm:t>
        <a:bodyPr/>
        <a:lstStyle/>
        <a:p>
          <a:r>
            <a:rPr lang="en-GB"/>
            <a:t>Physical decline and chronic illness (NHS, 2023).</a:t>
          </a:r>
          <a:endParaRPr lang="en-US"/>
        </a:p>
      </dgm:t>
    </dgm:pt>
    <dgm:pt modelId="{1ABE9C54-D7AD-42D5-A6F5-FE932B62DF49}" type="parTrans" cxnId="{B5C12B38-D52B-4934-8961-3693DC729E6A}">
      <dgm:prSet/>
      <dgm:spPr/>
      <dgm:t>
        <a:bodyPr/>
        <a:lstStyle/>
        <a:p>
          <a:endParaRPr lang="en-US"/>
        </a:p>
      </dgm:t>
    </dgm:pt>
    <dgm:pt modelId="{F6386AF9-9EEA-4CB4-9B20-31AA694FD32F}" type="sibTrans" cxnId="{B5C12B38-D52B-4934-8961-3693DC729E6A}">
      <dgm:prSet/>
      <dgm:spPr/>
      <dgm:t>
        <a:bodyPr/>
        <a:lstStyle/>
        <a:p>
          <a:endParaRPr lang="en-US"/>
        </a:p>
      </dgm:t>
    </dgm:pt>
    <dgm:pt modelId="{CEE5296B-ED04-4788-BC7B-FF0D3DE190A7}">
      <dgm:prSet/>
      <dgm:spPr/>
      <dgm:t>
        <a:bodyPr/>
        <a:lstStyle/>
        <a:p>
          <a:r>
            <a:rPr lang="en-GB"/>
            <a:t>Social isolation and loneliness (ONS, 2023).</a:t>
          </a:r>
          <a:endParaRPr lang="en-US"/>
        </a:p>
      </dgm:t>
    </dgm:pt>
    <dgm:pt modelId="{735E2DC3-E6F3-4FF1-808F-4A820A22D6FE}" type="parTrans" cxnId="{060DF310-72C1-4A6E-9E52-55B1023DFF5F}">
      <dgm:prSet/>
      <dgm:spPr/>
      <dgm:t>
        <a:bodyPr/>
        <a:lstStyle/>
        <a:p>
          <a:endParaRPr lang="en-US"/>
        </a:p>
      </dgm:t>
    </dgm:pt>
    <dgm:pt modelId="{06C80851-C9E0-4713-9C81-4466C3A9E6CB}" type="sibTrans" cxnId="{060DF310-72C1-4A6E-9E52-55B1023DFF5F}">
      <dgm:prSet/>
      <dgm:spPr/>
      <dgm:t>
        <a:bodyPr/>
        <a:lstStyle/>
        <a:p>
          <a:endParaRPr lang="en-US"/>
        </a:p>
      </dgm:t>
    </dgm:pt>
    <dgm:pt modelId="{CF4B107E-9046-4C09-8090-8053DCB8463D}">
      <dgm:prSet/>
      <dgm:spPr/>
      <dgm:t>
        <a:bodyPr/>
        <a:lstStyle/>
        <a:p>
          <a:r>
            <a:rPr lang="en-GB"/>
            <a:t>Financial and service access barriers.</a:t>
          </a:r>
          <a:endParaRPr lang="en-US"/>
        </a:p>
      </dgm:t>
    </dgm:pt>
    <dgm:pt modelId="{190EA3B6-E114-407B-BC41-CDBD2B14D844}" type="parTrans" cxnId="{75DB6D33-ABDC-4106-9D5D-562428B897DE}">
      <dgm:prSet/>
      <dgm:spPr/>
      <dgm:t>
        <a:bodyPr/>
        <a:lstStyle/>
        <a:p>
          <a:endParaRPr lang="en-US"/>
        </a:p>
      </dgm:t>
    </dgm:pt>
    <dgm:pt modelId="{E443F117-5934-4F74-95BE-0AC5FA61B67B}" type="sibTrans" cxnId="{75DB6D33-ABDC-4106-9D5D-562428B897DE}">
      <dgm:prSet/>
      <dgm:spPr/>
      <dgm:t>
        <a:bodyPr/>
        <a:lstStyle/>
        <a:p>
          <a:endParaRPr lang="en-US"/>
        </a:p>
      </dgm:t>
    </dgm:pt>
    <dgm:pt modelId="{A0C7AFE7-B546-47A8-986E-1E0233287D2A}">
      <dgm:prSet/>
      <dgm:spPr/>
      <dgm:t>
        <a:bodyPr/>
        <a:lstStyle/>
        <a:p>
          <a:r>
            <a:rPr lang="en-GB"/>
            <a:t>These factors negatively impact overall wellbeing.</a:t>
          </a:r>
          <a:endParaRPr lang="en-US"/>
        </a:p>
      </dgm:t>
    </dgm:pt>
    <dgm:pt modelId="{F4307090-ACEE-4484-BA85-CD50577B7963}" type="parTrans" cxnId="{F793AFF8-D52D-4ADD-9086-056FCE77414C}">
      <dgm:prSet/>
      <dgm:spPr/>
      <dgm:t>
        <a:bodyPr/>
        <a:lstStyle/>
        <a:p>
          <a:endParaRPr lang="en-US"/>
        </a:p>
      </dgm:t>
    </dgm:pt>
    <dgm:pt modelId="{C6A60F1B-96A1-44F7-A6FD-57C831168432}" type="sibTrans" cxnId="{F793AFF8-D52D-4ADD-9086-056FCE77414C}">
      <dgm:prSet/>
      <dgm:spPr/>
      <dgm:t>
        <a:bodyPr/>
        <a:lstStyle/>
        <a:p>
          <a:endParaRPr lang="en-US"/>
        </a:p>
      </dgm:t>
    </dgm:pt>
    <dgm:pt modelId="{4695BDD9-4ED9-724E-A8BA-0DEE94A25DD6}" type="pres">
      <dgm:prSet presAssocID="{EAA933EA-3AFA-49FF-BA33-C015C025A91E}" presName="Name0" presStyleCnt="0">
        <dgm:presLayoutVars>
          <dgm:dir/>
          <dgm:animLvl val="lvl"/>
          <dgm:resizeHandles val="exact"/>
        </dgm:presLayoutVars>
      </dgm:prSet>
      <dgm:spPr/>
    </dgm:pt>
    <dgm:pt modelId="{1EE49CD2-3B5E-D347-9A6C-379F7B3822F6}" type="pres">
      <dgm:prSet presAssocID="{2D53E699-BBD5-4A50-9812-9D042A998935}" presName="linNode" presStyleCnt="0"/>
      <dgm:spPr/>
    </dgm:pt>
    <dgm:pt modelId="{1C2DAC02-B414-DA4C-9AB7-EFABFADF256D}" type="pres">
      <dgm:prSet presAssocID="{2D53E699-BBD5-4A50-9812-9D042A998935}" presName="parentText" presStyleLbl="node1" presStyleIdx="0" presStyleCnt="4">
        <dgm:presLayoutVars>
          <dgm:chMax val="1"/>
          <dgm:bulletEnabled val="1"/>
        </dgm:presLayoutVars>
      </dgm:prSet>
      <dgm:spPr/>
    </dgm:pt>
    <dgm:pt modelId="{C7A4028A-D718-F048-80C2-75C95B4E3D76}" type="pres">
      <dgm:prSet presAssocID="{F6386AF9-9EEA-4CB4-9B20-31AA694FD32F}" presName="sp" presStyleCnt="0"/>
      <dgm:spPr/>
    </dgm:pt>
    <dgm:pt modelId="{5AFC28C4-02A4-7C4E-A927-A73E9278ABEE}" type="pres">
      <dgm:prSet presAssocID="{CEE5296B-ED04-4788-BC7B-FF0D3DE190A7}" presName="linNode" presStyleCnt="0"/>
      <dgm:spPr/>
    </dgm:pt>
    <dgm:pt modelId="{9179688D-80D5-844B-B44A-74E742356A9D}" type="pres">
      <dgm:prSet presAssocID="{CEE5296B-ED04-4788-BC7B-FF0D3DE190A7}" presName="parentText" presStyleLbl="node1" presStyleIdx="1" presStyleCnt="4">
        <dgm:presLayoutVars>
          <dgm:chMax val="1"/>
          <dgm:bulletEnabled val="1"/>
        </dgm:presLayoutVars>
      </dgm:prSet>
      <dgm:spPr/>
    </dgm:pt>
    <dgm:pt modelId="{F5E75FFA-920C-6A42-8F77-729C1AD18D80}" type="pres">
      <dgm:prSet presAssocID="{06C80851-C9E0-4713-9C81-4466C3A9E6CB}" presName="sp" presStyleCnt="0"/>
      <dgm:spPr/>
    </dgm:pt>
    <dgm:pt modelId="{6D159012-3724-6749-9FDF-0FE7A305CCAD}" type="pres">
      <dgm:prSet presAssocID="{CF4B107E-9046-4C09-8090-8053DCB8463D}" presName="linNode" presStyleCnt="0"/>
      <dgm:spPr/>
    </dgm:pt>
    <dgm:pt modelId="{6DDAA510-0E38-6244-BCA4-567C3269CDED}" type="pres">
      <dgm:prSet presAssocID="{CF4B107E-9046-4C09-8090-8053DCB8463D}" presName="parentText" presStyleLbl="node1" presStyleIdx="2" presStyleCnt="4">
        <dgm:presLayoutVars>
          <dgm:chMax val="1"/>
          <dgm:bulletEnabled val="1"/>
        </dgm:presLayoutVars>
      </dgm:prSet>
      <dgm:spPr/>
    </dgm:pt>
    <dgm:pt modelId="{6CA51904-CD5E-804B-BC34-EF25073CA62D}" type="pres">
      <dgm:prSet presAssocID="{E443F117-5934-4F74-95BE-0AC5FA61B67B}" presName="sp" presStyleCnt="0"/>
      <dgm:spPr/>
    </dgm:pt>
    <dgm:pt modelId="{D3E5380C-75FA-A141-9B91-47EA3E6B2622}" type="pres">
      <dgm:prSet presAssocID="{A0C7AFE7-B546-47A8-986E-1E0233287D2A}" presName="linNode" presStyleCnt="0"/>
      <dgm:spPr/>
    </dgm:pt>
    <dgm:pt modelId="{AECAFAC5-E335-9042-BE71-F7DB34ABF25A}" type="pres">
      <dgm:prSet presAssocID="{A0C7AFE7-B546-47A8-986E-1E0233287D2A}" presName="parentText" presStyleLbl="node1" presStyleIdx="3" presStyleCnt="4">
        <dgm:presLayoutVars>
          <dgm:chMax val="1"/>
          <dgm:bulletEnabled val="1"/>
        </dgm:presLayoutVars>
      </dgm:prSet>
      <dgm:spPr/>
    </dgm:pt>
  </dgm:ptLst>
  <dgm:cxnLst>
    <dgm:cxn modelId="{060DF310-72C1-4A6E-9E52-55B1023DFF5F}" srcId="{EAA933EA-3AFA-49FF-BA33-C015C025A91E}" destId="{CEE5296B-ED04-4788-BC7B-FF0D3DE190A7}" srcOrd="1" destOrd="0" parTransId="{735E2DC3-E6F3-4FF1-808F-4A820A22D6FE}" sibTransId="{06C80851-C9E0-4713-9C81-4466C3A9E6CB}"/>
    <dgm:cxn modelId="{75DB6D33-ABDC-4106-9D5D-562428B897DE}" srcId="{EAA933EA-3AFA-49FF-BA33-C015C025A91E}" destId="{CF4B107E-9046-4C09-8090-8053DCB8463D}" srcOrd="2" destOrd="0" parTransId="{190EA3B6-E114-407B-BC41-CDBD2B14D844}" sibTransId="{E443F117-5934-4F74-95BE-0AC5FA61B67B}"/>
    <dgm:cxn modelId="{B5C12B38-D52B-4934-8961-3693DC729E6A}" srcId="{EAA933EA-3AFA-49FF-BA33-C015C025A91E}" destId="{2D53E699-BBD5-4A50-9812-9D042A998935}" srcOrd="0" destOrd="0" parTransId="{1ABE9C54-D7AD-42D5-A6F5-FE932B62DF49}" sibTransId="{F6386AF9-9EEA-4CB4-9B20-31AA694FD32F}"/>
    <dgm:cxn modelId="{40E7553E-DD23-FB4B-8AA5-D40E22AFA18C}" type="presOf" srcId="{CF4B107E-9046-4C09-8090-8053DCB8463D}" destId="{6DDAA510-0E38-6244-BCA4-567C3269CDED}" srcOrd="0" destOrd="0" presId="urn:microsoft.com/office/officeart/2005/8/layout/vList5"/>
    <dgm:cxn modelId="{640C0D60-F5A2-EE4D-85ED-E171EFCBE91F}" type="presOf" srcId="{CEE5296B-ED04-4788-BC7B-FF0D3DE190A7}" destId="{9179688D-80D5-844B-B44A-74E742356A9D}" srcOrd="0" destOrd="0" presId="urn:microsoft.com/office/officeart/2005/8/layout/vList5"/>
    <dgm:cxn modelId="{36A7B366-7E75-134D-B9EC-31FBE6F5957D}" type="presOf" srcId="{EAA933EA-3AFA-49FF-BA33-C015C025A91E}" destId="{4695BDD9-4ED9-724E-A8BA-0DEE94A25DD6}" srcOrd="0" destOrd="0" presId="urn:microsoft.com/office/officeart/2005/8/layout/vList5"/>
    <dgm:cxn modelId="{46AE2379-8FFE-574C-8105-AE520AC7EC68}" type="presOf" srcId="{A0C7AFE7-B546-47A8-986E-1E0233287D2A}" destId="{AECAFAC5-E335-9042-BE71-F7DB34ABF25A}" srcOrd="0" destOrd="0" presId="urn:microsoft.com/office/officeart/2005/8/layout/vList5"/>
    <dgm:cxn modelId="{94B523DD-500C-4B44-BB22-B42551B90B27}" type="presOf" srcId="{2D53E699-BBD5-4A50-9812-9D042A998935}" destId="{1C2DAC02-B414-DA4C-9AB7-EFABFADF256D}" srcOrd="0" destOrd="0" presId="urn:microsoft.com/office/officeart/2005/8/layout/vList5"/>
    <dgm:cxn modelId="{F793AFF8-D52D-4ADD-9086-056FCE77414C}" srcId="{EAA933EA-3AFA-49FF-BA33-C015C025A91E}" destId="{A0C7AFE7-B546-47A8-986E-1E0233287D2A}" srcOrd="3" destOrd="0" parTransId="{F4307090-ACEE-4484-BA85-CD50577B7963}" sibTransId="{C6A60F1B-96A1-44F7-A6FD-57C831168432}"/>
    <dgm:cxn modelId="{A8C88382-E25E-684B-984A-871B23F8C7FA}" type="presParOf" srcId="{4695BDD9-4ED9-724E-A8BA-0DEE94A25DD6}" destId="{1EE49CD2-3B5E-D347-9A6C-379F7B3822F6}" srcOrd="0" destOrd="0" presId="urn:microsoft.com/office/officeart/2005/8/layout/vList5"/>
    <dgm:cxn modelId="{50229144-BEF0-4C40-9D61-781D321685FF}" type="presParOf" srcId="{1EE49CD2-3B5E-D347-9A6C-379F7B3822F6}" destId="{1C2DAC02-B414-DA4C-9AB7-EFABFADF256D}" srcOrd="0" destOrd="0" presId="urn:microsoft.com/office/officeart/2005/8/layout/vList5"/>
    <dgm:cxn modelId="{C0CB2AA9-8A1F-6E45-AA12-D2B84F80C0DE}" type="presParOf" srcId="{4695BDD9-4ED9-724E-A8BA-0DEE94A25DD6}" destId="{C7A4028A-D718-F048-80C2-75C95B4E3D76}" srcOrd="1" destOrd="0" presId="urn:microsoft.com/office/officeart/2005/8/layout/vList5"/>
    <dgm:cxn modelId="{0CA68A80-0F4E-4640-88AD-F01D616EB2CE}" type="presParOf" srcId="{4695BDD9-4ED9-724E-A8BA-0DEE94A25DD6}" destId="{5AFC28C4-02A4-7C4E-A927-A73E9278ABEE}" srcOrd="2" destOrd="0" presId="urn:microsoft.com/office/officeart/2005/8/layout/vList5"/>
    <dgm:cxn modelId="{3966FF60-59F0-684A-A6C8-628CC65BFEBC}" type="presParOf" srcId="{5AFC28C4-02A4-7C4E-A927-A73E9278ABEE}" destId="{9179688D-80D5-844B-B44A-74E742356A9D}" srcOrd="0" destOrd="0" presId="urn:microsoft.com/office/officeart/2005/8/layout/vList5"/>
    <dgm:cxn modelId="{FA98DF78-5DFD-0642-BF34-6D465E471580}" type="presParOf" srcId="{4695BDD9-4ED9-724E-A8BA-0DEE94A25DD6}" destId="{F5E75FFA-920C-6A42-8F77-729C1AD18D80}" srcOrd="3" destOrd="0" presId="urn:microsoft.com/office/officeart/2005/8/layout/vList5"/>
    <dgm:cxn modelId="{59F816DD-A792-684E-ACAF-F03302C007C1}" type="presParOf" srcId="{4695BDD9-4ED9-724E-A8BA-0DEE94A25DD6}" destId="{6D159012-3724-6749-9FDF-0FE7A305CCAD}" srcOrd="4" destOrd="0" presId="urn:microsoft.com/office/officeart/2005/8/layout/vList5"/>
    <dgm:cxn modelId="{2DA3A822-D58E-A14D-8686-06A3AA09887A}" type="presParOf" srcId="{6D159012-3724-6749-9FDF-0FE7A305CCAD}" destId="{6DDAA510-0E38-6244-BCA4-567C3269CDED}" srcOrd="0" destOrd="0" presId="urn:microsoft.com/office/officeart/2005/8/layout/vList5"/>
    <dgm:cxn modelId="{87B7A7B1-3FD6-C748-B60A-CAA5C0844A17}" type="presParOf" srcId="{4695BDD9-4ED9-724E-A8BA-0DEE94A25DD6}" destId="{6CA51904-CD5E-804B-BC34-EF25073CA62D}" srcOrd="5" destOrd="0" presId="urn:microsoft.com/office/officeart/2005/8/layout/vList5"/>
    <dgm:cxn modelId="{318FD5D7-6D5D-1944-B4E1-0F88F86C5F8F}" type="presParOf" srcId="{4695BDD9-4ED9-724E-A8BA-0DEE94A25DD6}" destId="{D3E5380C-75FA-A141-9B91-47EA3E6B2622}" srcOrd="6" destOrd="0" presId="urn:microsoft.com/office/officeart/2005/8/layout/vList5"/>
    <dgm:cxn modelId="{A887A3BF-C8E7-3D48-8849-212A2E4C01B5}" type="presParOf" srcId="{D3E5380C-75FA-A141-9B91-47EA3E6B2622}" destId="{AECAFAC5-E335-9042-BE71-F7DB34ABF25A}"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53205F3-D521-46C6-9BA8-875CF5F2BF5A}"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CD8633AC-BB83-4152-8526-9540EB19F73A}">
      <dgm:prSet/>
      <dgm:spPr/>
      <dgm:t>
        <a:bodyPr/>
        <a:lstStyle/>
        <a:p>
          <a:r>
            <a:rPr lang="en-US"/>
            <a:t>Increase</a:t>
          </a:r>
        </a:p>
      </dgm:t>
    </dgm:pt>
    <dgm:pt modelId="{1369ED93-10D0-4E0F-B215-67B9D6BEE2A8}" type="parTrans" cxnId="{3F2C5DA9-BB0A-43F1-8663-2A956B734743}">
      <dgm:prSet/>
      <dgm:spPr/>
      <dgm:t>
        <a:bodyPr/>
        <a:lstStyle/>
        <a:p>
          <a:endParaRPr lang="en-US"/>
        </a:p>
      </dgm:t>
    </dgm:pt>
    <dgm:pt modelId="{2D2918FE-4791-4508-B037-C2FCF2D07670}" type="sibTrans" cxnId="{3F2C5DA9-BB0A-43F1-8663-2A956B734743}">
      <dgm:prSet/>
      <dgm:spPr/>
      <dgm:t>
        <a:bodyPr/>
        <a:lstStyle/>
        <a:p>
          <a:endParaRPr lang="en-US"/>
        </a:p>
      </dgm:t>
    </dgm:pt>
    <dgm:pt modelId="{0CF36442-33F6-47BE-A912-60A318E1815A}">
      <dgm:prSet/>
      <dgm:spPr/>
      <dgm:t>
        <a:bodyPr/>
        <a:lstStyle/>
        <a:p>
          <a:r>
            <a:rPr lang="en-US"/>
            <a:t>Increase funding for community-based care.</a:t>
          </a:r>
        </a:p>
      </dgm:t>
    </dgm:pt>
    <dgm:pt modelId="{9584690F-DA6C-4A5D-8DAB-ED8CE0F8CC98}" type="parTrans" cxnId="{308377FD-5583-4E1E-BA60-DA762514633A}">
      <dgm:prSet/>
      <dgm:spPr/>
      <dgm:t>
        <a:bodyPr/>
        <a:lstStyle/>
        <a:p>
          <a:endParaRPr lang="en-US"/>
        </a:p>
      </dgm:t>
    </dgm:pt>
    <dgm:pt modelId="{279112B0-2D3A-4740-9C80-D5CFB1DE0CFD}" type="sibTrans" cxnId="{308377FD-5583-4E1E-BA60-DA762514633A}">
      <dgm:prSet/>
      <dgm:spPr/>
      <dgm:t>
        <a:bodyPr/>
        <a:lstStyle/>
        <a:p>
          <a:endParaRPr lang="en-US"/>
        </a:p>
      </dgm:t>
    </dgm:pt>
    <dgm:pt modelId="{6251BF40-5F2D-4A3D-88D2-BFCC00EAED00}">
      <dgm:prSet/>
      <dgm:spPr/>
      <dgm:t>
        <a:bodyPr/>
        <a:lstStyle/>
        <a:p>
          <a:r>
            <a:rPr lang="en-US"/>
            <a:t>Improve</a:t>
          </a:r>
        </a:p>
      </dgm:t>
    </dgm:pt>
    <dgm:pt modelId="{C1435C36-4266-4572-BF74-D1603BDBBE92}" type="parTrans" cxnId="{4B833BD5-248B-4A58-9229-07F6011FD846}">
      <dgm:prSet/>
      <dgm:spPr/>
      <dgm:t>
        <a:bodyPr/>
        <a:lstStyle/>
        <a:p>
          <a:endParaRPr lang="en-US"/>
        </a:p>
      </dgm:t>
    </dgm:pt>
    <dgm:pt modelId="{A1491C3A-4809-46D1-8FF3-E939BA4B9A70}" type="sibTrans" cxnId="{4B833BD5-248B-4A58-9229-07F6011FD846}">
      <dgm:prSet/>
      <dgm:spPr/>
      <dgm:t>
        <a:bodyPr/>
        <a:lstStyle/>
        <a:p>
          <a:endParaRPr lang="en-US"/>
        </a:p>
      </dgm:t>
    </dgm:pt>
    <dgm:pt modelId="{F049DBCA-7C5F-442E-BD00-FA8E13FD1E8F}">
      <dgm:prSet/>
      <dgm:spPr/>
      <dgm:t>
        <a:bodyPr/>
        <a:lstStyle/>
        <a:p>
          <a:r>
            <a:rPr lang="en-US"/>
            <a:t>Improve workforce training and retention.</a:t>
          </a:r>
        </a:p>
      </dgm:t>
    </dgm:pt>
    <dgm:pt modelId="{0431203B-680C-44B4-8EA3-8605263FF4C3}" type="parTrans" cxnId="{089556F5-5C7F-425A-BC2A-958029D89464}">
      <dgm:prSet/>
      <dgm:spPr/>
      <dgm:t>
        <a:bodyPr/>
        <a:lstStyle/>
        <a:p>
          <a:endParaRPr lang="en-US"/>
        </a:p>
      </dgm:t>
    </dgm:pt>
    <dgm:pt modelId="{E6B4259B-14D1-4F92-96D7-CE7735770AC1}" type="sibTrans" cxnId="{089556F5-5C7F-425A-BC2A-958029D89464}">
      <dgm:prSet/>
      <dgm:spPr/>
      <dgm:t>
        <a:bodyPr/>
        <a:lstStyle/>
        <a:p>
          <a:endParaRPr lang="en-US"/>
        </a:p>
      </dgm:t>
    </dgm:pt>
    <dgm:pt modelId="{186D0272-3A72-4200-A703-41D63E67C76A}">
      <dgm:prSet/>
      <dgm:spPr/>
      <dgm:t>
        <a:bodyPr/>
        <a:lstStyle/>
        <a:p>
          <a:r>
            <a:rPr lang="en-US"/>
            <a:t>Expand</a:t>
          </a:r>
        </a:p>
      </dgm:t>
    </dgm:pt>
    <dgm:pt modelId="{49524040-74C5-47B4-800B-8D9D7D660503}" type="parTrans" cxnId="{7AD3C4F1-16FF-4C8A-BE58-3A9BCFC98622}">
      <dgm:prSet/>
      <dgm:spPr/>
      <dgm:t>
        <a:bodyPr/>
        <a:lstStyle/>
        <a:p>
          <a:endParaRPr lang="en-US"/>
        </a:p>
      </dgm:t>
    </dgm:pt>
    <dgm:pt modelId="{0A97C848-B509-4603-B845-0A89C0BE92B2}" type="sibTrans" cxnId="{7AD3C4F1-16FF-4C8A-BE58-3A9BCFC98622}">
      <dgm:prSet/>
      <dgm:spPr/>
      <dgm:t>
        <a:bodyPr/>
        <a:lstStyle/>
        <a:p>
          <a:endParaRPr lang="en-US"/>
        </a:p>
      </dgm:t>
    </dgm:pt>
    <dgm:pt modelId="{7F4A9F1C-F8A9-430B-BF6F-8A7C1175DC68}">
      <dgm:prSet/>
      <dgm:spPr/>
      <dgm:t>
        <a:bodyPr/>
        <a:lstStyle/>
        <a:p>
          <a:r>
            <a:rPr lang="en-US"/>
            <a:t>Expand access to inclusive technology.</a:t>
          </a:r>
          <a:br>
            <a:rPr lang="en-US"/>
          </a:br>
          <a:r>
            <a:rPr lang="en-US"/>
            <a:t>These changes could enhance independence and quality of care.</a:t>
          </a:r>
        </a:p>
      </dgm:t>
    </dgm:pt>
    <dgm:pt modelId="{1876A045-C005-424C-A725-0237E7FEC07D}" type="parTrans" cxnId="{0251BCA6-AC55-4D46-BB78-44514206B0DB}">
      <dgm:prSet/>
      <dgm:spPr/>
      <dgm:t>
        <a:bodyPr/>
        <a:lstStyle/>
        <a:p>
          <a:endParaRPr lang="en-US"/>
        </a:p>
      </dgm:t>
    </dgm:pt>
    <dgm:pt modelId="{6AB0B5B1-A36B-42A9-AC7D-20789DCA3928}" type="sibTrans" cxnId="{0251BCA6-AC55-4D46-BB78-44514206B0DB}">
      <dgm:prSet/>
      <dgm:spPr/>
      <dgm:t>
        <a:bodyPr/>
        <a:lstStyle/>
        <a:p>
          <a:endParaRPr lang="en-US"/>
        </a:p>
      </dgm:t>
    </dgm:pt>
    <dgm:pt modelId="{04B9957A-E9F3-EA42-A275-D25F3B6725DD}" type="pres">
      <dgm:prSet presAssocID="{953205F3-D521-46C6-9BA8-875CF5F2BF5A}" presName="Name0" presStyleCnt="0">
        <dgm:presLayoutVars>
          <dgm:dir/>
          <dgm:animLvl val="lvl"/>
          <dgm:resizeHandles val="exact"/>
        </dgm:presLayoutVars>
      </dgm:prSet>
      <dgm:spPr/>
    </dgm:pt>
    <dgm:pt modelId="{67733A72-89F9-3142-BC3F-5562A3236F06}" type="pres">
      <dgm:prSet presAssocID="{CD8633AC-BB83-4152-8526-9540EB19F73A}" presName="linNode" presStyleCnt="0"/>
      <dgm:spPr/>
    </dgm:pt>
    <dgm:pt modelId="{CDE2B6A0-5D0F-6842-B923-C13CE27B9D6B}" type="pres">
      <dgm:prSet presAssocID="{CD8633AC-BB83-4152-8526-9540EB19F73A}" presName="parentText" presStyleLbl="node1" presStyleIdx="0" presStyleCnt="3">
        <dgm:presLayoutVars>
          <dgm:chMax val="1"/>
          <dgm:bulletEnabled val="1"/>
        </dgm:presLayoutVars>
      </dgm:prSet>
      <dgm:spPr/>
    </dgm:pt>
    <dgm:pt modelId="{D2789AB5-819A-A744-B66B-56DD86C41A42}" type="pres">
      <dgm:prSet presAssocID="{CD8633AC-BB83-4152-8526-9540EB19F73A}" presName="descendantText" presStyleLbl="alignAccFollowNode1" presStyleIdx="0" presStyleCnt="3">
        <dgm:presLayoutVars>
          <dgm:bulletEnabled val="1"/>
        </dgm:presLayoutVars>
      </dgm:prSet>
      <dgm:spPr/>
    </dgm:pt>
    <dgm:pt modelId="{8506AC6D-E294-ED41-9EBE-D1E2D316430B}" type="pres">
      <dgm:prSet presAssocID="{2D2918FE-4791-4508-B037-C2FCF2D07670}" presName="sp" presStyleCnt="0"/>
      <dgm:spPr/>
    </dgm:pt>
    <dgm:pt modelId="{5E631A54-E6FB-0B47-9E9A-DED5037F0AEF}" type="pres">
      <dgm:prSet presAssocID="{6251BF40-5F2D-4A3D-88D2-BFCC00EAED00}" presName="linNode" presStyleCnt="0"/>
      <dgm:spPr/>
    </dgm:pt>
    <dgm:pt modelId="{AEDF079F-5666-0442-B507-0E30740BAA8F}" type="pres">
      <dgm:prSet presAssocID="{6251BF40-5F2D-4A3D-88D2-BFCC00EAED00}" presName="parentText" presStyleLbl="node1" presStyleIdx="1" presStyleCnt="3">
        <dgm:presLayoutVars>
          <dgm:chMax val="1"/>
          <dgm:bulletEnabled val="1"/>
        </dgm:presLayoutVars>
      </dgm:prSet>
      <dgm:spPr/>
    </dgm:pt>
    <dgm:pt modelId="{309A934D-6E5B-3942-80EC-799E9C34F178}" type="pres">
      <dgm:prSet presAssocID="{6251BF40-5F2D-4A3D-88D2-BFCC00EAED00}" presName="descendantText" presStyleLbl="alignAccFollowNode1" presStyleIdx="1" presStyleCnt="3">
        <dgm:presLayoutVars>
          <dgm:bulletEnabled val="1"/>
        </dgm:presLayoutVars>
      </dgm:prSet>
      <dgm:spPr/>
    </dgm:pt>
    <dgm:pt modelId="{9C49247D-3B72-3646-8BD4-DE9B471BFC4C}" type="pres">
      <dgm:prSet presAssocID="{A1491C3A-4809-46D1-8FF3-E939BA4B9A70}" presName="sp" presStyleCnt="0"/>
      <dgm:spPr/>
    </dgm:pt>
    <dgm:pt modelId="{01AA5AA1-262E-3844-8042-9B393D233BF3}" type="pres">
      <dgm:prSet presAssocID="{186D0272-3A72-4200-A703-41D63E67C76A}" presName="linNode" presStyleCnt="0"/>
      <dgm:spPr/>
    </dgm:pt>
    <dgm:pt modelId="{8130A061-284F-C84B-9E1D-C143871A294A}" type="pres">
      <dgm:prSet presAssocID="{186D0272-3A72-4200-A703-41D63E67C76A}" presName="parentText" presStyleLbl="node1" presStyleIdx="2" presStyleCnt="3">
        <dgm:presLayoutVars>
          <dgm:chMax val="1"/>
          <dgm:bulletEnabled val="1"/>
        </dgm:presLayoutVars>
      </dgm:prSet>
      <dgm:spPr/>
    </dgm:pt>
    <dgm:pt modelId="{2311F844-7F8D-064E-AA21-C3DAAD5181BB}" type="pres">
      <dgm:prSet presAssocID="{186D0272-3A72-4200-A703-41D63E67C76A}" presName="descendantText" presStyleLbl="alignAccFollowNode1" presStyleIdx="2" presStyleCnt="3">
        <dgm:presLayoutVars>
          <dgm:bulletEnabled val="1"/>
        </dgm:presLayoutVars>
      </dgm:prSet>
      <dgm:spPr/>
    </dgm:pt>
  </dgm:ptLst>
  <dgm:cxnLst>
    <dgm:cxn modelId="{E6BFF218-6537-9A40-B2EA-18620A4133C4}" type="presOf" srcId="{7F4A9F1C-F8A9-430B-BF6F-8A7C1175DC68}" destId="{2311F844-7F8D-064E-AA21-C3DAAD5181BB}" srcOrd="0" destOrd="0" presId="urn:microsoft.com/office/officeart/2005/8/layout/vList5"/>
    <dgm:cxn modelId="{E8DF4738-07FF-4D43-8AE3-38D3AF1E88B9}" type="presOf" srcId="{6251BF40-5F2D-4A3D-88D2-BFCC00EAED00}" destId="{AEDF079F-5666-0442-B507-0E30740BAA8F}" srcOrd="0" destOrd="0" presId="urn:microsoft.com/office/officeart/2005/8/layout/vList5"/>
    <dgm:cxn modelId="{48475245-820C-DB46-829B-C0E08ADD732A}" type="presOf" srcId="{186D0272-3A72-4200-A703-41D63E67C76A}" destId="{8130A061-284F-C84B-9E1D-C143871A294A}" srcOrd="0" destOrd="0" presId="urn:microsoft.com/office/officeart/2005/8/layout/vList5"/>
    <dgm:cxn modelId="{A2F2418B-0E2A-A746-A384-85A396FCA3C6}" type="presOf" srcId="{F049DBCA-7C5F-442E-BD00-FA8E13FD1E8F}" destId="{309A934D-6E5B-3942-80EC-799E9C34F178}" srcOrd="0" destOrd="0" presId="urn:microsoft.com/office/officeart/2005/8/layout/vList5"/>
    <dgm:cxn modelId="{0A67EC8C-C112-5347-B346-BE40655B4AD9}" type="presOf" srcId="{CD8633AC-BB83-4152-8526-9540EB19F73A}" destId="{CDE2B6A0-5D0F-6842-B923-C13CE27B9D6B}" srcOrd="0" destOrd="0" presId="urn:microsoft.com/office/officeart/2005/8/layout/vList5"/>
    <dgm:cxn modelId="{0251BCA6-AC55-4D46-BB78-44514206B0DB}" srcId="{186D0272-3A72-4200-A703-41D63E67C76A}" destId="{7F4A9F1C-F8A9-430B-BF6F-8A7C1175DC68}" srcOrd="0" destOrd="0" parTransId="{1876A045-C005-424C-A725-0237E7FEC07D}" sibTransId="{6AB0B5B1-A36B-42A9-AC7D-20789DCA3928}"/>
    <dgm:cxn modelId="{3F2C5DA9-BB0A-43F1-8663-2A956B734743}" srcId="{953205F3-D521-46C6-9BA8-875CF5F2BF5A}" destId="{CD8633AC-BB83-4152-8526-9540EB19F73A}" srcOrd="0" destOrd="0" parTransId="{1369ED93-10D0-4E0F-B215-67B9D6BEE2A8}" sibTransId="{2D2918FE-4791-4508-B037-C2FCF2D07670}"/>
    <dgm:cxn modelId="{A9DF17B3-85C7-DC48-B2B5-138FD70DA12F}" type="presOf" srcId="{953205F3-D521-46C6-9BA8-875CF5F2BF5A}" destId="{04B9957A-E9F3-EA42-A275-D25F3B6725DD}" srcOrd="0" destOrd="0" presId="urn:microsoft.com/office/officeart/2005/8/layout/vList5"/>
    <dgm:cxn modelId="{4B833BD5-248B-4A58-9229-07F6011FD846}" srcId="{953205F3-D521-46C6-9BA8-875CF5F2BF5A}" destId="{6251BF40-5F2D-4A3D-88D2-BFCC00EAED00}" srcOrd="1" destOrd="0" parTransId="{C1435C36-4266-4572-BF74-D1603BDBBE92}" sibTransId="{A1491C3A-4809-46D1-8FF3-E939BA4B9A70}"/>
    <dgm:cxn modelId="{7AD3C4F1-16FF-4C8A-BE58-3A9BCFC98622}" srcId="{953205F3-D521-46C6-9BA8-875CF5F2BF5A}" destId="{186D0272-3A72-4200-A703-41D63E67C76A}" srcOrd="2" destOrd="0" parTransId="{49524040-74C5-47B4-800B-8D9D7D660503}" sibTransId="{0A97C848-B509-4603-B845-0A89C0BE92B2}"/>
    <dgm:cxn modelId="{627687F3-085F-DF4B-B8D1-4CDAD5E0C968}" type="presOf" srcId="{0CF36442-33F6-47BE-A912-60A318E1815A}" destId="{D2789AB5-819A-A744-B66B-56DD86C41A42}" srcOrd="0" destOrd="0" presId="urn:microsoft.com/office/officeart/2005/8/layout/vList5"/>
    <dgm:cxn modelId="{089556F5-5C7F-425A-BC2A-958029D89464}" srcId="{6251BF40-5F2D-4A3D-88D2-BFCC00EAED00}" destId="{F049DBCA-7C5F-442E-BD00-FA8E13FD1E8F}" srcOrd="0" destOrd="0" parTransId="{0431203B-680C-44B4-8EA3-8605263FF4C3}" sibTransId="{E6B4259B-14D1-4F92-96D7-CE7735770AC1}"/>
    <dgm:cxn modelId="{308377FD-5583-4E1E-BA60-DA762514633A}" srcId="{CD8633AC-BB83-4152-8526-9540EB19F73A}" destId="{0CF36442-33F6-47BE-A912-60A318E1815A}" srcOrd="0" destOrd="0" parTransId="{9584690F-DA6C-4A5D-8DAB-ED8CE0F8CC98}" sibTransId="{279112B0-2D3A-4740-9C80-D5CFB1DE0CFD}"/>
    <dgm:cxn modelId="{CF0F3937-94D7-1B41-AD4A-245B00908981}" type="presParOf" srcId="{04B9957A-E9F3-EA42-A275-D25F3B6725DD}" destId="{67733A72-89F9-3142-BC3F-5562A3236F06}" srcOrd="0" destOrd="0" presId="urn:microsoft.com/office/officeart/2005/8/layout/vList5"/>
    <dgm:cxn modelId="{3A032E86-1839-F848-819F-7BE176164ABD}" type="presParOf" srcId="{67733A72-89F9-3142-BC3F-5562A3236F06}" destId="{CDE2B6A0-5D0F-6842-B923-C13CE27B9D6B}" srcOrd="0" destOrd="0" presId="urn:microsoft.com/office/officeart/2005/8/layout/vList5"/>
    <dgm:cxn modelId="{D1336D44-9185-4040-807A-47F7A8472B6A}" type="presParOf" srcId="{67733A72-89F9-3142-BC3F-5562A3236F06}" destId="{D2789AB5-819A-A744-B66B-56DD86C41A42}" srcOrd="1" destOrd="0" presId="urn:microsoft.com/office/officeart/2005/8/layout/vList5"/>
    <dgm:cxn modelId="{AE1F2C16-9902-F541-A1E0-B6556A2E5B83}" type="presParOf" srcId="{04B9957A-E9F3-EA42-A275-D25F3B6725DD}" destId="{8506AC6D-E294-ED41-9EBE-D1E2D316430B}" srcOrd="1" destOrd="0" presId="urn:microsoft.com/office/officeart/2005/8/layout/vList5"/>
    <dgm:cxn modelId="{6B0F4134-FE53-EB41-9005-E007EF3BE13A}" type="presParOf" srcId="{04B9957A-E9F3-EA42-A275-D25F3B6725DD}" destId="{5E631A54-E6FB-0B47-9E9A-DED5037F0AEF}" srcOrd="2" destOrd="0" presId="urn:microsoft.com/office/officeart/2005/8/layout/vList5"/>
    <dgm:cxn modelId="{F6911731-935D-FC4F-86D0-BE57108240C2}" type="presParOf" srcId="{5E631A54-E6FB-0B47-9E9A-DED5037F0AEF}" destId="{AEDF079F-5666-0442-B507-0E30740BAA8F}" srcOrd="0" destOrd="0" presId="urn:microsoft.com/office/officeart/2005/8/layout/vList5"/>
    <dgm:cxn modelId="{F0CBE6D4-9711-DE4D-A292-21F06280EEA8}" type="presParOf" srcId="{5E631A54-E6FB-0B47-9E9A-DED5037F0AEF}" destId="{309A934D-6E5B-3942-80EC-799E9C34F178}" srcOrd="1" destOrd="0" presId="urn:microsoft.com/office/officeart/2005/8/layout/vList5"/>
    <dgm:cxn modelId="{CF6830F1-C311-6643-8FA8-8380607818DA}" type="presParOf" srcId="{04B9957A-E9F3-EA42-A275-D25F3B6725DD}" destId="{9C49247D-3B72-3646-8BD4-DE9B471BFC4C}" srcOrd="3" destOrd="0" presId="urn:microsoft.com/office/officeart/2005/8/layout/vList5"/>
    <dgm:cxn modelId="{F76F91F7-17EB-2647-91E2-55213D94A14D}" type="presParOf" srcId="{04B9957A-E9F3-EA42-A275-D25F3B6725DD}" destId="{01AA5AA1-262E-3844-8042-9B393D233BF3}" srcOrd="4" destOrd="0" presId="urn:microsoft.com/office/officeart/2005/8/layout/vList5"/>
    <dgm:cxn modelId="{700935E1-5FB5-0E43-A096-3619A27C1ADA}" type="presParOf" srcId="{01AA5AA1-262E-3844-8042-9B393D233BF3}" destId="{8130A061-284F-C84B-9E1D-C143871A294A}" srcOrd="0" destOrd="0" presId="urn:microsoft.com/office/officeart/2005/8/layout/vList5"/>
    <dgm:cxn modelId="{3EF3128B-BD71-6F4C-B67B-230AB5408763}" type="presParOf" srcId="{01AA5AA1-262E-3844-8042-9B393D233BF3}" destId="{2311F844-7F8D-064E-AA21-C3DAAD5181BB}"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82A028-FB95-49EB-93BC-6AAD4377E8C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62B7EF8-A8EA-4389-8BAD-0F6735583D84}">
      <dgm:prSet/>
      <dgm:spPr/>
      <dgm:t>
        <a:bodyPr/>
        <a:lstStyle/>
        <a:p>
          <a:r>
            <a:rPr lang="en-GB"/>
            <a:t>Financial constraints may limit implementation (NHS England, 2019).</a:t>
          </a:r>
          <a:endParaRPr lang="en-US"/>
        </a:p>
      </dgm:t>
    </dgm:pt>
    <dgm:pt modelId="{DA481589-5C71-4381-AB1B-C94188841F3D}" type="parTrans" cxnId="{ED6F8C0F-D794-4B50-ABA3-5A893A1F2FEE}">
      <dgm:prSet/>
      <dgm:spPr/>
      <dgm:t>
        <a:bodyPr/>
        <a:lstStyle/>
        <a:p>
          <a:endParaRPr lang="en-US"/>
        </a:p>
      </dgm:t>
    </dgm:pt>
    <dgm:pt modelId="{E4892968-216B-4588-8B7F-CF6DF4874D5C}" type="sibTrans" cxnId="{ED6F8C0F-D794-4B50-ABA3-5A893A1F2FEE}">
      <dgm:prSet/>
      <dgm:spPr/>
      <dgm:t>
        <a:bodyPr/>
        <a:lstStyle/>
        <a:p>
          <a:endParaRPr lang="en-US"/>
        </a:p>
      </dgm:t>
    </dgm:pt>
    <dgm:pt modelId="{A213F4CD-88B1-4D93-B5D1-252A1E7CA79D}">
      <dgm:prSet/>
      <dgm:spPr/>
      <dgm:t>
        <a:bodyPr/>
        <a:lstStyle/>
        <a:p>
          <a:r>
            <a:rPr lang="en-GB"/>
            <a:t>Workforce shortages remain a key issue (Skills for Care, 2022).</a:t>
          </a:r>
          <a:endParaRPr lang="en-US"/>
        </a:p>
      </dgm:t>
    </dgm:pt>
    <dgm:pt modelId="{0E78B2AD-7885-454C-BAF7-A82269689CF9}" type="parTrans" cxnId="{C3B53420-58A5-485F-886B-FDB70493EFCE}">
      <dgm:prSet/>
      <dgm:spPr/>
      <dgm:t>
        <a:bodyPr/>
        <a:lstStyle/>
        <a:p>
          <a:endParaRPr lang="en-US"/>
        </a:p>
      </dgm:t>
    </dgm:pt>
    <dgm:pt modelId="{388CE3A6-A4BC-44D4-B8D9-5FF21BB32E22}" type="sibTrans" cxnId="{C3B53420-58A5-485F-886B-FDB70493EFCE}">
      <dgm:prSet/>
      <dgm:spPr/>
      <dgm:t>
        <a:bodyPr/>
        <a:lstStyle/>
        <a:p>
          <a:endParaRPr lang="en-US"/>
        </a:p>
      </dgm:t>
    </dgm:pt>
    <dgm:pt modelId="{F94981C5-782D-43D6-B9F0-DC57410717B2}">
      <dgm:prSet/>
      <dgm:spPr/>
      <dgm:t>
        <a:bodyPr/>
        <a:lstStyle/>
        <a:p>
          <a:r>
            <a:rPr lang="en-GB"/>
            <a:t>Policy change requires long-term commitment.</a:t>
          </a:r>
          <a:br>
            <a:rPr lang="en-GB"/>
          </a:br>
          <a:r>
            <a:rPr lang="en-GB"/>
            <a:t>Therefore, reforms must be realistic and sustainable.</a:t>
          </a:r>
          <a:endParaRPr lang="en-US"/>
        </a:p>
      </dgm:t>
    </dgm:pt>
    <dgm:pt modelId="{B60E0A76-44FC-45F4-A85C-7AB9ABA757B5}" type="parTrans" cxnId="{06F01BCF-5F33-4F8C-B428-DAB1B6230CF8}">
      <dgm:prSet/>
      <dgm:spPr/>
      <dgm:t>
        <a:bodyPr/>
        <a:lstStyle/>
        <a:p>
          <a:endParaRPr lang="en-US"/>
        </a:p>
      </dgm:t>
    </dgm:pt>
    <dgm:pt modelId="{3EDC9B56-5321-434F-B944-F7E36B28DEC4}" type="sibTrans" cxnId="{06F01BCF-5F33-4F8C-B428-DAB1B6230CF8}">
      <dgm:prSet/>
      <dgm:spPr/>
      <dgm:t>
        <a:bodyPr/>
        <a:lstStyle/>
        <a:p>
          <a:endParaRPr lang="en-US"/>
        </a:p>
      </dgm:t>
    </dgm:pt>
    <dgm:pt modelId="{C6028178-DE6F-4546-BA7F-D25F0CEE8D12}" type="pres">
      <dgm:prSet presAssocID="{4482A028-FB95-49EB-93BC-6AAD4377E8C3}" presName="linear" presStyleCnt="0">
        <dgm:presLayoutVars>
          <dgm:animLvl val="lvl"/>
          <dgm:resizeHandles val="exact"/>
        </dgm:presLayoutVars>
      </dgm:prSet>
      <dgm:spPr/>
    </dgm:pt>
    <dgm:pt modelId="{3ECFDF03-D6BC-ED49-B3CB-67A393CA6434}" type="pres">
      <dgm:prSet presAssocID="{462B7EF8-A8EA-4389-8BAD-0F6735583D84}" presName="parentText" presStyleLbl="node1" presStyleIdx="0" presStyleCnt="3">
        <dgm:presLayoutVars>
          <dgm:chMax val="0"/>
          <dgm:bulletEnabled val="1"/>
        </dgm:presLayoutVars>
      </dgm:prSet>
      <dgm:spPr/>
    </dgm:pt>
    <dgm:pt modelId="{06355344-B880-7041-A220-521EF182C922}" type="pres">
      <dgm:prSet presAssocID="{E4892968-216B-4588-8B7F-CF6DF4874D5C}" presName="spacer" presStyleCnt="0"/>
      <dgm:spPr/>
    </dgm:pt>
    <dgm:pt modelId="{275CCF31-BAB4-B04C-B11A-7210D25B37EA}" type="pres">
      <dgm:prSet presAssocID="{A213F4CD-88B1-4D93-B5D1-252A1E7CA79D}" presName="parentText" presStyleLbl="node1" presStyleIdx="1" presStyleCnt="3">
        <dgm:presLayoutVars>
          <dgm:chMax val="0"/>
          <dgm:bulletEnabled val="1"/>
        </dgm:presLayoutVars>
      </dgm:prSet>
      <dgm:spPr/>
    </dgm:pt>
    <dgm:pt modelId="{C1EC1AC0-1C86-334C-ABCC-FEDA840FCD47}" type="pres">
      <dgm:prSet presAssocID="{388CE3A6-A4BC-44D4-B8D9-5FF21BB32E22}" presName="spacer" presStyleCnt="0"/>
      <dgm:spPr/>
    </dgm:pt>
    <dgm:pt modelId="{B139A673-9A7E-5346-8F2F-077C3B7E13B7}" type="pres">
      <dgm:prSet presAssocID="{F94981C5-782D-43D6-B9F0-DC57410717B2}" presName="parentText" presStyleLbl="node1" presStyleIdx="2" presStyleCnt="3">
        <dgm:presLayoutVars>
          <dgm:chMax val="0"/>
          <dgm:bulletEnabled val="1"/>
        </dgm:presLayoutVars>
      </dgm:prSet>
      <dgm:spPr/>
    </dgm:pt>
  </dgm:ptLst>
  <dgm:cxnLst>
    <dgm:cxn modelId="{ED6F8C0F-D794-4B50-ABA3-5A893A1F2FEE}" srcId="{4482A028-FB95-49EB-93BC-6AAD4377E8C3}" destId="{462B7EF8-A8EA-4389-8BAD-0F6735583D84}" srcOrd="0" destOrd="0" parTransId="{DA481589-5C71-4381-AB1B-C94188841F3D}" sibTransId="{E4892968-216B-4588-8B7F-CF6DF4874D5C}"/>
    <dgm:cxn modelId="{C3B53420-58A5-485F-886B-FDB70493EFCE}" srcId="{4482A028-FB95-49EB-93BC-6AAD4377E8C3}" destId="{A213F4CD-88B1-4D93-B5D1-252A1E7CA79D}" srcOrd="1" destOrd="0" parTransId="{0E78B2AD-7885-454C-BAF7-A82269689CF9}" sibTransId="{388CE3A6-A4BC-44D4-B8D9-5FF21BB32E22}"/>
    <dgm:cxn modelId="{D8EECF3B-8734-5445-A24B-965E7E6E81CC}" type="presOf" srcId="{F94981C5-782D-43D6-B9F0-DC57410717B2}" destId="{B139A673-9A7E-5346-8F2F-077C3B7E13B7}" srcOrd="0" destOrd="0" presId="urn:microsoft.com/office/officeart/2005/8/layout/vList2"/>
    <dgm:cxn modelId="{27C4B440-7B31-F14E-9738-E578564CD8E1}" type="presOf" srcId="{462B7EF8-A8EA-4389-8BAD-0F6735583D84}" destId="{3ECFDF03-D6BC-ED49-B3CB-67A393CA6434}" srcOrd="0" destOrd="0" presId="urn:microsoft.com/office/officeart/2005/8/layout/vList2"/>
    <dgm:cxn modelId="{10A24B95-C3C5-174C-A1F8-E8F923D1BF6D}" type="presOf" srcId="{A213F4CD-88B1-4D93-B5D1-252A1E7CA79D}" destId="{275CCF31-BAB4-B04C-B11A-7210D25B37EA}" srcOrd="0" destOrd="0" presId="urn:microsoft.com/office/officeart/2005/8/layout/vList2"/>
    <dgm:cxn modelId="{6B27BACD-CEE8-FD4F-8E57-26AC4ABC0D22}" type="presOf" srcId="{4482A028-FB95-49EB-93BC-6AAD4377E8C3}" destId="{C6028178-DE6F-4546-BA7F-D25F0CEE8D12}" srcOrd="0" destOrd="0" presId="urn:microsoft.com/office/officeart/2005/8/layout/vList2"/>
    <dgm:cxn modelId="{06F01BCF-5F33-4F8C-B428-DAB1B6230CF8}" srcId="{4482A028-FB95-49EB-93BC-6AAD4377E8C3}" destId="{F94981C5-782D-43D6-B9F0-DC57410717B2}" srcOrd="2" destOrd="0" parTransId="{B60E0A76-44FC-45F4-A85C-7AB9ABA757B5}" sibTransId="{3EDC9B56-5321-434F-B944-F7E36B28DEC4}"/>
    <dgm:cxn modelId="{645E9789-13C5-0442-9607-8EB3AECA5CF1}" type="presParOf" srcId="{C6028178-DE6F-4546-BA7F-D25F0CEE8D12}" destId="{3ECFDF03-D6BC-ED49-B3CB-67A393CA6434}" srcOrd="0" destOrd="0" presId="urn:microsoft.com/office/officeart/2005/8/layout/vList2"/>
    <dgm:cxn modelId="{ED707232-98A0-3945-A203-F1391B8AE836}" type="presParOf" srcId="{C6028178-DE6F-4546-BA7F-D25F0CEE8D12}" destId="{06355344-B880-7041-A220-521EF182C922}" srcOrd="1" destOrd="0" presId="urn:microsoft.com/office/officeart/2005/8/layout/vList2"/>
    <dgm:cxn modelId="{A9C6FF1E-1461-7E44-8290-8266AB799EC6}" type="presParOf" srcId="{C6028178-DE6F-4546-BA7F-D25F0CEE8D12}" destId="{275CCF31-BAB4-B04C-B11A-7210D25B37EA}" srcOrd="2" destOrd="0" presId="urn:microsoft.com/office/officeart/2005/8/layout/vList2"/>
    <dgm:cxn modelId="{E92644BC-25B2-F046-AF58-468476038B4E}" type="presParOf" srcId="{C6028178-DE6F-4546-BA7F-D25F0CEE8D12}" destId="{C1EC1AC0-1C86-334C-ABCC-FEDA840FCD47}" srcOrd="3" destOrd="0" presId="urn:microsoft.com/office/officeart/2005/8/layout/vList2"/>
    <dgm:cxn modelId="{D4472117-EF04-F948-B35B-B38419252636}" type="presParOf" srcId="{C6028178-DE6F-4546-BA7F-D25F0CEE8D12}" destId="{B139A673-9A7E-5346-8F2F-077C3B7E13B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888F5-3B71-8446-93D9-DD4E356AFA87}">
      <dsp:nvSpPr>
        <dsp:cNvPr id="0" name=""/>
        <dsp:cNvSpPr/>
      </dsp:nvSpPr>
      <dsp:spPr>
        <a:xfrm>
          <a:off x="0" y="0"/>
          <a:ext cx="3624718" cy="80067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UK population is rapidly ageing (ONS, 2023)</a:t>
          </a:r>
          <a:endParaRPr lang="en-US" sz="1500" kern="1200" dirty="0"/>
        </a:p>
      </dsp:txBody>
      <dsp:txXfrm>
        <a:off x="23451" y="23451"/>
        <a:ext cx="2693066" cy="753777"/>
      </dsp:txXfrm>
    </dsp:sp>
    <dsp:sp modelId="{7D68133A-51AD-BA42-9599-C4B6BF423743}">
      <dsp:nvSpPr>
        <dsp:cNvPr id="0" name=""/>
        <dsp:cNvSpPr/>
      </dsp:nvSpPr>
      <dsp:spPr>
        <a:xfrm>
          <a:off x="303570" y="946257"/>
          <a:ext cx="3624718" cy="800679"/>
        </a:xfrm>
        <a:prstGeom prst="roundRect">
          <a:avLst>
            <a:gd name="adj" fmla="val 10000"/>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Increased demand for health and social care services (NHS, 2023).</a:t>
          </a:r>
          <a:endParaRPr lang="en-US" sz="1500" kern="1200"/>
        </a:p>
      </dsp:txBody>
      <dsp:txXfrm>
        <a:off x="327021" y="969708"/>
        <a:ext cx="2753804" cy="753777"/>
      </dsp:txXfrm>
    </dsp:sp>
    <dsp:sp modelId="{7B15D476-2774-6C4E-BC74-A512DE803476}">
      <dsp:nvSpPr>
        <dsp:cNvPr id="0" name=""/>
        <dsp:cNvSpPr/>
      </dsp:nvSpPr>
      <dsp:spPr>
        <a:xfrm>
          <a:off x="602609" y="1892513"/>
          <a:ext cx="3624718" cy="800679"/>
        </a:xfrm>
        <a:prstGeom prst="roundRect">
          <a:avLst>
            <a:gd name="adj" fmla="val 10000"/>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Older people often have complex physical and social needs.</a:t>
          </a:r>
          <a:endParaRPr lang="en-US" sz="1500" kern="1200"/>
        </a:p>
      </dsp:txBody>
      <dsp:txXfrm>
        <a:off x="626060" y="1915964"/>
        <a:ext cx="2758335" cy="753776"/>
      </dsp:txXfrm>
    </dsp:sp>
    <dsp:sp modelId="{A8151E05-135D-794E-A69D-6FF05DEB35E8}">
      <dsp:nvSpPr>
        <dsp:cNvPr id="0" name=""/>
        <dsp:cNvSpPr/>
      </dsp:nvSpPr>
      <dsp:spPr>
        <a:xfrm>
          <a:off x="906179" y="2838771"/>
          <a:ext cx="3624718" cy="800679"/>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trend highlights the need for sustainable and effective care systems.</a:t>
          </a:r>
          <a:endParaRPr lang="en-US" sz="1500" kern="1200"/>
        </a:p>
      </dsp:txBody>
      <dsp:txXfrm>
        <a:off x="929630" y="2862222"/>
        <a:ext cx="2753804" cy="753777"/>
      </dsp:txXfrm>
    </dsp:sp>
    <dsp:sp modelId="{75548C85-8603-4A4A-ADB5-2EAE53AED044}">
      <dsp:nvSpPr>
        <dsp:cNvPr id="0" name=""/>
        <dsp:cNvSpPr/>
      </dsp:nvSpPr>
      <dsp:spPr>
        <a:xfrm>
          <a:off x="3104277" y="613247"/>
          <a:ext cx="520441" cy="52044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221376" y="613247"/>
        <a:ext cx="286243" cy="391632"/>
      </dsp:txXfrm>
    </dsp:sp>
    <dsp:sp modelId="{82A3C138-0FBB-DB4D-9EB9-6CFD4E8C6A94}">
      <dsp:nvSpPr>
        <dsp:cNvPr id="0" name=""/>
        <dsp:cNvSpPr/>
      </dsp:nvSpPr>
      <dsp:spPr>
        <a:xfrm>
          <a:off x="3407847" y="1559504"/>
          <a:ext cx="520441" cy="520441"/>
        </a:xfrm>
        <a:prstGeom prst="downArrow">
          <a:avLst>
            <a:gd name="adj1" fmla="val 55000"/>
            <a:gd name="adj2" fmla="val 45000"/>
          </a:avLst>
        </a:prstGeom>
        <a:solidFill>
          <a:schemeClr val="accent5">
            <a:tint val="40000"/>
            <a:alpha val="90000"/>
            <a:hueOff val="-5972333"/>
            <a:satOff val="1333"/>
            <a:lumOff val="20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524946" y="1559504"/>
        <a:ext cx="286243" cy="391632"/>
      </dsp:txXfrm>
    </dsp:sp>
    <dsp:sp modelId="{2B5D8A6B-E855-4441-B812-E25685455075}">
      <dsp:nvSpPr>
        <dsp:cNvPr id="0" name=""/>
        <dsp:cNvSpPr/>
      </dsp:nvSpPr>
      <dsp:spPr>
        <a:xfrm>
          <a:off x="3706886" y="2505761"/>
          <a:ext cx="520441" cy="520441"/>
        </a:xfrm>
        <a:prstGeom prst="downArrow">
          <a:avLst>
            <a:gd name="adj1" fmla="val 55000"/>
            <a:gd name="adj2" fmla="val 45000"/>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823985" y="2505761"/>
        <a:ext cx="286243" cy="391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89A18-83B5-4540-A30E-BC65AA7AF357}">
      <dsp:nvSpPr>
        <dsp:cNvPr id="0" name=""/>
        <dsp:cNvSpPr/>
      </dsp:nvSpPr>
      <dsp:spPr>
        <a:xfrm>
          <a:off x="0" y="192907"/>
          <a:ext cx="4530898" cy="78316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Activity theory promotes active engagement in later life (Diggs, 2008).</a:t>
          </a:r>
          <a:endParaRPr lang="en-US" sz="1400" kern="1200" dirty="0"/>
        </a:p>
      </dsp:txBody>
      <dsp:txXfrm>
        <a:off x="38231" y="231138"/>
        <a:ext cx="4454436" cy="706706"/>
      </dsp:txXfrm>
    </dsp:sp>
    <dsp:sp modelId="{17BAD9FC-C7A8-2D4D-A13E-5E87CA881858}">
      <dsp:nvSpPr>
        <dsp:cNvPr id="0" name=""/>
        <dsp:cNvSpPr/>
      </dsp:nvSpPr>
      <dsp:spPr>
        <a:xfrm>
          <a:off x="0" y="1016396"/>
          <a:ext cx="4530898" cy="78316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Disengagement theory suggests withdrawal is natural.</a:t>
          </a:r>
          <a:endParaRPr lang="en-US" sz="1400" kern="1200"/>
        </a:p>
      </dsp:txBody>
      <dsp:txXfrm>
        <a:off x="38231" y="1054627"/>
        <a:ext cx="4454436" cy="706706"/>
      </dsp:txXfrm>
    </dsp:sp>
    <dsp:sp modelId="{C5D6D5F3-E8CA-7347-AC4D-27DB768433B0}">
      <dsp:nvSpPr>
        <dsp:cNvPr id="0" name=""/>
        <dsp:cNvSpPr/>
      </dsp:nvSpPr>
      <dsp:spPr>
        <a:xfrm>
          <a:off x="0" y="1839884"/>
          <a:ext cx="4530898" cy="78316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Continuity theory emphasises maintaining lifestyle patterns (Atchley, 1989).</a:t>
          </a:r>
          <a:br>
            <a:rPr lang="en-GB" sz="1400" kern="1200"/>
          </a:br>
          <a:r>
            <a:rPr lang="en-GB" sz="1400" kern="1200"/>
            <a:t>Critically, modern care aligns more with activity theory,</a:t>
          </a:r>
          <a:endParaRPr lang="en-US" sz="1400" kern="1200"/>
        </a:p>
      </dsp:txBody>
      <dsp:txXfrm>
        <a:off x="38231" y="1878115"/>
        <a:ext cx="4454436" cy="706706"/>
      </dsp:txXfrm>
    </dsp:sp>
    <dsp:sp modelId="{B03E3AF1-F267-B546-BACA-0BE8AE797358}">
      <dsp:nvSpPr>
        <dsp:cNvPr id="0" name=""/>
        <dsp:cNvSpPr/>
      </dsp:nvSpPr>
      <dsp:spPr>
        <a:xfrm>
          <a:off x="0" y="2663373"/>
          <a:ext cx="4530898" cy="7831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but may not suit all individuals.</a:t>
          </a:r>
          <a:endParaRPr lang="en-US" sz="1400" kern="1200"/>
        </a:p>
      </dsp:txBody>
      <dsp:txXfrm>
        <a:off x="38231" y="2701604"/>
        <a:ext cx="4454436" cy="706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A879F-1854-164B-BCBA-78AA4751D84E}">
      <dsp:nvSpPr>
        <dsp:cNvPr id="0" name=""/>
        <dsp:cNvSpPr/>
      </dsp:nvSpPr>
      <dsp:spPr>
        <a:xfrm>
          <a:off x="0" y="94576"/>
          <a:ext cx="6713552" cy="127544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Care Act 2014 promotes wellbeing and independence (Department of Health, 2014).</a:t>
          </a:r>
          <a:endParaRPr lang="en-US" sz="1800" kern="1200"/>
        </a:p>
      </dsp:txBody>
      <dsp:txXfrm>
        <a:off x="62262" y="156838"/>
        <a:ext cx="6589028" cy="1150922"/>
      </dsp:txXfrm>
    </dsp:sp>
    <dsp:sp modelId="{B986ABF9-BB71-FD42-B02C-6B8C62F3BC7B}">
      <dsp:nvSpPr>
        <dsp:cNvPr id="0" name=""/>
        <dsp:cNvSpPr/>
      </dsp:nvSpPr>
      <dsp:spPr>
        <a:xfrm>
          <a:off x="0" y="1421862"/>
          <a:ext cx="6713552" cy="127544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Equality Act 2010 protects against discrimination.</a:t>
          </a:r>
          <a:endParaRPr lang="en-US" sz="1800" kern="1200"/>
        </a:p>
      </dsp:txBody>
      <dsp:txXfrm>
        <a:off x="62262" y="1484124"/>
        <a:ext cx="6589028" cy="1150922"/>
      </dsp:txXfrm>
    </dsp:sp>
    <dsp:sp modelId="{8152D474-8483-7E42-92B0-F55A3A8F128A}">
      <dsp:nvSpPr>
        <dsp:cNvPr id="0" name=""/>
        <dsp:cNvSpPr/>
      </dsp:nvSpPr>
      <dsp:spPr>
        <a:xfrm>
          <a:off x="0" y="2749149"/>
          <a:ext cx="6713552" cy="127544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NHS Long Term Plan supports ageing populations (NHS England, 2019).</a:t>
          </a:r>
          <a:br>
            <a:rPr lang="en-GB" sz="1800" kern="1200"/>
          </a:br>
          <a:r>
            <a:rPr lang="en-GB" sz="1800" kern="1200"/>
            <a:t>However, implementation gaps and funding pressures limit effectiveness.</a:t>
          </a:r>
          <a:endParaRPr lang="en-US" sz="1800" kern="1200"/>
        </a:p>
      </dsp:txBody>
      <dsp:txXfrm>
        <a:off x="62262" y="2811411"/>
        <a:ext cx="6589028" cy="11509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DC787-C4E5-6349-AEFC-21E3F799904D}">
      <dsp:nvSpPr>
        <dsp:cNvPr id="0" name=""/>
        <dsp:cNvSpPr/>
      </dsp:nvSpPr>
      <dsp:spPr>
        <a:xfrm>
          <a:off x="0" y="89017"/>
          <a:ext cx="4152774" cy="1338662"/>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Services include domiciliary, residential and community care (NHS, 2023).</a:t>
          </a:r>
          <a:endParaRPr lang="en-US" sz="1900" kern="1200"/>
        </a:p>
      </dsp:txBody>
      <dsp:txXfrm>
        <a:off x="65348" y="154365"/>
        <a:ext cx="4022078" cy="1207966"/>
      </dsp:txXfrm>
    </dsp:sp>
    <dsp:sp modelId="{CFE5E9F4-2042-A34F-BC93-2B0FE3B36631}">
      <dsp:nvSpPr>
        <dsp:cNvPr id="0" name=""/>
        <dsp:cNvSpPr/>
      </dsp:nvSpPr>
      <dsp:spPr>
        <a:xfrm>
          <a:off x="0" y="1482400"/>
          <a:ext cx="4152774" cy="1338662"/>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Designed to support independence and wellbeing.</a:t>
          </a:r>
          <a:endParaRPr lang="en-US" sz="1900" kern="1200"/>
        </a:p>
      </dsp:txBody>
      <dsp:txXfrm>
        <a:off x="65348" y="1547748"/>
        <a:ext cx="4022078" cy="1207966"/>
      </dsp:txXfrm>
    </dsp:sp>
    <dsp:sp modelId="{E9C00D16-F180-B54F-BE42-9437E1E1ACA7}">
      <dsp:nvSpPr>
        <dsp:cNvPr id="0" name=""/>
        <dsp:cNvSpPr/>
      </dsp:nvSpPr>
      <dsp:spPr>
        <a:xfrm>
          <a:off x="0" y="2875783"/>
          <a:ext cx="4152774" cy="1338662"/>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Demand is increasing due to demographic changes.</a:t>
          </a:r>
          <a:br>
            <a:rPr lang="en-GB" sz="1900" kern="1200"/>
          </a:br>
          <a:r>
            <a:rPr lang="en-GB" sz="1900" kern="1200"/>
            <a:t>This raises concerns about sustainability and service quality.</a:t>
          </a:r>
          <a:endParaRPr lang="en-US" sz="1900" kern="1200"/>
        </a:p>
      </dsp:txBody>
      <dsp:txXfrm>
        <a:off x="65348" y="2941131"/>
        <a:ext cx="4022078" cy="12079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AF7A94-0A9D-DA41-853B-E8C63F87497D}">
      <dsp:nvSpPr>
        <dsp:cNvPr id="0" name=""/>
        <dsp:cNvSpPr/>
      </dsp:nvSpPr>
      <dsp:spPr>
        <a:xfrm>
          <a:off x="0" y="6006"/>
          <a:ext cx="6666833" cy="17659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Supports independence at home (NHS, 2023).</a:t>
          </a:r>
          <a:endParaRPr lang="en-US" sz="2500" kern="1200"/>
        </a:p>
      </dsp:txBody>
      <dsp:txXfrm>
        <a:off x="86207" y="92213"/>
        <a:ext cx="6494419" cy="1593554"/>
      </dsp:txXfrm>
    </dsp:sp>
    <dsp:sp modelId="{D90B4DA6-E6BE-EF4F-8972-9AD806DD5D6C}">
      <dsp:nvSpPr>
        <dsp:cNvPr id="0" name=""/>
        <dsp:cNvSpPr/>
      </dsp:nvSpPr>
      <dsp:spPr>
        <a:xfrm>
          <a:off x="0" y="1843975"/>
          <a:ext cx="6666833" cy="1765968"/>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Promotes person-centred care (SCIE, 2022).</a:t>
          </a:r>
          <a:endParaRPr lang="en-US" sz="2500" kern="1200"/>
        </a:p>
      </dsp:txBody>
      <dsp:txXfrm>
        <a:off x="86207" y="1930182"/>
        <a:ext cx="6494419" cy="1593554"/>
      </dsp:txXfrm>
    </dsp:sp>
    <dsp:sp modelId="{D4AC8DCA-D8C1-794B-9C52-E22727676E7A}">
      <dsp:nvSpPr>
        <dsp:cNvPr id="0" name=""/>
        <dsp:cNvSpPr/>
      </dsp:nvSpPr>
      <dsp:spPr>
        <a:xfrm>
          <a:off x="0" y="3681944"/>
          <a:ext cx="6666833" cy="176596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Challenges include staff shortages and time constraints (Skills for Care, 2022).</a:t>
          </a:r>
          <a:br>
            <a:rPr lang="en-GB" sz="2500" kern="1200"/>
          </a:br>
          <a:r>
            <a:rPr lang="en-GB" sz="2500" kern="1200"/>
            <a:t>This suggests inconsistencies in care quality across regions.</a:t>
          </a:r>
          <a:endParaRPr lang="en-US" sz="2500" kern="1200"/>
        </a:p>
      </dsp:txBody>
      <dsp:txXfrm>
        <a:off x="86207" y="3768151"/>
        <a:ext cx="6494419" cy="15935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854A90-EF6D-2548-8B23-E806E06FDF12}">
      <dsp:nvSpPr>
        <dsp:cNvPr id="0" name=""/>
        <dsp:cNvSpPr/>
      </dsp:nvSpPr>
      <dsp:spPr>
        <a:xfrm>
          <a:off x="0" y="106947"/>
          <a:ext cx="6666833" cy="170059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Provides 24-hour support for complex needs (NICE, 2021).</a:t>
          </a:r>
          <a:endParaRPr lang="en-US" sz="2400" kern="1200"/>
        </a:p>
      </dsp:txBody>
      <dsp:txXfrm>
        <a:off x="83016" y="189963"/>
        <a:ext cx="6500801" cy="1534563"/>
      </dsp:txXfrm>
    </dsp:sp>
    <dsp:sp modelId="{BBBD605E-E9F1-B847-841B-23183490064E}">
      <dsp:nvSpPr>
        <dsp:cNvPr id="0" name=""/>
        <dsp:cNvSpPr/>
      </dsp:nvSpPr>
      <dsp:spPr>
        <a:xfrm>
          <a:off x="0" y="1876662"/>
          <a:ext cx="6666833" cy="1700595"/>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Ensures safety and medical care.</a:t>
          </a:r>
          <a:endParaRPr lang="en-US" sz="2400" kern="1200"/>
        </a:p>
      </dsp:txBody>
      <dsp:txXfrm>
        <a:off x="83016" y="1959678"/>
        <a:ext cx="6500801" cy="1534563"/>
      </dsp:txXfrm>
    </dsp:sp>
    <dsp:sp modelId="{3E9A17C2-1608-644E-982F-49D2D622FA95}">
      <dsp:nvSpPr>
        <dsp:cNvPr id="0" name=""/>
        <dsp:cNvSpPr/>
      </dsp:nvSpPr>
      <dsp:spPr>
        <a:xfrm>
          <a:off x="0" y="3646377"/>
          <a:ext cx="6666833" cy="1700595"/>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Can reduce independence and autonomy (Goffman, 1961).</a:t>
          </a:r>
          <a:br>
            <a:rPr lang="en-GB" sz="2400" kern="1200"/>
          </a:br>
          <a:r>
            <a:rPr lang="en-GB" sz="2400" kern="1200"/>
            <a:t>This creates tension between safety and personal freedom.</a:t>
          </a:r>
          <a:endParaRPr lang="en-US" sz="2400" kern="1200"/>
        </a:p>
      </dsp:txBody>
      <dsp:txXfrm>
        <a:off x="83016" y="3729393"/>
        <a:ext cx="6500801" cy="1534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55B68-8F32-4C4A-BDBF-4183DF8A6456}">
      <dsp:nvSpPr>
        <dsp:cNvPr id="0" name=""/>
        <dsp:cNvSpPr/>
      </dsp:nvSpPr>
      <dsp:spPr>
        <a:xfrm>
          <a:off x="0" y="106947"/>
          <a:ext cx="6666833" cy="170059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Telehealth and monitoring systems improve safety (NICE, 2023).</a:t>
          </a:r>
          <a:endParaRPr lang="en-US" sz="2400" kern="1200"/>
        </a:p>
      </dsp:txBody>
      <dsp:txXfrm>
        <a:off x="83016" y="189963"/>
        <a:ext cx="6500801" cy="1534563"/>
      </dsp:txXfrm>
    </dsp:sp>
    <dsp:sp modelId="{F62A7280-8B50-1B43-9728-385ADB0879CD}">
      <dsp:nvSpPr>
        <dsp:cNvPr id="0" name=""/>
        <dsp:cNvSpPr/>
      </dsp:nvSpPr>
      <dsp:spPr>
        <a:xfrm>
          <a:off x="0" y="1876662"/>
          <a:ext cx="6666833" cy="1700595"/>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Supports independent living.</a:t>
          </a:r>
          <a:endParaRPr lang="en-US" sz="2400" kern="1200"/>
        </a:p>
      </dsp:txBody>
      <dsp:txXfrm>
        <a:off x="83016" y="1959678"/>
        <a:ext cx="6500801" cy="1534563"/>
      </dsp:txXfrm>
    </dsp:sp>
    <dsp:sp modelId="{BBF663E3-A10E-7E44-B386-8A596BD0F026}">
      <dsp:nvSpPr>
        <dsp:cNvPr id="0" name=""/>
        <dsp:cNvSpPr/>
      </dsp:nvSpPr>
      <dsp:spPr>
        <a:xfrm>
          <a:off x="0" y="3646377"/>
          <a:ext cx="6666833" cy="170059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Barriers include cost and digital exclusion (NHS Digital, 2022).</a:t>
          </a:r>
          <a:br>
            <a:rPr lang="en-GB" sz="2400" kern="1200"/>
          </a:br>
          <a:r>
            <a:rPr lang="en-GB" sz="2400" kern="1200"/>
            <a:t>This may widen inequalities among older people.</a:t>
          </a:r>
          <a:endParaRPr lang="en-US" sz="2400" kern="1200"/>
        </a:p>
      </dsp:txBody>
      <dsp:txXfrm>
        <a:off x="83016" y="3729393"/>
        <a:ext cx="6500801" cy="15345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2C09C-FAF5-2044-ADD9-29B5C3E2A2A7}">
      <dsp:nvSpPr>
        <dsp:cNvPr id="0" name=""/>
        <dsp:cNvSpPr/>
      </dsp:nvSpPr>
      <dsp:spPr>
        <a:xfrm>
          <a:off x="0" y="18174"/>
          <a:ext cx="7559504" cy="20138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Not all older adults have digital skills (Age UK, 2024).</a:t>
          </a:r>
          <a:endParaRPr lang="en-US" sz="3600" kern="1200"/>
        </a:p>
      </dsp:txBody>
      <dsp:txXfrm>
        <a:off x="98309" y="116483"/>
        <a:ext cx="7362886" cy="1817244"/>
      </dsp:txXfrm>
    </dsp:sp>
    <dsp:sp modelId="{9251842B-C216-EC48-8068-80FA15686AF9}">
      <dsp:nvSpPr>
        <dsp:cNvPr id="0" name=""/>
        <dsp:cNvSpPr/>
      </dsp:nvSpPr>
      <dsp:spPr>
        <a:xfrm>
          <a:off x="0" y="2135717"/>
          <a:ext cx="7559504" cy="2013862"/>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Ethical concerns about surveillance.</a:t>
          </a:r>
          <a:endParaRPr lang="en-US" sz="3600" kern="1200"/>
        </a:p>
      </dsp:txBody>
      <dsp:txXfrm>
        <a:off x="98309" y="2234026"/>
        <a:ext cx="7362886" cy="1817244"/>
      </dsp:txXfrm>
    </dsp:sp>
    <dsp:sp modelId="{909A497F-EBC6-FA4A-BEF5-5ACD2CDE03E5}">
      <dsp:nvSpPr>
        <dsp:cNvPr id="0" name=""/>
        <dsp:cNvSpPr/>
      </dsp:nvSpPr>
      <dsp:spPr>
        <a:xfrm>
          <a:off x="0" y="4253259"/>
          <a:ext cx="7559504" cy="2013862"/>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Risk of replacing human care.</a:t>
          </a:r>
          <a:br>
            <a:rPr lang="en-GB" sz="3600" kern="1200"/>
          </a:br>
          <a:r>
            <a:rPr lang="en-GB" sz="3600" kern="1200"/>
            <a:t>Technology must complement, not replace, human interaction.</a:t>
          </a:r>
          <a:endParaRPr lang="en-US" sz="3600" kern="1200"/>
        </a:p>
      </dsp:txBody>
      <dsp:txXfrm>
        <a:off x="98309" y="4351568"/>
        <a:ext cx="7362886" cy="18172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4A7E4-B54D-1F42-BC45-9657BA75BE51}">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Provides community-based support (Age UK, 2024).</a:t>
          </a:r>
          <a:endParaRPr lang="en-US" sz="3100" kern="1200"/>
        </a:p>
      </dsp:txBody>
      <dsp:txXfrm>
        <a:off x="84655" y="121095"/>
        <a:ext cx="6497523" cy="1564849"/>
      </dsp:txXfrm>
    </dsp:sp>
    <dsp:sp modelId="{2CFF9C50-5B33-474D-8F08-D6EA48D9E901}">
      <dsp:nvSpPr>
        <dsp:cNvPr id="0" name=""/>
        <dsp:cNvSpPr/>
      </dsp:nvSpPr>
      <dsp:spPr>
        <a:xfrm>
          <a:off x="0" y="1859880"/>
          <a:ext cx="6666833" cy="173415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Reduces isolation and improves wellbeing.</a:t>
          </a:r>
          <a:endParaRPr lang="en-US" sz="3100" kern="1200"/>
        </a:p>
      </dsp:txBody>
      <dsp:txXfrm>
        <a:off x="84655" y="1944535"/>
        <a:ext cx="6497523" cy="1564849"/>
      </dsp:txXfrm>
    </dsp:sp>
    <dsp:sp modelId="{9F83D7BE-6E2F-B648-8D3F-6E2EA913C192}">
      <dsp:nvSpPr>
        <dsp:cNvPr id="0" name=""/>
        <dsp:cNvSpPr/>
      </dsp:nvSpPr>
      <dsp:spPr>
        <a:xfrm>
          <a:off x="0" y="3683319"/>
          <a:ext cx="6666833" cy="17341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Limited funding restricts access.</a:t>
          </a:r>
          <a:br>
            <a:rPr lang="en-GB" sz="3100" kern="1200"/>
          </a:br>
          <a:r>
            <a:rPr lang="en-GB" sz="3100" kern="1200"/>
            <a:t>This highlights inequalities in service provision.</a:t>
          </a:r>
          <a:endParaRPr lang="en-US" sz="3100" kern="1200"/>
        </a:p>
      </dsp:txBody>
      <dsp:txXfrm>
        <a:off x="84655" y="3767974"/>
        <a:ext cx="6497523" cy="156484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168FF-C352-A641-A037-B37D97C85505}">
      <dsp:nvSpPr>
        <dsp:cNvPr id="0" name=""/>
        <dsp:cNvSpPr/>
      </dsp:nvSpPr>
      <dsp:spPr>
        <a:xfrm>
          <a:off x="0" y="0"/>
          <a:ext cx="4314688" cy="95729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Innovative model promoting independence (Verbeek et al., 2020).</a:t>
          </a:r>
          <a:endParaRPr lang="en-US" sz="1800" kern="1200" dirty="0"/>
        </a:p>
      </dsp:txBody>
      <dsp:txXfrm>
        <a:off x="28038" y="28038"/>
        <a:ext cx="3200802" cy="901218"/>
      </dsp:txXfrm>
    </dsp:sp>
    <dsp:sp modelId="{6201A327-6A1C-CE49-BAF4-A80C3C512799}">
      <dsp:nvSpPr>
        <dsp:cNvPr id="0" name=""/>
        <dsp:cNvSpPr/>
      </dsp:nvSpPr>
      <dsp:spPr>
        <a:xfrm>
          <a:off x="361355" y="1131347"/>
          <a:ext cx="4314688" cy="95729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Improve quality of life.</a:t>
          </a:r>
          <a:endParaRPr lang="en-US" sz="1800" kern="1200" dirty="0"/>
        </a:p>
      </dsp:txBody>
      <dsp:txXfrm>
        <a:off x="389393" y="1159385"/>
        <a:ext cx="3275016" cy="901218"/>
      </dsp:txXfrm>
    </dsp:sp>
    <dsp:sp modelId="{D1D185BE-4E69-694B-BF3A-2EC67C4214C1}">
      <dsp:nvSpPr>
        <dsp:cNvPr id="0" name=""/>
        <dsp:cNvSpPr/>
      </dsp:nvSpPr>
      <dsp:spPr>
        <a:xfrm>
          <a:off x="717317" y="2262695"/>
          <a:ext cx="4314688" cy="957294"/>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Cost is high so flexibility is limited.</a:t>
          </a:r>
          <a:endParaRPr lang="en-US" sz="1800" kern="1200"/>
        </a:p>
      </dsp:txBody>
      <dsp:txXfrm>
        <a:off x="745355" y="2290733"/>
        <a:ext cx="3280409" cy="901218"/>
      </dsp:txXfrm>
    </dsp:sp>
    <dsp:sp modelId="{36F82755-6D92-C740-95CD-9F78FFC81060}">
      <dsp:nvSpPr>
        <dsp:cNvPr id="0" name=""/>
        <dsp:cNvSpPr/>
      </dsp:nvSpPr>
      <dsp:spPr>
        <a:xfrm>
          <a:off x="1078672" y="3394043"/>
          <a:ext cx="4314688" cy="957294"/>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raises questions about possibility in the UK.</a:t>
          </a:r>
          <a:endParaRPr lang="en-US" sz="1800" kern="1200"/>
        </a:p>
      </dsp:txBody>
      <dsp:txXfrm>
        <a:off x="1106710" y="3422081"/>
        <a:ext cx="3275016" cy="901218"/>
      </dsp:txXfrm>
    </dsp:sp>
    <dsp:sp modelId="{C7FEEB83-AADD-EC4C-AD31-58439193B168}">
      <dsp:nvSpPr>
        <dsp:cNvPr id="0" name=""/>
        <dsp:cNvSpPr/>
      </dsp:nvSpPr>
      <dsp:spPr>
        <a:xfrm>
          <a:off x="3692447"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832451" y="733200"/>
        <a:ext cx="342233" cy="468236"/>
      </dsp:txXfrm>
    </dsp:sp>
    <dsp:sp modelId="{CFBED109-C513-3246-BDC5-A51FFD334A77}">
      <dsp:nvSpPr>
        <dsp:cNvPr id="0" name=""/>
        <dsp:cNvSpPr/>
      </dsp:nvSpPr>
      <dsp:spPr>
        <a:xfrm>
          <a:off x="4053802"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193806" y="1864548"/>
        <a:ext cx="342233" cy="468236"/>
      </dsp:txXfrm>
    </dsp:sp>
    <dsp:sp modelId="{595C1FFA-0140-B044-B395-A8F26651EA8C}">
      <dsp:nvSpPr>
        <dsp:cNvPr id="0" name=""/>
        <dsp:cNvSpPr/>
      </dsp:nvSpPr>
      <dsp:spPr>
        <a:xfrm>
          <a:off x="4409764"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49768" y="2995896"/>
        <a:ext cx="342233" cy="46823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DAC02-B414-DA4C-9AB7-EFABFADF256D}">
      <dsp:nvSpPr>
        <dsp:cNvPr id="0" name=""/>
        <dsp:cNvSpPr/>
      </dsp:nvSpPr>
      <dsp:spPr>
        <a:xfrm>
          <a:off x="2133386" y="2729"/>
          <a:ext cx="2400059" cy="131288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Physical decline and chronic illness (NHS, 2023).</a:t>
          </a:r>
          <a:endParaRPr lang="en-US" sz="2000" kern="1200"/>
        </a:p>
      </dsp:txBody>
      <dsp:txXfrm>
        <a:off x="2197476" y="66819"/>
        <a:ext cx="2271879" cy="1184702"/>
      </dsp:txXfrm>
    </dsp:sp>
    <dsp:sp modelId="{9179688D-80D5-844B-B44A-74E742356A9D}">
      <dsp:nvSpPr>
        <dsp:cNvPr id="0" name=""/>
        <dsp:cNvSpPr/>
      </dsp:nvSpPr>
      <dsp:spPr>
        <a:xfrm>
          <a:off x="2133386" y="1381255"/>
          <a:ext cx="2400059" cy="131288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Social isolation and loneliness (ONS, 2023).</a:t>
          </a:r>
          <a:endParaRPr lang="en-US" sz="2000" kern="1200"/>
        </a:p>
      </dsp:txBody>
      <dsp:txXfrm>
        <a:off x="2197476" y="1445345"/>
        <a:ext cx="2271879" cy="1184702"/>
      </dsp:txXfrm>
    </dsp:sp>
    <dsp:sp modelId="{6DDAA510-0E38-6244-BCA4-567C3269CDED}">
      <dsp:nvSpPr>
        <dsp:cNvPr id="0" name=""/>
        <dsp:cNvSpPr/>
      </dsp:nvSpPr>
      <dsp:spPr>
        <a:xfrm>
          <a:off x="2133386" y="2759782"/>
          <a:ext cx="2400059" cy="131288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Financial and service access barriers.</a:t>
          </a:r>
          <a:endParaRPr lang="en-US" sz="2000" kern="1200"/>
        </a:p>
      </dsp:txBody>
      <dsp:txXfrm>
        <a:off x="2197476" y="2823872"/>
        <a:ext cx="2271879" cy="1184702"/>
      </dsp:txXfrm>
    </dsp:sp>
    <dsp:sp modelId="{AECAFAC5-E335-9042-BE71-F7DB34ABF25A}">
      <dsp:nvSpPr>
        <dsp:cNvPr id="0" name=""/>
        <dsp:cNvSpPr/>
      </dsp:nvSpPr>
      <dsp:spPr>
        <a:xfrm>
          <a:off x="2133386" y="4138308"/>
          <a:ext cx="2400059" cy="131288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These factors negatively impact overall wellbeing.</a:t>
          </a:r>
          <a:endParaRPr lang="en-US" sz="2000" kern="1200"/>
        </a:p>
      </dsp:txBody>
      <dsp:txXfrm>
        <a:off x="2197476" y="4202398"/>
        <a:ext cx="2271879" cy="11847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89AB5-819A-A744-B66B-56DD86C41A42}">
      <dsp:nvSpPr>
        <dsp:cNvPr id="0" name=""/>
        <dsp:cNvSpPr/>
      </dsp:nvSpPr>
      <dsp:spPr>
        <a:xfrm rot="5400000">
          <a:off x="6890444" y="-2819259"/>
          <a:ext cx="1080957" cy="6993810"/>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Increase funding for community-based care.</a:t>
          </a:r>
        </a:p>
      </dsp:txBody>
      <dsp:txXfrm rot="-5400000">
        <a:off x="3934018" y="189935"/>
        <a:ext cx="6941042" cy="975421"/>
      </dsp:txXfrm>
    </dsp:sp>
    <dsp:sp modelId="{CDE2B6A0-5D0F-6842-B923-C13CE27B9D6B}">
      <dsp:nvSpPr>
        <dsp:cNvPr id="0" name=""/>
        <dsp:cNvSpPr/>
      </dsp:nvSpPr>
      <dsp:spPr>
        <a:xfrm>
          <a:off x="0" y="2047"/>
          <a:ext cx="3934018" cy="135119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US" sz="6400" kern="1200"/>
            <a:t>Increase</a:t>
          </a:r>
        </a:p>
      </dsp:txBody>
      <dsp:txXfrm>
        <a:off x="65960" y="68007"/>
        <a:ext cx="3802098" cy="1219276"/>
      </dsp:txXfrm>
    </dsp:sp>
    <dsp:sp modelId="{309A934D-6E5B-3942-80EC-799E9C34F178}">
      <dsp:nvSpPr>
        <dsp:cNvPr id="0" name=""/>
        <dsp:cNvSpPr/>
      </dsp:nvSpPr>
      <dsp:spPr>
        <a:xfrm rot="5400000">
          <a:off x="6890444" y="-1400502"/>
          <a:ext cx="1080957" cy="6993810"/>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Improve workforce training and retention.</a:t>
          </a:r>
        </a:p>
      </dsp:txBody>
      <dsp:txXfrm rot="-5400000">
        <a:off x="3934018" y="1608692"/>
        <a:ext cx="6941042" cy="975421"/>
      </dsp:txXfrm>
    </dsp:sp>
    <dsp:sp modelId="{AEDF079F-5666-0442-B507-0E30740BAA8F}">
      <dsp:nvSpPr>
        <dsp:cNvPr id="0" name=""/>
        <dsp:cNvSpPr/>
      </dsp:nvSpPr>
      <dsp:spPr>
        <a:xfrm>
          <a:off x="0" y="1420804"/>
          <a:ext cx="3934018" cy="135119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US" sz="6400" kern="1200"/>
            <a:t>Improve</a:t>
          </a:r>
        </a:p>
      </dsp:txBody>
      <dsp:txXfrm>
        <a:off x="65960" y="1486764"/>
        <a:ext cx="3802098" cy="1219276"/>
      </dsp:txXfrm>
    </dsp:sp>
    <dsp:sp modelId="{2311F844-7F8D-064E-AA21-C3DAAD5181BB}">
      <dsp:nvSpPr>
        <dsp:cNvPr id="0" name=""/>
        <dsp:cNvSpPr/>
      </dsp:nvSpPr>
      <dsp:spPr>
        <a:xfrm rot="5400000">
          <a:off x="6890444" y="18253"/>
          <a:ext cx="1080957" cy="6993810"/>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Expand access to inclusive technology.</a:t>
          </a:r>
          <a:br>
            <a:rPr lang="en-US" sz="2100" kern="1200"/>
          </a:br>
          <a:r>
            <a:rPr lang="en-US" sz="2100" kern="1200"/>
            <a:t>These changes could enhance independence and quality of care.</a:t>
          </a:r>
        </a:p>
      </dsp:txBody>
      <dsp:txXfrm rot="-5400000">
        <a:off x="3934018" y="3027447"/>
        <a:ext cx="6941042" cy="975421"/>
      </dsp:txXfrm>
    </dsp:sp>
    <dsp:sp modelId="{8130A061-284F-C84B-9E1D-C143871A294A}">
      <dsp:nvSpPr>
        <dsp:cNvPr id="0" name=""/>
        <dsp:cNvSpPr/>
      </dsp:nvSpPr>
      <dsp:spPr>
        <a:xfrm>
          <a:off x="0" y="2839560"/>
          <a:ext cx="3934018" cy="135119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US" sz="6400" kern="1200"/>
            <a:t>Expand</a:t>
          </a:r>
        </a:p>
      </dsp:txBody>
      <dsp:txXfrm>
        <a:off x="65960" y="2905520"/>
        <a:ext cx="3802098" cy="12192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FDF03-D6BC-ED49-B3CB-67A393CA6434}">
      <dsp:nvSpPr>
        <dsp:cNvPr id="0" name=""/>
        <dsp:cNvSpPr/>
      </dsp:nvSpPr>
      <dsp:spPr>
        <a:xfrm>
          <a:off x="0" y="643977"/>
          <a:ext cx="6666833" cy="134257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Financial constraints may limit implementation (NHS England, 2019).</a:t>
          </a:r>
          <a:endParaRPr lang="en-US" sz="2400" kern="1200"/>
        </a:p>
      </dsp:txBody>
      <dsp:txXfrm>
        <a:off x="65539" y="709516"/>
        <a:ext cx="6535755" cy="1211496"/>
      </dsp:txXfrm>
    </dsp:sp>
    <dsp:sp modelId="{275CCF31-BAB4-B04C-B11A-7210D25B37EA}">
      <dsp:nvSpPr>
        <dsp:cNvPr id="0" name=""/>
        <dsp:cNvSpPr/>
      </dsp:nvSpPr>
      <dsp:spPr>
        <a:xfrm>
          <a:off x="0" y="2055672"/>
          <a:ext cx="6666833" cy="1342574"/>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Workforce shortages remain a key issue (Skills for Care, 2022).</a:t>
          </a:r>
          <a:endParaRPr lang="en-US" sz="2400" kern="1200"/>
        </a:p>
      </dsp:txBody>
      <dsp:txXfrm>
        <a:off x="65539" y="2121211"/>
        <a:ext cx="6535755" cy="1211496"/>
      </dsp:txXfrm>
    </dsp:sp>
    <dsp:sp modelId="{B139A673-9A7E-5346-8F2F-077C3B7E13B7}">
      <dsp:nvSpPr>
        <dsp:cNvPr id="0" name=""/>
        <dsp:cNvSpPr/>
      </dsp:nvSpPr>
      <dsp:spPr>
        <a:xfrm>
          <a:off x="0" y="3467367"/>
          <a:ext cx="6666833" cy="1342574"/>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Policy change requires long-term commitment.</a:t>
          </a:r>
          <a:br>
            <a:rPr lang="en-GB" sz="2400" kern="1200"/>
          </a:br>
          <a:r>
            <a:rPr lang="en-GB" sz="2400" kern="1200"/>
            <a:t>Therefore, reforms must be realistic and sustainable.</a:t>
          </a:r>
          <a:endParaRPr lang="en-US" sz="2400" kern="1200"/>
        </a:p>
      </dsp:txBody>
      <dsp:txXfrm>
        <a:off x="65539" y="3532906"/>
        <a:ext cx="6535755" cy="121149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49BE74-5B64-2F4D-A0D4-46437D7D1A6C}" type="datetimeFigureOut">
              <a:rPr lang="en-US" smtClean="0"/>
              <a:t>6/15/26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63590-F6CF-DC42-AD65-BAE8B30C7E8E}" type="slidenum">
              <a:rPr lang="en-US" smtClean="0"/>
              <a:t>‹#›</a:t>
            </a:fld>
            <a:endParaRPr lang="en-US"/>
          </a:p>
        </p:txBody>
      </p:sp>
    </p:spTree>
    <p:extLst>
      <p:ext uri="{BB962C8B-B14F-4D97-AF65-F5344CB8AC3E}">
        <p14:creationId xmlns:p14="http://schemas.microsoft.com/office/powerpoint/2010/main" val="2860073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763590-F6CF-DC42-AD65-BAE8B30C7E8E}" type="slidenum">
              <a:rPr lang="en-US" smtClean="0"/>
              <a:t>1</a:t>
            </a:fld>
            <a:endParaRPr lang="en-US"/>
          </a:p>
        </p:txBody>
      </p:sp>
    </p:spTree>
    <p:extLst>
      <p:ext uri="{BB962C8B-B14F-4D97-AF65-F5344CB8AC3E}">
        <p14:creationId xmlns:p14="http://schemas.microsoft.com/office/powerpoint/2010/main" val="2410272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Ageing is a natural process involving physical, mental, and social changes over time. In the UK, it is increasingly understood—following the World Health Organization (2021)—as maintaining independence and wellbeing rather than just decline. Technology now plays a key role in supporting older adults, helping assess care needs and enabling people to live more independently for longer.</a:t>
            </a:r>
          </a:p>
          <a:p>
            <a:endParaRPr lang="en-US" dirty="0"/>
          </a:p>
        </p:txBody>
      </p:sp>
      <p:sp>
        <p:nvSpPr>
          <p:cNvPr id="4" name="Slide Number Placeholder 3"/>
          <p:cNvSpPr>
            <a:spLocks noGrp="1"/>
          </p:cNvSpPr>
          <p:nvPr>
            <p:ph type="sldNum" sz="quarter" idx="5"/>
          </p:nvPr>
        </p:nvSpPr>
        <p:spPr/>
        <p:txBody>
          <a:bodyPr/>
          <a:lstStyle/>
          <a:p>
            <a:fld id="{5B763590-F6CF-DC42-AD65-BAE8B30C7E8E}" type="slidenum">
              <a:rPr lang="en-US" smtClean="0"/>
              <a:t>2</a:t>
            </a:fld>
            <a:endParaRPr lang="en-US"/>
          </a:p>
        </p:txBody>
      </p:sp>
    </p:spTree>
    <p:extLst>
      <p:ext uri="{BB962C8B-B14F-4D97-AF65-F5344CB8AC3E}">
        <p14:creationId xmlns:p14="http://schemas.microsoft.com/office/powerpoint/2010/main" val="2625360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8338E-6E4F-1466-DB46-8144616A59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BD37AE-F1AD-5BF7-E945-8CC5025353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00F725-32E3-6C1B-BF82-175FA2D9244A}"/>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C7A768AD-8488-5A3A-B71B-57CC84D569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D514CE-87A5-5659-43D8-0E61334114B2}"/>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2293695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BAD0-0314-F5E0-0DC0-A45CF6A3E1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E65FD0-C316-E607-7ABA-13222CD48D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097C1F-B0AF-2429-8E81-8D56F11B3EA9}"/>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13B6097F-F6BA-5C58-7F65-73B1859AB0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70A7B-96FB-D067-0ED3-BD569D22D4E4}"/>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2163696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5461-2862-34C9-C27B-450E72262E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0EDE8B-0CE1-16D0-1A14-4D7DFD627E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DCB8F9-9C8B-552E-B80D-5A69738CB61E}"/>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F77172FD-28D7-4E84-0854-6C88131A53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933343-2792-B2C1-B6F3-6382C225B168}"/>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422994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7479F-AE7D-3A77-50B2-12358DCCD8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9EAB51-FE2A-DF59-BE04-56C42E44E9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768BF5B-731F-81E9-F2E5-093BDD40040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C3EAAEB-AA0B-0BF4-DD16-D26206196142}"/>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6" name="Footer Placeholder 5">
            <a:extLst>
              <a:ext uri="{FF2B5EF4-FFF2-40B4-BE49-F238E27FC236}">
                <a16:creationId xmlns:a16="http://schemas.microsoft.com/office/drawing/2014/main" id="{E8F38609-2963-9A42-DAEE-20EB984892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E4357D-F565-5EAD-A308-176BFE69FCC7}"/>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2739608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37E5B-6E4C-431D-59E8-18E620EED2B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2CD5BB-A60F-A751-AC61-DC56522851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965CC-28E6-42E4-E015-44831AE5AE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BF9042A-BFDD-1269-0F90-F7DD6DCF89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90D941-B3BE-315A-E668-2E7D8F0451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F430BB7-1318-A550-AE2D-2F7A62A7516E}"/>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8" name="Footer Placeholder 7">
            <a:extLst>
              <a:ext uri="{FF2B5EF4-FFF2-40B4-BE49-F238E27FC236}">
                <a16:creationId xmlns:a16="http://schemas.microsoft.com/office/drawing/2014/main" id="{B2549AA1-D1F4-E57D-68F6-54C7D2909DE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C831CC-E9EB-52D6-C23B-3773B8320F50}"/>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2007525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976DC-1E25-0819-64CE-51E7B7998F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12166A-A984-91FB-569D-11F75E2FA257}"/>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4" name="Footer Placeholder 3">
            <a:extLst>
              <a:ext uri="{FF2B5EF4-FFF2-40B4-BE49-F238E27FC236}">
                <a16:creationId xmlns:a16="http://schemas.microsoft.com/office/drawing/2014/main" id="{317B5096-4FFB-7335-589D-1C065755471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9EFE2E-EBD8-6C7B-906C-4D7FCCABE60E}"/>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333395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4D85B7-5B0A-5D0A-BECC-43C0297666EE}"/>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3" name="Footer Placeholder 2">
            <a:extLst>
              <a:ext uri="{FF2B5EF4-FFF2-40B4-BE49-F238E27FC236}">
                <a16:creationId xmlns:a16="http://schemas.microsoft.com/office/drawing/2014/main" id="{1722A7FB-B05D-862D-0D0F-D03327047E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A48A910-E211-C670-D548-BDA4039A764C}"/>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2654816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C90AB-A3D2-406F-A073-148C092FC2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5C64C09-F25D-5D15-044A-F5A7914626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A80C664-BF70-CE35-071E-512A119A68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B3B51A-100B-1497-FC99-AA948231EC7D}"/>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6" name="Footer Placeholder 5">
            <a:extLst>
              <a:ext uri="{FF2B5EF4-FFF2-40B4-BE49-F238E27FC236}">
                <a16:creationId xmlns:a16="http://schemas.microsoft.com/office/drawing/2014/main" id="{A69B1E89-73A4-71E1-3207-8E10DBEC62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76FC18-E628-C76B-3AF4-E33C4091CA17}"/>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57045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5E06-5F52-DBA2-B643-A9A3B5E152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98DFA1A-9C24-18C1-590C-F55210188A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097AE3-929D-BB17-3633-569EBD233C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1ED7EC-DCB2-12BF-1508-7065D62C869E}"/>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6" name="Footer Placeholder 5">
            <a:extLst>
              <a:ext uri="{FF2B5EF4-FFF2-40B4-BE49-F238E27FC236}">
                <a16:creationId xmlns:a16="http://schemas.microsoft.com/office/drawing/2014/main" id="{BB646407-B063-687B-601E-7877478823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0E7AD-1DAE-8A72-6076-6C166638ED9E}"/>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1824256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DE7C-4C1C-57C3-FB40-F6B994C9DE5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03759B-FC4E-C8E7-BD1F-D747441A9A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6E3D29-23C4-4445-58CD-9094BBF39C42}"/>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11B64873-D935-72FF-C11F-E29495988F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58659-F4F0-60FE-D122-0DB0737F6162}"/>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1736885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F49E1C-7540-595B-A527-9E6C6780739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5079A5-254A-5E6C-69A5-15F2720A1C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48808F-0EE0-677D-3FB8-FF6708679AFD}"/>
              </a:ext>
            </a:extLst>
          </p:cNvPr>
          <p:cNvSpPr>
            <a:spLocks noGrp="1"/>
          </p:cNvSpPr>
          <p:nvPr>
            <p:ph type="dt" sz="half" idx="10"/>
          </p:nvPr>
        </p:nvSpPr>
        <p:spPr/>
        <p:txBody>
          <a:body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411CDF56-C403-D257-3E23-01A72D5309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4C15C7-0B71-0CA9-EF69-2AF28F70BC29}"/>
              </a:ext>
            </a:extLst>
          </p:cNvPr>
          <p:cNvSpPr>
            <a:spLocks noGrp="1"/>
          </p:cNvSpPr>
          <p:nvPr>
            <p:ph type="sldNum" sz="quarter" idx="12"/>
          </p:nvPr>
        </p:nvSpPr>
        <p:spPr/>
        <p:txBody>
          <a:bodyPr/>
          <a:lstStyle/>
          <a:p>
            <a:fld id="{C5BE8158-FD00-CE4E-9675-47ABA0FEA738}" type="slidenum">
              <a:rPr lang="en-US" smtClean="0"/>
              <a:t>‹#›</a:t>
            </a:fld>
            <a:endParaRPr lang="en-US"/>
          </a:p>
        </p:txBody>
      </p:sp>
    </p:spTree>
    <p:extLst>
      <p:ext uri="{BB962C8B-B14F-4D97-AF65-F5344CB8AC3E}">
        <p14:creationId xmlns:p14="http://schemas.microsoft.com/office/powerpoint/2010/main" val="3452309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940F1-E03C-B976-5E30-4849B8501F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823357-CC9E-EA46-829C-72CA06EAA2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529EBC-B002-6C44-DB77-ADBB8D7AFD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28DFFB-1217-3C4E-AF50-DA70425022EF}" type="datetimeFigureOut">
              <a:rPr lang="en-US" smtClean="0"/>
              <a:t>6/15/26</a:t>
            </a:fld>
            <a:endParaRPr lang="en-US"/>
          </a:p>
        </p:txBody>
      </p:sp>
      <p:sp>
        <p:nvSpPr>
          <p:cNvPr id="5" name="Footer Placeholder 4">
            <a:extLst>
              <a:ext uri="{FF2B5EF4-FFF2-40B4-BE49-F238E27FC236}">
                <a16:creationId xmlns:a16="http://schemas.microsoft.com/office/drawing/2014/main" id="{64FCEC60-FB34-0A08-863D-E7F9377AF2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4A6C83E-E145-D99B-8A2E-6B1AA9729C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BE8158-FD00-CE4E-9675-47ABA0FEA738}" type="slidenum">
              <a:rPr lang="en-US" smtClean="0"/>
              <a:t>‹#›</a:t>
            </a:fld>
            <a:endParaRPr lang="en-US"/>
          </a:p>
        </p:txBody>
      </p:sp>
    </p:spTree>
    <p:extLst>
      <p:ext uri="{BB962C8B-B14F-4D97-AF65-F5344CB8AC3E}">
        <p14:creationId xmlns:p14="http://schemas.microsoft.com/office/powerpoint/2010/main" val="11473309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publicdomainpictures.net/view-image.php?image=8394&amp;picture=old-nursing-home" TargetMode="External"/><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hyperlink" Target="https://www.brainpreservation.org/bpfs-2015-attitudes-about-brain-preservation-survey/" TargetMode="External"/><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12"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hyperlink" Target="https://creativecommons.org/licenses/by/3.0/" TargetMode="External"/><Relationship Id="rId5" Type="http://schemas.openxmlformats.org/officeDocument/2006/relationships/hyperlink" Target="https://courses.lumenlearning.com/wm-lifespandevelopment/chapter/introduction-to-human-development/" TargetMode="External"/><Relationship Id="rId10" Type="http://schemas.microsoft.com/office/2007/relationships/diagramDrawing" Target="../diagrams/drawing2.xml"/><Relationship Id="rId4" Type="http://schemas.openxmlformats.org/officeDocument/2006/relationships/image" Target="../media/image5.jp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3.xml"/><Relationship Id="rId11" Type="http://schemas.openxmlformats.org/officeDocument/2006/relationships/hyperlink" Target="https://creativecommons.org/licenses/by-sa/3.0/" TargetMode="External"/><Relationship Id="rId5" Type="http://schemas.openxmlformats.org/officeDocument/2006/relationships/hyperlink" Target="https://courses.lumenlearning.com/clinton-wmopen-introbusiness/chapter/meaning-and-purposes-of-the-law/" TargetMode="External"/><Relationship Id="rId10" Type="http://schemas.microsoft.com/office/2007/relationships/diagramDrawing" Target="../diagrams/drawing3.xml"/><Relationship Id="rId4" Type="http://schemas.openxmlformats.org/officeDocument/2006/relationships/image" Target="../media/image6.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12"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4.xml"/><Relationship Id="rId11" Type="http://schemas.openxmlformats.org/officeDocument/2006/relationships/hyperlink" Target="https://creativecommons.org/licenses/by-nc/3.0/" TargetMode="External"/><Relationship Id="rId5" Type="http://schemas.openxmlformats.org/officeDocument/2006/relationships/hyperlink" Target="https://bmjopen.bmj.com/content/9/7/e029214" TargetMode="External"/><Relationship Id="rId10" Type="http://schemas.microsoft.com/office/2007/relationships/diagramDrawing" Target="../diagrams/drawing4.xml"/><Relationship Id="rId4" Type="http://schemas.openxmlformats.org/officeDocument/2006/relationships/image" Target="../media/image7.jpg"/><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image" Target="../media/image8.jpeg"/><Relationship Id="rId9" Type="http://schemas.microsoft.com/office/2007/relationships/diagramDrawing" Target="../diagrams/drawing10.xml"/></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hyperlink" Target="https://doi.org/10.3390/healthcare12090876"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england.nhs.uk/"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longtermplan.nhs.uk/" TargetMode="External"/><Relationship Id="rId5" Type="http://schemas.openxmlformats.org/officeDocument/2006/relationships/hyperlink" Target="https://digital.nhs.uk/" TargetMode="External"/><Relationship Id="rId4" Type="http://schemas.openxmlformats.org/officeDocument/2006/relationships/hyperlink" Target="https://www.nhs.uk/"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AC42-5F1B-4A9C-0CD4-B400154E80F9}"/>
              </a:ext>
            </a:extLst>
          </p:cNvPr>
          <p:cNvSpPr>
            <a:spLocks noGrp="1"/>
          </p:cNvSpPr>
          <p:nvPr>
            <p:ph type="ctrTitle"/>
          </p:nvPr>
        </p:nvSpPr>
        <p:spPr>
          <a:xfrm>
            <a:off x="5343525" y="1128094"/>
            <a:ext cx="6244055" cy="1415270"/>
          </a:xfrm>
        </p:spPr>
        <p:txBody>
          <a:bodyPr vert="horz" lIns="91440" tIns="45720" rIns="91440" bIns="45720" rtlCol="0" anchor="t">
            <a:normAutofit fontScale="90000"/>
          </a:bodyPr>
          <a:lstStyle/>
          <a:p>
            <a:pPr algn="l"/>
            <a:r>
              <a:rPr lang="en-US" sz="2800" b="1" dirty="0"/>
              <a:t>Empowerment and Support Needs of Older People (UK)</a:t>
            </a:r>
            <a:br>
              <a:rPr lang="en-US" sz="2800" b="1" dirty="0"/>
            </a:br>
            <a:br>
              <a:rPr lang="en-US" sz="2800" b="1" dirty="0"/>
            </a:br>
            <a:br>
              <a:rPr lang="en-US" sz="2800" b="1" dirty="0"/>
            </a:br>
            <a:br>
              <a:rPr lang="en-US" sz="1500" b="1" dirty="0"/>
            </a:br>
            <a:endParaRPr lang="en-US" sz="1500" dirty="0"/>
          </a:p>
        </p:txBody>
      </p:sp>
      <p:pic>
        <p:nvPicPr>
          <p:cNvPr id="22" name="Picture 21" descr="Stick figure families holding hands">
            <a:extLst>
              <a:ext uri="{FF2B5EF4-FFF2-40B4-BE49-F238E27FC236}">
                <a16:creationId xmlns:a16="http://schemas.microsoft.com/office/drawing/2014/main" id="{3E534A2F-9E0B-CA71-C2C8-EECEC0EB6E66}"/>
              </a:ext>
            </a:extLst>
          </p:cNvPr>
          <p:cNvPicPr>
            <a:picLocks noChangeAspect="1"/>
          </p:cNvPicPr>
          <p:nvPr/>
        </p:nvPicPr>
        <p:blipFill>
          <a:blip r:embed="rId5"/>
          <a:srcRect l="20874" r="5420" b="-1"/>
          <a:stretch>
            <a:fillRect/>
          </a:stretch>
        </p:blipFill>
        <p:spPr>
          <a:xfrm>
            <a:off x="-752835" y="114310"/>
            <a:ext cx="3214682" cy="6857990"/>
          </a:xfrm>
          <a:prstGeom prst="rect">
            <a:avLst/>
          </a:prstGeom>
        </p:spPr>
      </p:pic>
      <p:cxnSp>
        <p:nvCxnSpPr>
          <p:cNvPr id="64" name="Straight Connector 6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4C4A6C4-D8E5-BBF4-E534-6CE84D9CAEF5}"/>
              </a:ext>
            </a:extLst>
          </p:cNvPr>
          <p:cNvSpPr>
            <a:spLocks noGrp="1"/>
          </p:cNvSpPr>
          <p:nvPr>
            <p:ph type="subTitle" idx="1"/>
          </p:nvPr>
        </p:nvSpPr>
        <p:spPr>
          <a:xfrm>
            <a:off x="4629150" y="2800310"/>
            <a:ext cx="7562850" cy="4057689"/>
          </a:xfrm>
        </p:spPr>
        <p:txBody>
          <a:bodyPr vert="horz" lIns="91440" tIns="45720" rIns="91440" bIns="45720" rtlCol="0">
            <a:normAutofit lnSpcReduction="10000"/>
          </a:bodyPr>
          <a:lstStyle/>
          <a:p>
            <a:pPr algn="l"/>
            <a:r>
              <a:rPr lang="en-US" sz="2000" b="1" dirty="0"/>
              <a:t>Title:  </a:t>
            </a:r>
            <a:r>
              <a:rPr lang="en-US" b="1" dirty="0"/>
              <a:t>Empowerment and Support Needs of Older People </a:t>
            </a:r>
          </a:p>
          <a:p>
            <a:pPr algn="l"/>
            <a:r>
              <a:rPr lang="en-US" sz="2600" dirty="0"/>
              <a:t>First name</a:t>
            </a:r>
            <a:r>
              <a:rPr lang="en-US" sz="2600" b="1" dirty="0"/>
              <a:t>: </a:t>
            </a:r>
            <a:r>
              <a:rPr lang="en-US" sz="2600" b="1" dirty="0" err="1"/>
              <a:t>Chakira</a:t>
            </a:r>
            <a:endParaRPr lang="en-US" sz="2600" b="1" dirty="0"/>
          </a:p>
          <a:p>
            <a:pPr algn="l"/>
            <a:r>
              <a:rPr lang="en-US" sz="2600" dirty="0"/>
              <a:t>Surname:</a:t>
            </a:r>
            <a:r>
              <a:rPr lang="en-US" sz="2600" b="1" dirty="0"/>
              <a:t> </a:t>
            </a:r>
            <a:r>
              <a:rPr lang="en-US" sz="2600" b="1" dirty="0" err="1"/>
              <a:t>M’Houmadi</a:t>
            </a:r>
            <a:endParaRPr lang="en-US" sz="2600" b="1" dirty="0"/>
          </a:p>
          <a:p>
            <a:pPr algn="l"/>
            <a:r>
              <a:rPr lang="en-US" sz="2600" dirty="0"/>
              <a:t>Student Number: </a:t>
            </a:r>
            <a:r>
              <a:rPr lang="en-US" sz="2600" b="1" dirty="0"/>
              <a:t>2322832</a:t>
            </a:r>
          </a:p>
          <a:p>
            <a:pPr algn="l"/>
            <a:r>
              <a:rPr lang="en-US" dirty="0" err="1"/>
              <a:t>Programme</a:t>
            </a:r>
            <a:r>
              <a:rPr lang="en-US" dirty="0"/>
              <a:t>:</a:t>
            </a:r>
            <a:r>
              <a:rPr lang="en-US" sz="2000" b="1" dirty="0"/>
              <a:t> </a:t>
            </a:r>
            <a:r>
              <a:rPr lang="en-GB" sz="2600" b="1" dirty="0">
                <a:effectLst/>
                <a:latin typeface="Arial" panose="020B0604020202020204" pitchFamily="34" charset="0"/>
                <a:ea typeface="Times New Roman" panose="02020603050405020304" pitchFamily="18" charset="0"/>
              </a:rPr>
              <a:t>BSc (Hons) Health and Social Care </a:t>
            </a:r>
          </a:p>
          <a:p>
            <a:pPr algn="l"/>
            <a:r>
              <a:rPr lang="en-GB" sz="2600" dirty="0">
                <a:latin typeface="Arial" panose="020B0604020202020204" pitchFamily="34" charset="0"/>
              </a:rPr>
              <a:t>Module:</a:t>
            </a:r>
            <a:r>
              <a:rPr lang="en-GB" sz="1800" b="1" dirty="0">
                <a:latin typeface="Arial" panose="020B0604020202020204" pitchFamily="34" charset="0"/>
              </a:rPr>
              <a:t> </a:t>
            </a:r>
            <a:r>
              <a:rPr lang="en-GB" sz="2600" b="1" dirty="0">
                <a:effectLst/>
                <a:latin typeface="Arial" panose="020B0604020202020204" pitchFamily="34" charset="0"/>
                <a:ea typeface="Times New Roman" panose="02020603050405020304" pitchFamily="18" charset="0"/>
              </a:rPr>
              <a:t>Empowering the Older Person</a:t>
            </a:r>
            <a:r>
              <a:rPr lang="en-GB" sz="2600" b="1" dirty="0">
                <a:effectLst/>
              </a:rPr>
              <a:t> </a:t>
            </a:r>
            <a:endParaRPr lang="en-US" sz="2600" b="1" dirty="0"/>
          </a:p>
          <a:p>
            <a:pPr algn="l"/>
            <a:r>
              <a:rPr lang="en-US" sz="2600" dirty="0"/>
              <a:t>Module code:</a:t>
            </a:r>
            <a:r>
              <a:rPr lang="en-GB" sz="2600" dirty="0">
                <a:effectLst/>
              </a:rPr>
              <a:t> </a:t>
            </a:r>
            <a:r>
              <a:rPr lang="en-GB" sz="2600" b="1" dirty="0">
                <a:effectLst/>
              </a:rPr>
              <a:t>BMHP6027</a:t>
            </a:r>
            <a:endParaRPr lang="en-US" sz="2600" b="1" dirty="0"/>
          </a:p>
          <a:p>
            <a:pPr algn="l"/>
            <a:r>
              <a:rPr lang="en-US" sz="2000" b="1" dirty="0"/>
              <a:t>Lecturer: </a:t>
            </a:r>
            <a:r>
              <a:rPr lang="en-GB" sz="2800" b="1" dirty="0">
                <a:solidFill>
                  <a:srgbClr val="000000"/>
                </a:solidFill>
                <a:effectLst/>
                <a:latin typeface="Arial" panose="020B0604020202020204" pitchFamily="34" charset="0"/>
                <a:ea typeface="Arial" panose="020B0604020202020204" pitchFamily="34" charset="0"/>
              </a:rPr>
              <a:t>Kennedy </a:t>
            </a:r>
            <a:r>
              <a:rPr lang="en-GB" sz="2800" b="1" dirty="0" err="1">
                <a:solidFill>
                  <a:srgbClr val="000000"/>
                </a:solidFill>
                <a:effectLst/>
                <a:latin typeface="Arial" panose="020B0604020202020204" pitchFamily="34" charset="0"/>
                <a:ea typeface="Arial" panose="020B0604020202020204" pitchFamily="34" charset="0"/>
              </a:rPr>
              <a:t>Obohwemu</a:t>
            </a:r>
            <a:r>
              <a:rPr lang="en-GB" sz="2800" b="1" dirty="0">
                <a:solidFill>
                  <a:srgbClr val="000000"/>
                </a:solidFill>
                <a:effectLst/>
                <a:latin typeface="Arial" panose="020B0604020202020204" pitchFamily="34" charset="0"/>
                <a:ea typeface="Arial" panose="020B0604020202020204" pitchFamily="34" charset="0"/>
              </a:rPr>
              <a:t> </a:t>
            </a:r>
            <a:endParaRPr lang="en-US" sz="2800" dirty="0"/>
          </a:p>
        </p:txBody>
      </p:sp>
      <p:pic>
        <p:nvPicPr>
          <p:cNvPr id="67" name="Audio 66">
            <a:extLst>
              <a:ext uri="{FF2B5EF4-FFF2-40B4-BE49-F238E27FC236}">
                <a16:creationId xmlns:a16="http://schemas.microsoft.com/office/drawing/2014/main" id="{B04C5E6D-7437-FBFE-10FD-9D14AD57C4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78027357"/>
      </p:ext>
    </p:extLst>
  </p:cSld>
  <p:clrMapOvr>
    <a:masterClrMapping/>
  </p:clrMapOvr>
  <mc:AlternateContent xmlns:mc="http://schemas.openxmlformats.org/markup-compatibility/2006">
    <mc:Choice xmlns:p14="http://schemas.microsoft.com/office/powerpoint/2010/main" Requires="p14">
      <p:transition spd="slow" p14:dur="2000" advTm="33024"/>
    </mc:Choice>
    <mc:Fallback>
      <p:transition spd="slow" advTm="33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E747A-B335-5A55-105B-898D3809DBAB}"/>
              </a:ext>
            </a:extLst>
          </p:cNvPr>
          <p:cNvSpPr>
            <a:spLocks noGrp="1"/>
          </p:cNvSpPr>
          <p:nvPr>
            <p:ph type="title"/>
          </p:nvPr>
        </p:nvSpPr>
        <p:spPr>
          <a:xfrm>
            <a:off x="793662" y="386930"/>
            <a:ext cx="10066122" cy="1298448"/>
          </a:xfrm>
        </p:spPr>
        <p:txBody>
          <a:bodyPr anchor="b">
            <a:normAutofit/>
          </a:bodyPr>
          <a:lstStyle/>
          <a:p>
            <a:r>
              <a:rPr lang="en-GB" sz="4800"/>
              <a:t> Introduction</a:t>
            </a:r>
            <a:endParaRPr lang="en-US" sz="4800"/>
          </a:p>
        </p:txBody>
      </p:sp>
      <p:sp>
        <p:nvSpPr>
          <p:cNvPr id="45" name="Rectangle 4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B41D83-57B1-C05D-C042-4B58E9EE033A}"/>
              </a:ext>
            </a:extLst>
          </p:cNvPr>
          <p:cNvSpPr>
            <a:spLocks noGrp="1"/>
          </p:cNvSpPr>
          <p:nvPr>
            <p:ph idx="1"/>
          </p:nvPr>
        </p:nvSpPr>
        <p:spPr>
          <a:xfrm>
            <a:off x="793661" y="2599509"/>
            <a:ext cx="4530898" cy="3639450"/>
          </a:xfrm>
        </p:spPr>
        <p:txBody>
          <a:bodyPr anchor="ctr">
            <a:normAutofit/>
          </a:bodyPr>
          <a:lstStyle/>
          <a:p>
            <a:pPr marL="0" indent="0">
              <a:buNone/>
            </a:pPr>
            <a:br>
              <a:rPr lang="en-GB" sz="1700"/>
            </a:br>
            <a:r>
              <a:rPr lang="en-GB" sz="1700"/>
              <a:t>Ageing is a complex biological, psychological and social process that affects people differently throughout the life course (Moulaert and Garon, 2016). This presentation critically reviews the care, empowerment and support needs of older people in the UK with a focus on policy, theory and current service provision (NHS, 2023). It will look at how much services enable people to be independent and well and deliver person-centred care and will identify areas where practice needs to change. This is important as the population ages, putting increasing pressure on health and social care systems.</a:t>
            </a:r>
            <a:endParaRPr lang="en-US" sz="1700"/>
          </a:p>
        </p:txBody>
      </p:sp>
      <p:pic>
        <p:nvPicPr>
          <p:cNvPr id="34" name="Picture 33" descr="A person in a wheelchair with a nurse standing around&#10;&#10;Description automatically generated">
            <a:extLst>
              <a:ext uri="{FF2B5EF4-FFF2-40B4-BE49-F238E27FC236}">
                <a16:creationId xmlns:a16="http://schemas.microsoft.com/office/drawing/2014/main" id="{5DFC54D0-5CFC-FA26-9E1B-72FD9D639CF8}"/>
              </a:ext>
            </a:extLst>
          </p:cNvPr>
          <p:cNvPicPr>
            <a:picLocks noChangeAspect="1"/>
          </p:cNvPicPr>
          <p:nvPr/>
        </p:nvPicPr>
        <p:blipFill>
          <a:blip r:embed="rId5">
            <a:extLst>
              <a:ext uri="{837473B0-CC2E-450A-ABE3-18F120FF3D39}">
                <a1611:picAttrSrcUrl xmlns:a1611="http://schemas.microsoft.com/office/drawing/2016/11/main" r:id="rId6"/>
              </a:ext>
            </a:extLst>
          </a:blip>
          <a:srcRect l="6134" r="1214"/>
          <a:stretch>
            <a:fillRect/>
          </a:stretch>
        </p:blipFill>
        <p:spPr>
          <a:xfrm>
            <a:off x="5911532" y="2484255"/>
            <a:ext cx="5150277" cy="3714244"/>
          </a:xfrm>
          <a:prstGeom prst="rect">
            <a:avLst/>
          </a:prstGeom>
        </p:spPr>
      </p:pic>
      <p:sp>
        <p:nvSpPr>
          <p:cNvPr id="42" name="Rectangle 4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Audio 60">
            <a:extLst>
              <a:ext uri="{FF2B5EF4-FFF2-40B4-BE49-F238E27FC236}">
                <a16:creationId xmlns:a16="http://schemas.microsoft.com/office/drawing/2014/main" id="{FB5A386D-5E0A-936F-5949-13377633A99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34590637"/>
      </p:ext>
    </p:extLst>
  </p:cSld>
  <p:clrMapOvr>
    <a:masterClrMapping/>
  </p:clrMapOvr>
  <mc:AlternateContent xmlns:mc="http://schemas.openxmlformats.org/markup-compatibility/2006">
    <mc:Choice xmlns:p14="http://schemas.microsoft.com/office/powerpoint/2010/main" Requires="p14">
      <p:transition spd="slow" p14:dur="2000" advTm="85898"/>
    </mc:Choice>
    <mc:Fallback>
      <p:transition spd="slow" advTm="85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625D2-64E7-C80F-907A-9F4589E9F736}"/>
              </a:ext>
            </a:extLst>
          </p:cNvPr>
          <p:cNvSpPr>
            <a:spLocks noGrp="1"/>
          </p:cNvSpPr>
          <p:nvPr>
            <p:ph type="title"/>
          </p:nvPr>
        </p:nvSpPr>
        <p:spPr>
          <a:xfrm>
            <a:off x="793662" y="386930"/>
            <a:ext cx="10066122" cy="1298448"/>
          </a:xfrm>
        </p:spPr>
        <p:txBody>
          <a:bodyPr anchor="b">
            <a:normAutofit/>
          </a:bodyPr>
          <a:lstStyle/>
          <a:p>
            <a:r>
              <a:rPr lang="en-GB" sz="4800"/>
              <a:t> Ageing Population</a:t>
            </a:r>
            <a:endParaRPr lang="en-US" sz="4800"/>
          </a:p>
        </p:txBody>
      </p:sp>
      <p:sp>
        <p:nvSpPr>
          <p:cNvPr id="49" name="Rectangle 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A graph of different sizes of squares&#10;&#10;Description automatically generated">
            <a:extLst>
              <a:ext uri="{FF2B5EF4-FFF2-40B4-BE49-F238E27FC236}">
                <a16:creationId xmlns:a16="http://schemas.microsoft.com/office/drawing/2014/main" id="{F043A6FA-3C99-4267-C4A5-FE014A586AB6}"/>
              </a:ext>
            </a:extLst>
          </p:cNvPr>
          <p:cNvPicPr>
            <a:picLocks noChangeAspect="1"/>
          </p:cNvPicPr>
          <p:nvPr/>
        </p:nvPicPr>
        <p:blipFill>
          <a:blip r:embed="rId4">
            <a:extLst>
              <a:ext uri="{837473B0-CC2E-450A-ABE3-18F120FF3D39}">
                <a1611:picAttrSrcUrl xmlns:a1611="http://schemas.microsoft.com/office/drawing/2016/11/main" r:id="rId5"/>
              </a:ext>
            </a:extLst>
          </a:blip>
          <a:srcRect l="1020" r="11622"/>
          <a:stretch>
            <a:fillRect/>
          </a:stretch>
        </p:blipFill>
        <p:spPr>
          <a:xfrm>
            <a:off x="5911532" y="2484255"/>
            <a:ext cx="5150277" cy="3714244"/>
          </a:xfrm>
          <a:prstGeom prst="rect">
            <a:avLst/>
          </a:prstGeom>
        </p:spPr>
      </p:pic>
      <p:sp>
        <p:nvSpPr>
          <p:cNvPr id="53" name="Rectangle 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FE41AD33-CE42-F572-9E0C-45A07F3A3498}"/>
              </a:ext>
            </a:extLst>
          </p:cNvPr>
          <p:cNvGraphicFramePr>
            <a:graphicFrameLocks noGrp="1"/>
          </p:cNvGraphicFramePr>
          <p:nvPr>
            <p:ph idx="1"/>
            <p:extLst>
              <p:ext uri="{D42A27DB-BD31-4B8C-83A1-F6EECF244321}">
                <p14:modId xmlns:p14="http://schemas.microsoft.com/office/powerpoint/2010/main" val="1370963234"/>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9" name="Audio 58">
            <a:extLst>
              <a:ext uri="{FF2B5EF4-FFF2-40B4-BE49-F238E27FC236}">
                <a16:creationId xmlns:a16="http://schemas.microsoft.com/office/drawing/2014/main" id="{2964032E-7B2F-CFE4-E015-09720F91B6E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32511036"/>
      </p:ext>
    </p:extLst>
  </p:cSld>
  <p:clrMapOvr>
    <a:masterClrMapping/>
  </p:clrMapOvr>
  <mc:AlternateContent xmlns:mc="http://schemas.openxmlformats.org/markup-compatibility/2006">
    <mc:Choice xmlns:p14="http://schemas.microsoft.com/office/powerpoint/2010/main" Requires="p14">
      <p:transition spd="slow" p14:dur="2000" advTm="72917"/>
    </mc:Choice>
    <mc:Fallback>
      <p:transition spd="slow" advTm="72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3E8D1-FC2F-887A-7B46-0C6EA2DFAC08}"/>
              </a:ext>
            </a:extLst>
          </p:cNvPr>
          <p:cNvSpPr>
            <a:spLocks noGrp="1"/>
          </p:cNvSpPr>
          <p:nvPr>
            <p:ph type="title"/>
          </p:nvPr>
        </p:nvSpPr>
        <p:spPr>
          <a:xfrm>
            <a:off x="793662" y="386930"/>
            <a:ext cx="10066122" cy="1298448"/>
          </a:xfrm>
        </p:spPr>
        <p:txBody>
          <a:bodyPr anchor="b">
            <a:normAutofit/>
          </a:bodyPr>
          <a:lstStyle/>
          <a:p>
            <a:r>
              <a:rPr lang="en-GB" sz="4100" b="1"/>
              <a:t>Theories of Ageing</a:t>
            </a:r>
            <a:br>
              <a:rPr lang="en-GB" sz="4100"/>
            </a:br>
            <a:endParaRPr lang="en-US" sz="4100"/>
          </a:p>
        </p:txBody>
      </p:sp>
      <p:sp>
        <p:nvSpPr>
          <p:cNvPr id="39" name="Rectangle 3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A group of people walking&#10;&#10;Description automatically generated">
            <a:extLst>
              <a:ext uri="{FF2B5EF4-FFF2-40B4-BE49-F238E27FC236}">
                <a16:creationId xmlns:a16="http://schemas.microsoft.com/office/drawing/2014/main" id="{9529E186-D6D1-A5A5-878C-87DD0F1D9B9B}"/>
              </a:ext>
            </a:extLst>
          </p:cNvPr>
          <p:cNvPicPr>
            <a:picLocks noChangeAspect="1"/>
          </p:cNvPicPr>
          <p:nvPr/>
        </p:nvPicPr>
        <p:blipFill>
          <a:blip r:embed="rId4">
            <a:extLst>
              <a:ext uri="{837473B0-CC2E-450A-ABE3-18F120FF3D39}">
                <a1611:picAttrSrcUrl xmlns:a1611="http://schemas.microsoft.com/office/drawing/2016/11/main" r:id="rId5"/>
              </a:ext>
            </a:extLst>
          </a:blip>
          <a:srcRect l="11754" r="10249" b="2"/>
          <a:stretch>
            <a:fillRect/>
          </a:stretch>
        </p:blipFill>
        <p:spPr>
          <a:xfrm>
            <a:off x="5911532" y="2484255"/>
            <a:ext cx="5150277" cy="3714244"/>
          </a:xfrm>
          <a:prstGeom prst="rect">
            <a:avLst/>
          </a:prstGeom>
        </p:spPr>
      </p:pic>
      <p:sp>
        <p:nvSpPr>
          <p:cNvPr id="47" name="Rectangle 4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A26D183C-2E5D-512E-F4E5-625F27E7F0AF}"/>
              </a:ext>
            </a:extLst>
          </p:cNvPr>
          <p:cNvGraphicFramePr>
            <a:graphicFrameLocks noGrp="1"/>
          </p:cNvGraphicFramePr>
          <p:nvPr>
            <p:ph idx="1"/>
            <p:extLst>
              <p:ext uri="{D42A27DB-BD31-4B8C-83A1-F6EECF244321}">
                <p14:modId xmlns:p14="http://schemas.microsoft.com/office/powerpoint/2010/main" val="338645490"/>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5" name="TextBox 34">
            <a:extLst>
              <a:ext uri="{FF2B5EF4-FFF2-40B4-BE49-F238E27FC236}">
                <a16:creationId xmlns:a16="http://schemas.microsoft.com/office/drawing/2014/main" id="{0A9978A8-CA3E-5CC7-8E67-30F9FCACC983}"/>
              </a:ext>
            </a:extLst>
          </p:cNvPr>
          <p:cNvSpPr txBox="1"/>
          <p:nvPr/>
        </p:nvSpPr>
        <p:spPr>
          <a:xfrm>
            <a:off x="8764385" y="5998444"/>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courses.lumenlearning.com/wm-lifespandevelopment/chapter/introduction-to-human-developmen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64" name="Audio 63">
            <a:extLst>
              <a:ext uri="{FF2B5EF4-FFF2-40B4-BE49-F238E27FC236}">
                <a16:creationId xmlns:a16="http://schemas.microsoft.com/office/drawing/2014/main" id="{35107FB2-21BF-4FE6-5B11-65694B3C830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59149718"/>
      </p:ext>
    </p:extLst>
  </p:cSld>
  <p:clrMapOvr>
    <a:masterClrMapping/>
  </p:clrMapOvr>
  <mc:AlternateContent xmlns:mc="http://schemas.openxmlformats.org/markup-compatibility/2006">
    <mc:Choice xmlns:p14="http://schemas.microsoft.com/office/powerpoint/2010/main" Requires="p14">
      <p:transition spd="slow" p14:dur="2000" advTm="72352"/>
    </mc:Choice>
    <mc:Fallback>
      <p:transition spd="slow" advTm="72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322B0-6F6B-ACCF-ED12-C30A962D73B0}"/>
              </a:ext>
            </a:extLst>
          </p:cNvPr>
          <p:cNvSpPr>
            <a:spLocks noGrp="1"/>
          </p:cNvSpPr>
          <p:nvPr>
            <p:ph type="title"/>
          </p:nvPr>
        </p:nvSpPr>
        <p:spPr>
          <a:xfrm>
            <a:off x="572493" y="238539"/>
            <a:ext cx="11018520" cy="1434415"/>
          </a:xfrm>
        </p:spPr>
        <p:txBody>
          <a:bodyPr anchor="b">
            <a:normAutofit fontScale="90000"/>
          </a:bodyPr>
          <a:lstStyle/>
          <a:p>
            <a:br>
              <a:rPr lang="en-GB" sz="1800" b="1" dirty="0"/>
            </a:br>
            <a:br>
              <a:rPr lang="en-GB" sz="1800" b="1" dirty="0"/>
            </a:br>
            <a:r>
              <a:rPr lang="en-GB" sz="3100" b="1" dirty="0"/>
              <a:t>Policy and Legislation</a:t>
            </a:r>
            <a:br>
              <a:rPr lang="en-GB" sz="1800" dirty="0"/>
            </a:br>
            <a:br>
              <a:rPr lang="en-GB" sz="1800" b="1" dirty="0"/>
            </a:br>
            <a:endParaRPr lang="en-US" sz="1800" dirty="0"/>
          </a:p>
        </p:txBody>
      </p:sp>
      <p:sp>
        <p:nvSpPr>
          <p:cNvPr id="4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up of words&#10;&#10;Description automatically generated">
            <a:extLst>
              <a:ext uri="{FF2B5EF4-FFF2-40B4-BE49-F238E27FC236}">
                <a16:creationId xmlns:a16="http://schemas.microsoft.com/office/drawing/2014/main" id="{A49FF71E-D505-432B-353E-024DF3D9C80D}"/>
              </a:ext>
            </a:extLst>
          </p:cNvPr>
          <p:cNvPicPr>
            <a:picLocks noChangeAspect="1"/>
          </p:cNvPicPr>
          <p:nvPr/>
        </p:nvPicPr>
        <p:blipFill>
          <a:blip r:embed="rId4">
            <a:extLst>
              <a:ext uri="{837473B0-CC2E-450A-ABE3-18F120FF3D39}">
                <a1611:picAttrSrcUrl xmlns:a1611="http://schemas.microsoft.com/office/drawing/2016/11/main" r:id="rId5"/>
              </a:ext>
            </a:extLst>
          </a:blip>
          <a:srcRect l="13913" r="12007" b="-3"/>
          <a:stretch>
            <a:fillRect/>
          </a:stretch>
        </p:blipFill>
        <p:spPr>
          <a:xfrm>
            <a:off x="7675658" y="2093976"/>
            <a:ext cx="3941064" cy="4096512"/>
          </a:xfrm>
          <a:prstGeom prst="rect">
            <a:avLst/>
          </a:prstGeom>
        </p:spPr>
      </p:pic>
      <p:graphicFrame>
        <p:nvGraphicFramePr>
          <p:cNvPr id="22" name="Content Placeholder 2">
            <a:extLst>
              <a:ext uri="{FF2B5EF4-FFF2-40B4-BE49-F238E27FC236}">
                <a16:creationId xmlns:a16="http://schemas.microsoft.com/office/drawing/2014/main" id="{DE8DC1EE-88EC-7C60-7FE1-9229626543AB}"/>
              </a:ext>
            </a:extLst>
          </p:cNvPr>
          <p:cNvGraphicFramePr>
            <a:graphicFrameLocks noGrp="1"/>
          </p:cNvGraphicFramePr>
          <p:nvPr>
            <p:ph idx="1"/>
            <p:extLst>
              <p:ext uri="{D42A27DB-BD31-4B8C-83A1-F6EECF244321}">
                <p14:modId xmlns:p14="http://schemas.microsoft.com/office/powerpoint/2010/main" val="2069711883"/>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 name="TextBox 22">
            <a:extLst>
              <a:ext uri="{FF2B5EF4-FFF2-40B4-BE49-F238E27FC236}">
                <a16:creationId xmlns:a16="http://schemas.microsoft.com/office/drawing/2014/main" id="{DC8FC223-E2D9-3626-5367-75FCB6053F9B}"/>
              </a:ext>
            </a:extLst>
          </p:cNvPr>
          <p:cNvSpPr txBox="1"/>
          <p:nvPr/>
        </p:nvSpPr>
        <p:spPr>
          <a:xfrm>
            <a:off x="9184646" y="5990433"/>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courses.lumenlearning.com/clinton-wmopen-introbusiness/chapter/meaning-and-purposes-of-the-la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pic>
        <p:nvPicPr>
          <p:cNvPr id="46" name="Audio 45">
            <a:extLst>
              <a:ext uri="{FF2B5EF4-FFF2-40B4-BE49-F238E27FC236}">
                <a16:creationId xmlns:a16="http://schemas.microsoft.com/office/drawing/2014/main" id="{7CE8ED6C-3986-358E-5915-BB6EA9DE2BB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36439999"/>
      </p:ext>
    </p:extLst>
  </p:cSld>
  <p:clrMapOvr>
    <a:masterClrMapping/>
  </p:clrMapOvr>
  <mc:AlternateContent xmlns:mc="http://schemas.openxmlformats.org/markup-compatibility/2006">
    <mc:Choice xmlns:p14="http://schemas.microsoft.com/office/powerpoint/2010/main" Requires="p14">
      <p:transition spd="slow" p14:dur="2000" advTm="50613"/>
    </mc:Choice>
    <mc:Fallback>
      <p:transition spd="slow" advTm="50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8C2FC-9E89-F240-A9DE-61AC852F677E}"/>
              </a:ext>
            </a:extLst>
          </p:cNvPr>
          <p:cNvSpPr>
            <a:spLocks noGrp="1"/>
          </p:cNvSpPr>
          <p:nvPr>
            <p:ph type="title"/>
          </p:nvPr>
        </p:nvSpPr>
        <p:spPr>
          <a:xfrm>
            <a:off x="838200" y="365125"/>
            <a:ext cx="10515600" cy="1306443"/>
          </a:xfrm>
        </p:spPr>
        <p:txBody>
          <a:bodyPr>
            <a:normAutofit/>
          </a:bodyPr>
          <a:lstStyle/>
          <a:p>
            <a:br>
              <a:rPr lang="en-GB" sz="1600" b="1"/>
            </a:br>
            <a:br>
              <a:rPr lang="en-GB" sz="1600" b="1"/>
            </a:br>
            <a:r>
              <a:rPr lang="en-GB" sz="1600" b="1"/>
              <a:t>Care Provision Overview</a:t>
            </a:r>
            <a:br>
              <a:rPr lang="en-GB" sz="1600"/>
            </a:br>
            <a:br>
              <a:rPr lang="en-GB" sz="1600" b="1"/>
            </a:br>
            <a:endParaRPr lang="en-US" sz="1600"/>
          </a:p>
        </p:txBody>
      </p:sp>
      <p:pic>
        <p:nvPicPr>
          <p:cNvPr id="19" name="Picture 18" descr="A diagram of health care&#10;&#10;Description automatically generated">
            <a:extLst>
              <a:ext uri="{FF2B5EF4-FFF2-40B4-BE49-F238E27FC236}">
                <a16:creationId xmlns:a16="http://schemas.microsoft.com/office/drawing/2014/main" id="{7009CD6B-F596-12A8-B3C4-E6EB6C9E2D25}"/>
              </a:ext>
            </a:extLst>
          </p:cNvPr>
          <p:cNvPicPr>
            <a:picLocks noChangeAspect="1"/>
          </p:cNvPicPr>
          <p:nvPr/>
        </p:nvPicPr>
        <p:blipFill>
          <a:blip r:embed="rId4">
            <a:extLst>
              <a:ext uri="{837473B0-CC2E-450A-ABE3-18F120FF3D39}">
                <a1611:picAttrSrcUrl xmlns:a1611="http://schemas.microsoft.com/office/drawing/2016/11/main" r:id="rId5"/>
              </a:ext>
            </a:extLst>
          </a:blip>
          <a:srcRect r="2" b="7161"/>
          <a:stretch>
            <a:fillRect/>
          </a:stretch>
        </p:blipFill>
        <p:spPr>
          <a:xfrm>
            <a:off x="5183500" y="1904282"/>
            <a:ext cx="6170299" cy="4224808"/>
          </a:xfrm>
          <a:prstGeom prst="rect">
            <a:avLst/>
          </a:prstGeom>
        </p:spPr>
      </p:pic>
      <p:graphicFrame>
        <p:nvGraphicFramePr>
          <p:cNvPr id="22" name="Content Placeholder 2">
            <a:extLst>
              <a:ext uri="{FF2B5EF4-FFF2-40B4-BE49-F238E27FC236}">
                <a16:creationId xmlns:a16="http://schemas.microsoft.com/office/drawing/2014/main" id="{B2AD5417-8FBC-9AE9-A542-7C559D190182}"/>
              </a:ext>
            </a:extLst>
          </p:cNvPr>
          <p:cNvGraphicFramePr>
            <a:graphicFrameLocks noGrp="1"/>
          </p:cNvGraphicFramePr>
          <p:nvPr>
            <p:ph idx="1"/>
            <p:extLst>
              <p:ext uri="{D42A27DB-BD31-4B8C-83A1-F6EECF244321}">
                <p14:modId xmlns:p14="http://schemas.microsoft.com/office/powerpoint/2010/main" val="717287185"/>
              </p:ext>
            </p:extLst>
          </p:nvPr>
        </p:nvGraphicFramePr>
        <p:xfrm>
          <a:off x="838200" y="1825625"/>
          <a:ext cx="4152774" cy="43034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1" name="TextBox 20">
            <a:extLst>
              <a:ext uri="{FF2B5EF4-FFF2-40B4-BE49-F238E27FC236}">
                <a16:creationId xmlns:a16="http://schemas.microsoft.com/office/drawing/2014/main" id="{7EB74703-65E4-67D4-7CFB-0250C826D386}"/>
              </a:ext>
            </a:extLst>
          </p:cNvPr>
          <p:cNvSpPr txBox="1"/>
          <p:nvPr/>
        </p:nvSpPr>
        <p:spPr>
          <a:xfrm>
            <a:off x="8899281" y="5929035"/>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bmjopen.bmj.com/content/9/7/e02921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pic>
        <p:nvPicPr>
          <p:cNvPr id="53" name="Audio 52">
            <a:extLst>
              <a:ext uri="{FF2B5EF4-FFF2-40B4-BE49-F238E27FC236}">
                <a16:creationId xmlns:a16="http://schemas.microsoft.com/office/drawing/2014/main" id="{398961EA-0390-C612-2488-9011FB29E7C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01589137"/>
      </p:ext>
    </p:extLst>
  </p:cSld>
  <p:clrMapOvr>
    <a:masterClrMapping/>
  </p:clrMapOvr>
  <mc:AlternateContent xmlns:mc="http://schemas.openxmlformats.org/markup-compatibility/2006">
    <mc:Choice xmlns:p14="http://schemas.microsoft.com/office/powerpoint/2010/main" Requires="p14">
      <p:transition spd="slow" p14:dur="2000" advTm="50517"/>
    </mc:Choice>
    <mc:Fallback>
      <p:transition spd="slow" advTm="50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EECEA-0DD4-9937-3D93-A574316A85DE}"/>
              </a:ext>
            </a:extLst>
          </p:cNvPr>
          <p:cNvSpPr>
            <a:spLocks noGrp="1"/>
          </p:cNvSpPr>
          <p:nvPr>
            <p:ph type="title"/>
          </p:nvPr>
        </p:nvSpPr>
        <p:spPr>
          <a:xfrm>
            <a:off x="586478" y="1683756"/>
            <a:ext cx="3115265" cy="2396359"/>
          </a:xfrm>
        </p:spPr>
        <p:txBody>
          <a:bodyPr anchor="b">
            <a:normAutofit/>
          </a:bodyPr>
          <a:lstStyle/>
          <a:p>
            <a:pPr algn="r"/>
            <a:br>
              <a:rPr lang="en-GB" sz="3700" b="1">
                <a:solidFill>
                  <a:srgbClr val="FFFFFF"/>
                </a:solidFill>
              </a:rPr>
            </a:br>
            <a:r>
              <a:rPr lang="en-GB" sz="3700" b="1">
                <a:solidFill>
                  <a:srgbClr val="FFFFFF"/>
                </a:solidFill>
              </a:rPr>
              <a:t>     Domiciliary Care</a:t>
            </a:r>
            <a:br>
              <a:rPr lang="en-GB" sz="3700">
                <a:solidFill>
                  <a:srgbClr val="FFFFFF"/>
                </a:solidFill>
              </a:rPr>
            </a:br>
            <a:endParaRPr lang="en-US" sz="3700">
              <a:solidFill>
                <a:srgbClr val="FFFFFF"/>
              </a:solidFill>
            </a:endParaRPr>
          </a:p>
        </p:txBody>
      </p:sp>
      <p:graphicFrame>
        <p:nvGraphicFramePr>
          <p:cNvPr id="6" name="Content Placeholder 2">
            <a:extLst>
              <a:ext uri="{FF2B5EF4-FFF2-40B4-BE49-F238E27FC236}">
                <a16:creationId xmlns:a16="http://schemas.microsoft.com/office/drawing/2014/main" id="{14C30CB0-4AB7-05CE-1EAB-12EA8D96441D}"/>
              </a:ext>
            </a:extLst>
          </p:cNvPr>
          <p:cNvGraphicFramePr>
            <a:graphicFrameLocks noGrp="1"/>
          </p:cNvGraphicFramePr>
          <p:nvPr>
            <p:ph idx="1"/>
            <p:extLst>
              <p:ext uri="{D42A27DB-BD31-4B8C-83A1-F6EECF244321}">
                <p14:modId xmlns:p14="http://schemas.microsoft.com/office/powerpoint/2010/main" val="266646137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Audio 24">
            <a:extLst>
              <a:ext uri="{FF2B5EF4-FFF2-40B4-BE49-F238E27FC236}">
                <a16:creationId xmlns:a16="http://schemas.microsoft.com/office/drawing/2014/main" id="{122A1E2E-0950-7B9E-35FB-22CC7BE588D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49834064"/>
      </p:ext>
    </p:extLst>
  </p:cSld>
  <p:clrMapOvr>
    <a:masterClrMapping/>
  </p:clrMapOvr>
  <mc:AlternateContent xmlns:mc="http://schemas.openxmlformats.org/markup-compatibility/2006">
    <mc:Choice xmlns:p14="http://schemas.microsoft.com/office/powerpoint/2010/main" Requires="p14">
      <p:transition spd="slow" p14:dur="2000" advTm="51872"/>
    </mc:Choice>
    <mc:Fallback>
      <p:transition spd="slow" advTm="51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A5D0A-04F0-ACA2-054B-2EBFFA0528B3}"/>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Residential Care</a:t>
            </a:r>
            <a:br>
              <a:rPr lang="en-GB" sz="4000" b="1">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01703F9E-5074-3531-21D7-2C0EFED5F9D7}"/>
              </a:ext>
            </a:extLst>
          </p:cNvPr>
          <p:cNvGraphicFramePr>
            <a:graphicFrameLocks noGrp="1"/>
          </p:cNvGraphicFramePr>
          <p:nvPr>
            <p:ph idx="1"/>
            <p:extLst>
              <p:ext uri="{D42A27DB-BD31-4B8C-83A1-F6EECF244321}">
                <p14:modId xmlns:p14="http://schemas.microsoft.com/office/powerpoint/2010/main" val="35922347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Audio 21">
            <a:extLst>
              <a:ext uri="{FF2B5EF4-FFF2-40B4-BE49-F238E27FC236}">
                <a16:creationId xmlns:a16="http://schemas.microsoft.com/office/drawing/2014/main" id="{769EAB35-E391-0463-B006-ADAD480490D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98009481"/>
      </p:ext>
    </p:extLst>
  </p:cSld>
  <p:clrMapOvr>
    <a:masterClrMapping/>
  </p:clrMapOvr>
  <mc:AlternateContent xmlns:mc="http://schemas.openxmlformats.org/markup-compatibility/2006">
    <mc:Choice xmlns:p14="http://schemas.microsoft.com/office/powerpoint/2010/main" Requires="p14">
      <p:transition spd="slow" p14:dur="2000" advTm="49557"/>
    </mc:Choice>
    <mc:Fallback>
      <p:transition spd="slow" advTm="49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BBBEC-43AD-CD5E-87B8-C2DB6DF53CAC}"/>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 </a:t>
            </a:r>
            <a:r>
              <a:rPr lang="en-GB" sz="4000" b="1">
                <a:solidFill>
                  <a:srgbClr val="FFFFFF"/>
                </a:solidFill>
              </a:rPr>
              <a:t>Technology in Care</a:t>
            </a:r>
            <a:br>
              <a:rPr lang="en-GB" sz="4000">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B684062A-0905-7490-3198-F85136FAD1DA}"/>
              </a:ext>
            </a:extLst>
          </p:cNvPr>
          <p:cNvGraphicFramePr>
            <a:graphicFrameLocks noGrp="1"/>
          </p:cNvGraphicFramePr>
          <p:nvPr>
            <p:ph idx="1"/>
            <p:extLst>
              <p:ext uri="{D42A27DB-BD31-4B8C-83A1-F6EECF244321}">
                <p14:modId xmlns:p14="http://schemas.microsoft.com/office/powerpoint/2010/main" val="266176940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8" name="Audio 17">
            <a:extLst>
              <a:ext uri="{FF2B5EF4-FFF2-40B4-BE49-F238E27FC236}">
                <a16:creationId xmlns:a16="http://schemas.microsoft.com/office/drawing/2014/main" id="{5882B307-0386-9B19-B916-AAD8031B2B0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492887"/>
      </p:ext>
    </p:extLst>
  </p:cSld>
  <p:clrMapOvr>
    <a:masterClrMapping/>
  </p:clrMapOvr>
  <mc:AlternateContent xmlns:mc="http://schemas.openxmlformats.org/markup-compatibility/2006">
    <mc:Choice xmlns:p14="http://schemas.microsoft.com/office/powerpoint/2010/main" Requires="p14">
      <p:transition spd="slow" p14:dur="2000" advTm="51306"/>
    </mc:Choice>
    <mc:Fallback>
      <p:transition spd="slow" advTm="51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5DAA01-D118-FDEE-1BD5-BA7BD8B5F6F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kern="1200">
                <a:solidFill>
                  <a:srgbClr val="FFFFFF"/>
                </a:solidFill>
                <a:latin typeface="+mj-lt"/>
                <a:ea typeface="+mj-ea"/>
                <a:cs typeface="+mj-cs"/>
              </a:rPr>
              <a:t> </a:t>
            </a:r>
            <a:br>
              <a:rPr lang="en-US" sz="3400" b="1" kern="1200">
                <a:solidFill>
                  <a:srgbClr val="FFFFFF"/>
                </a:solidFill>
                <a:latin typeface="+mj-lt"/>
                <a:ea typeface="+mj-ea"/>
                <a:cs typeface="+mj-cs"/>
              </a:rPr>
            </a:br>
            <a:r>
              <a:rPr lang="en-US" sz="3400" b="1" kern="1200">
                <a:solidFill>
                  <a:srgbClr val="FFFFFF"/>
                </a:solidFill>
                <a:latin typeface="+mj-lt"/>
                <a:ea typeface="+mj-ea"/>
                <a:cs typeface="+mj-cs"/>
              </a:rPr>
              <a:t>Critical View on Technology</a:t>
            </a:r>
            <a:br>
              <a:rPr lang="en-US" sz="3400" kern="1200">
                <a:solidFill>
                  <a:srgbClr val="FFFFFF"/>
                </a:solidFill>
                <a:latin typeface="+mj-lt"/>
                <a:ea typeface="+mj-ea"/>
                <a:cs typeface="+mj-cs"/>
              </a:rPr>
            </a:br>
            <a:br>
              <a:rPr lang="en-US" sz="3400" b="1" kern="1200">
                <a:solidFill>
                  <a:srgbClr val="FFFFFF"/>
                </a:solidFill>
                <a:latin typeface="+mj-lt"/>
                <a:ea typeface="+mj-ea"/>
                <a:cs typeface="+mj-cs"/>
              </a:rPr>
            </a:br>
            <a:endParaRPr lang="en-US" sz="3400"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16550B97-01DE-8E78-CFAC-8B47C2EDBB21}"/>
              </a:ext>
            </a:extLst>
          </p:cNvPr>
          <p:cNvGraphicFramePr>
            <a:graphicFrameLocks noGrp="1"/>
          </p:cNvGraphicFramePr>
          <p:nvPr>
            <p:ph idx="1"/>
            <p:extLst>
              <p:ext uri="{D42A27DB-BD31-4B8C-83A1-F6EECF244321}">
                <p14:modId xmlns:p14="http://schemas.microsoft.com/office/powerpoint/2010/main" val="1019358673"/>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extLst>
              <a:ext uri="{FF2B5EF4-FFF2-40B4-BE49-F238E27FC236}">
                <a16:creationId xmlns:a16="http://schemas.microsoft.com/office/drawing/2014/main" id="{D519ADBD-BA1B-F913-5763-2B5166C72CB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27576013"/>
      </p:ext>
    </p:extLst>
  </p:cSld>
  <p:clrMapOvr>
    <a:masterClrMapping/>
  </p:clrMapOvr>
  <mc:AlternateContent xmlns:mc="http://schemas.openxmlformats.org/markup-compatibility/2006">
    <mc:Choice xmlns:p14="http://schemas.microsoft.com/office/powerpoint/2010/main" Requires="p14">
      <p:transition spd="slow" p14:dur="2000" advTm="42240"/>
    </mc:Choice>
    <mc:Fallback>
      <p:transition spd="slow" advTm="42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A11A2D-784D-8861-E54A-453E79208D27}"/>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    </a:t>
            </a:r>
            <a:br>
              <a:rPr lang="en-GB" sz="4000" b="1">
                <a:solidFill>
                  <a:srgbClr val="FFFFFF"/>
                </a:solidFill>
              </a:rPr>
            </a:br>
            <a:r>
              <a:rPr lang="en-GB" sz="4000" b="1">
                <a:solidFill>
                  <a:srgbClr val="FFFFFF"/>
                </a:solidFill>
              </a:rPr>
              <a:t>Case Study: Age UK</a:t>
            </a:r>
            <a:br>
              <a:rPr lang="en-GB" sz="4000">
                <a:solidFill>
                  <a:srgbClr val="FFFFFF"/>
                </a:solidFill>
              </a:rPr>
            </a:b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28B68049-DC03-A249-0B58-D609F3C9E9E5}"/>
              </a:ext>
            </a:extLst>
          </p:cNvPr>
          <p:cNvGraphicFramePr>
            <a:graphicFrameLocks noGrp="1"/>
          </p:cNvGraphicFramePr>
          <p:nvPr>
            <p:ph idx="1"/>
            <p:extLst>
              <p:ext uri="{D42A27DB-BD31-4B8C-83A1-F6EECF244321}">
                <p14:modId xmlns:p14="http://schemas.microsoft.com/office/powerpoint/2010/main" val="42917346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Audio 20">
            <a:extLst>
              <a:ext uri="{FF2B5EF4-FFF2-40B4-BE49-F238E27FC236}">
                <a16:creationId xmlns:a16="http://schemas.microsoft.com/office/drawing/2014/main" id="{E97F6160-A143-9CB1-3AE0-7D30A55E659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76986065"/>
      </p:ext>
    </p:extLst>
  </p:cSld>
  <p:clrMapOvr>
    <a:masterClrMapping/>
  </p:clrMapOvr>
  <mc:AlternateContent xmlns:mc="http://schemas.openxmlformats.org/markup-compatibility/2006">
    <mc:Choice xmlns:p14="http://schemas.microsoft.com/office/powerpoint/2010/main" Requires="p14">
      <p:transition spd="slow" p14:dur="2000" advTm="39253"/>
    </mc:Choice>
    <mc:Fallback>
      <p:transition spd="slow" advTm="3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3E91E90-7637-DA79-AF2E-CDFDFD7A0F90}"/>
              </a:ext>
            </a:extLst>
          </p:cNvPr>
          <p:cNvSpPr>
            <a:spLocks noGrp="1"/>
          </p:cNvSpPr>
          <p:nvPr>
            <p:ph type="title"/>
          </p:nvPr>
        </p:nvSpPr>
        <p:spPr>
          <a:xfrm>
            <a:off x="838200" y="365125"/>
            <a:ext cx="10515599" cy="1325563"/>
          </a:xfrm>
        </p:spPr>
        <p:txBody>
          <a:bodyPr>
            <a:normAutofit/>
          </a:bodyPr>
          <a:lstStyle/>
          <a:p>
            <a:r>
              <a:rPr lang="en-GB" b="1"/>
              <a:t>Case Study: Dementia Village</a:t>
            </a:r>
            <a:br>
              <a:rPr lang="en-GB"/>
            </a:br>
            <a:endParaRPr lang="en-US"/>
          </a:p>
        </p:txBody>
      </p:sp>
      <p:pic>
        <p:nvPicPr>
          <p:cNvPr id="21" name="Picture 20">
            <a:extLst>
              <a:ext uri="{FF2B5EF4-FFF2-40B4-BE49-F238E27FC236}">
                <a16:creationId xmlns:a16="http://schemas.microsoft.com/office/drawing/2014/main" id="{34BECAD0-6C7E-9278-3AF0-CC6429CA829F}"/>
              </a:ext>
            </a:extLst>
          </p:cNvPr>
          <p:cNvPicPr>
            <a:picLocks noChangeAspect="1"/>
          </p:cNvPicPr>
          <p:nvPr/>
        </p:nvPicPr>
        <p:blipFill>
          <a:blip r:embed="rId4"/>
          <a:srcRect r="33249"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6B9F81F-6289-7589-3974-26E0454C9690}"/>
              </a:ext>
            </a:extLst>
          </p:cNvPr>
          <p:cNvGraphicFramePr>
            <a:graphicFrameLocks noGrp="1"/>
          </p:cNvGraphicFramePr>
          <p:nvPr>
            <p:ph idx="1"/>
            <p:extLst>
              <p:ext uri="{D42A27DB-BD31-4B8C-83A1-F6EECF244321}">
                <p14:modId xmlns:p14="http://schemas.microsoft.com/office/powerpoint/2010/main" val="253156011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extLst>
              <a:ext uri="{FF2B5EF4-FFF2-40B4-BE49-F238E27FC236}">
                <a16:creationId xmlns:a16="http://schemas.microsoft.com/office/drawing/2014/main" id="{DC4D4AFB-30A2-227B-12A0-32E482CE5C3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30413817"/>
      </p:ext>
    </p:extLst>
  </p:cSld>
  <p:clrMapOvr>
    <a:masterClrMapping/>
  </p:clrMapOvr>
  <mc:AlternateContent xmlns:mc="http://schemas.openxmlformats.org/markup-compatibility/2006">
    <mc:Choice xmlns:p14="http://schemas.microsoft.com/office/powerpoint/2010/main" Requires="p14">
      <p:transition spd="slow" p14:dur="2000" advTm="48010"/>
    </mc:Choice>
    <mc:Fallback>
      <p:transition spd="slow" advTm="48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70516-4923-713A-C659-897F7FB98F42}"/>
              </a:ext>
            </a:extLst>
          </p:cNvPr>
          <p:cNvSpPr>
            <a:spLocks noGrp="1"/>
          </p:cNvSpPr>
          <p:nvPr>
            <p:ph type="title"/>
          </p:nvPr>
        </p:nvSpPr>
        <p:spPr>
          <a:xfrm>
            <a:off x="586478" y="1683756"/>
            <a:ext cx="3115265" cy="2396359"/>
          </a:xfrm>
        </p:spPr>
        <p:txBody>
          <a:bodyPr anchor="b">
            <a:normAutofit/>
          </a:bodyPr>
          <a:lstStyle/>
          <a:p>
            <a:pPr algn="r"/>
            <a:r>
              <a:rPr lang="en-GB" sz="3700" b="1">
                <a:solidFill>
                  <a:srgbClr val="FFFFFF"/>
                </a:solidFill>
              </a:rPr>
              <a:t>    Challenges to Independence</a:t>
            </a:r>
            <a:br>
              <a:rPr lang="en-GB" sz="3700" b="1">
                <a:solidFill>
                  <a:srgbClr val="FFFFFF"/>
                </a:solidFill>
              </a:rPr>
            </a:b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45D42C81-62F5-1AB7-5959-CC5CCD86B098}"/>
              </a:ext>
            </a:extLst>
          </p:cNvPr>
          <p:cNvGraphicFramePr>
            <a:graphicFrameLocks noGrp="1"/>
          </p:cNvGraphicFramePr>
          <p:nvPr>
            <p:ph idx="1"/>
            <p:extLst>
              <p:ext uri="{D42A27DB-BD31-4B8C-83A1-F6EECF244321}">
                <p14:modId xmlns:p14="http://schemas.microsoft.com/office/powerpoint/2010/main" val="19133658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Audio 21">
            <a:extLst>
              <a:ext uri="{FF2B5EF4-FFF2-40B4-BE49-F238E27FC236}">
                <a16:creationId xmlns:a16="http://schemas.microsoft.com/office/drawing/2014/main" id="{F9A848FF-1ECC-2315-FD26-11A1123F10F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18098522"/>
      </p:ext>
    </p:extLst>
  </p:cSld>
  <p:clrMapOvr>
    <a:masterClrMapping/>
  </p:clrMapOvr>
  <mc:AlternateContent xmlns:mc="http://schemas.openxmlformats.org/markup-compatibility/2006">
    <mc:Choice xmlns:p14="http://schemas.microsoft.com/office/powerpoint/2010/main" Requires="p14">
      <p:transition spd="slow" p14:dur="2000" advTm="36917"/>
    </mc:Choice>
    <mc:Fallback>
      <p:transition spd="slow" advTm="36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C67EA0-BD43-492A-00AC-7CD2EAF88A93}"/>
              </a:ext>
            </a:extLst>
          </p:cNvPr>
          <p:cNvSpPr>
            <a:spLocks noGrp="1"/>
          </p:cNvSpPr>
          <p:nvPr>
            <p:ph type="title"/>
          </p:nvPr>
        </p:nvSpPr>
        <p:spPr>
          <a:xfrm>
            <a:off x="1371597" y="348865"/>
            <a:ext cx="10044023" cy="877729"/>
          </a:xfrm>
        </p:spPr>
        <p:txBody>
          <a:bodyPr anchor="ctr">
            <a:normAutofit/>
          </a:bodyPr>
          <a:lstStyle/>
          <a:p>
            <a:r>
              <a:rPr lang="en-GB" sz="2800" b="1">
                <a:solidFill>
                  <a:srgbClr val="FFFFFF"/>
                </a:solidFill>
              </a:rPr>
              <a:t> Recommendations</a:t>
            </a:r>
            <a:br>
              <a:rPr lang="en-GB" sz="2800" b="1">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75F7BD13-53F2-0356-CFF7-668D5F0AB357}"/>
              </a:ext>
            </a:extLst>
          </p:cNvPr>
          <p:cNvGraphicFramePr>
            <a:graphicFrameLocks noGrp="1"/>
          </p:cNvGraphicFramePr>
          <p:nvPr>
            <p:ph idx="1"/>
            <p:extLst>
              <p:ext uri="{D42A27DB-BD31-4B8C-83A1-F6EECF244321}">
                <p14:modId xmlns:p14="http://schemas.microsoft.com/office/powerpoint/2010/main" val="246444299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Audio 13">
            <a:extLst>
              <a:ext uri="{FF2B5EF4-FFF2-40B4-BE49-F238E27FC236}">
                <a16:creationId xmlns:a16="http://schemas.microsoft.com/office/drawing/2014/main" id="{A31E85E8-9601-F85F-E3C5-FB8CFBDF93A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49166052"/>
      </p:ext>
    </p:extLst>
  </p:cSld>
  <p:clrMapOvr>
    <a:masterClrMapping/>
  </p:clrMapOvr>
  <mc:AlternateContent xmlns:mc="http://schemas.openxmlformats.org/markup-compatibility/2006">
    <mc:Choice xmlns:p14="http://schemas.microsoft.com/office/powerpoint/2010/main" Requires="p14">
      <p:transition spd="slow" p14:dur="2000" advTm="38773"/>
    </mc:Choice>
    <mc:Fallback>
      <p:transition spd="slow" advTm="3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1FABE-9808-F594-A7EB-9F97A718635E}"/>
              </a:ext>
            </a:extLst>
          </p:cNvPr>
          <p:cNvSpPr>
            <a:spLocks noGrp="1"/>
          </p:cNvSpPr>
          <p:nvPr>
            <p:ph type="title"/>
          </p:nvPr>
        </p:nvSpPr>
        <p:spPr>
          <a:xfrm>
            <a:off x="586478" y="1683756"/>
            <a:ext cx="3115265" cy="2396359"/>
          </a:xfrm>
        </p:spPr>
        <p:txBody>
          <a:bodyPr anchor="b">
            <a:normAutofit/>
          </a:bodyPr>
          <a:lstStyle/>
          <a:p>
            <a:pPr algn="r"/>
            <a:br>
              <a:rPr lang="en-GB" sz="2800" b="1">
                <a:solidFill>
                  <a:srgbClr val="FFFFFF"/>
                </a:solidFill>
              </a:rPr>
            </a:br>
            <a:r>
              <a:rPr lang="en-GB" sz="2800" b="1">
                <a:solidFill>
                  <a:srgbClr val="FFFFFF"/>
                </a:solidFill>
              </a:rPr>
              <a:t>Critical Evaluation of Recommendations</a:t>
            </a:r>
            <a:br>
              <a:rPr lang="en-GB" sz="2800" b="1">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92E33110-3679-73F2-8B68-4056AFAEBFC9}"/>
              </a:ext>
            </a:extLst>
          </p:cNvPr>
          <p:cNvGraphicFramePr>
            <a:graphicFrameLocks noGrp="1"/>
          </p:cNvGraphicFramePr>
          <p:nvPr>
            <p:ph idx="1"/>
            <p:extLst>
              <p:ext uri="{D42A27DB-BD31-4B8C-83A1-F6EECF244321}">
                <p14:modId xmlns:p14="http://schemas.microsoft.com/office/powerpoint/2010/main" val="22954817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extLst>
              <a:ext uri="{FF2B5EF4-FFF2-40B4-BE49-F238E27FC236}">
                <a16:creationId xmlns:a16="http://schemas.microsoft.com/office/drawing/2014/main" id="{8942B6FE-864F-6BC6-9725-A3D7577DF14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23808679"/>
      </p:ext>
    </p:extLst>
  </p:cSld>
  <p:clrMapOvr>
    <a:masterClrMapping/>
  </p:clrMapOvr>
  <mc:AlternateContent xmlns:mc="http://schemas.openxmlformats.org/markup-compatibility/2006">
    <mc:Choice xmlns:p14="http://schemas.microsoft.com/office/powerpoint/2010/main" Requires="p14">
      <p:transition spd="slow" p14:dur="2000" advTm="50240"/>
    </mc:Choice>
    <mc:Fallback>
      <p:transition spd="slow" advTm="50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49B77-15EA-5AE6-8B46-1ABAAE581B58}"/>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  Conclusion:</a:t>
            </a:r>
            <a:endParaRPr lang="en-US" sz="4000">
              <a:solidFill>
                <a:srgbClr val="FFFFFF"/>
              </a:solidFill>
            </a:endParaRPr>
          </a:p>
        </p:txBody>
      </p:sp>
      <p:sp>
        <p:nvSpPr>
          <p:cNvPr id="3" name="Content Placeholder 2">
            <a:extLst>
              <a:ext uri="{FF2B5EF4-FFF2-40B4-BE49-F238E27FC236}">
                <a16:creationId xmlns:a16="http://schemas.microsoft.com/office/drawing/2014/main" id="{85FB4429-1AA4-1BE7-E3B0-35B42D213CC2}"/>
              </a:ext>
            </a:extLst>
          </p:cNvPr>
          <p:cNvSpPr>
            <a:spLocks noGrp="1"/>
          </p:cNvSpPr>
          <p:nvPr>
            <p:ph idx="1"/>
          </p:nvPr>
        </p:nvSpPr>
        <p:spPr>
          <a:xfrm>
            <a:off x="4810259" y="649480"/>
            <a:ext cx="6555347" cy="5546047"/>
          </a:xfrm>
        </p:spPr>
        <p:txBody>
          <a:bodyPr anchor="ctr">
            <a:normAutofit/>
          </a:bodyPr>
          <a:lstStyle/>
          <a:p>
            <a:pPr marL="0" indent="0">
              <a:buNone/>
            </a:pPr>
            <a:br>
              <a:rPr lang="en-GB" sz="2000"/>
            </a:br>
            <a:r>
              <a:rPr lang="en-GB" sz="2000"/>
              <a:t>Older people need complete, person-centred care that supports independence, dignity and wellbeing (NICE, 2021). UK services are providing vital support but there are major challenges in funding, access and quality. A critical evaluation reveals that the integration of theory, policy and practice is a must to improve outcomes. The care of the future must respond to inequalities and adapt to greater demand.</a:t>
            </a:r>
            <a:endParaRPr lang="en-US" sz="2000"/>
          </a:p>
        </p:txBody>
      </p:sp>
      <p:pic>
        <p:nvPicPr>
          <p:cNvPr id="9" name="Audio 8">
            <a:extLst>
              <a:ext uri="{FF2B5EF4-FFF2-40B4-BE49-F238E27FC236}">
                <a16:creationId xmlns:a16="http://schemas.microsoft.com/office/drawing/2014/main" id="{2780AA87-A357-5664-A84D-8DF15D6B02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06236419"/>
      </p:ext>
    </p:extLst>
  </p:cSld>
  <p:clrMapOvr>
    <a:masterClrMapping/>
  </p:clrMapOvr>
  <mc:AlternateContent xmlns:mc="http://schemas.openxmlformats.org/markup-compatibility/2006">
    <mc:Choice xmlns:p14="http://schemas.microsoft.com/office/powerpoint/2010/main" Requires="p14">
      <p:transition spd="slow" p14:dur="2000" advTm="68352"/>
    </mc:Choice>
    <mc:Fallback>
      <p:transition spd="slow" advTm="68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7C67C-A1FA-02EB-08E0-653C6A5E7E6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p>
        </p:txBody>
      </p:sp>
      <p:sp>
        <p:nvSpPr>
          <p:cNvPr id="3" name="Content Placeholder 2">
            <a:extLst>
              <a:ext uri="{FF2B5EF4-FFF2-40B4-BE49-F238E27FC236}">
                <a16:creationId xmlns:a16="http://schemas.microsoft.com/office/drawing/2014/main" id="{D6D2653A-9E82-49E4-388A-1A499F7F5EA4}"/>
              </a:ext>
            </a:extLst>
          </p:cNvPr>
          <p:cNvSpPr>
            <a:spLocks noGrp="1"/>
          </p:cNvSpPr>
          <p:nvPr>
            <p:ph idx="1"/>
          </p:nvPr>
        </p:nvSpPr>
        <p:spPr>
          <a:xfrm>
            <a:off x="4810259" y="649480"/>
            <a:ext cx="6555347" cy="5546047"/>
          </a:xfrm>
        </p:spPr>
        <p:txBody>
          <a:bodyPr anchor="ctr">
            <a:normAutofit/>
          </a:bodyPr>
          <a:lstStyle/>
          <a:p>
            <a:r>
              <a:rPr lang="en-GB" sz="1600"/>
              <a:t>Aga, R. et al. (2025) ‘Effectiveness of a fall and fracture prevention pathway on hip fracture outcomes’, </a:t>
            </a:r>
            <a:r>
              <a:rPr lang="en-GB" sz="1600" i="1"/>
              <a:t>Age and Ageing</a:t>
            </a:r>
            <a:r>
              <a:rPr lang="en-GB" sz="1600"/>
              <a:t>. Available at: https://doi.org/10.1093/ageing/afaf161</a:t>
            </a:r>
          </a:p>
          <a:p>
            <a:r>
              <a:rPr lang="en-GB" sz="1600"/>
              <a:t>Bartley, M.M. et al. (2024) ‘Physical activity and acute care utilisation among older adults’, </a:t>
            </a:r>
            <a:r>
              <a:rPr lang="en-GB" sz="1600" i="1"/>
              <a:t>Journal of Applied Gerontology</a:t>
            </a:r>
            <a:r>
              <a:rPr lang="en-GB" sz="1600"/>
              <a:t>. Available at: https://doi.org/10.1177/07334648241284828</a:t>
            </a:r>
          </a:p>
          <a:p>
            <a:r>
              <a:rPr lang="en-GB" sz="1600"/>
              <a:t>Barken, R. (2017) ‘Independence among older people receiving support at home’, </a:t>
            </a:r>
            <a:r>
              <a:rPr lang="en-GB" sz="1600" i="1"/>
              <a:t>Ageing &amp; Society</a:t>
            </a:r>
            <a:r>
              <a:rPr lang="en-GB" sz="1600"/>
              <a:t>, 37(10), pp. 1–20. Available at: https://doi.org/10.1017/S0144686X17001039</a:t>
            </a:r>
          </a:p>
          <a:p>
            <a:r>
              <a:rPr lang="en-GB" sz="1600"/>
              <a:t>Gavelin, H.M. et al. (2021) ‘Combined cognitive and physical training in older adults: effects on cognition’, </a:t>
            </a:r>
            <a:r>
              <a:rPr lang="en-GB" sz="1600" i="1"/>
              <a:t>Ageing Research Reviews</a:t>
            </a:r>
            <a:r>
              <a:rPr lang="en-GB" sz="1600"/>
              <a:t>, 66, p. 101232. Available at: https://doi.org/10.1016/j.arr.2020.101232</a:t>
            </a:r>
          </a:p>
          <a:p>
            <a:r>
              <a:rPr lang="en-GB" sz="1600"/>
              <a:t>Schütz, D.M. et al. (2024) ‘Lifestyle, mental health and wellbeing in older adults’, </a:t>
            </a:r>
            <a:r>
              <a:rPr lang="en-GB" sz="1600" i="1"/>
              <a:t>Healthcare</a:t>
            </a:r>
            <a:r>
              <a:rPr lang="en-GB" sz="1600"/>
              <a:t>, 12(9), p. 876. Available at: </a:t>
            </a:r>
            <a:r>
              <a:rPr lang="en-GB" sz="1600">
                <a:hlinkClick r:id="rId4"/>
              </a:rPr>
              <a:t>https://doi.org/10.3390/healthcare12090876</a:t>
            </a:r>
            <a:endParaRPr lang="en-GB" sz="1600"/>
          </a:p>
          <a:p>
            <a:r>
              <a:rPr lang="en-GB" sz="1600"/>
              <a:t>Taylor, E. et al. (2023) ‘Older adults’ perspectives of independence through time’, </a:t>
            </a:r>
            <a:r>
              <a:rPr lang="en-GB" sz="1600" i="1"/>
              <a:t>BMC Geriatrics</a:t>
            </a:r>
            <a:r>
              <a:rPr lang="en-GB" sz="1600"/>
              <a:t>, 23, p. 45. Available at: https://doi.org/10.1186/s12877-023-04567-5</a:t>
            </a:r>
          </a:p>
          <a:p>
            <a:r>
              <a:rPr lang="en-GB" sz="1600"/>
              <a:t>Xie, B. et al. (2021) ‘Frailty and cognitive impairment in older adults’, </a:t>
            </a:r>
            <a:r>
              <a:rPr lang="en-GB" sz="1600" i="1"/>
              <a:t>Health &amp; Social Care in the Community</a:t>
            </a:r>
            <a:r>
              <a:rPr lang="en-GB" sz="1600"/>
              <a:t>, 29(3), pp. 1–10. Available at: https://doi.org/10.1111/hsc.13092</a:t>
            </a:r>
          </a:p>
          <a:p>
            <a:pPr marL="0" indent="0">
              <a:buNone/>
            </a:pPr>
            <a:endParaRPr lang="en-US" sz="1600"/>
          </a:p>
        </p:txBody>
      </p:sp>
      <p:pic>
        <p:nvPicPr>
          <p:cNvPr id="22" name="Audio 21">
            <a:extLst>
              <a:ext uri="{FF2B5EF4-FFF2-40B4-BE49-F238E27FC236}">
                <a16:creationId xmlns:a16="http://schemas.microsoft.com/office/drawing/2014/main" id="{2A9631E3-A127-D4AF-877F-2C62278276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5894106"/>
      </p:ext>
    </p:extLst>
  </p:cSld>
  <p:clrMapOvr>
    <a:masterClrMapping/>
  </p:clrMapOvr>
  <mc:AlternateContent xmlns:mc="http://schemas.openxmlformats.org/markup-compatibility/2006">
    <mc:Choice xmlns:p14="http://schemas.microsoft.com/office/powerpoint/2010/main" Requires="p14">
      <p:transition spd="slow" p14:dur="2000" advTm="12938"/>
    </mc:Choice>
    <mc:Fallback>
      <p:transition spd="slow" advTm="12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A3774-1A07-B0CE-B974-7B5D528565AE}"/>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References</a:t>
            </a:r>
          </a:p>
        </p:txBody>
      </p:sp>
      <p:sp>
        <p:nvSpPr>
          <p:cNvPr id="3" name="Content Placeholder 2">
            <a:extLst>
              <a:ext uri="{FF2B5EF4-FFF2-40B4-BE49-F238E27FC236}">
                <a16:creationId xmlns:a16="http://schemas.microsoft.com/office/drawing/2014/main" id="{94F162A4-A1EE-EBDB-438E-55FE81197F5A}"/>
              </a:ext>
            </a:extLst>
          </p:cNvPr>
          <p:cNvSpPr>
            <a:spLocks noGrp="1"/>
          </p:cNvSpPr>
          <p:nvPr>
            <p:ph idx="1"/>
          </p:nvPr>
        </p:nvSpPr>
        <p:spPr>
          <a:xfrm>
            <a:off x="4810259" y="649480"/>
            <a:ext cx="6555347" cy="5546047"/>
          </a:xfrm>
        </p:spPr>
        <p:txBody>
          <a:bodyPr anchor="ctr">
            <a:normAutofit/>
          </a:bodyPr>
          <a:lstStyle/>
          <a:p>
            <a:r>
              <a:rPr lang="en-GB" sz="1900"/>
              <a:t>NHS (2021) </a:t>
            </a:r>
            <a:r>
              <a:rPr lang="en-GB" sz="1900" i="1"/>
              <a:t>Falls prevention in older people</a:t>
            </a:r>
            <a:r>
              <a:rPr lang="en-GB" sz="1900"/>
              <a:t>. Available at: </a:t>
            </a:r>
            <a:r>
              <a:rPr lang="en-GB" sz="1900">
                <a:hlinkClick r:id="rId4"/>
              </a:rPr>
              <a:t>https://www.nhs.uk</a:t>
            </a:r>
            <a:r>
              <a:rPr lang="en-GB" sz="1900"/>
              <a:t> (Accessed: 21 June 2026).</a:t>
            </a:r>
          </a:p>
          <a:p>
            <a:r>
              <a:rPr lang="en-GB" sz="1900"/>
              <a:t>NHS (2023) </a:t>
            </a:r>
            <a:r>
              <a:rPr lang="en-GB" sz="1900" i="1"/>
              <a:t>Health and care of older people</a:t>
            </a:r>
            <a:r>
              <a:rPr lang="en-GB" sz="1900"/>
              <a:t>. Available at: </a:t>
            </a:r>
            <a:r>
              <a:rPr lang="en-GB" sz="1900">
                <a:hlinkClick r:id="rId4"/>
              </a:rPr>
              <a:t>https://www.nhs.uk</a:t>
            </a:r>
            <a:r>
              <a:rPr lang="en-GB" sz="1900"/>
              <a:t> (Accessed: 21 June 2026).</a:t>
            </a:r>
          </a:p>
          <a:p>
            <a:r>
              <a:rPr lang="en-GB" sz="1900"/>
              <a:t>NHS (2024) </a:t>
            </a:r>
            <a:r>
              <a:rPr lang="en-GB" sz="1900" i="1"/>
              <a:t>Social care and support guide</a:t>
            </a:r>
            <a:r>
              <a:rPr lang="en-GB" sz="1900"/>
              <a:t>. Available at: </a:t>
            </a:r>
            <a:r>
              <a:rPr lang="en-GB" sz="1900">
                <a:hlinkClick r:id="rId4"/>
              </a:rPr>
              <a:t>https://www.nhs.uk</a:t>
            </a:r>
            <a:r>
              <a:rPr lang="en-GB" sz="1900"/>
              <a:t> (Accessed: 21 June 2026).</a:t>
            </a:r>
          </a:p>
          <a:p>
            <a:r>
              <a:rPr lang="en-GB" sz="1900"/>
              <a:t>NHS Digital (2023) </a:t>
            </a:r>
            <a:r>
              <a:rPr lang="en-GB" sz="1900" i="1"/>
              <a:t>Health and social care statistics for older people</a:t>
            </a:r>
            <a:r>
              <a:rPr lang="en-GB" sz="1900"/>
              <a:t>. Available at: </a:t>
            </a:r>
            <a:r>
              <a:rPr lang="en-GB" sz="1900">
                <a:hlinkClick r:id="rId5"/>
              </a:rPr>
              <a:t>https://digital.nhs.uk</a:t>
            </a:r>
            <a:r>
              <a:rPr lang="en-GB" sz="1900"/>
              <a:t> (Accessed: 21 June 2026).</a:t>
            </a:r>
          </a:p>
          <a:p>
            <a:r>
              <a:rPr lang="en-GB" sz="1900"/>
              <a:t>NHS England (2019) </a:t>
            </a:r>
            <a:r>
              <a:rPr lang="en-GB" sz="1900" i="1"/>
              <a:t>The NHS Long Term Plan</a:t>
            </a:r>
            <a:r>
              <a:rPr lang="en-GB" sz="1900"/>
              <a:t>. Available at: </a:t>
            </a:r>
            <a:r>
              <a:rPr lang="en-GB" sz="1900">
                <a:hlinkClick r:id="rId6"/>
              </a:rPr>
              <a:t>https://www.longtermplan.nhs.uk</a:t>
            </a:r>
            <a:r>
              <a:rPr lang="en-GB" sz="1900"/>
              <a:t> (Accessed: 21 June 2026).</a:t>
            </a:r>
          </a:p>
          <a:p>
            <a:r>
              <a:rPr lang="en-GB" sz="1900"/>
              <a:t>NHS England (2022) </a:t>
            </a:r>
            <a:r>
              <a:rPr lang="en-GB" sz="1900" i="1"/>
              <a:t>Ageing well programme</a:t>
            </a:r>
            <a:r>
              <a:rPr lang="en-GB" sz="1900"/>
              <a:t>. Available at: </a:t>
            </a:r>
            <a:r>
              <a:rPr lang="en-GB" sz="1900">
                <a:hlinkClick r:id="rId7"/>
              </a:rPr>
              <a:t>https://www.england.nhs.uk</a:t>
            </a:r>
            <a:r>
              <a:rPr lang="en-GB" sz="1900"/>
              <a:t> (Accessed: 21 June 2026).</a:t>
            </a:r>
          </a:p>
          <a:p>
            <a:r>
              <a:rPr lang="en-GB" sz="1900"/>
              <a:t>NHS (2022) </a:t>
            </a:r>
            <a:r>
              <a:rPr lang="en-GB" sz="1900" i="1"/>
              <a:t>Long-term conditions in older adults</a:t>
            </a:r>
            <a:r>
              <a:rPr lang="en-GB" sz="1900"/>
              <a:t>. Available at: </a:t>
            </a:r>
            <a:r>
              <a:rPr lang="en-GB" sz="1900">
                <a:hlinkClick r:id="rId4"/>
              </a:rPr>
              <a:t>https://www.nhs.uk</a:t>
            </a:r>
            <a:r>
              <a:rPr lang="en-GB" sz="1900"/>
              <a:t> (Accessed: 21 June 2026).</a:t>
            </a:r>
          </a:p>
          <a:p>
            <a:pPr marL="0" indent="0">
              <a:buNone/>
            </a:pPr>
            <a:endParaRPr lang="en-US" sz="1900"/>
          </a:p>
        </p:txBody>
      </p:sp>
      <p:pic>
        <p:nvPicPr>
          <p:cNvPr id="9" name="Audio 8">
            <a:extLst>
              <a:ext uri="{FF2B5EF4-FFF2-40B4-BE49-F238E27FC236}">
                <a16:creationId xmlns:a16="http://schemas.microsoft.com/office/drawing/2014/main" id="{EEBCC370-70B0-D057-8535-2D40BDE7C14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55418408"/>
      </p:ext>
    </p:extLst>
  </p:cSld>
  <p:clrMapOvr>
    <a:masterClrMapping/>
  </p:clrMapOvr>
  <mc:AlternateContent xmlns:mc="http://schemas.openxmlformats.org/markup-compatibility/2006">
    <mc:Choice xmlns:p14="http://schemas.microsoft.com/office/powerpoint/2010/main" Requires="p14">
      <p:transition spd="slow" p14:dur="2000" advTm="2634"/>
    </mc:Choice>
    <mc:Fallback>
      <p:transition spd="slow" advTm="2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53E9D-F46B-8A2F-29D9-9D53F394C608}"/>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References</a:t>
            </a:r>
          </a:p>
        </p:txBody>
      </p:sp>
      <p:sp>
        <p:nvSpPr>
          <p:cNvPr id="3" name="Content Placeholder 2">
            <a:extLst>
              <a:ext uri="{FF2B5EF4-FFF2-40B4-BE49-F238E27FC236}">
                <a16:creationId xmlns:a16="http://schemas.microsoft.com/office/drawing/2014/main" id="{BFE99507-81AC-B066-A26F-FA41B12EAC36}"/>
              </a:ext>
            </a:extLst>
          </p:cNvPr>
          <p:cNvSpPr>
            <a:spLocks noGrp="1"/>
          </p:cNvSpPr>
          <p:nvPr>
            <p:ph idx="1"/>
          </p:nvPr>
        </p:nvSpPr>
        <p:spPr>
          <a:xfrm>
            <a:off x="4810259" y="649480"/>
            <a:ext cx="6555347" cy="5546047"/>
          </a:xfrm>
        </p:spPr>
        <p:txBody>
          <a:bodyPr anchor="ctr">
            <a:normAutofit/>
          </a:bodyPr>
          <a:lstStyle/>
          <a:p>
            <a:r>
              <a:rPr lang="en-GB" sz="1700"/>
              <a:t>National Institute for Health and Care Excellence (NICE) (2019) </a:t>
            </a:r>
            <a:r>
              <a:rPr lang="en-GB" sz="1700" i="1"/>
              <a:t>Care and support of older people</a:t>
            </a:r>
            <a:r>
              <a:rPr lang="en-GB" sz="1700"/>
              <a:t>. Available at: </a:t>
            </a:r>
            <a:r>
              <a:rPr lang="en-GB" sz="1700">
                <a:hlinkClick r:id="rId4"/>
              </a:rPr>
              <a:t>https://www.nice.org.uk</a:t>
            </a:r>
            <a:r>
              <a:rPr lang="en-GB" sz="1700"/>
              <a:t> (Accessed: 21 June 2026).</a:t>
            </a:r>
          </a:p>
          <a:p>
            <a:r>
              <a:rPr lang="en-GB" sz="1700"/>
              <a:t> National Institute for Health and Care Excellence (NICE) (2020) </a:t>
            </a:r>
            <a:r>
              <a:rPr lang="en-GB" sz="1700" i="1"/>
              <a:t>Older people with multiple long-term conditions (NG56)</a:t>
            </a:r>
            <a:r>
              <a:rPr lang="en-GB" sz="1700"/>
              <a:t>. Available at: </a:t>
            </a:r>
            <a:r>
              <a:rPr lang="en-GB" sz="1700">
                <a:hlinkClick r:id="rId4"/>
              </a:rPr>
              <a:t>https://www.nice.org.uk</a:t>
            </a:r>
            <a:r>
              <a:rPr lang="en-GB" sz="1700"/>
              <a:t> (Accessed: 21 June 2026).</a:t>
            </a:r>
          </a:p>
          <a:p>
            <a:r>
              <a:rPr lang="en-GB" sz="1700"/>
              <a:t>National Institute for Health and Care Excellence (NICE) (2021) </a:t>
            </a:r>
            <a:r>
              <a:rPr lang="en-GB" sz="1700" i="1"/>
              <a:t>Older people: independence and mental wellbeing (NG32)</a:t>
            </a:r>
            <a:r>
              <a:rPr lang="en-GB" sz="1700"/>
              <a:t>. Available at: </a:t>
            </a:r>
            <a:r>
              <a:rPr lang="en-GB" sz="1700">
                <a:hlinkClick r:id="rId4"/>
              </a:rPr>
              <a:t>https://www.nice.org.uk</a:t>
            </a:r>
            <a:r>
              <a:rPr lang="en-GB" sz="1700"/>
              <a:t> (Accessed: 21 June 2026).</a:t>
            </a:r>
          </a:p>
          <a:p>
            <a:r>
              <a:rPr lang="en-GB" sz="1700"/>
              <a:t>National Institute for Health and Care Excellence (NICE) (2022) </a:t>
            </a:r>
            <a:r>
              <a:rPr lang="en-GB" sz="1700" i="1"/>
              <a:t>Dementia: assessment, management and support (NG97)</a:t>
            </a:r>
            <a:r>
              <a:rPr lang="en-GB" sz="1700"/>
              <a:t>. Available at: </a:t>
            </a:r>
            <a:r>
              <a:rPr lang="en-GB" sz="1700">
                <a:hlinkClick r:id="rId4"/>
              </a:rPr>
              <a:t>https://www.nice.org.uk</a:t>
            </a:r>
            <a:r>
              <a:rPr lang="en-GB" sz="1700"/>
              <a:t> (Accessed: 21 June 2026).</a:t>
            </a:r>
          </a:p>
          <a:p>
            <a:r>
              <a:rPr lang="en-GB" sz="1700"/>
              <a:t>National Institute for Health and Care Excellence (NICE) (2023) </a:t>
            </a:r>
            <a:r>
              <a:rPr lang="en-GB" sz="1700" i="1"/>
              <a:t>Falls in older people: assessing risk and prevention (CG161)</a:t>
            </a:r>
            <a:r>
              <a:rPr lang="en-GB" sz="1700"/>
              <a:t>. Available at: </a:t>
            </a:r>
            <a:r>
              <a:rPr lang="en-GB" sz="1700">
                <a:hlinkClick r:id="rId4"/>
              </a:rPr>
              <a:t>https://www.nice.org.uk</a:t>
            </a:r>
            <a:r>
              <a:rPr lang="en-GB" sz="1700"/>
              <a:t> (Accessed: 21 June 2026).</a:t>
            </a:r>
          </a:p>
          <a:p>
            <a:endParaRPr lang="en-US" sz="1700"/>
          </a:p>
        </p:txBody>
      </p:sp>
      <p:pic>
        <p:nvPicPr>
          <p:cNvPr id="7" name="Audio 6">
            <a:extLst>
              <a:ext uri="{FF2B5EF4-FFF2-40B4-BE49-F238E27FC236}">
                <a16:creationId xmlns:a16="http://schemas.microsoft.com/office/drawing/2014/main" id="{60E80342-231B-89FB-4C56-ED59123A63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6033309"/>
      </p:ext>
    </p:extLst>
  </p:cSld>
  <p:clrMapOvr>
    <a:masterClrMapping/>
  </p:clrMapOvr>
  <mc:AlternateContent xmlns:mc="http://schemas.openxmlformats.org/markup-compatibility/2006">
    <mc:Choice xmlns:p14="http://schemas.microsoft.com/office/powerpoint/2010/main" Requires="p14">
      <p:transition spd="slow" p14:dur="2000" advTm="10346"/>
    </mc:Choice>
    <mc:Fallback>
      <p:transition spd="slow" advTm="10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24407</TotalTime>
  <Words>1616</Words>
  <Application>Microsoft Macintosh PowerPoint</Application>
  <PresentationFormat>Widescreen</PresentationFormat>
  <Paragraphs>100</Paragraphs>
  <Slides>19</Slides>
  <Notes>2</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Calibri</vt:lpstr>
      <vt:lpstr>Office Theme</vt:lpstr>
      <vt:lpstr>Empowerment and Support Needs of Older People (UK)    </vt:lpstr>
      <vt:lpstr> Introduction</vt:lpstr>
      <vt:lpstr> Ageing Population</vt:lpstr>
      <vt:lpstr>Theories of Ageing </vt:lpstr>
      <vt:lpstr>  Policy and Legislation  </vt:lpstr>
      <vt:lpstr>  Care Provision Overview  </vt:lpstr>
      <vt:lpstr>      Domiciliary Care </vt:lpstr>
      <vt:lpstr>Residential Care </vt:lpstr>
      <vt:lpstr> Technology in Care </vt:lpstr>
      <vt:lpstr>  Critical View on Technology  </vt:lpstr>
      <vt:lpstr>     Case Study: Age UK </vt:lpstr>
      <vt:lpstr>Case Study: Dementia Village </vt:lpstr>
      <vt:lpstr>    Challenges to Independence </vt:lpstr>
      <vt:lpstr> Recommendations </vt:lpstr>
      <vt:lpstr> Critical Evaluation of Recommendations </vt:lpstr>
      <vt:lpstr>  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Empowerment and Support Needs of Older People (UK) </dc:title>
  <dc:creator>Chakira M'Houmadi (2322832)</dc:creator>
  <cp:lastModifiedBy>Chakira M'Houmadi (2322832)</cp:lastModifiedBy>
  <cp:revision>1</cp:revision>
  <dcterms:created xsi:type="dcterms:W3CDTF">2026-06-01T18:52:37Z</dcterms:created>
  <dcterms:modified xsi:type="dcterms:W3CDTF">2026-06-25T05:11:17Z</dcterms:modified>
</cp:coreProperties>
</file>