
<file path=[Content_Types].xml><?xml version="1.0" encoding="utf-8"?>
<Types xmlns="http://schemas.openxmlformats.org/package/2006/content-types">
  <Default Extension="jpg" ContentType="image/jp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notesSlides/notesSlide37.xml" ContentType="application/vnd.openxmlformats-officedocument.presentationml.notesSlide+xml"/>
  <Override PartName="/ppt/notesSlides/notesSlide38.xml" ContentType="application/vnd.openxmlformats-officedocument.presentationml.notesSlide+xml"/>
  <Override PartName="/ppt/notesSlides/notesSlide39.xml" ContentType="application/vnd.openxmlformats-officedocument.presentationml.notesSlide+xml"/>
  <Override PartName="/ppt/notesSlides/notesSlide40.xml" ContentType="application/vnd.openxmlformats-officedocument.presentationml.notesSlide+xml"/>
  <Override PartName="/ppt/notesSlides/notesSlide4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notesMasterIdLst>
    <p:notesMasterId r:id="rId43"/>
  </p:notesMasterIdLst>
  <p:sldIdLst>
    <p:sldId id="256" r:id="rId2"/>
    <p:sldId id="257" r:id="rId3"/>
    <p:sldId id="258" r:id="rId4"/>
    <p:sldId id="259" r:id="rId5"/>
    <p:sldId id="260" r:id="rId6"/>
    <p:sldId id="262" r:id="rId7"/>
    <p:sldId id="263" r:id="rId8"/>
    <p:sldId id="264" r:id="rId9"/>
    <p:sldId id="265" r:id="rId10"/>
    <p:sldId id="266" r:id="rId11"/>
    <p:sldId id="267" r:id="rId12"/>
    <p:sldId id="269" r:id="rId13"/>
    <p:sldId id="270" r:id="rId14"/>
    <p:sldId id="271" r:id="rId15"/>
    <p:sldId id="272" r:id="rId16"/>
    <p:sldId id="273" r:id="rId17"/>
    <p:sldId id="274" r:id="rId18"/>
    <p:sldId id="275" r:id="rId19"/>
    <p:sldId id="276" r:id="rId20"/>
    <p:sldId id="277" r:id="rId21"/>
    <p:sldId id="278" r:id="rId22"/>
    <p:sldId id="279" r:id="rId23"/>
    <p:sldId id="280" r:id="rId24"/>
    <p:sldId id="281" r:id="rId25"/>
    <p:sldId id="282" r:id="rId26"/>
    <p:sldId id="283" r:id="rId27"/>
    <p:sldId id="284" r:id="rId28"/>
    <p:sldId id="286" r:id="rId29"/>
    <p:sldId id="287" r:id="rId30"/>
    <p:sldId id="288" r:id="rId31"/>
    <p:sldId id="289" r:id="rId32"/>
    <p:sldId id="290" r:id="rId33"/>
    <p:sldId id="291" r:id="rId34"/>
    <p:sldId id="292" r:id="rId35"/>
    <p:sldId id="293" r:id="rId36"/>
    <p:sldId id="294" r:id="rId37"/>
    <p:sldId id="296" r:id="rId38"/>
    <p:sldId id="297" r:id="rId39"/>
    <p:sldId id="298" r:id="rId40"/>
    <p:sldId id="299" r:id="rId41"/>
    <p:sldId id="300" r:id="rId42"/>
  </p:sldIdLst>
  <p:sldSz cx="10058400" cy="7772400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131" autoAdjust="0"/>
    <p:restoredTop sz="94660"/>
  </p:normalViewPr>
  <p:slideViewPr>
    <p:cSldViewPr>
      <p:cViewPr varScale="1">
        <p:scale>
          <a:sx n="106" d="100"/>
          <a:sy n="106" d="100"/>
        </p:scale>
        <p:origin x="1434" y="114"/>
      </p:cViewPr>
      <p:guideLst>
        <p:guide orient="horz" pos="2880"/>
        <p:guide pos="216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tableStyles" Target="tableStyle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notesMaster" Target="notesMasters/notesMaster1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theme" Target="theme/theme1.xml"/><Relationship Id="rId20" Type="http://schemas.openxmlformats.org/officeDocument/2006/relationships/slide" Target="slides/slide19.xml"/><Relationship Id="rId41" Type="http://schemas.openxmlformats.org/officeDocument/2006/relationships/slide" Target="slides/slide40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1" y="0"/>
            <a:ext cx="2890359" cy="488080"/>
          </a:xfrm>
          <a:prstGeom prst="rect">
            <a:avLst/>
          </a:prstGeom>
        </p:spPr>
        <p:txBody>
          <a:bodyPr vert="horz" lIns="84216" tIns="42108" rIns="84216" bIns="42108" rtlCol="0"/>
          <a:lstStyle>
            <a:lvl1pPr algn="l">
              <a:defRPr sz="11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77" y="0"/>
            <a:ext cx="2890359" cy="488080"/>
          </a:xfrm>
          <a:prstGeom prst="rect">
            <a:avLst/>
          </a:prstGeom>
        </p:spPr>
        <p:txBody>
          <a:bodyPr vert="horz" lIns="84216" tIns="42108" rIns="84216" bIns="42108" rtlCol="0"/>
          <a:lstStyle>
            <a:lvl1pPr algn="r">
              <a:defRPr sz="1100"/>
            </a:lvl1pPr>
          </a:lstStyle>
          <a:p>
            <a:fld id="{929DBA8E-3BC4-478D-9A9F-C052D8DCBC98}" type="datetimeFigureOut">
              <a:rPr lang="en-GB" smtClean="0"/>
              <a:t>27/11/2023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206500" y="1219200"/>
            <a:ext cx="4256088" cy="3290888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84216" tIns="42108" rIns="84216" bIns="42108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7330" y="4693521"/>
            <a:ext cx="5334429" cy="3840879"/>
          </a:xfrm>
          <a:prstGeom prst="rect">
            <a:avLst/>
          </a:prstGeom>
        </p:spPr>
        <p:txBody>
          <a:bodyPr vert="horz" lIns="84216" tIns="42108" rIns="84216" bIns="42108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1" y="9265523"/>
            <a:ext cx="2890359" cy="488078"/>
          </a:xfrm>
          <a:prstGeom prst="rect">
            <a:avLst/>
          </a:prstGeom>
        </p:spPr>
        <p:txBody>
          <a:bodyPr vert="horz" lIns="84216" tIns="42108" rIns="84216" bIns="42108" rtlCol="0" anchor="b"/>
          <a:lstStyle>
            <a:lvl1pPr algn="l">
              <a:defRPr sz="11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77" y="9265523"/>
            <a:ext cx="2890359" cy="488078"/>
          </a:xfrm>
          <a:prstGeom prst="rect">
            <a:avLst/>
          </a:prstGeom>
        </p:spPr>
        <p:txBody>
          <a:bodyPr vert="horz" lIns="84216" tIns="42108" rIns="84216" bIns="42108" rtlCol="0" anchor="b"/>
          <a:lstStyle>
            <a:lvl1pPr algn="r">
              <a:defRPr sz="1100"/>
            </a:lvl1pPr>
          </a:lstStyle>
          <a:p>
            <a:fld id="{DDCF80CD-8DBF-4DDA-A45B-C17C5794C2D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242286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3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4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4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DCF80CD-8DBF-4DDA-A45B-C17C5794C2DF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8074995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DCF80CD-8DBF-4DDA-A45B-C17C5794C2DF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046906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DCF80CD-8DBF-4DDA-A45B-C17C5794C2DF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49251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DCF80CD-8DBF-4DDA-A45B-C17C5794C2DF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1100959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DCF80CD-8DBF-4DDA-A45B-C17C5794C2DF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788663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DCF80CD-8DBF-4DDA-A45B-C17C5794C2DF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659495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DCF80CD-8DBF-4DDA-A45B-C17C5794C2DF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87949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DCF80CD-8DBF-4DDA-A45B-C17C5794C2DF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218131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DCF80CD-8DBF-4DDA-A45B-C17C5794C2DF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517253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DCF80CD-8DBF-4DDA-A45B-C17C5794C2DF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1446554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DCF80CD-8DBF-4DDA-A45B-C17C5794C2DF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5412249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DCF80CD-8DBF-4DDA-A45B-C17C5794C2DF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379536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DCF80CD-8DBF-4DDA-A45B-C17C5794C2DF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12089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DCF80CD-8DBF-4DDA-A45B-C17C5794C2DF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4719602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DCF80CD-8DBF-4DDA-A45B-C17C5794C2DF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3804713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DCF80CD-8DBF-4DDA-A45B-C17C5794C2DF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7064376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DCF80CD-8DBF-4DDA-A45B-C17C5794C2DF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8846684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DCF80CD-8DBF-4DDA-A45B-C17C5794C2DF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9482192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DCF80CD-8DBF-4DDA-A45B-C17C5794C2DF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0450534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DCF80CD-8DBF-4DDA-A45B-C17C5794C2DF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7400907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DCF80CD-8DBF-4DDA-A45B-C17C5794C2DF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5876563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DCF80CD-8DBF-4DDA-A45B-C17C5794C2DF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0513313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DCF80CD-8DBF-4DDA-A45B-C17C5794C2DF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7076382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DCF80CD-8DBF-4DDA-A45B-C17C5794C2DF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2268926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DCF80CD-8DBF-4DDA-A45B-C17C5794C2DF}" type="slidenum">
              <a:rPr lang="en-GB" smtClean="0"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4061792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DCF80CD-8DBF-4DDA-A45B-C17C5794C2DF}" type="slidenum">
              <a:rPr lang="en-GB" smtClean="0"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76915369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DCF80CD-8DBF-4DDA-A45B-C17C5794C2DF}" type="slidenum">
              <a:rPr lang="en-GB" smtClean="0"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7824167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DCF80CD-8DBF-4DDA-A45B-C17C5794C2DF}" type="slidenum">
              <a:rPr lang="en-GB" smtClean="0"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2866607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DCF80CD-8DBF-4DDA-A45B-C17C5794C2DF}" type="slidenum">
              <a:rPr lang="en-GB" smtClean="0"/>
              <a:t>29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60913350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DCF80CD-8DBF-4DDA-A45B-C17C5794C2DF}" type="slidenum">
              <a:rPr lang="en-GB" smtClean="0"/>
              <a:t>30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6616219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DCF80CD-8DBF-4DDA-A45B-C17C5794C2DF}" type="slidenum">
              <a:rPr lang="en-GB" smtClean="0"/>
              <a:t>31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2747126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DCF80CD-8DBF-4DDA-A45B-C17C5794C2DF}" type="slidenum">
              <a:rPr lang="en-GB" smtClean="0"/>
              <a:t>32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4791616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DCF80CD-8DBF-4DDA-A45B-C17C5794C2DF}" type="slidenum">
              <a:rPr lang="en-GB" smtClean="0"/>
              <a:t>33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3616120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DCF80CD-8DBF-4DDA-A45B-C17C5794C2DF}" type="slidenum">
              <a:rPr lang="en-GB" smtClean="0"/>
              <a:t>34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9857000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DCF80CD-8DBF-4DDA-A45B-C17C5794C2DF}" type="slidenum">
              <a:rPr lang="en-GB" smtClean="0"/>
              <a:t>35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5003393"/>
      </p:ext>
    </p:extLst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DCF80CD-8DBF-4DDA-A45B-C17C5794C2DF}" type="slidenum">
              <a:rPr lang="en-GB" smtClean="0"/>
              <a:t>36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1465708"/>
      </p:ext>
    </p:extLst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DCF80CD-8DBF-4DDA-A45B-C17C5794C2DF}" type="slidenum">
              <a:rPr lang="en-GB" smtClean="0"/>
              <a:t>37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3977593"/>
      </p:ext>
    </p:extLst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DCF80CD-8DBF-4DDA-A45B-C17C5794C2DF}" type="slidenum">
              <a:rPr lang="en-GB" smtClean="0"/>
              <a:t>38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5062479"/>
      </p:ext>
    </p:extLst>
  </p:cSld>
  <p:clrMapOvr>
    <a:masterClrMapping/>
  </p:clrMapOvr>
</p:notes>
</file>

<file path=ppt/notesSlides/notesSlide3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DCF80CD-8DBF-4DDA-A45B-C17C5794C2DF}" type="slidenum">
              <a:rPr lang="en-GB" smtClean="0"/>
              <a:t>39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5601846"/>
      </p:ext>
    </p:extLst>
  </p:cSld>
  <p:clrMapOvr>
    <a:masterClrMapping/>
  </p:clrMapOvr>
</p:notes>
</file>

<file path=ppt/notesSlides/notesSlide4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DCF80CD-8DBF-4DDA-A45B-C17C5794C2DF}" type="slidenum">
              <a:rPr lang="en-GB" smtClean="0"/>
              <a:t>40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9122135"/>
      </p:ext>
    </p:extLst>
  </p:cSld>
  <p:clrMapOvr>
    <a:masterClrMapping/>
  </p:clrMapOvr>
</p:notes>
</file>

<file path=ppt/notesSlides/notesSlide4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DCF80CD-8DBF-4DDA-A45B-C17C5794C2DF}" type="slidenum">
              <a:rPr lang="en-GB" smtClean="0"/>
              <a:t>41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08592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754380" y="2409444"/>
            <a:ext cx="8549640" cy="163220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508760" y="4352544"/>
            <a:ext cx="7040880" cy="19431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11/27/2023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300" b="1" i="0">
                <a:solidFill>
                  <a:srgbClr val="8D929B"/>
                </a:solidFill>
                <a:latin typeface="Arial"/>
                <a:cs typeface="Arial"/>
              </a:defRPr>
            </a:lvl1pPr>
          </a:lstStyle>
          <a:p>
            <a:pPr marL="38100">
              <a:lnSpc>
                <a:spcPts val="1535"/>
              </a:lnSpc>
            </a:pPr>
            <a:fld id="{81D60167-4931-47E6-BA6A-407CBD079E47}" type="slidenum">
              <a:rPr dirty="0"/>
              <a:t>‹#›</a:t>
            </a:fld>
            <a:r>
              <a:rPr dirty="0"/>
              <a:t>.</a:t>
            </a:r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/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11/27/2023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300" b="1" i="0">
                <a:solidFill>
                  <a:srgbClr val="8D929B"/>
                </a:solidFill>
                <a:latin typeface="Arial"/>
                <a:cs typeface="Arial"/>
              </a:defRPr>
            </a:lvl1pPr>
          </a:lstStyle>
          <a:p>
            <a:pPr marL="38100">
              <a:lnSpc>
                <a:spcPts val="1535"/>
              </a:lnSpc>
            </a:pPr>
            <a:fld id="{81D60167-4931-47E6-BA6A-407CBD079E47}" type="slidenum">
              <a:rPr dirty="0"/>
              <a:t>‹#›</a:t>
            </a:fld>
            <a:r>
              <a:rPr dirty="0"/>
              <a:t>.</a:t>
            </a:r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/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502920" y="1787652"/>
            <a:ext cx="4375404" cy="512978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5180076" y="1787652"/>
            <a:ext cx="4375404" cy="512978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11/27/2023</a:t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300" b="1" i="0">
                <a:solidFill>
                  <a:srgbClr val="8D929B"/>
                </a:solidFill>
                <a:latin typeface="Arial"/>
                <a:cs typeface="Arial"/>
              </a:defRPr>
            </a:lvl1pPr>
          </a:lstStyle>
          <a:p>
            <a:pPr marL="38100">
              <a:lnSpc>
                <a:spcPts val="1535"/>
              </a:lnSpc>
            </a:pPr>
            <a:fld id="{81D60167-4931-47E6-BA6A-407CBD079E47}" type="slidenum">
              <a:rPr dirty="0"/>
              <a:t>‹#›</a:t>
            </a:fld>
            <a:r>
              <a:rPr dirty="0"/>
              <a:t>.</a:t>
            </a:r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/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11/27/2023</a:t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300" b="1" i="0">
                <a:solidFill>
                  <a:srgbClr val="8D929B"/>
                </a:solidFill>
                <a:latin typeface="Arial"/>
                <a:cs typeface="Arial"/>
              </a:defRPr>
            </a:lvl1pPr>
          </a:lstStyle>
          <a:p>
            <a:pPr marL="38100">
              <a:lnSpc>
                <a:spcPts val="1535"/>
              </a:lnSpc>
            </a:pPr>
            <a:fld id="{81D60167-4931-47E6-BA6A-407CBD079E47}" type="slidenum">
              <a:rPr dirty="0"/>
              <a:t>‹#›</a:t>
            </a:fld>
            <a:r>
              <a:rPr dirty="0"/>
              <a:t>.</a:t>
            </a:r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11/27/2023</a:t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300" b="1" i="0">
                <a:solidFill>
                  <a:srgbClr val="8D929B"/>
                </a:solidFill>
                <a:latin typeface="Arial"/>
                <a:cs typeface="Arial"/>
              </a:defRPr>
            </a:lvl1pPr>
          </a:lstStyle>
          <a:p>
            <a:pPr marL="38100">
              <a:lnSpc>
                <a:spcPts val="1535"/>
              </a:lnSpc>
            </a:pPr>
            <a:fld id="{81D60167-4931-47E6-BA6A-407CBD079E47}" type="slidenum">
              <a:rPr dirty="0"/>
              <a:t>‹#›</a:t>
            </a:fld>
            <a:r>
              <a:rPr dirty="0"/>
              <a:t>.</a:t>
            </a:r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502920" y="310896"/>
            <a:ext cx="9052560" cy="124358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502920" y="1787652"/>
            <a:ext cx="9052560" cy="512978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3419856" y="7228332"/>
            <a:ext cx="3218688" cy="38862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502920" y="7228332"/>
            <a:ext cx="2313432" cy="38862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11/27/2023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4743005" y="7324489"/>
            <a:ext cx="280670" cy="21018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1300" b="1" i="0">
                <a:solidFill>
                  <a:srgbClr val="8D929B"/>
                </a:solidFill>
                <a:latin typeface="Arial"/>
                <a:cs typeface="Arial"/>
              </a:defRPr>
            </a:lvl1pPr>
          </a:lstStyle>
          <a:p>
            <a:pPr marL="38100">
              <a:lnSpc>
                <a:spcPts val="1535"/>
              </a:lnSpc>
            </a:pPr>
            <a:fld id="{81D60167-4931-47E6-BA6A-407CBD079E47}" type="slidenum">
              <a:rPr dirty="0"/>
              <a:t>‹#›</a:t>
            </a:fld>
            <a:r>
              <a:rPr dirty="0"/>
              <a:t>.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</p:sldLayoutIdLst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5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5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5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5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5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5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5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5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5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5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5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5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5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5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5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5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5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5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g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5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g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5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jpg"/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5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jpg"/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5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5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jpg"/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5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jpg"/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5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jpg"/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5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jpg"/><Relationship Id="rId2" Type="http://schemas.openxmlformats.org/officeDocument/2006/relationships/notesSlide" Target="../notesSlides/notesSlide37.xml"/><Relationship Id="rId1" Type="http://schemas.openxmlformats.org/officeDocument/2006/relationships/slideLayout" Target="../slideLayouts/slideLayout5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jpg"/><Relationship Id="rId2" Type="http://schemas.openxmlformats.org/officeDocument/2006/relationships/notesSlide" Target="../notesSlides/notesSlide38.xml"/><Relationship Id="rId1" Type="http://schemas.openxmlformats.org/officeDocument/2006/relationships/slideLayout" Target="../slideLayouts/slideLayout5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jpg"/><Relationship Id="rId2" Type="http://schemas.openxmlformats.org/officeDocument/2006/relationships/notesSlide" Target="../notesSlides/notesSlide39.xml"/><Relationship Id="rId1" Type="http://schemas.openxmlformats.org/officeDocument/2006/relationships/slideLayout" Target="../slideLayouts/slideLayout5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jpg"/><Relationship Id="rId2" Type="http://schemas.openxmlformats.org/officeDocument/2006/relationships/notesSlide" Target="../notesSlides/notesSlide40.xml"/><Relationship Id="rId1" Type="http://schemas.openxmlformats.org/officeDocument/2006/relationships/slideLayout" Target="../slideLayouts/slideLayout5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41.xml"/><Relationship Id="rId1" Type="http://schemas.openxmlformats.org/officeDocument/2006/relationships/slideLayout" Target="../slideLayouts/slideLayout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482600" y="482600"/>
            <a:ext cx="9042400" cy="5086350"/>
          </a:xfrm>
          <a:prstGeom prst="rect">
            <a:avLst/>
          </a:prstGeom>
        </p:spPr>
      </p:pic>
      <p:grpSp>
        <p:nvGrpSpPr>
          <p:cNvPr id="3" name="object 3"/>
          <p:cNvGrpSpPr/>
          <p:nvPr/>
        </p:nvGrpSpPr>
        <p:grpSpPr>
          <a:xfrm>
            <a:off x="482600" y="7232650"/>
            <a:ext cx="9029700" cy="12700"/>
            <a:chOff x="482600" y="7232650"/>
            <a:chExt cx="9029700" cy="12700"/>
          </a:xfrm>
        </p:grpSpPr>
        <p:sp>
          <p:nvSpPr>
            <p:cNvPr id="4" name="object 4"/>
            <p:cNvSpPr/>
            <p:nvPr/>
          </p:nvSpPr>
          <p:spPr>
            <a:xfrm>
              <a:off x="482600" y="7239000"/>
              <a:ext cx="9029700" cy="0"/>
            </a:xfrm>
            <a:custGeom>
              <a:avLst/>
              <a:gdLst/>
              <a:ahLst/>
              <a:cxnLst/>
              <a:rect l="l" t="t" r="r" b="b"/>
              <a:pathLst>
                <a:path w="9029700">
                  <a:moveTo>
                    <a:pt x="9029700" y="0"/>
                  </a:moveTo>
                  <a:lnTo>
                    <a:pt x="0" y="0"/>
                  </a:lnTo>
                </a:path>
              </a:pathLst>
            </a:custGeom>
            <a:solidFill>
              <a:srgbClr val="8D929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482600" y="7239000"/>
              <a:ext cx="9029700" cy="0"/>
            </a:xfrm>
            <a:custGeom>
              <a:avLst/>
              <a:gdLst/>
              <a:ahLst/>
              <a:cxnLst/>
              <a:rect l="l" t="t" r="r" b="b"/>
              <a:pathLst>
                <a:path w="9029700">
                  <a:moveTo>
                    <a:pt x="0" y="0"/>
                  </a:moveTo>
                  <a:lnTo>
                    <a:pt x="9029700" y="0"/>
                  </a:lnTo>
                </a:path>
              </a:pathLst>
            </a:custGeom>
            <a:ln w="12700">
              <a:solidFill>
                <a:srgbClr val="8D929B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6" name="object 6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535"/>
              </a:lnSpc>
            </a:pPr>
            <a:fld id="{81D60167-4931-47E6-BA6A-407CBD079E47}" type="slidenum">
              <a:rPr dirty="0"/>
              <a:t>1</a:t>
            </a:fld>
            <a:r>
              <a:rPr dirty="0"/>
              <a:t>.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482600" y="482600"/>
            <a:ext cx="9042400" cy="5086350"/>
          </a:xfrm>
          <a:prstGeom prst="rect">
            <a:avLst/>
          </a:prstGeom>
        </p:spPr>
      </p:pic>
      <p:grpSp>
        <p:nvGrpSpPr>
          <p:cNvPr id="3" name="object 3"/>
          <p:cNvGrpSpPr/>
          <p:nvPr/>
        </p:nvGrpSpPr>
        <p:grpSpPr>
          <a:xfrm>
            <a:off x="482600" y="7232650"/>
            <a:ext cx="9029700" cy="12700"/>
            <a:chOff x="482600" y="7232650"/>
            <a:chExt cx="9029700" cy="12700"/>
          </a:xfrm>
        </p:grpSpPr>
        <p:sp>
          <p:nvSpPr>
            <p:cNvPr id="4" name="object 4"/>
            <p:cNvSpPr/>
            <p:nvPr/>
          </p:nvSpPr>
          <p:spPr>
            <a:xfrm>
              <a:off x="482600" y="7239000"/>
              <a:ext cx="9029700" cy="0"/>
            </a:xfrm>
            <a:custGeom>
              <a:avLst/>
              <a:gdLst/>
              <a:ahLst/>
              <a:cxnLst/>
              <a:rect l="l" t="t" r="r" b="b"/>
              <a:pathLst>
                <a:path w="9029700">
                  <a:moveTo>
                    <a:pt x="9029700" y="0"/>
                  </a:moveTo>
                  <a:lnTo>
                    <a:pt x="0" y="0"/>
                  </a:lnTo>
                </a:path>
              </a:pathLst>
            </a:custGeom>
            <a:solidFill>
              <a:srgbClr val="8D929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482600" y="7239000"/>
              <a:ext cx="9029700" cy="0"/>
            </a:xfrm>
            <a:custGeom>
              <a:avLst/>
              <a:gdLst/>
              <a:ahLst/>
              <a:cxnLst/>
              <a:rect l="l" t="t" r="r" b="b"/>
              <a:pathLst>
                <a:path w="9029700">
                  <a:moveTo>
                    <a:pt x="0" y="0"/>
                  </a:moveTo>
                  <a:lnTo>
                    <a:pt x="9029700" y="0"/>
                  </a:lnTo>
                </a:path>
              </a:pathLst>
            </a:custGeom>
            <a:ln w="12700">
              <a:solidFill>
                <a:srgbClr val="8D929B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6" name="object 6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535"/>
              </a:lnSpc>
            </a:pPr>
            <a:fld id="{81D60167-4931-47E6-BA6A-407CBD079E47}" type="slidenum">
              <a:rPr dirty="0"/>
              <a:t>2</a:t>
            </a:fld>
            <a:r>
              <a:rPr dirty="0"/>
              <a:t>.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482600" y="482600"/>
            <a:ext cx="9042400" cy="5086350"/>
          </a:xfrm>
          <a:prstGeom prst="rect">
            <a:avLst/>
          </a:prstGeom>
        </p:spPr>
      </p:pic>
      <p:grpSp>
        <p:nvGrpSpPr>
          <p:cNvPr id="3" name="object 3"/>
          <p:cNvGrpSpPr/>
          <p:nvPr/>
        </p:nvGrpSpPr>
        <p:grpSpPr>
          <a:xfrm>
            <a:off x="482600" y="7232650"/>
            <a:ext cx="9029700" cy="12700"/>
            <a:chOff x="482600" y="7232650"/>
            <a:chExt cx="9029700" cy="12700"/>
          </a:xfrm>
        </p:grpSpPr>
        <p:sp>
          <p:nvSpPr>
            <p:cNvPr id="4" name="object 4"/>
            <p:cNvSpPr/>
            <p:nvPr/>
          </p:nvSpPr>
          <p:spPr>
            <a:xfrm>
              <a:off x="482600" y="7239000"/>
              <a:ext cx="9029700" cy="0"/>
            </a:xfrm>
            <a:custGeom>
              <a:avLst/>
              <a:gdLst/>
              <a:ahLst/>
              <a:cxnLst/>
              <a:rect l="l" t="t" r="r" b="b"/>
              <a:pathLst>
                <a:path w="9029700">
                  <a:moveTo>
                    <a:pt x="9029700" y="0"/>
                  </a:moveTo>
                  <a:lnTo>
                    <a:pt x="0" y="0"/>
                  </a:lnTo>
                </a:path>
              </a:pathLst>
            </a:custGeom>
            <a:solidFill>
              <a:srgbClr val="8D929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482600" y="7239000"/>
              <a:ext cx="9029700" cy="0"/>
            </a:xfrm>
            <a:custGeom>
              <a:avLst/>
              <a:gdLst/>
              <a:ahLst/>
              <a:cxnLst/>
              <a:rect l="l" t="t" r="r" b="b"/>
              <a:pathLst>
                <a:path w="9029700">
                  <a:moveTo>
                    <a:pt x="0" y="0"/>
                  </a:moveTo>
                  <a:lnTo>
                    <a:pt x="9029700" y="0"/>
                  </a:lnTo>
                </a:path>
              </a:pathLst>
            </a:custGeom>
            <a:ln w="12700">
              <a:solidFill>
                <a:srgbClr val="8D929B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6" name="object 6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535"/>
              </a:lnSpc>
            </a:pPr>
            <a:fld id="{81D60167-4931-47E6-BA6A-407CBD079E47}" type="slidenum">
              <a:rPr dirty="0"/>
              <a:t>3</a:t>
            </a:fld>
            <a:r>
              <a:rPr dirty="0"/>
              <a:t>.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482600" y="482600"/>
            <a:ext cx="9042400" cy="5086350"/>
          </a:xfrm>
          <a:prstGeom prst="rect">
            <a:avLst/>
          </a:prstGeom>
        </p:spPr>
      </p:pic>
      <p:grpSp>
        <p:nvGrpSpPr>
          <p:cNvPr id="3" name="object 3"/>
          <p:cNvGrpSpPr/>
          <p:nvPr/>
        </p:nvGrpSpPr>
        <p:grpSpPr>
          <a:xfrm>
            <a:off x="482600" y="7232650"/>
            <a:ext cx="9029700" cy="12700"/>
            <a:chOff x="482600" y="7232650"/>
            <a:chExt cx="9029700" cy="12700"/>
          </a:xfrm>
        </p:grpSpPr>
        <p:sp>
          <p:nvSpPr>
            <p:cNvPr id="4" name="object 4"/>
            <p:cNvSpPr/>
            <p:nvPr/>
          </p:nvSpPr>
          <p:spPr>
            <a:xfrm>
              <a:off x="482600" y="7239000"/>
              <a:ext cx="9029700" cy="0"/>
            </a:xfrm>
            <a:custGeom>
              <a:avLst/>
              <a:gdLst/>
              <a:ahLst/>
              <a:cxnLst/>
              <a:rect l="l" t="t" r="r" b="b"/>
              <a:pathLst>
                <a:path w="9029700">
                  <a:moveTo>
                    <a:pt x="9029700" y="0"/>
                  </a:moveTo>
                  <a:lnTo>
                    <a:pt x="0" y="0"/>
                  </a:lnTo>
                </a:path>
              </a:pathLst>
            </a:custGeom>
            <a:solidFill>
              <a:srgbClr val="8D929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482600" y="7239000"/>
              <a:ext cx="9029700" cy="0"/>
            </a:xfrm>
            <a:custGeom>
              <a:avLst/>
              <a:gdLst/>
              <a:ahLst/>
              <a:cxnLst/>
              <a:rect l="l" t="t" r="r" b="b"/>
              <a:pathLst>
                <a:path w="9029700">
                  <a:moveTo>
                    <a:pt x="0" y="0"/>
                  </a:moveTo>
                  <a:lnTo>
                    <a:pt x="9029700" y="0"/>
                  </a:lnTo>
                </a:path>
              </a:pathLst>
            </a:custGeom>
            <a:ln w="12700">
              <a:solidFill>
                <a:srgbClr val="8D929B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6" name="object 6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535"/>
              </a:lnSpc>
            </a:pPr>
            <a:fld id="{81D60167-4931-47E6-BA6A-407CBD079E47}" type="slidenum">
              <a:rPr dirty="0"/>
              <a:t>4</a:t>
            </a:fld>
            <a:r>
              <a:rPr dirty="0"/>
              <a:t>.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482600" y="482600"/>
            <a:ext cx="9042400" cy="5086350"/>
          </a:xfrm>
          <a:prstGeom prst="rect">
            <a:avLst/>
          </a:prstGeom>
        </p:spPr>
      </p:pic>
      <p:grpSp>
        <p:nvGrpSpPr>
          <p:cNvPr id="3" name="object 3"/>
          <p:cNvGrpSpPr/>
          <p:nvPr/>
        </p:nvGrpSpPr>
        <p:grpSpPr>
          <a:xfrm>
            <a:off x="482600" y="7232650"/>
            <a:ext cx="9029700" cy="12700"/>
            <a:chOff x="482600" y="7232650"/>
            <a:chExt cx="9029700" cy="12700"/>
          </a:xfrm>
        </p:grpSpPr>
        <p:sp>
          <p:nvSpPr>
            <p:cNvPr id="4" name="object 4"/>
            <p:cNvSpPr/>
            <p:nvPr/>
          </p:nvSpPr>
          <p:spPr>
            <a:xfrm>
              <a:off x="482600" y="7239000"/>
              <a:ext cx="9029700" cy="0"/>
            </a:xfrm>
            <a:custGeom>
              <a:avLst/>
              <a:gdLst/>
              <a:ahLst/>
              <a:cxnLst/>
              <a:rect l="l" t="t" r="r" b="b"/>
              <a:pathLst>
                <a:path w="9029700">
                  <a:moveTo>
                    <a:pt x="9029700" y="0"/>
                  </a:moveTo>
                  <a:lnTo>
                    <a:pt x="0" y="0"/>
                  </a:lnTo>
                </a:path>
              </a:pathLst>
            </a:custGeom>
            <a:solidFill>
              <a:srgbClr val="8D929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482600" y="7239000"/>
              <a:ext cx="9029700" cy="0"/>
            </a:xfrm>
            <a:custGeom>
              <a:avLst/>
              <a:gdLst/>
              <a:ahLst/>
              <a:cxnLst/>
              <a:rect l="l" t="t" r="r" b="b"/>
              <a:pathLst>
                <a:path w="9029700">
                  <a:moveTo>
                    <a:pt x="0" y="0"/>
                  </a:moveTo>
                  <a:lnTo>
                    <a:pt x="9029700" y="0"/>
                  </a:lnTo>
                </a:path>
              </a:pathLst>
            </a:custGeom>
            <a:ln w="12700">
              <a:solidFill>
                <a:srgbClr val="8D929B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6" name="object 6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535"/>
              </a:lnSpc>
            </a:pPr>
            <a:fld id="{81D60167-4931-47E6-BA6A-407CBD079E47}" type="slidenum">
              <a:rPr dirty="0"/>
              <a:t>5</a:t>
            </a:fld>
            <a:r>
              <a:rPr dirty="0"/>
              <a:t>.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482600" y="482600"/>
            <a:ext cx="9042400" cy="5086350"/>
          </a:xfrm>
          <a:prstGeom prst="rect">
            <a:avLst/>
          </a:prstGeom>
        </p:spPr>
      </p:pic>
      <p:grpSp>
        <p:nvGrpSpPr>
          <p:cNvPr id="3" name="object 3"/>
          <p:cNvGrpSpPr/>
          <p:nvPr/>
        </p:nvGrpSpPr>
        <p:grpSpPr>
          <a:xfrm>
            <a:off x="482600" y="7232650"/>
            <a:ext cx="9029700" cy="12700"/>
            <a:chOff x="482600" y="7232650"/>
            <a:chExt cx="9029700" cy="12700"/>
          </a:xfrm>
        </p:grpSpPr>
        <p:sp>
          <p:nvSpPr>
            <p:cNvPr id="4" name="object 4"/>
            <p:cNvSpPr/>
            <p:nvPr/>
          </p:nvSpPr>
          <p:spPr>
            <a:xfrm>
              <a:off x="482600" y="7239000"/>
              <a:ext cx="9029700" cy="0"/>
            </a:xfrm>
            <a:custGeom>
              <a:avLst/>
              <a:gdLst/>
              <a:ahLst/>
              <a:cxnLst/>
              <a:rect l="l" t="t" r="r" b="b"/>
              <a:pathLst>
                <a:path w="9029700">
                  <a:moveTo>
                    <a:pt x="9029700" y="0"/>
                  </a:moveTo>
                  <a:lnTo>
                    <a:pt x="0" y="0"/>
                  </a:lnTo>
                </a:path>
              </a:pathLst>
            </a:custGeom>
            <a:solidFill>
              <a:srgbClr val="8D929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482600" y="7239000"/>
              <a:ext cx="9029700" cy="0"/>
            </a:xfrm>
            <a:custGeom>
              <a:avLst/>
              <a:gdLst/>
              <a:ahLst/>
              <a:cxnLst/>
              <a:rect l="l" t="t" r="r" b="b"/>
              <a:pathLst>
                <a:path w="9029700">
                  <a:moveTo>
                    <a:pt x="0" y="0"/>
                  </a:moveTo>
                  <a:lnTo>
                    <a:pt x="9029700" y="0"/>
                  </a:lnTo>
                </a:path>
              </a:pathLst>
            </a:custGeom>
            <a:ln w="12700">
              <a:solidFill>
                <a:srgbClr val="8D929B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6" name="object 6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535"/>
              </a:lnSpc>
            </a:pPr>
            <a:fld id="{81D60167-4931-47E6-BA6A-407CBD079E47}" type="slidenum">
              <a:rPr dirty="0"/>
              <a:t>6</a:t>
            </a:fld>
            <a:r>
              <a:rPr dirty="0"/>
              <a:t>.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482600" y="482600"/>
            <a:ext cx="9042400" cy="5086350"/>
          </a:xfrm>
          <a:prstGeom prst="rect">
            <a:avLst/>
          </a:prstGeom>
        </p:spPr>
      </p:pic>
      <p:grpSp>
        <p:nvGrpSpPr>
          <p:cNvPr id="3" name="object 3"/>
          <p:cNvGrpSpPr/>
          <p:nvPr/>
        </p:nvGrpSpPr>
        <p:grpSpPr>
          <a:xfrm>
            <a:off x="482600" y="7232650"/>
            <a:ext cx="9029700" cy="12700"/>
            <a:chOff x="482600" y="7232650"/>
            <a:chExt cx="9029700" cy="12700"/>
          </a:xfrm>
        </p:grpSpPr>
        <p:sp>
          <p:nvSpPr>
            <p:cNvPr id="4" name="object 4"/>
            <p:cNvSpPr/>
            <p:nvPr/>
          </p:nvSpPr>
          <p:spPr>
            <a:xfrm>
              <a:off x="482600" y="7239000"/>
              <a:ext cx="9029700" cy="0"/>
            </a:xfrm>
            <a:custGeom>
              <a:avLst/>
              <a:gdLst/>
              <a:ahLst/>
              <a:cxnLst/>
              <a:rect l="l" t="t" r="r" b="b"/>
              <a:pathLst>
                <a:path w="9029700">
                  <a:moveTo>
                    <a:pt x="9029700" y="0"/>
                  </a:moveTo>
                  <a:lnTo>
                    <a:pt x="0" y="0"/>
                  </a:lnTo>
                </a:path>
              </a:pathLst>
            </a:custGeom>
            <a:solidFill>
              <a:srgbClr val="8D929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482600" y="7239000"/>
              <a:ext cx="9029700" cy="0"/>
            </a:xfrm>
            <a:custGeom>
              <a:avLst/>
              <a:gdLst/>
              <a:ahLst/>
              <a:cxnLst/>
              <a:rect l="l" t="t" r="r" b="b"/>
              <a:pathLst>
                <a:path w="9029700">
                  <a:moveTo>
                    <a:pt x="0" y="0"/>
                  </a:moveTo>
                  <a:lnTo>
                    <a:pt x="9029700" y="0"/>
                  </a:lnTo>
                </a:path>
              </a:pathLst>
            </a:custGeom>
            <a:ln w="12700">
              <a:solidFill>
                <a:srgbClr val="8D929B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6" name="object 6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535"/>
              </a:lnSpc>
            </a:pPr>
            <a:fld id="{81D60167-4931-47E6-BA6A-407CBD079E47}" type="slidenum">
              <a:rPr dirty="0"/>
              <a:t>7</a:t>
            </a:fld>
            <a:r>
              <a:rPr dirty="0"/>
              <a:t>.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482600" y="482600"/>
            <a:ext cx="9042400" cy="5086350"/>
          </a:xfrm>
          <a:prstGeom prst="rect">
            <a:avLst/>
          </a:prstGeom>
        </p:spPr>
      </p:pic>
      <p:grpSp>
        <p:nvGrpSpPr>
          <p:cNvPr id="3" name="object 3"/>
          <p:cNvGrpSpPr/>
          <p:nvPr/>
        </p:nvGrpSpPr>
        <p:grpSpPr>
          <a:xfrm>
            <a:off x="482600" y="7232650"/>
            <a:ext cx="9029700" cy="12700"/>
            <a:chOff x="482600" y="7232650"/>
            <a:chExt cx="9029700" cy="12700"/>
          </a:xfrm>
        </p:grpSpPr>
        <p:sp>
          <p:nvSpPr>
            <p:cNvPr id="4" name="object 4"/>
            <p:cNvSpPr/>
            <p:nvPr/>
          </p:nvSpPr>
          <p:spPr>
            <a:xfrm>
              <a:off x="482600" y="7239000"/>
              <a:ext cx="9029700" cy="0"/>
            </a:xfrm>
            <a:custGeom>
              <a:avLst/>
              <a:gdLst/>
              <a:ahLst/>
              <a:cxnLst/>
              <a:rect l="l" t="t" r="r" b="b"/>
              <a:pathLst>
                <a:path w="9029700">
                  <a:moveTo>
                    <a:pt x="9029700" y="0"/>
                  </a:moveTo>
                  <a:lnTo>
                    <a:pt x="0" y="0"/>
                  </a:lnTo>
                </a:path>
              </a:pathLst>
            </a:custGeom>
            <a:solidFill>
              <a:srgbClr val="8D929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482600" y="7239000"/>
              <a:ext cx="9029700" cy="0"/>
            </a:xfrm>
            <a:custGeom>
              <a:avLst/>
              <a:gdLst/>
              <a:ahLst/>
              <a:cxnLst/>
              <a:rect l="l" t="t" r="r" b="b"/>
              <a:pathLst>
                <a:path w="9029700">
                  <a:moveTo>
                    <a:pt x="0" y="0"/>
                  </a:moveTo>
                  <a:lnTo>
                    <a:pt x="9029700" y="0"/>
                  </a:lnTo>
                </a:path>
              </a:pathLst>
            </a:custGeom>
            <a:ln w="12700">
              <a:solidFill>
                <a:srgbClr val="8D929B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6" name="object 6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535"/>
              </a:lnSpc>
            </a:pPr>
            <a:fld id="{81D60167-4931-47E6-BA6A-407CBD079E47}" type="slidenum">
              <a:rPr dirty="0"/>
              <a:t>8</a:t>
            </a:fld>
            <a:r>
              <a:rPr dirty="0"/>
              <a:t>.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482600" y="482600"/>
            <a:ext cx="9042400" cy="5086350"/>
          </a:xfrm>
          <a:prstGeom prst="rect">
            <a:avLst/>
          </a:prstGeom>
        </p:spPr>
      </p:pic>
      <p:grpSp>
        <p:nvGrpSpPr>
          <p:cNvPr id="3" name="object 3"/>
          <p:cNvGrpSpPr/>
          <p:nvPr/>
        </p:nvGrpSpPr>
        <p:grpSpPr>
          <a:xfrm>
            <a:off x="482600" y="7232650"/>
            <a:ext cx="9029700" cy="12700"/>
            <a:chOff x="482600" y="7232650"/>
            <a:chExt cx="9029700" cy="12700"/>
          </a:xfrm>
        </p:grpSpPr>
        <p:sp>
          <p:nvSpPr>
            <p:cNvPr id="4" name="object 4"/>
            <p:cNvSpPr/>
            <p:nvPr/>
          </p:nvSpPr>
          <p:spPr>
            <a:xfrm>
              <a:off x="482600" y="7239000"/>
              <a:ext cx="9029700" cy="0"/>
            </a:xfrm>
            <a:custGeom>
              <a:avLst/>
              <a:gdLst/>
              <a:ahLst/>
              <a:cxnLst/>
              <a:rect l="l" t="t" r="r" b="b"/>
              <a:pathLst>
                <a:path w="9029700">
                  <a:moveTo>
                    <a:pt x="9029700" y="0"/>
                  </a:moveTo>
                  <a:lnTo>
                    <a:pt x="0" y="0"/>
                  </a:lnTo>
                </a:path>
              </a:pathLst>
            </a:custGeom>
            <a:solidFill>
              <a:srgbClr val="8D929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482600" y="7239000"/>
              <a:ext cx="9029700" cy="0"/>
            </a:xfrm>
            <a:custGeom>
              <a:avLst/>
              <a:gdLst/>
              <a:ahLst/>
              <a:cxnLst/>
              <a:rect l="l" t="t" r="r" b="b"/>
              <a:pathLst>
                <a:path w="9029700">
                  <a:moveTo>
                    <a:pt x="0" y="0"/>
                  </a:moveTo>
                  <a:lnTo>
                    <a:pt x="9029700" y="0"/>
                  </a:lnTo>
                </a:path>
              </a:pathLst>
            </a:custGeom>
            <a:ln w="12700">
              <a:solidFill>
                <a:srgbClr val="8D929B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6" name="object 6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535"/>
              </a:lnSpc>
            </a:pPr>
            <a:fld id="{81D60167-4931-47E6-BA6A-407CBD079E47}" type="slidenum">
              <a:rPr dirty="0"/>
              <a:t>9</a:t>
            </a:fld>
            <a:r>
              <a:rPr dirty="0"/>
              <a:t>.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482600" y="482600"/>
            <a:ext cx="9042400" cy="5086350"/>
          </a:xfrm>
          <a:prstGeom prst="rect">
            <a:avLst/>
          </a:prstGeom>
        </p:spPr>
      </p:pic>
      <p:grpSp>
        <p:nvGrpSpPr>
          <p:cNvPr id="3" name="object 3"/>
          <p:cNvGrpSpPr/>
          <p:nvPr/>
        </p:nvGrpSpPr>
        <p:grpSpPr>
          <a:xfrm>
            <a:off x="482600" y="7232650"/>
            <a:ext cx="9029700" cy="12700"/>
            <a:chOff x="482600" y="7232650"/>
            <a:chExt cx="9029700" cy="12700"/>
          </a:xfrm>
        </p:grpSpPr>
        <p:sp>
          <p:nvSpPr>
            <p:cNvPr id="4" name="object 4"/>
            <p:cNvSpPr/>
            <p:nvPr/>
          </p:nvSpPr>
          <p:spPr>
            <a:xfrm>
              <a:off x="482600" y="7239000"/>
              <a:ext cx="9029700" cy="0"/>
            </a:xfrm>
            <a:custGeom>
              <a:avLst/>
              <a:gdLst/>
              <a:ahLst/>
              <a:cxnLst/>
              <a:rect l="l" t="t" r="r" b="b"/>
              <a:pathLst>
                <a:path w="9029700">
                  <a:moveTo>
                    <a:pt x="9029700" y="0"/>
                  </a:moveTo>
                  <a:lnTo>
                    <a:pt x="0" y="0"/>
                  </a:lnTo>
                </a:path>
              </a:pathLst>
            </a:custGeom>
            <a:solidFill>
              <a:srgbClr val="8D929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482600" y="7239000"/>
              <a:ext cx="9029700" cy="0"/>
            </a:xfrm>
            <a:custGeom>
              <a:avLst/>
              <a:gdLst/>
              <a:ahLst/>
              <a:cxnLst/>
              <a:rect l="l" t="t" r="r" b="b"/>
              <a:pathLst>
                <a:path w="9029700">
                  <a:moveTo>
                    <a:pt x="0" y="0"/>
                  </a:moveTo>
                  <a:lnTo>
                    <a:pt x="9029700" y="0"/>
                  </a:lnTo>
                </a:path>
              </a:pathLst>
            </a:custGeom>
            <a:ln w="12700">
              <a:solidFill>
                <a:srgbClr val="8D929B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6" name="object 6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535"/>
              </a:lnSpc>
            </a:pPr>
            <a:fld id="{81D60167-4931-47E6-BA6A-407CBD079E47}" type="slidenum">
              <a:rPr dirty="0"/>
              <a:t>10</a:t>
            </a:fld>
            <a:r>
              <a:rPr dirty="0"/>
              <a:t>.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482600" y="482600"/>
            <a:ext cx="9042400" cy="5086350"/>
          </a:xfrm>
          <a:prstGeom prst="rect">
            <a:avLst/>
          </a:prstGeom>
        </p:spPr>
      </p:pic>
      <p:grpSp>
        <p:nvGrpSpPr>
          <p:cNvPr id="3" name="object 3"/>
          <p:cNvGrpSpPr/>
          <p:nvPr/>
        </p:nvGrpSpPr>
        <p:grpSpPr>
          <a:xfrm>
            <a:off x="482600" y="7232650"/>
            <a:ext cx="9029700" cy="12700"/>
            <a:chOff x="482600" y="7232650"/>
            <a:chExt cx="9029700" cy="12700"/>
          </a:xfrm>
        </p:grpSpPr>
        <p:sp>
          <p:nvSpPr>
            <p:cNvPr id="4" name="object 4"/>
            <p:cNvSpPr/>
            <p:nvPr/>
          </p:nvSpPr>
          <p:spPr>
            <a:xfrm>
              <a:off x="482600" y="7239000"/>
              <a:ext cx="9029700" cy="0"/>
            </a:xfrm>
            <a:custGeom>
              <a:avLst/>
              <a:gdLst/>
              <a:ahLst/>
              <a:cxnLst/>
              <a:rect l="l" t="t" r="r" b="b"/>
              <a:pathLst>
                <a:path w="9029700">
                  <a:moveTo>
                    <a:pt x="9029700" y="0"/>
                  </a:moveTo>
                  <a:lnTo>
                    <a:pt x="0" y="0"/>
                  </a:lnTo>
                </a:path>
              </a:pathLst>
            </a:custGeom>
            <a:solidFill>
              <a:srgbClr val="8D929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482600" y="7239000"/>
              <a:ext cx="9029700" cy="0"/>
            </a:xfrm>
            <a:custGeom>
              <a:avLst/>
              <a:gdLst/>
              <a:ahLst/>
              <a:cxnLst/>
              <a:rect l="l" t="t" r="r" b="b"/>
              <a:pathLst>
                <a:path w="9029700">
                  <a:moveTo>
                    <a:pt x="0" y="0"/>
                  </a:moveTo>
                  <a:lnTo>
                    <a:pt x="9029700" y="0"/>
                  </a:lnTo>
                </a:path>
              </a:pathLst>
            </a:custGeom>
            <a:ln w="12700">
              <a:solidFill>
                <a:srgbClr val="8D929B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6" name="object 6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535"/>
              </a:lnSpc>
            </a:pPr>
            <a:fld id="{81D60167-4931-47E6-BA6A-407CBD079E47}" type="slidenum">
              <a:rPr dirty="0"/>
              <a:t>11</a:t>
            </a:fld>
            <a:r>
              <a:rPr dirty="0"/>
              <a:t>.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482600" y="482600"/>
            <a:ext cx="9042400" cy="5086350"/>
          </a:xfrm>
          <a:prstGeom prst="rect">
            <a:avLst/>
          </a:prstGeom>
        </p:spPr>
      </p:pic>
      <p:grpSp>
        <p:nvGrpSpPr>
          <p:cNvPr id="3" name="object 3"/>
          <p:cNvGrpSpPr/>
          <p:nvPr/>
        </p:nvGrpSpPr>
        <p:grpSpPr>
          <a:xfrm>
            <a:off x="482600" y="7232650"/>
            <a:ext cx="9029700" cy="12700"/>
            <a:chOff x="482600" y="7232650"/>
            <a:chExt cx="9029700" cy="12700"/>
          </a:xfrm>
        </p:grpSpPr>
        <p:sp>
          <p:nvSpPr>
            <p:cNvPr id="4" name="object 4"/>
            <p:cNvSpPr/>
            <p:nvPr/>
          </p:nvSpPr>
          <p:spPr>
            <a:xfrm>
              <a:off x="482600" y="7239000"/>
              <a:ext cx="9029700" cy="0"/>
            </a:xfrm>
            <a:custGeom>
              <a:avLst/>
              <a:gdLst/>
              <a:ahLst/>
              <a:cxnLst/>
              <a:rect l="l" t="t" r="r" b="b"/>
              <a:pathLst>
                <a:path w="9029700">
                  <a:moveTo>
                    <a:pt x="9029700" y="0"/>
                  </a:moveTo>
                  <a:lnTo>
                    <a:pt x="0" y="0"/>
                  </a:lnTo>
                </a:path>
              </a:pathLst>
            </a:custGeom>
            <a:solidFill>
              <a:srgbClr val="8D929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482600" y="7239000"/>
              <a:ext cx="9029700" cy="0"/>
            </a:xfrm>
            <a:custGeom>
              <a:avLst/>
              <a:gdLst/>
              <a:ahLst/>
              <a:cxnLst/>
              <a:rect l="l" t="t" r="r" b="b"/>
              <a:pathLst>
                <a:path w="9029700">
                  <a:moveTo>
                    <a:pt x="0" y="0"/>
                  </a:moveTo>
                  <a:lnTo>
                    <a:pt x="9029700" y="0"/>
                  </a:lnTo>
                </a:path>
              </a:pathLst>
            </a:custGeom>
            <a:ln w="12700">
              <a:solidFill>
                <a:srgbClr val="8D929B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6" name="object 6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535"/>
              </a:lnSpc>
            </a:pPr>
            <a:fld id="{81D60167-4931-47E6-BA6A-407CBD079E47}" type="slidenum">
              <a:rPr dirty="0"/>
              <a:t>12</a:t>
            </a:fld>
            <a:r>
              <a:rPr dirty="0"/>
              <a:t>.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482600" y="482600"/>
            <a:ext cx="9042400" cy="5086350"/>
          </a:xfrm>
          <a:prstGeom prst="rect">
            <a:avLst/>
          </a:prstGeom>
        </p:spPr>
      </p:pic>
      <p:grpSp>
        <p:nvGrpSpPr>
          <p:cNvPr id="3" name="object 3"/>
          <p:cNvGrpSpPr/>
          <p:nvPr/>
        </p:nvGrpSpPr>
        <p:grpSpPr>
          <a:xfrm>
            <a:off x="482600" y="7232650"/>
            <a:ext cx="9029700" cy="12700"/>
            <a:chOff x="482600" y="7232650"/>
            <a:chExt cx="9029700" cy="12700"/>
          </a:xfrm>
        </p:grpSpPr>
        <p:sp>
          <p:nvSpPr>
            <p:cNvPr id="4" name="object 4"/>
            <p:cNvSpPr/>
            <p:nvPr/>
          </p:nvSpPr>
          <p:spPr>
            <a:xfrm>
              <a:off x="482600" y="7239000"/>
              <a:ext cx="9029700" cy="0"/>
            </a:xfrm>
            <a:custGeom>
              <a:avLst/>
              <a:gdLst/>
              <a:ahLst/>
              <a:cxnLst/>
              <a:rect l="l" t="t" r="r" b="b"/>
              <a:pathLst>
                <a:path w="9029700">
                  <a:moveTo>
                    <a:pt x="9029700" y="0"/>
                  </a:moveTo>
                  <a:lnTo>
                    <a:pt x="0" y="0"/>
                  </a:lnTo>
                </a:path>
              </a:pathLst>
            </a:custGeom>
            <a:solidFill>
              <a:srgbClr val="8D929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482600" y="7239000"/>
              <a:ext cx="9029700" cy="0"/>
            </a:xfrm>
            <a:custGeom>
              <a:avLst/>
              <a:gdLst/>
              <a:ahLst/>
              <a:cxnLst/>
              <a:rect l="l" t="t" r="r" b="b"/>
              <a:pathLst>
                <a:path w="9029700">
                  <a:moveTo>
                    <a:pt x="0" y="0"/>
                  </a:moveTo>
                  <a:lnTo>
                    <a:pt x="9029700" y="0"/>
                  </a:lnTo>
                </a:path>
              </a:pathLst>
            </a:custGeom>
            <a:ln w="12700">
              <a:solidFill>
                <a:srgbClr val="8D929B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6" name="object 6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535"/>
              </a:lnSpc>
            </a:pPr>
            <a:fld id="{81D60167-4931-47E6-BA6A-407CBD079E47}" type="slidenum">
              <a:rPr dirty="0"/>
              <a:t>13</a:t>
            </a:fld>
            <a:r>
              <a:rPr dirty="0"/>
              <a:t>.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482600" y="482600"/>
            <a:ext cx="9042400" cy="5086350"/>
          </a:xfrm>
          <a:prstGeom prst="rect">
            <a:avLst/>
          </a:prstGeom>
        </p:spPr>
      </p:pic>
      <p:grpSp>
        <p:nvGrpSpPr>
          <p:cNvPr id="3" name="object 3"/>
          <p:cNvGrpSpPr/>
          <p:nvPr/>
        </p:nvGrpSpPr>
        <p:grpSpPr>
          <a:xfrm>
            <a:off x="482600" y="7232650"/>
            <a:ext cx="9029700" cy="12700"/>
            <a:chOff x="482600" y="7232650"/>
            <a:chExt cx="9029700" cy="12700"/>
          </a:xfrm>
        </p:grpSpPr>
        <p:sp>
          <p:nvSpPr>
            <p:cNvPr id="4" name="object 4"/>
            <p:cNvSpPr/>
            <p:nvPr/>
          </p:nvSpPr>
          <p:spPr>
            <a:xfrm>
              <a:off x="482600" y="7239000"/>
              <a:ext cx="9029700" cy="0"/>
            </a:xfrm>
            <a:custGeom>
              <a:avLst/>
              <a:gdLst/>
              <a:ahLst/>
              <a:cxnLst/>
              <a:rect l="l" t="t" r="r" b="b"/>
              <a:pathLst>
                <a:path w="9029700">
                  <a:moveTo>
                    <a:pt x="9029700" y="0"/>
                  </a:moveTo>
                  <a:lnTo>
                    <a:pt x="0" y="0"/>
                  </a:lnTo>
                </a:path>
              </a:pathLst>
            </a:custGeom>
            <a:solidFill>
              <a:srgbClr val="8D929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482600" y="7239000"/>
              <a:ext cx="9029700" cy="0"/>
            </a:xfrm>
            <a:custGeom>
              <a:avLst/>
              <a:gdLst/>
              <a:ahLst/>
              <a:cxnLst/>
              <a:rect l="l" t="t" r="r" b="b"/>
              <a:pathLst>
                <a:path w="9029700">
                  <a:moveTo>
                    <a:pt x="0" y="0"/>
                  </a:moveTo>
                  <a:lnTo>
                    <a:pt x="9029700" y="0"/>
                  </a:lnTo>
                </a:path>
              </a:pathLst>
            </a:custGeom>
            <a:ln w="12700">
              <a:solidFill>
                <a:srgbClr val="8D929B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6" name="object 6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535"/>
              </a:lnSpc>
            </a:pPr>
            <a:fld id="{81D60167-4931-47E6-BA6A-407CBD079E47}" type="slidenum">
              <a:rPr dirty="0"/>
              <a:t>14</a:t>
            </a:fld>
            <a:r>
              <a:rPr dirty="0"/>
              <a:t>.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482600" y="482600"/>
            <a:ext cx="9042400" cy="5086350"/>
          </a:xfrm>
          <a:prstGeom prst="rect">
            <a:avLst/>
          </a:prstGeom>
        </p:spPr>
      </p:pic>
      <p:grpSp>
        <p:nvGrpSpPr>
          <p:cNvPr id="3" name="object 3"/>
          <p:cNvGrpSpPr/>
          <p:nvPr/>
        </p:nvGrpSpPr>
        <p:grpSpPr>
          <a:xfrm>
            <a:off x="482600" y="7232650"/>
            <a:ext cx="9029700" cy="12700"/>
            <a:chOff x="482600" y="7232650"/>
            <a:chExt cx="9029700" cy="12700"/>
          </a:xfrm>
        </p:grpSpPr>
        <p:sp>
          <p:nvSpPr>
            <p:cNvPr id="4" name="object 4"/>
            <p:cNvSpPr/>
            <p:nvPr/>
          </p:nvSpPr>
          <p:spPr>
            <a:xfrm>
              <a:off x="482600" y="7239000"/>
              <a:ext cx="9029700" cy="0"/>
            </a:xfrm>
            <a:custGeom>
              <a:avLst/>
              <a:gdLst/>
              <a:ahLst/>
              <a:cxnLst/>
              <a:rect l="l" t="t" r="r" b="b"/>
              <a:pathLst>
                <a:path w="9029700">
                  <a:moveTo>
                    <a:pt x="9029700" y="0"/>
                  </a:moveTo>
                  <a:lnTo>
                    <a:pt x="0" y="0"/>
                  </a:lnTo>
                </a:path>
              </a:pathLst>
            </a:custGeom>
            <a:solidFill>
              <a:srgbClr val="8D929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482600" y="7239000"/>
              <a:ext cx="9029700" cy="0"/>
            </a:xfrm>
            <a:custGeom>
              <a:avLst/>
              <a:gdLst/>
              <a:ahLst/>
              <a:cxnLst/>
              <a:rect l="l" t="t" r="r" b="b"/>
              <a:pathLst>
                <a:path w="9029700">
                  <a:moveTo>
                    <a:pt x="0" y="0"/>
                  </a:moveTo>
                  <a:lnTo>
                    <a:pt x="9029700" y="0"/>
                  </a:lnTo>
                </a:path>
              </a:pathLst>
            </a:custGeom>
            <a:ln w="12700">
              <a:solidFill>
                <a:srgbClr val="8D929B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6" name="object 6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535"/>
              </a:lnSpc>
            </a:pPr>
            <a:fld id="{81D60167-4931-47E6-BA6A-407CBD079E47}" type="slidenum">
              <a:rPr dirty="0"/>
              <a:t>15</a:t>
            </a:fld>
            <a:r>
              <a:rPr dirty="0"/>
              <a:t>.</a:t>
            </a: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482600" y="482600"/>
            <a:ext cx="9042400" cy="5086350"/>
          </a:xfrm>
          <a:prstGeom prst="rect">
            <a:avLst/>
          </a:prstGeom>
        </p:spPr>
      </p:pic>
      <p:grpSp>
        <p:nvGrpSpPr>
          <p:cNvPr id="3" name="object 3"/>
          <p:cNvGrpSpPr/>
          <p:nvPr/>
        </p:nvGrpSpPr>
        <p:grpSpPr>
          <a:xfrm>
            <a:off x="482600" y="7232650"/>
            <a:ext cx="9029700" cy="12700"/>
            <a:chOff x="482600" y="7232650"/>
            <a:chExt cx="9029700" cy="12700"/>
          </a:xfrm>
        </p:grpSpPr>
        <p:sp>
          <p:nvSpPr>
            <p:cNvPr id="4" name="object 4"/>
            <p:cNvSpPr/>
            <p:nvPr/>
          </p:nvSpPr>
          <p:spPr>
            <a:xfrm>
              <a:off x="482600" y="7239000"/>
              <a:ext cx="9029700" cy="0"/>
            </a:xfrm>
            <a:custGeom>
              <a:avLst/>
              <a:gdLst/>
              <a:ahLst/>
              <a:cxnLst/>
              <a:rect l="l" t="t" r="r" b="b"/>
              <a:pathLst>
                <a:path w="9029700">
                  <a:moveTo>
                    <a:pt x="9029700" y="0"/>
                  </a:moveTo>
                  <a:lnTo>
                    <a:pt x="0" y="0"/>
                  </a:lnTo>
                </a:path>
              </a:pathLst>
            </a:custGeom>
            <a:solidFill>
              <a:srgbClr val="8D929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482600" y="7239000"/>
              <a:ext cx="9029700" cy="0"/>
            </a:xfrm>
            <a:custGeom>
              <a:avLst/>
              <a:gdLst/>
              <a:ahLst/>
              <a:cxnLst/>
              <a:rect l="l" t="t" r="r" b="b"/>
              <a:pathLst>
                <a:path w="9029700">
                  <a:moveTo>
                    <a:pt x="0" y="0"/>
                  </a:moveTo>
                  <a:lnTo>
                    <a:pt x="9029700" y="0"/>
                  </a:lnTo>
                </a:path>
              </a:pathLst>
            </a:custGeom>
            <a:ln w="12700">
              <a:solidFill>
                <a:srgbClr val="8D929B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6" name="object 6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535"/>
              </a:lnSpc>
            </a:pPr>
            <a:fld id="{81D60167-4931-47E6-BA6A-407CBD079E47}" type="slidenum">
              <a:rPr dirty="0"/>
              <a:t>16</a:t>
            </a:fld>
            <a:r>
              <a:rPr dirty="0"/>
              <a:t>.</a:t>
            </a: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482600" y="482600"/>
            <a:ext cx="9042400" cy="5086350"/>
          </a:xfrm>
          <a:prstGeom prst="rect">
            <a:avLst/>
          </a:prstGeom>
        </p:spPr>
      </p:pic>
      <p:grpSp>
        <p:nvGrpSpPr>
          <p:cNvPr id="3" name="object 3"/>
          <p:cNvGrpSpPr/>
          <p:nvPr/>
        </p:nvGrpSpPr>
        <p:grpSpPr>
          <a:xfrm>
            <a:off x="482600" y="7232650"/>
            <a:ext cx="9029700" cy="12700"/>
            <a:chOff x="482600" y="7232650"/>
            <a:chExt cx="9029700" cy="12700"/>
          </a:xfrm>
        </p:grpSpPr>
        <p:sp>
          <p:nvSpPr>
            <p:cNvPr id="4" name="object 4"/>
            <p:cNvSpPr/>
            <p:nvPr/>
          </p:nvSpPr>
          <p:spPr>
            <a:xfrm>
              <a:off x="482600" y="7239000"/>
              <a:ext cx="9029700" cy="0"/>
            </a:xfrm>
            <a:custGeom>
              <a:avLst/>
              <a:gdLst/>
              <a:ahLst/>
              <a:cxnLst/>
              <a:rect l="l" t="t" r="r" b="b"/>
              <a:pathLst>
                <a:path w="9029700">
                  <a:moveTo>
                    <a:pt x="9029700" y="0"/>
                  </a:moveTo>
                  <a:lnTo>
                    <a:pt x="0" y="0"/>
                  </a:lnTo>
                </a:path>
              </a:pathLst>
            </a:custGeom>
            <a:solidFill>
              <a:srgbClr val="8D929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482600" y="7239000"/>
              <a:ext cx="9029700" cy="0"/>
            </a:xfrm>
            <a:custGeom>
              <a:avLst/>
              <a:gdLst/>
              <a:ahLst/>
              <a:cxnLst/>
              <a:rect l="l" t="t" r="r" b="b"/>
              <a:pathLst>
                <a:path w="9029700">
                  <a:moveTo>
                    <a:pt x="0" y="0"/>
                  </a:moveTo>
                  <a:lnTo>
                    <a:pt x="9029700" y="0"/>
                  </a:lnTo>
                </a:path>
              </a:pathLst>
            </a:custGeom>
            <a:ln w="12700">
              <a:solidFill>
                <a:srgbClr val="8D929B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6" name="object 6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535"/>
              </a:lnSpc>
            </a:pPr>
            <a:fld id="{81D60167-4931-47E6-BA6A-407CBD079E47}" type="slidenum">
              <a:rPr dirty="0"/>
              <a:t>17</a:t>
            </a:fld>
            <a:r>
              <a:rPr dirty="0"/>
              <a:t>.</a:t>
            </a: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482600" y="482600"/>
            <a:ext cx="9042400" cy="5086350"/>
          </a:xfrm>
          <a:prstGeom prst="rect">
            <a:avLst/>
          </a:prstGeom>
        </p:spPr>
      </p:pic>
      <p:grpSp>
        <p:nvGrpSpPr>
          <p:cNvPr id="3" name="object 3"/>
          <p:cNvGrpSpPr/>
          <p:nvPr/>
        </p:nvGrpSpPr>
        <p:grpSpPr>
          <a:xfrm>
            <a:off x="482600" y="7232650"/>
            <a:ext cx="9029700" cy="12700"/>
            <a:chOff x="482600" y="7232650"/>
            <a:chExt cx="9029700" cy="12700"/>
          </a:xfrm>
        </p:grpSpPr>
        <p:sp>
          <p:nvSpPr>
            <p:cNvPr id="4" name="object 4"/>
            <p:cNvSpPr/>
            <p:nvPr/>
          </p:nvSpPr>
          <p:spPr>
            <a:xfrm>
              <a:off x="482600" y="7239000"/>
              <a:ext cx="9029700" cy="0"/>
            </a:xfrm>
            <a:custGeom>
              <a:avLst/>
              <a:gdLst/>
              <a:ahLst/>
              <a:cxnLst/>
              <a:rect l="l" t="t" r="r" b="b"/>
              <a:pathLst>
                <a:path w="9029700">
                  <a:moveTo>
                    <a:pt x="9029700" y="0"/>
                  </a:moveTo>
                  <a:lnTo>
                    <a:pt x="0" y="0"/>
                  </a:lnTo>
                </a:path>
              </a:pathLst>
            </a:custGeom>
            <a:solidFill>
              <a:srgbClr val="8D929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482600" y="7239000"/>
              <a:ext cx="9029700" cy="0"/>
            </a:xfrm>
            <a:custGeom>
              <a:avLst/>
              <a:gdLst/>
              <a:ahLst/>
              <a:cxnLst/>
              <a:rect l="l" t="t" r="r" b="b"/>
              <a:pathLst>
                <a:path w="9029700">
                  <a:moveTo>
                    <a:pt x="0" y="0"/>
                  </a:moveTo>
                  <a:lnTo>
                    <a:pt x="9029700" y="0"/>
                  </a:lnTo>
                </a:path>
              </a:pathLst>
            </a:custGeom>
            <a:ln w="12700">
              <a:solidFill>
                <a:srgbClr val="8D929B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6" name="object 6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535"/>
              </a:lnSpc>
            </a:pPr>
            <a:fld id="{81D60167-4931-47E6-BA6A-407CBD079E47}" type="slidenum">
              <a:rPr dirty="0"/>
              <a:t>18</a:t>
            </a:fld>
            <a:r>
              <a:rPr dirty="0"/>
              <a:t>.</a:t>
            </a: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482600" y="482600"/>
            <a:ext cx="9042400" cy="5086350"/>
          </a:xfrm>
          <a:prstGeom prst="rect">
            <a:avLst/>
          </a:prstGeom>
        </p:spPr>
      </p:pic>
      <p:grpSp>
        <p:nvGrpSpPr>
          <p:cNvPr id="3" name="object 3"/>
          <p:cNvGrpSpPr/>
          <p:nvPr/>
        </p:nvGrpSpPr>
        <p:grpSpPr>
          <a:xfrm>
            <a:off x="482600" y="7232650"/>
            <a:ext cx="9029700" cy="12700"/>
            <a:chOff x="482600" y="7232650"/>
            <a:chExt cx="9029700" cy="12700"/>
          </a:xfrm>
        </p:grpSpPr>
        <p:sp>
          <p:nvSpPr>
            <p:cNvPr id="4" name="object 4"/>
            <p:cNvSpPr/>
            <p:nvPr/>
          </p:nvSpPr>
          <p:spPr>
            <a:xfrm>
              <a:off x="482600" y="7239000"/>
              <a:ext cx="9029700" cy="0"/>
            </a:xfrm>
            <a:custGeom>
              <a:avLst/>
              <a:gdLst/>
              <a:ahLst/>
              <a:cxnLst/>
              <a:rect l="l" t="t" r="r" b="b"/>
              <a:pathLst>
                <a:path w="9029700">
                  <a:moveTo>
                    <a:pt x="9029700" y="0"/>
                  </a:moveTo>
                  <a:lnTo>
                    <a:pt x="0" y="0"/>
                  </a:lnTo>
                </a:path>
              </a:pathLst>
            </a:custGeom>
            <a:solidFill>
              <a:srgbClr val="8D929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482600" y="7239000"/>
              <a:ext cx="9029700" cy="0"/>
            </a:xfrm>
            <a:custGeom>
              <a:avLst/>
              <a:gdLst/>
              <a:ahLst/>
              <a:cxnLst/>
              <a:rect l="l" t="t" r="r" b="b"/>
              <a:pathLst>
                <a:path w="9029700">
                  <a:moveTo>
                    <a:pt x="0" y="0"/>
                  </a:moveTo>
                  <a:lnTo>
                    <a:pt x="9029700" y="0"/>
                  </a:lnTo>
                </a:path>
              </a:pathLst>
            </a:custGeom>
            <a:ln w="12700">
              <a:solidFill>
                <a:srgbClr val="8D929B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6" name="object 6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535"/>
              </a:lnSpc>
            </a:pPr>
            <a:fld id="{81D60167-4931-47E6-BA6A-407CBD079E47}" type="slidenum">
              <a:rPr dirty="0"/>
              <a:t>19</a:t>
            </a:fld>
            <a:r>
              <a:rPr dirty="0"/>
              <a:t>.</a:t>
            </a: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482600" y="482600"/>
            <a:ext cx="9042400" cy="5086350"/>
          </a:xfrm>
          <a:prstGeom prst="rect">
            <a:avLst/>
          </a:prstGeom>
        </p:spPr>
      </p:pic>
      <p:grpSp>
        <p:nvGrpSpPr>
          <p:cNvPr id="3" name="object 3"/>
          <p:cNvGrpSpPr/>
          <p:nvPr/>
        </p:nvGrpSpPr>
        <p:grpSpPr>
          <a:xfrm>
            <a:off x="482600" y="7232650"/>
            <a:ext cx="9029700" cy="12700"/>
            <a:chOff x="482600" y="7232650"/>
            <a:chExt cx="9029700" cy="12700"/>
          </a:xfrm>
        </p:grpSpPr>
        <p:sp>
          <p:nvSpPr>
            <p:cNvPr id="4" name="object 4"/>
            <p:cNvSpPr/>
            <p:nvPr/>
          </p:nvSpPr>
          <p:spPr>
            <a:xfrm>
              <a:off x="482600" y="7239000"/>
              <a:ext cx="9029700" cy="0"/>
            </a:xfrm>
            <a:custGeom>
              <a:avLst/>
              <a:gdLst/>
              <a:ahLst/>
              <a:cxnLst/>
              <a:rect l="l" t="t" r="r" b="b"/>
              <a:pathLst>
                <a:path w="9029700">
                  <a:moveTo>
                    <a:pt x="9029700" y="0"/>
                  </a:moveTo>
                  <a:lnTo>
                    <a:pt x="0" y="0"/>
                  </a:lnTo>
                </a:path>
              </a:pathLst>
            </a:custGeom>
            <a:solidFill>
              <a:srgbClr val="8D929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482600" y="7239000"/>
              <a:ext cx="9029700" cy="0"/>
            </a:xfrm>
            <a:custGeom>
              <a:avLst/>
              <a:gdLst/>
              <a:ahLst/>
              <a:cxnLst/>
              <a:rect l="l" t="t" r="r" b="b"/>
              <a:pathLst>
                <a:path w="9029700">
                  <a:moveTo>
                    <a:pt x="0" y="0"/>
                  </a:moveTo>
                  <a:lnTo>
                    <a:pt x="9029700" y="0"/>
                  </a:lnTo>
                </a:path>
              </a:pathLst>
            </a:custGeom>
            <a:ln w="12700">
              <a:solidFill>
                <a:srgbClr val="8D929B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6" name="object 6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535"/>
              </a:lnSpc>
            </a:pPr>
            <a:fld id="{81D60167-4931-47E6-BA6A-407CBD079E47}" type="slidenum">
              <a:rPr dirty="0"/>
              <a:t>20</a:t>
            </a:fld>
            <a:r>
              <a:rPr dirty="0"/>
              <a:t>.</a:t>
            </a: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482600" y="482600"/>
            <a:ext cx="9042400" cy="5086350"/>
          </a:xfrm>
          <a:prstGeom prst="rect">
            <a:avLst/>
          </a:prstGeom>
        </p:spPr>
      </p:pic>
      <p:grpSp>
        <p:nvGrpSpPr>
          <p:cNvPr id="3" name="object 3"/>
          <p:cNvGrpSpPr/>
          <p:nvPr/>
        </p:nvGrpSpPr>
        <p:grpSpPr>
          <a:xfrm>
            <a:off x="482600" y="7232650"/>
            <a:ext cx="9029700" cy="12700"/>
            <a:chOff x="482600" y="7232650"/>
            <a:chExt cx="9029700" cy="12700"/>
          </a:xfrm>
        </p:grpSpPr>
        <p:sp>
          <p:nvSpPr>
            <p:cNvPr id="4" name="object 4"/>
            <p:cNvSpPr/>
            <p:nvPr/>
          </p:nvSpPr>
          <p:spPr>
            <a:xfrm>
              <a:off x="482600" y="7239000"/>
              <a:ext cx="9029700" cy="0"/>
            </a:xfrm>
            <a:custGeom>
              <a:avLst/>
              <a:gdLst/>
              <a:ahLst/>
              <a:cxnLst/>
              <a:rect l="l" t="t" r="r" b="b"/>
              <a:pathLst>
                <a:path w="9029700">
                  <a:moveTo>
                    <a:pt x="9029700" y="0"/>
                  </a:moveTo>
                  <a:lnTo>
                    <a:pt x="0" y="0"/>
                  </a:lnTo>
                </a:path>
              </a:pathLst>
            </a:custGeom>
            <a:solidFill>
              <a:srgbClr val="8D929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482600" y="7239000"/>
              <a:ext cx="9029700" cy="0"/>
            </a:xfrm>
            <a:custGeom>
              <a:avLst/>
              <a:gdLst/>
              <a:ahLst/>
              <a:cxnLst/>
              <a:rect l="l" t="t" r="r" b="b"/>
              <a:pathLst>
                <a:path w="9029700">
                  <a:moveTo>
                    <a:pt x="0" y="0"/>
                  </a:moveTo>
                  <a:lnTo>
                    <a:pt x="9029700" y="0"/>
                  </a:lnTo>
                </a:path>
              </a:pathLst>
            </a:custGeom>
            <a:ln w="12700">
              <a:solidFill>
                <a:srgbClr val="8D929B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6" name="object 6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535"/>
              </a:lnSpc>
            </a:pPr>
            <a:fld id="{81D60167-4931-47E6-BA6A-407CBD079E47}" type="slidenum">
              <a:rPr dirty="0"/>
              <a:t>21</a:t>
            </a:fld>
            <a:r>
              <a:rPr dirty="0"/>
              <a:t>.</a:t>
            </a:r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482600" y="482600"/>
            <a:ext cx="9042400" cy="5086350"/>
          </a:xfrm>
          <a:prstGeom prst="rect">
            <a:avLst/>
          </a:prstGeom>
        </p:spPr>
      </p:pic>
      <p:grpSp>
        <p:nvGrpSpPr>
          <p:cNvPr id="3" name="object 3"/>
          <p:cNvGrpSpPr/>
          <p:nvPr/>
        </p:nvGrpSpPr>
        <p:grpSpPr>
          <a:xfrm>
            <a:off x="482600" y="7232650"/>
            <a:ext cx="9029700" cy="12700"/>
            <a:chOff x="482600" y="7232650"/>
            <a:chExt cx="9029700" cy="12700"/>
          </a:xfrm>
        </p:grpSpPr>
        <p:sp>
          <p:nvSpPr>
            <p:cNvPr id="4" name="object 4"/>
            <p:cNvSpPr/>
            <p:nvPr/>
          </p:nvSpPr>
          <p:spPr>
            <a:xfrm>
              <a:off x="482600" y="7239000"/>
              <a:ext cx="9029700" cy="0"/>
            </a:xfrm>
            <a:custGeom>
              <a:avLst/>
              <a:gdLst/>
              <a:ahLst/>
              <a:cxnLst/>
              <a:rect l="l" t="t" r="r" b="b"/>
              <a:pathLst>
                <a:path w="9029700">
                  <a:moveTo>
                    <a:pt x="9029700" y="0"/>
                  </a:moveTo>
                  <a:lnTo>
                    <a:pt x="0" y="0"/>
                  </a:lnTo>
                </a:path>
              </a:pathLst>
            </a:custGeom>
            <a:solidFill>
              <a:srgbClr val="8D929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482600" y="7239000"/>
              <a:ext cx="9029700" cy="0"/>
            </a:xfrm>
            <a:custGeom>
              <a:avLst/>
              <a:gdLst/>
              <a:ahLst/>
              <a:cxnLst/>
              <a:rect l="l" t="t" r="r" b="b"/>
              <a:pathLst>
                <a:path w="9029700">
                  <a:moveTo>
                    <a:pt x="0" y="0"/>
                  </a:moveTo>
                  <a:lnTo>
                    <a:pt x="9029700" y="0"/>
                  </a:lnTo>
                </a:path>
              </a:pathLst>
            </a:custGeom>
            <a:ln w="12700">
              <a:solidFill>
                <a:srgbClr val="8D929B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6" name="object 6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535"/>
              </a:lnSpc>
            </a:pPr>
            <a:fld id="{81D60167-4931-47E6-BA6A-407CBD079E47}" type="slidenum">
              <a:rPr dirty="0"/>
              <a:t>22</a:t>
            </a:fld>
            <a:r>
              <a:rPr dirty="0"/>
              <a:t>.</a:t>
            </a:r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482600" y="482600"/>
            <a:ext cx="9042400" cy="5086350"/>
          </a:xfrm>
          <a:prstGeom prst="rect">
            <a:avLst/>
          </a:prstGeom>
        </p:spPr>
      </p:pic>
      <p:grpSp>
        <p:nvGrpSpPr>
          <p:cNvPr id="3" name="object 3"/>
          <p:cNvGrpSpPr/>
          <p:nvPr/>
        </p:nvGrpSpPr>
        <p:grpSpPr>
          <a:xfrm>
            <a:off x="482600" y="7232650"/>
            <a:ext cx="9029700" cy="12700"/>
            <a:chOff x="482600" y="7232650"/>
            <a:chExt cx="9029700" cy="12700"/>
          </a:xfrm>
        </p:grpSpPr>
        <p:sp>
          <p:nvSpPr>
            <p:cNvPr id="4" name="object 4"/>
            <p:cNvSpPr/>
            <p:nvPr/>
          </p:nvSpPr>
          <p:spPr>
            <a:xfrm>
              <a:off x="482600" y="7239000"/>
              <a:ext cx="9029700" cy="0"/>
            </a:xfrm>
            <a:custGeom>
              <a:avLst/>
              <a:gdLst/>
              <a:ahLst/>
              <a:cxnLst/>
              <a:rect l="l" t="t" r="r" b="b"/>
              <a:pathLst>
                <a:path w="9029700">
                  <a:moveTo>
                    <a:pt x="9029700" y="0"/>
                  </a:moveTo>
                  <a:lnTo>
                    <a:pt x="0" y="0"/>
                  </a:lnTo>
                </a:path>
              </a:pathLst>
            </a:custGeom>
            <a:solidFill>
              <a:srgbClr val="8D929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482600" y="7239000"/>
              <a:ext cx="9029700" cy="0"/>
            </a:xfrm>
            <a:custGeom>
              <a:avLst/>
              <a:gdLst/>
              <a:ahLst/>
              <a:cxnLst/>
              <a:rect l="l" t="t" r="r" b="b"/>
              <a:pathLst>
                <a:path w="9029700">
                  <a:moveTo>
                    <a:pt x="0" y="0"/>
                  </a:moveTo>
                  <a:lnTo>
                    <a:pt x="9029700" y="0"/>
                  </a:lnTo>
                </a:path>
              </a:pathLst>
            </a:custGeom>
            <a:ln w="12700">
              <a:solidFill>
                <a:srgbClr val="8D929B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6" name="object 6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535"/>
              </a:lnSpc>
            </a:pPr>
            <a:fld id="{81D60167-4931-47E6-BA6A-407CBD079E47}" type="slidenum">
              <a:rPr dirty="0"/>
              <a:t>23</a:t>
            </a:fld>
            <a:r>
              <a:rPr dirty="0"/>
              <a:t>.</a:t>
            </a:r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482600" y="482600"/>
            <a:ext cx="9042400" cy="5086350"/>
          </a:xfrm>
          <a:prstGeom prst="rect">
            <a:avLst/>
          </a:prstGeom>
        </p:spPr>
      </p:pic>
      <p:grpSp>
        <p:nvGrpSpPr>
          <p:cNvPr id="3" name="object 3"/>
          <p:cNvGrpSpPr/>
          <p:nvPr/>
        </p:nvGrpSpPr>
        <p:grpSpPr>
          <a:xfrm>
            <a:off x="482600" y="7232650"/>
            <a:ext cx="9029700" cy="12700"/>
            <a:chOff x="482600" y="7232650"/>
            <a:chExt cx="9029700" cy="12700"/>
          </a:xfrm>
        </p:grpSpPr>
        <p:sp>
          <p:nvSpPr>
            <p:cNvPr id="4" name="object 4"/>
            <p:cNvSpPr/>
            <p:nvPr/>
          </p:nvSpPr>
          <p:spPr>
            <a:xfrm>
              <a:off x="482600" y="7239000"/>
              <a:ext cx="9029700" cy="0"/>
            </a:xfrm>
            <a:custGeom>
              <a:avLst/>
              <a:gdLst/>
              <a:ahLst/>
              <a:cxnLst/>
              <a:rect l="l" t="t" r="r" b="b"/>
              <a:pathLst>
                <a:path w="9029700">
                  <a:moveTo>
                    <a:pt x="9029700" y="0"/>
                  </a:moveTo>
                  <a:lnTo>
                    <a:pt x="0" y="0"/>
                  </a:lnTo>
                </a:path>
              </a:pathLst>
            </a:custGeom>
            <a:solidFill>
              <a:srgbClr val="8D929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482600" y="7239000"/>
              <a:ext cx="9029700" cy="0"/>
            </a:xfrm>
            <a:custGeom>
              <a:avLst/>
              <a:gdLst/>
              <a:ahLst/>
              <a:cxnLst/>
              <a:rect l="l" t="t" r="r" b="b"/>
              <a:pathLst>
                <a:path w="9029700">
                  <a:moveTo>
                    <a:pt x="0" y="0"/>
                  </a:moveTo>
                  <a:lnTo>
                    <a:pt x="9029700" y="0"/>
                  </a:lnTo>
                </a:path>
              </a:pathLst>
            </a:custGeom>
            <a:ln w="12700">
              <a:solidFill>
                <a:srgbClr val="8D929B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6" name="object 6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535"/>
              </a:lnSpc>
            </a:pPr>
            <a:fld id="{81D60167-4931-47E6-BA6A-407CBD079E47}" type="slidenum">
              <a:rPr dirty="0"/>
              <a:t>24</a:t>
            </a:fld>
            <a:r>
              <a:rPr dirty="0"/>
              <a:t>.</a:t>
            </a:r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482600" y="482600"/>
            <a:ext cx="9042400" cy="5086350"/>
          </a:xfrm>
          <a:prstGeom prst="rect">
            <a:avLst/>
          </a:prstGeom>
        </p:spPr>
      </p:pic>
      <p:grpSp>
        <p:nvGrpSpPr>
          <p:cNvPr id="3" name="object 3"/>
          <p:cNvGrpSpPr/>
          <p:nvPr/>
        </p:nvGrpSpPr>
        <p:grpSpPr>
          <a:xfrm>
            <a:off x="482600" y="7232650"/>
            <a:ext cx="9029700" cy="12700"/>
            <a:chOff x="482600" y="7232650"/>
            <a:chExt cx="9029700" cy="12700"/>
          </a:xfrm>
        </p:grpSpPr>
        <p:sp>
          <p:nvSpPr>
            <p:cNvPr id="4" name="object 4"/>
            <p:cNvSpPr/>
            <p:nvPr/>
          </p:nvSpPr>
          <p:spPr>
            <a:xfrm>
              <a:off x="482600" y="7239000"/>
              <a:ext cx="9029700" cy="0"/>
            </a:xfrm>
            <a:custGeom>
              <a:avLst/>
              <a:gdLst/>
              <a:ahLst/>
              <a:cxnLst/>
              <a:rect l="l" t="t" r="r" b="b"/>
              <a:pathLst>
                <a:path w="9029700">
                  <a:moveTo>
                    <a:pt x="9029700" y="0"/>
                  </a:moveTo>
                  <a:lnTo>
                    <a:pt x="0" y="0"/>
                  </a:lnTo>
                </a:path>
              </a:pathLst>
            </a:custGeom>
            <a:solidFill>
              <a:srgbClr val="8D929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482600" y="7239000"/>
              <a:ext cx="9029700" cy="0"/>
            </a:xfrm>
            <a:custGeom>
              <a:avLst/>
              <a:gdLst/>
              <a:ahLst/>
              <a:cxnLst/>
              <a:rect l="l" t="t" r="r" b="b"/>
              <a:pathLst>
                <a:path w="9029700">
                  <a:moveTo>
                    <a:pt x="0" y="0"/>
                  </a:moveTo>
                  <a:lnTo>
                    <a:pt x="9029700" y="0"/>
                  </a:lnTo>
                </a:path>
              </a:pathLst>
            </a:custGeom>
            <a:ln w="12700">
              <a:solidFill>
                <a:srgbClr val="8D929B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6" name="object 6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535"/>
              </a:lnSpc>
            </a:pPr>
            <a:fld id="{81D60167-4931-47E6-BA6A-407CBD079E47}" type="slidenum">
              <a:rPr dirty="0"/>
              <a:t>25</a:t>
            </a:fld>
            <a:r>
              <a:rPr dirty="0"/>
              <a:t>.</a:t>
            </a:r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482600" y="482600"/>
            <a:ext cx="9042400" cy="5086350"/>
          </a:xfrm>
          <a:prstGeom prst="rect">
            <a:avLst/>
          </a:prstGeom>
        </p:spPr>
      </p:pic>
      <p:grpSp>
        <p:nvGrpSpPr>
          <p:cNvPr id="3" name="object 3"/>
          <p:cNvGrpSpPr/>
          <p:nvPr/>
        </p:nvGrpSpPr>
        <p:grpSpPr>
          <a:xfrm>
            <a:off x="482600" y="7232650"/>
            <a:ext cx="9029700" cy="12700"/>
            <a:chOff x="482600" y="7232650"/>
            <a:chExt cx="9029700" cy="12700"/>
          </a:xfrm>
        </p:grpSpPr>
        <p:sp>
          <p:nvSpPr>
            <p:cNvPr id="4" name="object 4"/>
            <p:cNvSpPr/>
            <p:nvPr/>
          </p:nvSpPr>
          <p:spPr>
            <a:xfrm>
              <a:off x="482600" y="7239000"/>
              <a:ext cx="9029700" cy="0"/>
            </a:xfrm>
            <a:custGeom>
              <a:avLst/>
              <a:gdLst/>
              <a:ahLst/>
              <a:cxnLst/>
              <a:rect l="l" t="t" r="r" b="b"/>
              <a:pathLst>
                <a:path w="9029700">
                  <a:moveTo>
                    <a:pt x="9029700" y="0"/>
                  </a:moveTo>
                  <a:lnTo>
                    <a:pt x="0" y="0"/>
                  </a:lnTo>
                </a:path>
              </a:pathLst>
            </a:custGeom>
            <a:solidFill>
              <a:srgbClr val="8D929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482600" y="7239000"/>
              <a:ext cx="9029700" cy="0"/>
            </a:xfrm>
            <a:custGeom>
              <a:avLst/>
              <a:gdLst/>
              <a:ahLst/>
              <a:cxnLst/>
              <a:rect l="l" t="t" r="r" b="b"/>
              <a:pathLst>
                <a:path w="9029700">
                  <a:moveTo>
                    <a:pt x="0" y="0"/>
                  </a:moveTo>
                  <a:lnTo>
                    <a:pt x="9029700" y="0"/>
                  </a:lnTo>
                </a:path>
              </a:pathLst>
            </a:custGeom>
            <a:ln w="12700">
              <a:solidFill>
                <a:srgbClr val="8D929B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6" name="object 6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535"/>
              </a:lnSpc>
            </a:pPr>
            <a:fld id="{81D60167-4931-47E6-BA6A-407CBD079E47}" type="slidenum">
              <a:rPr dirty="0"/>
              <a:t>26</a:t>
            </a:fld>
            <a:r>
              <a:rPr dirty="0"/>
              <a:t>.</a:t>
            </a:r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482600" y="482600"/>
            <a:ext cx="9042400" cy="5086350"/>
          </a:xfrm>
          <a:prstGeom prst="rect">
            <a:avLst/>
          </a:prstGeom>
        </p:spPr>
      </p:pic>
      <p:grpSp>
        <p:nvGrpSpPr>
          <p:cNvPr id="3" name="object 3"/>
          <p:cNvGrpSpPr/>
          <p:nvPr/>
        </p:nvGrpSpPr>
        <p:grpSpPr>
          <a:xfrm>
            <a:off x="482600" y="7232650"/>
            <a:ext cx="9029700" cy="12700"/>
            <a:chOff x="482600" y="7232650"/>
            <a:chExt cx="9029700" cy="12700"/>
          </a:xfrm>
        </p:grpSpPr>
        <p:sp>
          <p:nvSpPr>
            <p:cNvPr id="4" name="object 4"/>
            <p:cNvSpPr/>
            <p:nvPr/>
          </p:nvSpPr>
          <p:spPr>
            <a:xfrm>
              <a:off x="482600" y="7239000"/>
              <a:ext cx="9029700" cy="0"/>
            </a:xfrm>
            <a:custGeom>
              <a:avLst/>
              <a:gdLst/>
              <a:ahLst/>
              <a:cxnLst/>
              <a:rect l="l" t="t" r="r" b="b"/>
              <a:pathLst>
                <a:path w="9029700">
                  <a:moveTo>
                    <a:pt x="9029700" y="0"/>
                  </a:moveTo>
                  <a:lnTo>
                    <a:pt x="0" y="0"/>
                  </a:lnTo>
                </a:path>
              </a:pathLst>
            </a:custGeom>
            <a:solidFill>
              <a:srgbClr val="8D929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482600" y="7239000"/>
              <a:ext cx="9029700" cy="0"/>
            </a:xfrm>
            <a:custGeom>
              <a:avLst/>
              <a:gdLst/>
              <a:ahLst/>
              <a:cxnLst/>
              <a:rect l="l" t="t" r="r" b="b"/>
              <a:pathLst>
                <a:path w="9029700">
                  <a:moveTo>
                    <a:pt x="0" y="0"/>
                  </a:moveTo>
                  <a:lnTo>
                    <a:pt x="9029700" y="0"/>
                  </a:lnTo>
                </a:path>
              </a:pathLst>
            </a:custGeom>
            <a:ln w="12700">
              <a:solidFill>
                <a:srgbClr val="8D929B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6" name="object 6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535"/>
              </a:lnSpc>
            </a:pPr>
            <a:fld id="{81D60167-4931-47E6-BA6A-407CBD079E47}" type="slidenum">
              <a:rPr dirty="0"/>
              <a:t>27</a:t>
            </a:fld>
            <a:r>
              <a:rPr dirty="0"/>
              <a:t>.</a:t>
            </a:r>
          </a:p>
        </p:txBody>
      </p: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482600" y="482600"/>
            <a:ext cx="9042400" cy="5086350"/>
          </a:xfrm>
          <a:prstGeom prst="rect">
            <a:avLst/>
          </a:prstGeom>
        </p:spPr>
      </p:pic>
      <p:grpSp>
        <p:nvGrpSpPr>
          <p:cNvPr id="3" name="object 3"/>
          <p:cNvGrpSpPr/>
          <p:nvPr/>
        </p:nvGrpSpPr>
        <p:grpSpPr>
          <a:xfrm>
            <a:off x="482600" y="7232650"/>
            <a:ext cx="9029700" cy="12700"/>
            <a:chOff x="482600" y="7232650"/>
            <a:chExt cx="9029700" cy="12700"/>
          </a:xfrm>
        </p:grpSpPr>
        <p:sp>
          <p:nvSpPr>
            <p:cNvPr id="4" name="object 4"/>
            <p:cNvSpPr/>
            <p:nvPr/>
          </p:nvSpPr>
          <p:spPr>
            <a:xfrm>
              <a:off x="482600" y="7239000"/>
              <a:ext cx="9029700" cy="0"/>
            </a:xfrm>
            <a:custGeom>
              <a:avLst/>
              <a:gdLst/>
              <a:ahLst/>
              <a:cxnLst/>
              <a:rect l="l" t="t" r="r" b="b"/>
              <a:pathLst>
                <a:path w="9029700">
                  <a:moveTo>
                    <a:pt x="9029700" y="0"/>
                  </a:moveTo>
                  <a:lnTo>
                    <a:pt x="0" y="0"/>
                  </a:lnTo>
                </a:path>
              </a:pathLst>
            </a:custGeom>
            <a:solidFill>
              <a:srgbClr val="8D929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482600" y="7239000"/>
              <a:ext cx="9029700" cy="0"/>
            </a:xfrm>
            <a:custGeom>
              <a:avLst/>
              <a:gdLst/>
              <a:ahLst/>
              <a:cxnLst/>
              <a:rect l="l" t="t" r="r" b="b"/>
              <a:pathLst>
                <a:path w="9029700">
                  <a:moveTo>
                    <a:pt x="0" y="0"/>
                  </a:moveTo>
                  <a:lnTo>
                    <a:pt x="9029700" y="0"/>
                  </a:lnTo>
                </a:path>
              </a:pathLst>
            </a:custGeom>
            <a:ln w="12700">
              <a:solidFill>
                <a:srgbClr val="8D929B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6" name="object 6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535"/>
              </a:lnSpc>
            </a:pPr>
            <a:fld id="{81D60167-4931-47E6-BA6A-407CBD079E47}" type="slidenum">
              <a:rPr dirty="0"/>
              <a:t>28</a:t>
            </a:fld>
            <a:r>
              <a:rPr dirty="0"/>
              <a:t>.</a:t>
            </a:r>
          </a:p>
        </p:txBody>
      </p:sp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482600" y="482600"/>
            <a:ext cx="9042400" cy="5086350"/>
          </a:xfrm>
          <a:prstGeom prst="rect">
            <a:avLst/>
          </a:prstGeom>
        </p:spPr>
      </p:pic>
      <p:grpSp>
        <p:nvGrpSpPr>
          <p:cNvPr id="3" name="object 3"/>
          <p:cNvGrpSpPr/>
          <p:nvPr/>
        </p:nvGrpSpPr>
        <p:grpSpPr>
          <a:xfrm>
            <a:off x="482600" y="7232650"/>
            <a:ext cx="9029700" cy="12700"/>
            <a:chOff x="482600" y="7232650"/>
            <a:chExt cx="9029700" cy="12700"/>
          </a:xfrm>
        </p:grpSpPr>
        <p:sp>
          <p:nvSpPr>
            <p:cNvPr id="4" name="object 4"/>
            <p:cNvSpPr/>
            <p:nvPr/>
          </p:nvSpPr>
          <p:spPr>
            <a:xfrm>
              <a:off x="482600" y="7239000"/>
              <a:ext cx="9029700" cy="0"/>
            </a:xfrm>
            <a:custGeom>
              <a:avLst/>
              <a:gdLst/>
              <a:ahLst/>
              <a:cxnLst/>
              <a:rect l="l" t="t" r="r" b="b"/>
              <a:pathLst>
                <a:path w="9029700">
                  <a:moveTo>
                    <a:pt x="9029700" y="0"/>
                  </a:moveTo>
                  <a:lnTo>
                    <a:pt x="0" y="0"/>
                  </a:lnTo>
                </a:path>
              </a:pathLst>
            </a:custGeom>
            <a:solidFill>
              <a:srgbClr val="8D929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482600" y="7239000"/>
              <a:ext cx="9029700" cy="0"/>
            </a:xfrm>
            <a:custGeom>
              <a:avLst/>
              <a:gdLst/>
              <a:ahLst/>
              <a:cxnLst/>
              <a:rect l="l" t="t" r="r" b="b"/>
              <a:pathLst>
                <a:path w="9029700">
                  <a:moveTo>
                    <a:pt x="0" y="0"/>
                  </a:moveTo>
                  <a:lnTo>
                    <a:pt x="9029700" y="0"/>
                  </a:lnTo>
                </a:path>
              </a:pathLst>
            </a:custGeom>
            <a:ln w="12700">
              <a:solidFill>
                <a:srgbClr val="8D929B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6" name="object 6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535"/>
              </a:lnSpc>
            </a:pPr>
            <a:fld id="{81D60167-4931-47E6-BA6A-407CBD079E47}" type="slidenum">
              <a:rPr dirty="0"/>
              <a:t>29</a:t>
            </a:fld>
            <a:r>
              <a:rPr dirty="0"/>
              <a:t>.</a:t>
            </a:r>
          </a:p>
        </p:txBody>
      </p:sp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482600" y="482600"/>
            <a:ext cx="9042400" cy="5086350"/>
          </a:xfrm>
          <a:prstGeom prst="rect">
            <a:avLst/>
          </a:prstGeom>
        </p:spPr>
      </p:pic>
      <p:grpSp>
        <p:nvGrpSpPr>
          <p:cNvPr id="3" name="object 3"/>
          <p:cNvGrpSpPr/>
          <p:nvPr/>
        </p:nvGrpSpPr>
        <p:grpSpPr>
          <a:xfrm>
            <a:off x="482600" y="7232650"/>
            <a:ext cx="9029700" cy="12700"/>
            <a:chOff x="482600" y="7232650"/>
            <a:chExt cx="9029700" cy="12700"/>
          </a:xfrm>
        </p:grpSpPr>
        <p:sp>
          <p:nvSpPr>
            <p:cNvPr id="4" name="object 4"/>
            <p:cNvSpPr/>
            <p:nvPr/>
          </p:nvSpPr>
          <p:spPr>
            <a:xfrm>
              <a:off x="482600" y="7239000"/>
              <a:ext cx="9029700" cy="0"/>
            </a:xfrm>
            <a:custGeom>
              <a:avLst/>
              <a:gdLst/>
              <a:ahLst/>
              <a:cxnLst/>
              <a:rect l="l" t="t" r="r" b="b"/>
              <a:pathLst>
                <a:path w="9029700">
                  <a:moveTo>
                    <a:pt x="9029700" y="0"/>
                  </a:moveTo>
                  <a:lnTo>
                    <a:pt x="0" y="0"/>
                  </a:lnTo>
                </a:path>
              </a:pathLst>
            </a:custGeom>
            <a:solidFill>
              <a:srgbClr val="8D929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482600" y="7239000"/>
              <a:ext cx="9029700" cy="0"/>
            </a:xfrm>
            <a:custGeom>
              <a:avLst/>
              <a:gdLst/>
              <a:ahLst/>
              <a:cxnLst/>
              <a:rect l="l" t="t" r="r" b="b"/>
              <a:pathLst>
                <a:path w="9029700">
                  <a:moveTo>
                    <a:pt x="0" y="0"/>
                  </a:moveTo>
                  <a:lnTo>
                    <a:pt x="9029700" y="0"/>
                  </a:lnTo>
                </a:path>
              </a:pathLst>
            </a:custGeom>
            <a:ln w="12700">
              <a:solidFill>
                <a:srgbClr val="8D929B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6" name="object 6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535"/>
              </a:lnSpc>
            </a:pPr>
            <a:fld id="{81D60167-4931-47E6-BA6A-407CBD079E47}" type="slidenum">
              <a:rPr dirty="0"/>
              <a:t>30</a:t>
            </a:fld>
            <a:r>
              <a:rPr dirty="0"/>
              <a:t>.</a:t>
            </a:r>
          </a:p>
        </p:txBody>
      </p:sp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482600" y="482600"/>
            <a:ext cx="9042400" cy="5086350"/>
          </a:xfrm>
          <a:prstGeom prst="rect">
            <a:avLst/>
          </a:prstGeom>
        </p:spPr>
      </p:pic>
      <p:grpSp>
        <p:nvGrpSpPr>
          <p:cNvPr id="3" name="object 3"/>
          <p:cNvGrpSpPr/>
          <p:nvPr/>
        </p:nvGrpSpPr>
        <p:grpSpPr>
          <a:xfrm>
            <a:off x="482600" y="7232650"/>
            <a:ext cx="9029700" cy="12700"/>
            <a:chOff x="482600" y="7232650"/>
            <a:chExt cx="9029700" cy="12700"/>
          </a:xfrm>
        </p:grpSpPr>
        <p:sp>
          <p:nvSpPr>
            <p:cNvPr id="4" name="object 4"/>
            <p:cNvSpPr/>
            <p:nvPr/>
          </p:nvSpPr>
          <p:spPr>
            <a:xfrm>
              <a:off x="482600" y="7239000"/>
              <a:ext cx="9029700" cy="0"/>
            </a:xfrm>
            <a:custGeom>
              <a:avLst/>
              <a:gdLst/>
              <a:ahLst/>
              <a:cxnLst/>
              <a:rect l="l" t="t" r="r" b="b"/>
              <a:pathLst>
                <a:path w="9029700">
                  <a:moveTo>
                    <a:pt x="9029700" y="0"/>
                  </a:moveTo>
                  <a:lnTo>
                    <a:pt x="0" y="0"/>
                  </a:lnTo>
                </a:path>
              </a:pathLst>
            </a:custGeom>
            <a:solidFill>
              <a:srgbClr val="8D929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482600" y="7239000"/>
              <a:ext cx="9029700" cy="0"/>
            </a:xfrm>
            <a:custGeom>
              <a:avLst/>
              <a:gdLst/>
              <a:ahLst/>
              <a:cxnLst/>
              <a:rect l="l" t="t" r="r" b="b"/>
              <a:pathLst>
                <a:path w="9029700">
                  <a:moveTo>
                    <a:pt x="0" y="0"/>
                  </a:moveTo>
                  <a:lnTo>
                    <a:pt x="9029700" y="0"/>
                  </a:lnTo>
                </a:path>
              </a:pathLst>
            </a:custGeom>
            <a:ln w="12700">
              <a:solidFill>
                <a:srgbClr val="8D929B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6" name="object 6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535"/>
              </a:lnSpc>
            </a:pPr>
            <a:fld id="{81D60167-4931-47E6-BA6A-407CBD079E47}" type="slidenum">
              <a:rPr dirty="0"/>
              <a:t>31</a:t>
            </a:fld>
            <a:r>
              <a:rPr dirty="0"/>
              <a:t>.</a:t>
            </a:r>
          </a:p>
        </p:txBody>
      </p:sp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482600" y="482600"/>
            <a:ext cx="9042400" cy="5086350"/>
          </a:xfrm>
          <a:prstGeom prst="rect">
            <a:avLst/>
          </a:prstGeom>
        </p:spPr>
      </p:pic>
      <p:grpSp>
        <p:nvGrpSpPr>
          <p:cNvPr id="3" name="object 3"/>
          <p:cNvGrpSpPr/>
          <p:nvPr/>
        </p:nvGrpSpPr>
        <p:grpSpPr>
          <a:xfrm>
            <a:off x="482600" y="7232650"/>
            <a:ext cx="9029700" cy="12700"/>
            <a:chOff x="482600" y="7232650"/>
            <a:chExt cx="9029700" cy="12700"/>
          </a:xfrm>
        </p:grpSpPr>
        <p:sp>
          <p:nvSpPr>
            <p:cNvPr id="4" name="object 4"/>
            <p:cNvSpPr/>
            <p:nvPr/>
          </p:nvSpPr>
          <p:spPr>
            <a:xfrm>
              <a:off x="482600" y="7239000"/>
              <a:ext cx="9029700" cy="0"/>
            </a:xfrm>
            <a:custGeom>
              <a:avLst/>
              <a:gdLst/>
              <a:ahLst/>
              <a:cxnLst/>
              <a:rect l="l" t="t" r="r" b="b"/>
              <a:pathLst>
                <a:path w="9029700">
                  <a:moveTo>
                    <a:pt x="9029700" y="0"/>
                  </a:moveTo>
                  <a:lnTo>
                    <a:pt x="0" y="0"/>
                  </a:lnTo>
                </a:path>
              </a:pathLst>
            </a:custGeom>
            <a:solidFill>
              <a:srgbClr val="8D929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482600" y="7239000"/>
              <a:ext cx="9029700" cy="0"/>
            </a:xfrm>
            <a:custGeom>
              <a:avLst/>
              <a:gdLst/>
              <a:ahLst/>
              <a:cxnLst/>
              <a:rect l="l" t="t" r="r" b="b"/>
              <a:pathLst>
                <a:path w="9029700">
                  <a:moveTo>
                    <a:pt x="0" y="0"/>
                  </a:moveTo>
                  <a:lnTo>
                    <a:pt x="9029700" y="0"/>
                  </a:lnTo>
                </a:path>
              </a:pathLst>
            </a:custGeom>
            <a:ln w="12700">
              <a:solidFill>
                <a:srgbClr val="8D929B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6" name="object 6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535"/>
              </a:lnSpc>
            </a:pPr>
            <a:fld id="{81D60167-4931-47E6-BA6A-407CBD079E47}" type="slidenum">
              <a:rPr dirty="0"/>
              <a:t>32</a:t>
            </a:fld>
            <a:r>
              <a:rPr dirty="0"/>
              <a:t>.</a:t>
            </a:r>
          </a:p>
        </p:txBody>
      </p:sp>
    </p:spTree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482600" y="482600"/>
            <a:ext cx="9042400" cy="5086350"/>
          </a:xfrm>
          <a:prstGeom prst="rect">
            <a:avLst/>
          </a:prstGeom>
        </p:spPr>
      </p:pic>
      <p:grpSp>
        <p:nvGrpSpPr>
          <p:cNvPr id="3" name="object 3"/>
          <p:cNvGrpSpPr/>
          <p:nvPr/>
        </p:nvGrpSpPr>
        <p:grpSpPr>
          <a:xfrm>
            <a:off x="482600" y="7232650"/>
            <a:ext cx="9029700" cy="12700"/>
            <a:chOff x="482600" y="7232650"/>
            <a:chExt cx="9029700" cy="12700"/>
          </a:xfrm>
        </p:grpSpPr>
        <p:sp>
          <p:nvSpPr>
            <p:cNvPr id="4" name="object 4"/>
            <p:cNvSpPr/>
            <p:nvPr/>
          </p:nvSpPr>
          <p:spPr>
            <a:xfrm>
              <a:off x="482600" y="7239000"/>
              <a:ext cx="9029700" cy="0"/>
            </a:xfrm>
            <a:custGeom>
              <a:avLst/>
              <a:gdLst/>
              <a:ahLst/>
              <a:cxnLst/>
              <a:rect l="l" t="t" r="r" b="b"/>
              <a:pathLst>
                <a:path w="9029700">
                  <a:moveTo>
                    <a:pt x="9029700" y="0"/>
                  </a:moveTo>
                  <a:lnTo>
                    <a:pt x="0" y="0"/>
                  </a:lnTo>
                </a:path>
              </a:pathLst>
            </a:custGeom>
            <a:solidFill>
              <a:srgbClr val="8D929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482600" y="7239000"/>
              <a:ext cx="9029700" cy="0"/>
            </a:xfrm>
            <a:custGeom>
              <a:avLst/>
              <a:gdLst/>
              <a:ahLst/>
              <a:cxnLst/>
              <a:rect l="l" t="t" r="r" b="b"/>
              <a:pathLst>
                <a:path w="9029700">
                  <a:moveTo>
                    <a:pt x="0" y="0"/>
                  </a:moveTo>
                  <a:lnTo>
                    <a:pt x="9029700" y="0"/>
                  </a:lnTo>
                </a:path>
              </a:pathLst>
            </a:custGeom>
            <a:ln w="12700">
              <a:solidFill>
                <a:srgbClr val="8D929B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6" name="object 6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535"/>
              </a:lnSpc>
            </a:pPr>
            <a:fld id="{81D60167-4931-47E6-BA6A-407CBD079E47}" type="slidenum">
              <a:rPr dirty="0"/>
              <a:t>33</a:t>
            </a:fld>
            <a:r>
              <a:rPr dirty="0"/>
              <a:t>.</a:t>
            </a:r>
          </a:p>
        </p:txBody>
      </p:sp>
    </p:spTree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482600" y="482600"/>
            <a:ext cx="9042400" cy="5086350"/>
          </a:xfrm>
          <a:prstGeom prst="rect">
            <a:avLst/>
          </a:prstGeom>
        </p:spPr>
      </p:pic>
      <p:grpSp>
        <p:nvGrpSpPr>
          <p:cNvPr id="3" name="object 3"/>
          <p:cNvGrpSpPr/>
          <p:nvPr/>
        </p:nvGrpSpPr>
        <p:grpSpPr>
          <a:xfrm>
            <a:off x="482600" y="7232650"/>
            <a:ext cx="9029700" cy="12700"/>
            <a:chOff x="482600" y="7232650"/>
            <a:chExt cx="9029700" cy="12700"/>
          </a:xfrm>
        </p:grpSpPr>
        <p:sp>
          <p:nvSpPr>
            <p:cNvPr id="4" name="object 4"/>
            <p:cNvSpPr/>
            <p:nvPr/>
          </p:nvSpPr>
          <p:spPr>
            <a:xfrm>
              <a:off x="482600" y="7239000"/>
              <a:ext cx="9029700" cy="0"/>
            </a:xfrm>
            <a:custGeom>
              <a:avLst/>
              <a:gdLst/>
              <a:ahLst/>
              <a:cxnLst/>
              <a:rect l="l" t="t" r="r" b="b"/>
              <a:pathLst>
                <a:path w="9029700">
                  <a:moveTo>
                    <a:pt x="9029700" y="0"/>
                  </a:moveTo>
                  <a:lnTo>
                    <a:pt x="0" y="0"/>
                  </a:lnTo>
                </a:path>
              </a:pathLst>
            </a:custGeom>
            <a:solidFill>
              <a:srgbClr val="8D929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482600" y="7239000"/>
              <a:ext cx="9029700" cy="0"/>
            </a:xfrm>
            <a:custGeom>
              <a:avLst/>
              <a:gdLst/>
              <a:ahLst/>
              <a:cxnLst/>
              <a:rect l="l" t="t" r="r" b="b"/>
              <a:pathLst>
                <a:path w="9029700">
                  <a:moveTo>
                    <a:pt x="0" y="0"/>
                  </a:moveTo>
                  <a:lnTo>
                    <a:pt x="9029700" y="0"/>
                  </a:lnTo>
                </a:path>
              </a:pathLst>
            </a:custGeom>
            <a:ln w="12700">
              <a:solidFill>
                <a:srgbClr val="8D929B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6" name="object 6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535"/>
              </a:lnSpc>
            </a:pPr>
            <a:fld id="{81D60167-4931-47E6-BA6A-407CBD079E47}" type="slidenum">
              <a:rPr dirty="0"/>
              <a:t>34</a:t>
            </a:fld>
            <a:r>
              <a:rPr dirty="0"/>
              <a:t>.</a:t>
            </a:r>
          </a:p>
        </p:txBody>
      </p:sp>
    </p:spTree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482600" y="482600"/>
            <a:ext cx="9042400" cy="5086350"/>
          </a:xfrm>
          <a:prstGeom prst="rect">
            <a:avLst/>
          </a:prstGeom>
        </p:spPr>
      </p:pic>
      <p:grpSp>
        <p:nvGrpSpPr>
          <p:cNvPr id="3" name="object 3"/>
          <p:cNvGrpSpPr/>
          <p:nvPr/>
        </p:nvGrpSpPr>
        <p:grpSpPr>
          <a:xfrm>
            <a:off x="482600" y="7232650"/>
            <a:ext cx="9029700" cy="12700"/>
            <a:chOff x="482600" y="7232650"/>
            <a:chExt cx="9029700" cy="12700"/>
          </a:xfrm>
        </p:grpSpPr>
        <p:sp>
          <p:nvSpPr>
            <p:cNvPr id="4" name="object 4"/>
            <p:cNvSpPr/>
            <p:nvPr/>
          </p:nvSpPr>
          <p:spPr>
            <a:xfrm>
              <a:off x="482600" y="7239000"/>
              <a:ext cx="9029700" cy="0"/>
            </a:xfrm>
            <a:custGeom>
              <a:avLst/>
              <a:gdLst/>
              <a:ahLst/>
              <a:cxnLst/>
              <a:rect l="l" t="t" r="r" b="b"/>
              <a:pathLst>
                <a:path w="9029700">
                  <a:moveTo>
                    <a:pt x="9029700" y="0"/>
                  </a:moveTo>
                  <a:lnTo>
                    <a:pt x="0" y="0"/>
                  </a:lnTo>
                </a:path>
              </a:pathLst>
            </a:custGeom>
            <a:solidFill>
              <a:srgbClr val="8D929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482600" y="7239000"/>
              <a:ext cx="9029700" cy="0"/>
            </a:xfrm>
            <a:custGeom>
              <a:avLst/>
              <a:gdLst/>
              <a:ahLst/>
              <a:cxnLst/>
              <a:rect l="l" t="t" r="r" b="b"/>
              <a:pathLst>
                <a:path w="9029700">
                  <a:moveTo>
                    <a:pt x="0" y="0"/>
                  </a:moveTo>
                  <a:lnTo>
                    <a:pt x="9029700" y="0"/>
                  </a:lnTo>
                </a:path>
              </a:pathLst>
            </a:custGeom>
            <a:ln w="12700">
              <a:solidFill>
                <a:srgbClr val="8D929B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6" name="object 6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535"/>
              </a:lnSpc>
            </a:pPr>
            <a:fld id="{81D60167-4931-47E6-BA6A-407CBD079E47}" type="slidenum">
              <a:rPr dirty="0"/>
              <a:t>35</a:t>
            </a:fld>
            <a:r>
              <a:rPr dirty="0"/>
              <a:t>.</a:t>
            </a:r>
          </a:p>
        </p:txBody>
      </p:sp>
    </p:spTree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482600" y="482600"/>
            <a:ext cx="9042400" cy="5086350"/>
          </a:xfrm>
          <a:prstGeom prst="rect">
            <a:avLst/>
          </a:prstGeom>
        </p:spPr>
      </p:pic>
      <p:grpSp>
        <p:nvGrpSpPr>
          <p:cNvPr id="3" name="object 3"/>
          <p:cNvGrpSpPr/>
          <p:nvPr/>
        </p:nvGrpSpPr>
        <p:grpSpPr>
          <a:xfrm>
            <a:off x="482600" y="7232650"/>
            <a:ext cx="9029700" cy="12700"/>
            <a:chOff x="482600" y="7232650"/>
            <a:chExt cx="9029700" cy="12700"/>
          </a:xfrm>
        </p:grpSpPr>
        <p:sp>
          <p:nvSpPr>
            <p:cNvPr id="4" name="object 4"/>
            <p:cNvSpPr/>
            <p:nvPr/>
          </p:nvSpPr>
          <p:spPr>
            <a:xfrm>
              <a:off x="482600" y="7239000"/>
              <a:ext cx="9029700" cy="0"/>
            </a:xfrm>
            <a:custGeom>
              <a:avLst/>
              <a:gdLst/>
              <a:ahLst/>
              <a:cxnLst/>
              <a:rect l="l" t="t" r="r" b="b"/>
              <a:pathLst>
                <a:path w="9029700">
                  <a:moveTo>
                    <a:pt x="9029700" y="0"/>
                  </a:moveTo>
                  <a:lnTo>
                    <a:pt x="0" y="0"/>
                  </a:lnTo>
                </a:path>
              </a:pathLst>
            </a:custGeom>
            <a:solidFill>
              <a:srgbClr val="8D929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482600" y="7239000"/>
              <a:ext cx="9029700" cy="0"/>
            </a:xfrm>
            <a:custGeom>
              <a:avLst/>
              <a:gdLst/>
              <a:ahLst/>
              <a:cxnLst/>
              <a:rect l="l" t="t" r="r" b="b"/>
              <a:pathLst>
                <a:path w="9029700">
                  <a:moveTo>
                    <a:pt x="0" y="0"/>
                  </a:moveTo>
                  <a:lnTo>
                    <a:pt x="9029700" y="0"/>
                  </a:lnTo>
                </a:path>
              </a:pathLst>
            </a:custGeom>
            <a:ln w="12700">
              <a:solidFill>
                <a:srgbClr val="8D929B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6" name="object 6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535"/>
              </a:lnSpc>
            </a:pPr>
            <a:fld id="{81D60167-4931-47E6-BA6A-407CBD079E47}" type="slidenum">
              <a:rPr dirty="0"/>
              <a:t>36</a:t>
            </a:fld>
            <a:r>
              <a:rPr dirty="0"/>
              <a:t>.</a:t>
            </a:r>
          </a:p>
        </p:txBody>
      </p:sp>
    </p:spTree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482600" y="482600"/>
            <a:ext cx="9042400" cy="5086350"/>
          </a:xfrm>
          <a:prstGeom prst="rect">
            <a:avLst/>
          </a:prstGeom>
        </p:spPr>
      </p:pic>
      <p:grpSp>
        <p:nvGrpSpPr>
          <p:cNvPr id="3" name="object 3"/>
          <p:cNvGrpSpPr/>
          <p:nvPr/>
        </p:nvGrpSpPr>
        <p:grpSpPr>
          <a:xfrm>
            <a:off x="482600" y="7232650"/>
            <a:ext cx="9029700" cy="12700"/>
            <a:chOff x="482600" y="7232650"/>
            <a:chExt cx="9029700" cy="12700"/>
          </a:xfrm>
        </p:grpSpPr>
        <p:sp>
          <p:nvSpPr>
            <p:cNvPr id="4" name="object 4"/>
            <p:cNvSpPr/>
            <p:nvPr/>
          </p:nvSpPr>
          <p:spPr>
            <a:xfrm>
              <a:off x="482600" y="7239000"/>
              <a:ext cx="9029700" cy="0"/>
            </a:xfrm>
            <a:custGeom>
              <a:avLst/>
              <a:gdLst/>
              <a:ahLst/>
              <a:cxnLst/>
              <a:rect l="l" t="t" r="r" b="b"/>
              <a:pathLst>
                <a:path w="9029700">
                  <a:moveTo>
                    <a:pt x="9029700" y="0"/>
                  </a:moveTo>
                  <a:lnTo>
                    <a:pt x="0" y="0"/>
                  </a:lnTo>
                </a:path>
              </a:pathLst>
            </a:custGeom>
            <a:solidFill>
              <a:srgbClr val="8D929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482600" y="7239000"/>
              <a:ext cx="9029700" cy="0"/>
            </a:xfrm>
            <a:custGeom>
              <a:avLst/>
              <a:gdLst/>
              <a:ahLst/>
              <a:cxnLst/>
              <a:rect l="l" t="t" r="r" b="b"/>
              <a:pathLst>
                <a:path w="9029700">
                  <a:moveTo>
                    <a:pt x="0" y="0"/>
                  </a:moveTo>
                  <a:lnTo>
                    <a:pt x="9029700" y="0"/>
                  </a:lnTo>
                </a:path>
              </a:pathLst>
            </a:custGeom>
            <a:ln w="12700">
              <a:solidFill>
                <a:srgbClr val="8D929B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6" name="object 6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535"/>
              </a:lnSpc>
            </a:pPr>
            <a:fld id="{81D60167-4931-47E6-BA6A-407CBD079E47}" type="slidenum">
              <a:rPr dirty="0"/>
              <a:t>37</a:t>
            </a:fld>
            <a:r>
              <a:rPr dirty="0"/>
              <a:t>.</a:t>
            </a:r>
          </a:p>
        </p:txBody>
      </p:sp>
    </p:spTree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482600" y="482600"/>
            <a:ext cx="9042400" cy="5086350"/>
          </a:xfrm>
          <a:prstGeom prst="rect">
            <a:avLst/>
          </a:prstGeom>
        </p:spPr>
      </p:pic>
      <p:grpSp>
        <p:nvGrpSpPr>
          <p:cNvPr id="3" name="object 3"/>
          <p:cNvGrpSpPr/>
          <p:nvPr/>
        </p:nvGrpSpPr>
        <p:grpSpPr>
          <a:xfrm>
            <a:off x="482600" y="7232650"/>
            <a:ext cx="9029700" cy="12700"/>
            <a:chOff x="482600" y="7232650"/>
            <a:chExt cx="9029700" cy="12700"/>
          </a:xfrm>
        </p:grpSpPr>
        <p:sp>
          <p:nvSpPr>
            <p:cNvPr id="4" name="object 4"/>
            <p:cNvSpPr/>
            <p:nvPr/>
          </p:nvSpPr>
          <p:spPr>
            <a:xfrm>
              <a:off x="482600" y="7239000"/>
              <a:ext cx="9029700" cy="0"/>
            </a:xfrm>
            <a:custGeom>
              <a:avLst/>
              <a:gdLst/>
              <a:ahLst/>
              <a:cxnLst/>
              <a:rect l="l" t="t" r="r" b="b"/>
              <a:pathLst>
                <a:path w="9029700">
                  <a:moveTo>
                    <a:pt x="9029700" y="0"/>
                  </a:moveTo>
                  <a:lnTo>
                    <a:pt x="0" y="0"/>
                  </a:lnTo>
                </a:path>
              </a:pathLst>
            </a:custGeom>
            <a:solidFill>
              <a:srgbClr val="8D929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482600" y="7239000"/>
              <a:ext cx="9029700" cy="0"/>
            </a:xfrm>
            <a:custGeom>
              <a:avLst/>
              <a:gdLst/>
              <a:ahLst/>
              <a:cxnLst/>
              <a:rect l="l" t="t" r="r" b="b"/>
              <a:pathLst>
                <a:path w="9029700">
                  <a:moveTo>
                    <a:pt x="0" y="0"/>
                  </a:moveTo>
                  <a:lnTo>
                    <a:pt x="9029700" y="0"/>
                  </a:lnTo>
                </a:path>
              </a:pathLst>
            </a:custGeom>
            <a:ln w="12700">
              <a:solidFill>
                <a:srgbClr val="8D929B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6" name="object 6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535"/>
              </a:lnSpc>
            </a:pPr>
            <a:fld id="{81D60167-4931-47E6-BA6A-407CBD079E47}" type="slidenum">
              <a:rPr dirty="0"/>
              <a:t>38</a:t>
            </a:fld>
            <a:r>
              <a:rPr dirty="0"/>
              <a:t>.</a:t>
            </a:r>
          </a:p>
        </p:txBody>
      </p:sp>
    </p:spTree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482600" y="482600"/>
            <a:ext cx="9042400" cy="5086350"/>
          </a:xfrm>
          <a:prstGeom prst="rect">
            <a:avLst/>
          </a:prstGeom>
        </p:spPr>
      </p:pic>
      <p:grpSp>
        <p:nvGrpSpPr>
          <p:cNvPr id="3" name="object 3"/>
          <p:cNvGrpSpPr/>
          <p:nvPr/>
        </p:nvGrpSpPr>
        <p:grpSpPr>
          <a:xfrm>
            <a:off x="482600" y="7232650"/>
            <a:ext cx="9029700" cy="12700"/>
            <a:chOff x="482600" y="7232650"/>
            <a:chExt cx="9029700" cy="12700"/>
          </a:xfrm>
        </p:grpSpPr>
        <p:sp>
          <p:nvSpPr>
            <p:cNvPr id="4" name="object 4"/>
            <p:cNvSpPr/>
            <p:nvPr/>
          </p:nvSpPr>
          <p:spPr>
            <a:xfrm>
              <a:off x="482600" y="7239000"/>
              <a:ext cx="9029700" cy="0"/>
            </a:xfrm>
            <a:custGeom>
              <a:avLst/>
              <a:gdLst/>
              <a:ahLst/>
              <a:cxnLst/>
              <a:rect l="l" t="t" r="r" b="b"/>
              <a:pathLst>
                <a:path w="9029700">
                  <a:moveTo>
                    <a:pt x="9029700" y="0"/>
                  </a:moveTo>
                  <a:lnTo>
                    <a:pt x="0" y="0"/>
                  </a:lnTo>
                </a:path>
              </a:pathLst>
            </a:custGeom>
            <a:solidFill>
              <a:srgbClr val="8D929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482600" y="7239000"/>
              <a:ext cx="9029700" cy="0"/>
            </a:xfrm>
            <a:custGeom>
              <a:avLst/>
              <a:gdLst/>
              <a:ahLst/>
              <a:cxnLst/>
              <a:rect l="l" t="t" r="r" b="b"/>
              <a:pathLst>
                <a:path w="9029700">
                  <a:moveTo>
                    <a:pt x="0" y="0"/>
                  </a:moveTo>
                  <a:lnTo>
                    <a:pt x="9029700" y="0"/>
                  </a:lnTo>
                </a:path>
              </a:pathLst>
            </a:custGeom>
            <a:ln w="12700">
              <a:solidFill>
                <a:srgbClr val="8D929B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6" name="object 6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535"/>
              </a:lnSpc>
            </a:pPr>
            <a:fld id="{81D60167-4931-47E6-BA6A-407CBD079E47}" type="slidenum">
              <a:rPr dirty="0"/>
              <a:t>39</a:t>
            </a:fld>
            <a:r>
              <a:rPr dirty="0"/>
              <a:t>.</a:t>
            </a:r>
          </a:p>
        </p:txBody>
      </p:sp>
    </p:spTree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482600" y="482600"/>
            <a:ext cx="9042400" cy="5086350"/>
          </a:xfrm>
          <a:prstGeom prst="rect">
            <a:avLst/>
          </a:prstGeom>
        </p:spPr>
      </p:pic>
      <p:grpSp>
        <p:nvGrpSpPr>
          <p:cNvPr id="3" name="object 3"/>
          <p:cNvGrpSpPr/>
          <p:nvPr/>
        </p:nvGrpSpPr>
        <p:grpSpPr>
          <a:xfrm>
            <a:off x="482600" y="7232650"/>
            <a:ext cx="9029700" cy="12700"/>
            <a:chOff x="482600" y="7232650"/>
            <a:chExt cx="9029700" cy="12700"/>
          </a:xfrm>
        </p:grpSpPr>
        <p:sp>
          <p:nvSpPr>
            <p:cNvPr id="4" name="object 4"/>
            <p:cNvSpPr/>
            <p:nvPr/>
          </p:nvSpPr>
          <p:spPr>
            <a:xfrm>
              <a:off x="482600" y="7239000"/>
              <a:ext cx="9029700" cy="0"/>
            </a:xfrm>
            <a:custGeom>
              <a:avLst/>
              <a:gdLst/>
              <a:ahLst/>
              <a:cxnLst/>
              <a:rect l="l" t="t" r="r" b="b"/>
              <a:pathLst>
                <a:path w="9029700">
                  <a:moveTo>
                    <a:pt x="9029700" y="0"/>
                  </a:moveTo>
                  <a:lnTo>
                    <a:pt x="0" y="0"/>
                  </a:lnTo>
                </a:path>
              </a:pathLst>
            </a:custGeom>
            <a:solidFill>
              <a:srgbClr val="8D929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482600" y="7239000"/>
              <a:ext cx="9029700" cy="0"/>
            </a:xfrm>
            <a:custGeom>
              <a:avLst/>
              <a:gdLst/>
              <a:ahLst/>
              <a:cxnLst/>
              <a:rect l="l" t="t" r="r" b="b"/>
              <a:pathLst>
                <a:path w="9029700">
                  <a:moveTo>
                    <a:pt x="0" y="0"/>
                  </a:moveTo>
                  <a:lnTo>
                    <a:pt x="9029700" y="0"/>
                  </a:lnTo>
                </a:path>
              </a:pathLst>
            </a:custGeom>
            <a:ln w="12700">
              <a:solidFill>
                <a:srgbClr val="8D929B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6" name="object 6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535"/>
              </a:lnSpc>
            </a:pPr>
            <a:fld id="{81D60167-4931-47E6-BA6A-407CBD079E47}" type="slidenum">
              <a:rPr dirty="0"/>
              <a:t>40</a:t>
            </a:fld>
            <a:r>
              <a:rPr dirty="0"/>
              <a:t>.</a:t>
            </a:r>
          </a:p>
        </p:txBody>
      </p:sp>
    </p:spTree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482600" y="482600"/>
            <a:ext cx="9042400" cy="5086350"/>
          </a:xfrm>
          <a:prstGeom prst="rect">
            <a:avLst/>
          </a:prstGeom>
        </p:spPr>
      </p:pic>
      <p:grpSp>
        <p:nvGrpSpPr>
          <p:cNvPr id="3" name="object 3"/>
          <p:cNvGrpSpPr/>
          <p:nvPr/>
        </p:nvGrpSpPr>
        <p:grpSpPr>
          <a:xfrm>
            <a:off x="482600" y="7232650"/>
            <a:ext cx="9029700" cy="12700"/>
            <a:chOff x="482600" y="7232650"/>
            <a:chExt cx="9029700" cy="12700"/>
          </a:xfrm>
        </p:grpSpPr>
        <p:sp>
          <p:nvSpPr>
            <p:cNvPr id="4" name="object 4"/>
            <p:cNvSpPr/>
            <p:nvPr/>
          </p:nvSpPr>
          <p:spPr>
            <a:xfrm>
              <a:off x="482600" y="7239000"/>
              <a:ext cx="9029700" cy="0"/>
            </a:xfrm>
            <a:custGeom>
              <a:avLst/>
              <a:gdLst/>
              <a:ahLst/>
              <a:cxnLst/>
              <a:rect l="l" t="t" r="r" b="b"/>
              <a:pathLst>
                <a:path w="9029700">
                  <a:moveTo>
                    <a:pt x="9029700" y="0"/>
                  </a:moveTo>
                  <a:lnTo>
                    <a:pt x="0" y="0"/>
                  </a:lnTo>
                </a:path>
              </a:pathLst>
            </a:custGeom>
            <a:solidFill>
              <a:srgbClr val="8D929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482600" y="7239000"/>
              <a:ext cx="9029700" cy="0"/>
            </a:xfrm>
            <a:custGeom>
              <a:avLst/>
              <a:gdLst/>
              <a:ahLst/>
              <a:cxnLst/>
              <a:rect l="l" t="t" r="r" b="b"/>
              <a:pathLst>
                <a:path w="9029700">
                  <a:moveTo>
                    <a:pt x="0" y="0"/>
                  </a:moveTo>
                  <a:lnTo>
                    <a:pt x="9029700" y="0"/>
                  </a:lnTo>
                </a:path>
              </a:pathLst>
            </a:custGeom>
            <a:ln w="12700">
              <a:solidFill>
                <a:srgbClr val="8D929B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6" name="object 6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535"/>
              </a:lnSpc>
            </a:pPr>
            <a:fld id="{81D60167-4931-47E6-BA6A-407CBD079E47}" type="slidenum">
              <a:rPr dirty="0"/>
              <a:t>41</a:t>
            </a:fld>
            <a:r>
              <a:rPr dirty="0"/>
              <a:t>.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123</Words>
  <Application>Microsoft Office PowerPoint</Application>
  <PresentationFormat>Custom</PresentationFormat>
  <Paragraphs>82</Paragraphs>
  <Slides>41</Slides>
  <Notes>41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41</vt:i4>
      </vt:variant>
    </vt:vector>
  </HeadingPairs>
  <TitlesOfParts>
    <vt:vector size="44" baseType="lpstr">
      <vt:lpstr>Arial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Mared Anthony</dc:creator>
  <cp:lastModifiedBy>Janet Howells-Johnson</cp:lastModifiedBy>
  <cp:revision>2</cp:revision>
  <cp:lastPrinted>2021-11-17T16:18:18Z</cp:lastPrinted>
  <dcterms:created xsi:type="dcterms:W3CDTF">2021-11-17T16:15:38Z</dcterms:created>
  <dcterms:modified xsi:type="dcterms:W3CDTF">2023-11-27T12:18:43Z</dcterms:modified>
</cp:coreProperties>
</file>