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6"/>
  </p:notesMasterIdLst>
  <p:handoutMasterIdLst>
    <p:handoutMasterId r:id="rId17"/>
  </p:handoutMasterIdLst>
  <p:sldIdLst>
    <p:sldId id="256" r:id="rId5"/>
    <p:sldId id="266" r:id="rId6"/>
    <p:sldId id="267" r:id="rId7"/>
    <p:sldId id="263" r:id="rId8"/>
    <p:sldId id="277" r:id="rId9"/>
    <p:sldId id="278" r:id="rId10"/>
    <p:sldId id="279" r:id="rId11"/>
    <p:sldId id="280" r:id="rId12"/>
    <p:sldId id="282" r:id="rId13"/>
    <p:sldId id="283" r:id="rId14"/>
    <p:sldId id="27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598" autoAdjust="0"/>
  </p:normalViewPr>
  <p:slideViewPr>
    <p:cSldViewPr snapToGrid="0">
      <p:cViewPr varScale="1">
        <p:scale>
          <a:sx n="69" d="100"/>
          <a:sy n="69" d="100"/>
        </p:scale>
        <p:origin x="780" y="60"/>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2" d="100"/>
          <a:sy n="62" d="100"/>
        </p:scale>
        <p:origin x="3154"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duleba123@gmail.com" userId="bbad0f8a0dfd7625" providerId="LiveId" clId="{5BC2529C-C2BC-441F-858E-CBA065DC9734}"/>
    <pc:docChg chg="custSel delSld modSld">
      <pc:chgData name="bduleba123@gmail.com" userId="bbad0f8a0dfd7625" providerId="LiveId" clId="{5BC2529C-C2BC-441F-858E-CBA065DC9734}" dt="2023-10-23T13:32:49.803" v="163" actId="20577"/>
      <pc:docMkLst>
        <pc:docMk/>
      </pc:docMkLst>
      <pc:sldChg chg="modSp mod">
        <pc:chgData name="bduleba123@gmail.com" userId="bbad0f8a0dfd7625" providerId="LiveId" clId="{5BC2529C-C2BC-441F-858E-CBA065DC9734}" dt="2023-10-23T13:32:49.803" v="163" actId="20577"/>
        <pc:sldMkLst>
          <pc:docMk/>
          <pc:sldMk cId="2720718388" sldId="256"/>
        </pc:sldMkLst>
        <pc:spChg chg="mod">
          <ac:chgData name="bduleba123@gmail.com" userId="bbad0f8a0dfd7625" providerId="LiveId" clId="{5BC2529C-C2BC-441F-858E-CBA065DC9734}" dt="2023-10-23T13:32:49.803" v="163" actId="20577"/>
          <ac:spMkLst>
            <pc:docMk/>
            <pc:sldMk cId="2720718388" sldId="256"/>
            <ac:spMk id="8" creationId="{6BBE0348-1527-4055-BA8A-E2754222743D}"/>
          </ac:spMkLst>
        </pc:spChg>
      </pc:sldChg>
      <pc:sldChg chg="del">
        <pc:chgData name="bduleba123@gmail.com" userId="bbad0f8a0dfd7625" providerId="LiveId" clId="{5BC2529C-C2BC-441F-858E-CBA065DC9734}" dt="2023-10-23T13:28:54.804" v="2" actId="47"/>
        <pc:sldMkLst>
          <pc:docMk/>
          <pc:sldMk cId="283486139" sldId="268"/>
        </pc:sldMkLst>
      </pc:sldChg>
      <pc:sldChg chg="del">
        <pc:chgData name="bduleba123@gmail.com" userId="bbad0f8a0dfd7625" providerId="LiveId" clId="{5BC2529C-C2BC-441F-858E-CBA065DC9734}" dt="2023-10-23T13:28:55.461" v="3" actId="47"/>
        <pc:sldMkLst>
          <pc:docMk/>
          <pc:sldMk cId="434641259" sldId="269"/>
        </pc:sldMkLst>
      </pc:sldChg>
      <pc:sldChg chg="del">
        <pc:chgData name="bduleba123@gmail.com" userId="bbad0f8a0dfd7625" providerId="LiveId" clId="{5BC2529C-C2BC-441F-858E-CBA065DC9734}" dt="2023-10-23T13:28:56.103" v="4" actId="47"/>
        <pc:sldMkLst>
          <pc:docMk/>
          <pc:sldMk cId="3386475026" sldId="270"/>
        </pc:sldMkLst>
      </pc:sldChg>
      <pc:sldChg chg="del">
        <pc:chgData name="bduleba123@gmail.com" userId="bbad0f8a0dfd7625" providerId="LiveId" clId="{5BC2529C-C2BC-441F-858E-CBA065DC9734}" dt="2023-10-23T13:28:57.571" v="5" actId="47"/>
        <pc:sldMkLst>
          <pc:docMk/>
          <pc:sldMk cId="2605548233" sldId="271"/>
        </pc:sldMkLst>
      </pc:sldChg>
      <pc:sldChg chg="del">
        <pc:chgData name="bduleba123@gmail.com" userId="bbad0f8a0dfd7625" providerId="LiveId" clId="{5BC2529C-C2BC-441F-858E-CBA065DC9734}" dt="2023-10-23T13:28:58.578" v="6" actId="47"/>
        <pc:sldMkLst>
          <pc:docMk/>
          <pc:sldMk cId="973145793" sldId="272"/>
        </pc:sldMkLst>
      </pc:sldChg>
      <pc:sldChg chg="del">
        <pc:chgData name="bduleba123@gmail.com" userId="bbad0f8a0dfd7625" providerId="LiveId" clId="{5BC2529C-C2BC-441F-858E-CBA065DC9734}" dt="2023-10-23T13:28:59.356" v="7" actId="47"/>
        <pc:sldMkLst>
          <pc:docMk/>
          <pc:sldMk cId="2805428833" sldId="273"/>
        </pc:sldMkLst>
      </pc:sldChg>
      <pc:sldChg chg="del">
        <pc:chgData name="bduleba123@gmail.com" userId="bbad0f8a0dfd7625" providerId="LiveId" clId="{5BC2529C-C2BC-441F-858E-CBA065DC9734}" dt="2023-10-23T13:29:00.098" v="8" actId="47"/>
        <pc:sldMkLst>
          <pc:docMk/>
          <pc:sldMk cId="338249949" sldId="274"/>
        </pc:sldMkLst>
      </pc:sldChg>
      <pc:sldChg chg="del">
        <pc:chgData name="bduleba123@gmail.com" userId="bbad0f8a0dfd7625" providerId="LiveId" clId="{5BC2529C-C2BC-441F-858E-CBA065DC9734}" dt="2023-10-23T13:29:00.662" v="9" actId="47"/>
        <pc:sldMkLst>
          <pc:docMk/>
          <pc:sldMk cId="4039808263" sldId="275"/>
        </pc:sldMkLst>
      </pc:sldChg>
      <pc:sldChg chg="modSp mod">
        <pc:chgData name="bduleba123@gmail.com" userId="bbad0f8a0dfd7625" providerId="LiveId" clId="{5BC2529C-C2BC-441F-858E-CBA065DC9734}" dt="2023-10-23T13:31:23.733" v="83" actId="20577"/>
        <pc:sldMkLst>
          <pc:docMk/>
          <pc:sldMk cId="767611276" sldId="276"/>
        </pc:sldMkLst>
        <pc:spChg chg="mod">
          <ac:chgData name="bduleba123@gmail.com" userId="bbad0f8a0dfd7625" providerId="LiveId" clId="{5BC2529C-C2BC-441F-858E-CBA065DC9734}" dt="2023-10-23T13:31:23.733" v="83" actId="20577"/>
          <ac:spMkLst>
            <pc:docMk/>
            <pc:sldMk cId="767611276" sldId="276"/>
            <ac:spMk id="33" creationId="{0EEAA874-288B-4330-9FA4-F1144ACD46DE}"/>
          </ac:spMkLst>
        </pc:spChg>
      </pc:sldChg>
      <pc:sldChg chg="del">
        <pc:chgData name="bduleba123@gmail.com" userId="bbad0f8a0dfd7625" providerId="LiveId" clId="{5BC2529C-C2BC-441F-858E-CBA065DC9734}" dt="2023-10-23T13:28:53.851" v="1" actId="47"/>
        <pc:sldMkLst>
          <pc:docMk/>
          <pc:sldMk cId="1596132205" sldId="281"/>
        </pc:sldMkLst>
      </pc:sldChg>
      <pc:sldChg chg="del">
        <pc:chgData name="bduleba123@gmail.com" userId="bbad0f8a0dfd7625" providerId="LiveId" clId="{5BC2529C-C2BC-441F-858E-CBA065DC9734}" dt="2023-10-23T13:28:51.729" v="0" actId="47"/>
        <pc:sldMkLst>
          <pc:docMk/>
          <pc:sldMk cId="159185744" sldId="284"/>
        </pc:sldMkLst>
      </pc:sldChg>
      <pc:sldMasterChg chg="delSldLayout">
        <pc:chgData name="bduleba123@gmail.com" userId="bbad0f8a0dfd7625" providerId="LiveId" clId="{5BC2529C-C2BC-441F-858E-CBA065DC9734}" dt="2023-10-23T13:29:00.662" v="9" actId="47"/>
        <pc:sldMasterMkLst>
          <pc:docMk/>
          <pc:sldMasterMk cId="3899840436" sldId="2147483648"/>
        </pc:sldMasterMkLst>
        <pc:sldLayoutChg chg="del">
          <pc:chgData name="bduleba123@gmail.com" userId="bbad0f8a0dfd7625" providerId="LiveId" clId="{5BC2529C-C2BC-441F-858E-CBA065DC9734}" dt="2023-10-23T13:29:00.662" v="9" actId="47"/>
          <pc:sldLayoutMkLst>
            <pc:docMk/>
            <pc:sldMasterMk cId="3899840436" sldId="2147483648"/>
            <pc:sldLayoutMk cId="600162321" sldId="2147483672"/>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EC026C9-4C52-4B60-A858-A50E4BE56DA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A6160113-35DB-4BB4-9269-631D6FEB5E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410D272-305C-421E-A9EF-95D63D599B42}" type="datetimeFigureOut">
              <a:rPr lang="en-US" smtClean="0"/>
              <a:t>10/23/2023</a:t>
            </a:fld>
            <a:endParaRPr lang="en-US" dirty="0"/>
          </a:p>
        </p:txBody>
      </p:sp>
      <p:sp>
        <p:nvSpPr>
          <p:cNvPr id="4" name="Footer Placeholder 3">
            <a:extLst>
              <a:ext uri="{FF2B5EF4-FFF2-40B4-BE49-F238E27FC236}">
                <a16:creationId xmlns:a16="http://schemas.microsoft.com/office/drawing/2014/main" id="{FF40E5BB-A291-4B94-8433-B9D3F16854C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857D678-038E-42A6-961E-EAB034DB470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1DE7DFA-63CC-4ED7-B30E-ACF88B4B8932}" type="slidenum">
              <a:rPr lang="en-US" smtClean="0"/>
              <a:t>‹#›</a:t>
            </a:fld>
            <a:endParaRPr lang="en-US" dirty="0"/>
          </a:p>
        </p:txBody>
      </p:sp>
    </p:spTree>
    <p:extLst>
      <p:ext uri="{BB962C8B-B14F-4D97-AF65-F5344CB8AC3E}">
        <p14:creationId xmlns:p14="http://schemas.microsoft.com/office/powerpoint/2010/main" val="23500912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E16E63-7886-43BC-8DD4-4F14C3DD7360}" type="datetimeFigureOut">
              <a:rPr lang="en-US" smtClean="0"/>
              <a:t>10/23/2023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8C5307-140F-447F-BCBA-BB92E3A2906B}" type="slidenum">
              <a:rPr lang="en-US" smtClean="0"/>
              <a:t>‹#›</a:t>
            </a:fld>
            <a:endParaRPr lang="en-US" dirty="0"/>
          </a:p>
        </p:txBody>
      </p:sp>
    </p:spTree>
    <p:extLst>
      <p:ext uri="{BB962C8B-B14F-4D97-AF65-F5344CB8AC3E}">
        <p14:creationId xmlns:p14="http://schemas.microsoft.com/office/powerpoint/2010/main" val="1033154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129094F-44ED-46E6-A51E-52761DD3C88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49077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E1B3B4-A5A9-442E-B305-2C1B61528B9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35558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E1B3B4-A5A9-442E-B305-2C1B61528B9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37861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E1B3B4-A5A9-442E-B305-2C1B61528B9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72153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E1B3B4-A5A9-442E-B305-2C1B61528B9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563456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E1B3B4-A5A9-442E-B305-2C1B61528B9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3184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E1B3B4-A5A9-442E-B305-2C1B61528B9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8435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E1B3B4-A5A9-442E-B305-2C1B61528B9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67257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4FD2957-8595-499F-896A-E9A0888D058B}"/>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9" name="Rectangle 8">
            <a:extLst>
              <a:ext uri="{FF2B5EF4-FFF2-40B4-BE49-F238E27FC236}">
                <a16:creationId xmlns:a16="http://schemas.microsoft.com/office/drawing/2014/main" id="{1C44A184-010C-483F-8B5A-3D1E7E6EF981}"/>
              </a:ext>
              <a:ext uri="{C183D7F6-B498-43B3-948B-1728B52AA6E4}">
                <adec:decorative xmlns:adec="http://schemas.microsoft.com/office/drawing/2017/decorative" val="1"/>
              </a:ext>
            </a:extLst>
          </p:cNvPr>
          <p:cNvSpPr/>
          <p:nvPr userDrawn="1"/>
        </p:nvSpPr>
        <p:spPr>
          <a:xfrm>
            <a:off x="1" y="0"/>
            <a:ext cx="81153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CAB4C3"/>
              </a:solidFill>
              <a:effectLst/>
              <a:uLnTx/>
              <a:uFillTx/>
              <a:latin typeface="Avenir Next LT Pro"/>
              <a:ea typeface="+mn-ea"/>
              <a:cs typeface="+mn-cs"/>
            </a:endParaRPr>
          </a:p>
        </p:txBody>
      </p:sp>
      <p:sp>
        <p:nvSpPr>
          <p:cNvPr id="10" name="Title 1">
            <a:extLst>
              <a:ext uri="{FF2B5EF4-FFF2-40B4-BE49-F238E27FC236}">
                <a16:creationId xmlns:a16="http://schemas.microsoft.com/office/drawing/2014/main" id="{9582A2E2-E6DD-4321-B03A-F6C071C1BB7B}"/>
              </a:ext>
            </a:extLst>
          </p:cNvPr>
          <p:cNvSpPr>
            <a:spLocks noGrp="1"/>
          </p:cNvSpPr>
          <p:nvPr>
            <p:ph type="ctrTitle"/>
          </p:nvPr>
        </p:nvSpPr>
        <p:spPr>
          <a:xfrm>
            <a:off x="649044" y="753034"/>
            <a:ext cx="6815446" cy="3887390"/>
          </a:xfrm>
        </p:spPr>
        <p:txBody>
          <a:bodyPr anchor="t">
            <a:normAutofit/>
          </a:bodyPr>
          <a:lstStyle>
            <a:lvl1pPr>
              <a:defRPr sz="8500" spc="-20" baseline="0">
                <a:solidFill>
                  <a:schemeClr val="bg1"/>
                </a:solidFill>
              </a:defRPr>
            </a:lvl1pPr>
          </a:lstStyle>
          <a:p>
            <a:r>
              <a:rPr lang="en-US"/>
              <a:t>Click to edit Master title style</a:t>
            </a:r>
            <a:endParaRPr lang="en-US" dirty="0"/>
          </a:p>
        </p:txBody>
      </p:sp>
      <p:sp>
        <p:nvSpPr>
          <p:cNvPr id="11" name="Subtitle 2">
            <a:extLst>
              <a:ext uri="{FF2B5EF4-FFF2-40B4-BE49-F238E27FC236}">
                <a16:creationId xmlns:a16="http://schemas.microsoft.com/office/drawing/2014/main" id="{D21B6D9B-E3FB-48D2-A477-5B73E2216682}"/>
              </a:ext>
            </a:extLst>
          </p:cNvPr>
          <p:cNvSpPr>
            <a:spLocks noGrp="1"/>
          </p:cNvSpPr>
          <p:nvPr>
            <p:ph type="subTitle" idx="1"/>
          </p:nvPr>
        </p:nvSpPr>
        <p:spPr>
          <a:xfrm>
            <a:off x="649045" y="4640424"/>
            <a:ext cx="6437555" cy="1303176"/>
          </a:xfrm>
        </p:spPr>
        <p:txBody>
          <a:bodyPr anchor="b">
            <a:normAutofit/>
          </a:bodyPr>
          <a:lstStyle>
            <a:lvl1pPr marL="0" indent="0">
              <a:buNone/>
              <a:defRPr sz="2800" b="1">
                <a:solidFill>
                  <a:schemeClr val="bg1"/>
                </a:solidFill>
              </a:defRPr>
            </a:lvl1pPr>
          </a:lstStyle>
          <a:p>
            <a:r>
              <a:rPr lang="en-US"/>
              <a:t>Click to edit Master subtitle style</a:t>
            </a:r>
            <a:endParaRPr lang="en-US" dirty="0"/>
          </a:p>
        </p:txBody>
      </p:sp>
      <p:sp>
        <p:nvSpPr>
          <p:cNvPr id="18" name="Picture Placeholder 16">
            <a:extLst>
              <a:ext uri="{FF2B5EF4-FFF2-40B4-BE49-F238E27FC236}">
                <a16:creationId xmlns:a16="http://schemas.microsoft.com/office/drawing/2014/main" id="{38823550-6B12-4BFD-9C91-668B623E3536}"/>
              </a:ext>
            </a:extLst>
          </p:cNvPr>
          <p:cNvSpPr>
            <a:spLocks noGrp="1"/>
          </p:cNvSpPr>
          <p:nvPr>
            <p:ph type="pic" sz="quarter" idx="13" hasCustomPrompt="1"/>
          </p:nvPr>
        </p:nvSpPr>
        <p:spPr>
          <a:xfrm>
            <a:off x="8113533" y="0"/>
            <a:ext cx="4082983" cy="6858000"/>
          </a:xfrm>
        </p:spPr>
        <p:txBody>
          <a:bodyPr/>
          <a:lstStyle>
            <a:lvl1pPr marL="0" indent="0" algn="ctr">
              <a:buNone/>
              <a:defRPr/>
            </a:lvl1pPr>
          </a:lstStyle>
          <a:p>
            <a:r>
              <a:rPr lang="en-US" dirty="0"/>
              <a:t>Click to add photo</a:t>
            </a:r>
          </a:p>
        </p:txBody>
      </p:sp>
    </p:spTree>
    <p:extLst>
      <p:ext uri="{BB962C8B-B14F-4D97-AF65-F5344CB8AC3E}">
        <p14:creationId xmlns:p14="http://schemas.microsoft.com/office/powerpoint/2010/main" val="3706224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4716EF3-1422-48C0-BC49-14FAC3550FC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8" name="Rectangle 7">
            <a:extLst>
              <a:ext uri="{FF2B5EF4-FFF2-40B4-BE49-F238E27FC236}">
                <a16:creationId xmlns:a16="http://schemas.microsoft.com/office/drawing/2014/main" id="{7F2AAFDE-CB45-46CA-8961-8133FCA5F385}"/>
              </a:ext>
              <a:ext uri="{C183D7F6-B498-43B3-948B-1728B52AA6E4}">
                <adec:decorative xmlns:adec="http://schemas.microsoft.com/office/drawing/2017/decorative" val="1"/>
              </a:ext>
            </a:extLst>
          </p:cNvPr>
          <p:cNvSpPr/>
          <p:nvPr userDrawn="1"/>
        </p:nvSpPr>
        <p:spPr>
          <a:xfrm>
            <a:off x="0" y="0"/>
            <a:ext cx="40767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9" name="Title 1">
            <a:extLst>
              <a:ext uri="{FF2B5EF4-FFF2-40B4-BE49-F238E27FC236}">
                <a16:creationId xmlns:a16="http://schemas.microsoft.com/office/drawing/2014/main" id="{B209C30D-AB58-482B-B553-F71367094EB9}"/>
              </a:ext>
            </a:extLst>
          </p:cNvPr>
          <p:cNvSpPr>
            <a:spLocks noGrp="1"/>
          </p:cNvSpPr>
          <p:nvPr>
            <p:ph type="title"/>
          </p:nvPr>
        </p:nvSpPr>
        <p:spPr>
          <a:xfrm>
            <a:off x="532264" y="776941"/>
            <a:ext cx="3209008" cy="5166659"/>
          </a:xfrm>
        </p:spPr>
        <p:txBody>
          <a:bodyPr anchor="b"/>
          <a:lstStyle>
            <a:lvl1pPr>
              <a:defRPr spc="-20" baseline="0">
                <a:solidFill>
                  <a:schemeClr val="bg1"/>
                </a:solidFill>
              </a:defRPr>
            </a:lvl1pPr>
          </a:lstStyle>
          <a:p>
            <a:r>
              <a:rPr lang="en-US">
                <a:solidFill>
                  <a:srgbClr val="FFFFFF"/>
                </a:solidFill>
              </a:rPr>
              <a:t>Click to edit Master title style</a:t>
            </a:r>
            <a:endParaRPr lang="en-US" dirty="0">
              <a:solidFill>
                <a:srgbClr val="FFFFFF"/>
              </a:solidFill>
            </a:endParaRPr>
          </a:p>
        </p:txBody>
      </p:sp>
      <p:sp>
        <p:nvSpPr>
          <p:cNvPr id="13" name="Footer Placeholder 4">
            <a:extLst>
              <a:ext uri="{FF2B5EF4-FFF2-40B4-BE49-F238E27FC236}">
                <a16:creationId xmlns:a16="http://schemas.microsoft.com/office/drawing/2014/main" id="{D946F5EF-2C45-4A87-A1DD-BD2A6FB91BC5}"/>
              </a:ext>
            </a:extLst>
          </p:cNvPr>
          <p:cNvSpPr>
            <a:spLocks noGrp="1"/>
          </p:cNvSpPr>
          <p:nvPr>
            <p:ph type="ftr" sz="quarter" idx="11"/>
          </p:nvPr>
        </p:nvSpPr>
        <p:spPr>
          <a:xfrm>
            <a:off x="199277" y="6356350"/>
            <a:ext cx="3749040" cy="365125"/>
          </a:xfrm>
        </p:spPr>
        <p:txBody>
          <a:bodyPr/>
          <a:lstStyle>
            <a:lvl1pPr>
              <a:defRPr>
                <a:solidFill>
                  <a:schemeClr val="bg1"/>
                </a:solidFill>
              </a:defRPr>
            </a:lvl1pPr>
          </a:lstStyle>
          <a:p>
            <a:r>
              <a:rPr lang="en-US" dirty="0"/>
              <a:t>Presentation title</a:t>
            </a:r>
          </a:p>
        </p:txBody>
      </p:sp>
      <p:sp>
        <p:nvSpPr>
          <p:cNvPr id="19" name="Picture Placeholder 16">
            <a:extLst>
              <a:ext uri="{FF2B5EF4-FFF2-40B4-BE49-F238E27FC236}">
                <a16:creationId xmlns:a16="http://schemas.microsoft.com/office/drawing/2014/main" id="{B1A8891C-A2D4-4238-ABCE-62AB3A9121A5}"/>
              </a:ext>
            </a:extLst>
          </p:cNvPr>
          <p:cNvSpPr>
            <a:spLocks noGrp="1"/>
          </p:cNvSpPr>
          <p:nvPr>
            <p:ph type="pic" sz="quarter" idx="13" hasCustomPrompt="1"/>
          </p:nvPr>
        </p:nvSpPr>
        <p:spPr>
          <a:xfrm>
            <a:off x="4076700" y="0"/>
            <a:ext cx="4038600" cy="3429000"/>
          </a:xfrm>
        </p:spPr>
        <p:txBody>
          <a:bodyPr/>
          <a:lstStyle>
            <a:lvl1pPr marL="0" indent="0" algn="ctr">
              <a:buNone/>
              <a:defRPr/>
            </a:lvl1pPr>
          </a:lstStyle>
          <a:p>
            <a:r>
              <a:rPr lang="en-US" dirty="0"/>
              <a:t>Click to add photo</a:t>
            </a:r>
          </a:p>
        </p:txBody>
      </p:sp>
      <p:sp>
        <p:nvSpPr>
          <p:cNvPr id="20" name="Picture Placeholder 16">
            <a:extLst>
              <a:ext uri="{FF2B5EF4-FFF2-40B4-BE49-F238E27FC236}">
                <a16:creationId xmlns:a16="http://schemas.microsoft.com/office/drawing/2014/main" id="{7B51DFB6-C977-4551-BE38-57688D7FF0B7}"/>
              </a:ext>
            </a:extLst>
          </p:cNvPr>
          <p:cNvSpPr>
            <a:spLocks noGrp="1"/>
          </p:cNvSpPr>
          <p:nvPr>
            <p:ph type="pic" sz="quarter" idx="14" hasCustomPrompt="1"/>
          </p:nvPr>
        </p:nvSpPr>
        <p:spPr>
          <a:xfrm>
            <a:off x="8115300" y="0"/>
            <a:ext cx="4076701" cy="3429000"/>
          </a:xfrm>
        </p:spPr>
        <p:txBody>
          <a:bodyPr/>
          <a:lstStyle>
            <a:lvl1pPr marL="0" indent="0" algn="ctr">
              <a:buNone/>
              <a:defRPr/>
            </a:lvl1pPr>
          </a:lstStyle>
          <a:p>
            <a:r>
              <a:rPr lang="en-US" dirty="0"/>
              <a:t>Click to add photo</a:t>
            </a:r>
          </a:p>
        </p:txBody>
      </p:sp>
      <p:sp>
        <p:nvSpPr>
          <p:cNvPr id="24" name="Text Placeholder 21">
            <a:extLst>
              <a:ext uri="{FF2B5EF4-FFF2-40B4-BE49-F238E27FC236}">
                <a16:creationId xmlns:a16="http://schemas.microsoft.com/office/drawing/2014/main" id="{DFCFAED4-0A56-424D-BF74-4051B0BDA9A6}"/>
              </a:ext>
            </a:extLst>
          </p:cNvPr>
          <p:cNvSpPr>
            <a:spLocks noGrp="1"/>
          </p:cNvSpPr>
          <p:nvPr>
            <p:ph type="body" sz="quarter" idx="15" hasCustomPrompt="1"/>
          </p:nvPr>
        </p:nvSpPr>
        <p:spPr>
          <a:xfrm>
            <a:off x="4864100" y="3841750"/>
            <a:ext cx="6599238" cy="2296083"/>
          </a:xfrm>
        </p:spPr>
        <p:txBody>
          <a:bodyPr>
            <a:normAutofit/>
          </a:bodyPr>
          <a:lstStyle>
            <a:lvl1pPr marL="342900" indent="-342900">
              <a:buFont typeface="Arial" panose="020B0604020202020204" pitchFamily="34" charset="0"/>
              <a:buChar char="•"/>
              <a:defRPr sz="2000"/>
            </a:lvl1pPr>
          </a:lstStyle>
          <a:p>
            <a:pPr lvl="0"/>
            <a:r>
              <a:rPr lang="en-US" dirty="0"/>
              <a:t>Click to add text</a:t>
            </a:r>
          </a:p>
        </p:txBody>
      </p:sp>
      <p:sp>
        <p:nvSpPr>
          <p:cNvPr id="14" name="Date Placeholder 3">
            <a:extLst>
              <a:ext uri="{FF2B5EF4-FFF2-40B4-BE49-F238E27FC236}">
                <a16:creationId xmlns:a16="http://schemas.microsoft.com/office/drawing/2014/main" id="{9188F17E-DD3B-4CCC-957F-5A6914488466}"/>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15" name="Slide Number Placeholder 5">
            <a:extLst>
              <a:ext uri="{FF2B5EF4-FFF2-40B4-BE49-F238E27FC236}">
                <a16:creationId xmlns:a16="http://schemas.microsoft.com/office/drawing/2014/main" id="{2A0235C7-971D-4E52-B991-EFA44A9AFC33}"/>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4D815C-8BF3-4ECF-A945-A2A7C2983AF9}"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643672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83698AF-A86A-4D69-8272-76C9C1914A3B}"/>
              </a:ext>
              <a:ext uri="{C183D7F6-B498-43B3-948B-1728B52AA6E4}">
                <adec:decorative xmlns:adec="http://schemas.microsoft.com/office/drawing/2017/decorative" val="1"/>
              </a:ext>
            </a:extLst>
          </p:cNvPr>
          <p:cNvSpPr/>
          <p:nvPr userDrawn="1"/>
        </p:nvSpPr>
        <p:spPr>
          <a:xfrm>
            <a:off x="0" y="0"/>
            <a:ext cx="12192000" cy="2286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4" name="Title 1">
            <a:extLst>
              <a:ext uri="{FF2B5EF4-FFF2-40B4-BE49-F238E27FC236}">
                <a16:creationId xmlns:a16="http://schemas.microsoft.com/office/drawing/2014/main" id="{F9E2DC86-4009-449C-8F4E-779A8C762B26}"/>
              </a:ext>
            </a:extLst>
          </p:cNvPr>
          <p:cNvSpPr>
            <a:spLocks noGrp="1"/>
          </p:cNvSpPr>
          <p:nvPr>
            <p:ph type="title"/>
          </p:nvPr>
        </p:nvSpPr>
        <p:spPr>
          <a:xfrm>
            <a:off x="649045" y="365124"/>
            <a:ext cx="9523655" cy="1501327"/>
          </a:xfrm>
        </p:spPr>
        <p:txBody>
          <a:bodyPr/>
          <a:lstStyle>
            <a:lvl1pPr>
              <a:defRPr spc="-20" baseline="0">
                <a:solidFill>
                  <a:schemeClr val="bg1"/>
                </a:solidFill>
              </a:defRPr>
            </a:lvl1pPr>
          </a:lstStyle>
          <a:p>
            <a:r>
              <a:rPr lang="en-US">
                <a:solidFill>
                  <a:srgbClr val="FFFFFF"/>
                </a:solidFill>
              </a:rPr>
              <a:t>Click to edit Master title style</a:t>
            </a:r>
            <a:endParaRPr lang="en-US" dirty="0">
              <a:solidFill>
                <a:srgbClr val="FFFFFF"/>
              </a:solidFill>
            </a:endParaRPr>
          </a:p>
        </p:txBody>
      </p:sp>
      <p:sp>
        <p:nvSpPr>
          <p:cNvPr id="12" name="Picture Placeholder 10">
            <a:extLst>
              <a:ext uri="{FF2B5EF4-FFF2-40B4-BE49-F238E27FC236}">
                <a16:creationId xmlns:a16="http://schemas.microsoft.com/office/drawing/2014/main" id="{671630E1-6506-4E93-BB6A-0604E0D04932}"/>
              </a:ext>
            </a:extLst>
          </p:cNvPr>
          <p:cNvSpPr>
            <a:spLocks noGrp="1"/>
          </p:cNvSpPr>
          <p:nvPr>
            <p:ph type="pic" sz="quarter" idx="13" hasCustomPrompt="1"/>
          </p:nvPr>
        </p:nvSpPr>
        <p:spPr>
          <a:xfrm>
            <a:off x="0" y="2286000"/>
            <a:ext cx="5067300" cy="4572000"/>
          </a:xfrm>
        </p:spPr>
        <p:txBody>
          <a:bodyPr/>
          <a:lstStyle>
            <a:lvl1pPr marL="0" indent="0" algn="ctr">
              <a:buNone/>
              <a:defRPr/>
            </a:lvl1pPr>
          </a:lstStyle>
          <a:p>
            <a:r>
              <a:rPr lang="en-US" dirty="0"/>
              <a:t>Click to add photo</a:t>
            </a:r>
          </a:p>
        </p:txBody>
      </p:sp>
      <p:sp>
        <p:nvSpPr>
          <p:cNvPr id="7" name="Footer Placeholder 4">
            <a:extLst>
              <a:ext uri="{FF2B5EF4-FFF2-40B4-BE49-F238E27FC236}">
                <a16:creationId xmlns:a16="http://schemas.microsoft.com/office/drawing/2014/main" id="{51BAB65B-02AF-4992-85D0-8E98AB1BD965}"/>
              </a:ext>
            </a:extLst>
          </p:cNvPr>
          <p:cNvSpPr>
            <a:spLocks noGrp="1"/>
          </p:cNvSpPr>
          <p:nvPr>
            <p:ph type="ftr" sz="quarter" idx="11"/>
          </p:nvPr>
        </p:nvSpPr>
        <p:spPr>
          <a:xfrm>
            <a:off x="201168" y="6356350"/>
            <a:ext cx="4837176" cy="365125"/>
          </a:xfrm>
        </p:spPr>
        <p:txBody>
          <a:bodyPr/>
          <a:lstStyle>
            <a:lvl1pPr>
              <a:defRPr>
                <a:solidFill>
                  <a:schemeClr val="bg1"/>
                </a:solidFill>
              </a:defRPr>
            </a:lvl1pPr>
          </a:lstStyle>
          <a:p>
            <a:r>
              <a:rPr lang="en-US" dirty="0">
                <a:effectLst>
                  <a:outerShdw blurRad="38100" dist="38100" dir="2700000" algn="tl">
                    <a:srgbClr val="000000">
                      <a:alpha val="43137"/>
                    </a:srgbClr>
                  </a:outerShdw>
                </a:effectLst>
              </a:rPr>
              <a:t>Presentation title</a:t>
            </a:r>
          </a:p>
        </p:txBody>
      </p:sp>
      <p:sp>
        <p:nvSpPr>
          <p:cNvPr id="6" name="Content Placeholder 2">
            <a:extLst>
              <a:ext uri="{FF2B5EF4-FFF2-40B4-BE49-F238E27FC236}">
                <a16:creationId xmlns:a16="http://schemas.microsoft.com/office/drawing/2014/main" id="{CFE115BC-4A4C-4385-82D5-106D1FAC359A}"/>
              </a:ext>
            </a:extLst>
          </p:cNvPr>
          <p:cNvSpPr>
            <a:spLocks noGrp="1"/>
          </p:cNvSpPr>
          <p:nvPr>
            <p:ph idx="1"/>
          </p:nvPr>
        </p:nvSpPr>
        <p:spPr>
          <a:xfrm>
            <a:off x="5819887" y="2899186"/>
            <a:ext cx="5610113" cy="3284359"/>
          </a:xfrm>
        </p:spPr>
        <p:txBody>
          <a:bodyPr>
            <a:normAutofit/>
          </a:bodyPr>
          <a:lstStyle>
            <a:lvl1pPr marL="0" indent="0">
              <a:buNone/>
              <a:defRPr/>
            </a:lvl1pPr>
          </a:lstStyle>
          <a:p>
            <a:pPr lvl="0"/>
            <a:r>
              <a:rPr lang="en-US"/>
              <a:t>Click to edit Master text styles</a:t>
            </a:r>
          </a:p>
        </p:txBody>
      </p:sp>
      <p:sp>
        <p:nvSpPr>
          <p:cNvPr id="8" name="Date Placeholder 3">
            <a:extLst>
              <a:ext uri="{FF2B5EF4-FFF2-40B4-BE49-F238E27FC236}">
                <a16:creationId xmlns:a16="http://schemas.microsoft.com/office/drawing/2014/main" id="{5CD3EB2B-80EF-4DC6-B2B6-F4B568443970}"/>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9" name="Slide Number Placeholder 5">
            <a:extLst>
              <a:ext uri="{FF2B5EF4-FFF2-40B4-BE49-F238E27FC236}">
                <a16:creationId xmlns:a16="http://schemas.microsoft.com/office/drawing/2014/main" id="{3DC3E33A-8A0A-4767-A4D9-CD8956379305}"/>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6D940D-6D44-4DF9-9322-B4B11F7EDCD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799930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46EB31F-C5DF-49FF-8DEA-86AC0C1860A0}"/>
              </a:ext>
              <a:ext uri="{C183D7F6-B498-43B3-948B-1728B52AA6E4}">
                <adec:decorative xmlns:adec="http://schemas.microsoft.com/office/drawing/2017/decorative" val="1"/>
              </a:ext>
            </a:extLst>
          </p:cNvPr>
          <p:cNvSpPr/>
          <p:nvPr userDrawn="1"/>
        </p:nvSpPr>
        <p:spPr>
          <a:xfrm>
            <a:off x="1" y="0"/>
            <a:ext cx="7086599" cy="45339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CAB4C3"/>
              </a:solidFill>
              <a:effectLst/>
              <a:uLnTx/>
              <a:uFillTx/>
              <a:latin typeface="Avenir Next LT Pro"/>
              <a:ea typeface="+mn-ea"/>
              <a:cs typeface="+mn-cs"/>
            </a:endParaRPr>
          </a:p>
        </p:txBody>
      </p:sp>
      <p:sp>
        <p:nvSpPr>
          <p:cNvPr id="4" name="Title 1">
            <a:extLst>
              <a:ext uri="{FF2B5EF4-FFF2-40B4-BE49-F238E27FC236}">
                <a16:creationId xmlns:a16="http://schemas.microsoft.com/office/drawing/2014/main" id="{ACFE912F-46EC-49B0-9C9A-DE9CBDF9FBBF}"/>
              </a:ext>
            </a:extLst>
          </p:cNvPr>
          <p:cNvSpPr>
            <a:spLocks noGrp="1"/>
          </p:cNvSpPr>
          <p:nvPr>
            <p:ph type="ctrTitle"/>
          </p:nvPr>
        </p:nvSpPr>
        <p:spPr>
          <a:xfrm>
            <a:off x="649045" y="753035"/>
            <a:ext cx="5945393" cy="2366683"/>
          </a:xfrm>
        </p:spPr>
        <p:txBody>
          <a:bodyPr>
            <a:normAutofit/>
          </a:bodyPr>
          <a:lstStyle>
            <a:lvl1pPr>
              <a:defRPr spc="-20" baseline="0">
                <a:solidFill>
                  <a:schemeClr val="bg1"/>
                </a:solidFill>
              </a:defRPr>
            </a:lvl1pPr>
          </a:lstStyle>
          <a:p>
            <a:r>
              <a:rPr lang="en-US" sz="6000"/>
              <a:t>Click to edit Master title style</a:t>
            </a:r>
            <a:endParaRPr lang="en-US" sz="6000" dirty="0"/>
          </a:p>
        </p:txBody>
      </p:sp>
      <p:sp>
        <p:nvSpPr>
          <p:cNvPr id="5" name="Subtitle 2">
            <a:extLst>
              <a:ext uri="{FF2B5EF4-FFF2-40B4-BE49-F238E27FC236}">
                <a16:creationId xmlns:a16="http://schemas.microsoft.com/office/drawing/2014/main" id="{9BF32D81-1E24-45B8-A09D-EEAD404D8F31}"/>
              </a:ext>
            </a:extLst>
          </p:cNvPr>
          <p:cNvSpPr>
            <a:spLocks noGrp="1"/>
          </p:cNvSpPr>
          <p:nvPr>
            <p:ph type="subTitle" idx="1"/>
          </p:nvPr>
        </p:nvSpPr>
        <p:spPr>
          <a:xfrm>
            <a:off x="649045" y="3075868"/>
            <a:ext cx="5945393" cy="1108335"/>
          </a:xfrm>
        </p:spPr>
        <p:txBody>
          <a:bodyPr>
            <a:normAutofit/>
          </a:bodyPr>
          <a:lstStyle>
            <a:lvl1pPr marL="0" indent="0">
              <a:buNone/>
              <a:defRPr sz="2400">
                <a:solidFill>
                  <a:schemeClr val="bg1"/>
                </a:solidFill>
              </a:defRPr>
            </a:lvl1pPr>
          </a:lstStyle>
          <a:p>
            <a:r>
              <a:rPr lang="en-US"/>
              <a:t>Click to edit Master subtitle style</a:t>
            </a:r>
            <a:endParaRPr lang="en-US" dirty="0"/>
          </a:p>
        </p:txBody>
      </p:sp>
      <p:sp>
        <p:nvSpPr>
          <p:cNvPr id="16" name="Picture Placeholder 15">
            <a:extLst>
              <a:ext uri="{FF2B5EF4-FFF2-40B4-BE49-F238E27FC236}">
                <a16:creationId xmlns:a16="http://schemas.microsoft.com/office/drawing/2014/main" id="{9F9C7900-0694-4FDF-B29C-24016C0B9C60}"/>
              </a:ext>
            </a:extLst>
          </p:cNvPr>
          <p:cNvSpPr>
            <a:spLocks noGrp="1"/>
          </p:cNvSpPr>
          <p:nvPr>
            <p:ph type="pic" sz="quarter" idx="14" hasCustomPrompt="1"/>
          </p:nvPr>
        </p:nvSpPr>
        <p:spPr>
          <a:xfrm>
            <a:off x="0" y="4533900"/>
            <a:ext cx="7086598" cy="2324100"/>
          </a:xfrm>
        </p:spPr>
        <p:txBody>
          <a:bodyPr/>
          <a:lstStyle>
            <a:lvl1pPr marL="0" indent="0" algn="l">
              <a:buNone/>
              <a:defRPr/>
            </a:lvl1pPr>
          </a:lstStyle>
          <a:p>
            <a:r>
              <a:rPr lang="en-US" dirty="0"/>
              <a:t>Click to add photo</a:t>
            </a:r>
          </a:p>
        </p:txBody>
      </p:sp>
      <p:sp>
        <p:nvSpPr>
          <p:cNvPr id="8" name="Footer Placeholder 4">
            <a:extLst>
              <a:ext uri="{FF2B5EF4-FFF2-40B4-BE49-F238E27FC236}">
                <a16:creationId xmlns:a16="http://schemas.microsoft.com/office/drawing/2014/main" id="{52F1BABA-5C8C-4693-BD5A-974A171125F5}"/>
              </a:ext>
            </a:extLst>
          </p:cNvPr>
          <p:cNvSpPr>
            <a:spLocks noGrp="1"/>
          </p:cNvSpPr>
          <p:nvPr>
            <p:ph type="ftr" sz="quarter" idx="11"/>
          </p:nvPr>
        </p:nvSpPr>
        <p:spPr>
          <a:xfrm>
            <a:off x="201168" y="6356350"/>
            <a:ext cx="4837176" cy="365125"/>
          </a:xfrm>
        </p:spPr>
        <p:txBody>
          <a:bodyPr/>
          <a:lstStyle>
            <a:lvl1pPr>
              <a:defRPr>
                <a:solidFill>
                  <a:schemeClr val="bg1"/>
                </a:solidFill>
              </a:defRPr>
            </a:lvl1pPr>
          </a:lstStyle>
          <a:p>
            <a:pPr>
              <a:defRPr/>
            </a:pPr>
            <a:r>
              <a:rPr lang="en-US" dirty="0">
                <a:effectLst>
                  <a:outerShdw blurRad="38100" dist="38100" dir="2700000" algn="tl">
                    <a:srgbClr val="000000">
                      <a:alpha val="43137"/>
                    </a:srgbClr>
                  </a:outerShdw>
                </a:effectLst>
              </a:rPr>
              <a:t>Presentation title</a:t>
            </a:r>
          </a:p>
        </p:txBody>
      </p:sp>
      <p:sp>
        <p:nvSpPr>
          <p:cNvPr id="14" name="Picture Placeholder 12">
            <a:extLst>
              <a:ext uri="{FF2B5EF4-FFF2-40B4-BE49-F238E27FC236}">
                <a16:creationId xmlns:a16="http://schemas.microsoft.com/office/drawing/2014/main" id="{D71BA6F2-2182-4910-8DA6-71E5AB274588}"/>
              </a:ext>
            </a:extLst>
          </p:cNvPr>
          <p:cNvSpPr>
            <a:spLocks noGrp="1"/>
          </p:cNvSpPr>
          <p:nvPr>
            <p:ph type="pic" sz="quarter" idx="13" hasCustomPrompt="1"/>
          </p:nvPr>
        </p:nvSpPr>
        <p:spPr>
          <a:xfrm>
            <a:off x="7086600" y="0"/>
            <a:ext cx="5105400" cy="4533900"/>
          </a:xfrm>
        </p:spPr>
        <p:txBody>
          <a:bodyPr/>
          <a:lstStyle>
            <a:lvl1pPr marL="0" indent="0" algn="ctr">
              <a:buNone/>
              <a:defRPr/>
            </a:lvl1pPr>
          </a:lstStyle>
          <a:p>
            <a:r>
              <a:rPr lang="en-US" dirty="0"/>
              <a:t>Click to add photo</a:t>
            </a:r>
          </a:p>
        </p:txBody>
      </p:sp>
      <p:sp>
        <p:nvSpPr>
          <p:cNvPr id="17" name="Picture Placeholder 15">
            <a:extLst>
              <a:ext uri="{FF2B5EF4-FFF2-40B4-BE49-F238E27FC236}">
                <a16:creationId xmlns:a16="http://schemas.microsoft.com/office/drawing/2014/main" id="{83DCD7D2-7B94-48E9-9DCA-E72E1BCE4375}"/>
              </a:ext>
            </a:extLst>
          </p:cNvPr>
          <p:cNvSpPr>
            <a:spLocks noGrp="1"/>
          </p:cNvSpPr>
          <p:nvPr>
            <p:ph type="pic" sz="quarter" idx="15" hasCustomPrompt="1"/>
          </p:nvPr>
        </p:nvSpPr>
        <p:spPr>
          <a:xfrm>
            <a:off x="7086598" y="4533900"/>
            <a:ext cx="5105402" cy="2324100"/>
          </a:xfrm>
        </p:spPr>
        <p:txBody>
          <a:bodyPr/>
          <a:lstStyle>
            <a:lvl1pPr marL="0" indent="0">
              <a:buNone/>
              <a:defRPr/>
            </a:lvl1pPr>
          </a:lstStyle>
          <a:p>
            <a:r>
              <a:rPr lang="en-US" dirty="0"/>
              <a:t>Click to add photo</a:t>
            </a:r>
          </a:p>
        </p:txBody>
      </p:sp>
      <p:sp>
        <p:nvSpPr>
          <p:cNvPr id="10" name="Date Placeholder 3">
            <a:extLst>
              <a:ext uri="{FF2B5EF4-FFF2-40B4-BE49-F238E27FC236}">
                <a16:creationId xmlns:a16="http://schemas.microsoft.com/office/drawing/2014/main" id="{94253B29-520A-4014-A821-4F52F57CBC62}"/>
              </a:ext>
            </a:extLst>
          </p:cNvPr>
          <p:cNvSpPr>
            <a:spLocks noGrp="1"/>
          </p:cNvSpPr>
          <p:nvPr>
            <p:ph type="dt" sz="half" idx="10"/>
          </p:nvPr>
        </p:nvSpPr>
        <p:spPr>
          <a:xfrm>
            <a:off x="7013448" y="6355080"/>
            <a:ext cx="4352544" cy="365125"/>
          </a:xfrm>
        </p:spPr>
        <p:txBody>
          <a:bodyPr/>
          <a:lstStyle>
            <a:lvl1pPr>
              <a:defRPr>
                <a:solidFill>
                  <a:schemeClr val="bg1"/>
                </a:solidFill>
              </a:defRPr>
            </a:lvl1pPr>
          </a:lstStyle>
          <a:p>
            <a:pPr>
              <a:defRPr/>
            </a:pPr>
            <a:r>
              <a:rPr lang="en-US" dirty="0">
                <a:effectLst>
                  <a:outerShdw blurRad="38100" dist="38100" dir="2700000" algn="tl">
                    <a:srgbClr val="000000">
                      <a:alpha val="43137"/>
                    </a:srgbClr>
                  </a:outerShdw>
                </a:effectLst>
              </a:rPr>
              <a:t>20XX</a:t>
            </a:r>
          </a:p>
        </p:txBody>
      </p:sp>
      <p:sp>
        <p:nvSpPr>
          <p:cNvPr id="11" name="Slide Number Placeholder 5">
            <a:extLst>
              <a:ext uri="{FF2B5EF4-FFF2-40B4-BE49-F238E27FC236}">
                <a16:creationId xmlns:a16="http://schemas.microsoft.com/office/drawing/2014/main" id="{46B60DEE-1456-46C0-A3E5-4CAF3E128D5B}"/>
              </a:ext>
            </a:extLst>
          </p:cNvPr>
          <p:cNvSpPr>
            <a:spLocks noGrp="1"/>
          </p:cNvSpPr>
          <p:nvPr>
            <p:ph type="sldNum" sz="quarter" idx="12"/>
          </p:nvPr>
        </p:nvSpPr>
        <p:spPr>
          <a:xfrm>
            <a:off x="11365992" y="6356350"/>
            <a:ext cx="630936" cy="365125"/>
          </a:xfrm>
        </p:spPr>
        <p:txBody>
          <a:bodyPr/>
          <a:lstStyle>
            <a:lvl1pPr>
              <a:defRPr>
                <a:solidFill>
                  <a:schemeClr val="bg1"/>
                </a:solidFill>
              </a:defRPr>
            </a:lvl1pPr>
          </a:lstStyle>
          <a:p>
            <a:pPr>
              <a:defRPr/>
            </a:pPr>
            <a:fld id="{2722F022-211C-4882-844C-086FEA6806AA}" type="slidenum">
              <a:rPr lang="en-US" smtClean="0">
                <a:effectLst>
                  <a:outerShdw blurRad="38100" dist="38100" dir="2700000" algn="tl">
                    <a:srgbClr val="000000">
                      <a:alpha val="43137"/>
                    </a:srgbClr>
                  </a:outerShdw>
                </a:effectLst>
              </a:rPr>
              <a:pPr>
                <a:defRPr/>
              </a:pPr>
              <a:t>‹#›</a:t>
            </a:fld>
            <a:endParaRPr lang="en-US"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578407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4F4DD58-525D-4728-A769-9F38711D57DA}"/>
              </a:ext>
              <a:ext uri="{C183D7F6-B498-43B3-948B-1728B52AA6E4}">
                <adec:decorative xmlns:adec="http://schemas.microsoft.com/office/drawing/2017/decorative" val="1"/>
              </a:ext>
            </a:extLst>
          </p:cNvPr>
          <p:cNvSpPr/>
          <p:nvPr userDrawn="1"/>
        </p:nvSpPr>
        <p:spPr>
          <a:xfrm>
            <a:off x="0" y="0"/>
            <a:ext cx="3048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4" name="Title 3">
            <a:extLst>
              <a:ext uri="{FF2B5EF4-FFF2-40B4-BE49-F238E27FC236}">
                <a16:creationId xmlns:a16="http://schemas.microsoft.com/office/drawing/2014/main" id="{C1F862FE-7A72-432B-9888-FB389D35BDF2}"/>
              </a:ext>
            </a:extLst>
          </p:cNvPr>
          <p:cNvSpPr>
            <a:spLocks noGrp="1"/>
          </p:cNvSpPr>
          <p:nvPr>
            <p:ph type="title" hasCustomPrompt="1"/>
          </p:nvPr>
        </p:nvSpPr>
        <p:spPr>
          <a:xfrm>
            <a:off x="331788" y="875030"/>
            <a:ext cx="2384425" cy="5068570"/>
          </a:xfrm>
        </p:spPr>
        <p:txBody>
          <a:bodyPr/>
          <a:lstStyle>
            <a:lvl1pPr>
              <a:lnSpc>
                <a:spcPct val="100000"/>
              </a:lnSpc>
              <a:defRPr spc="-20" baseline="0">
                <a:solidFill>
                  <a:schemeClr val="bg1"/>
                </a:solidFill>
              </a:defRPr>
            </a:lvl1pPr>
          </a:lstStyle>
          <a:p>
            <a:r>
              <a:rPr lang="en-US" dirty="0"/>
              <a:t>Click  to add text</a:t>
            </a:r>
          </a:p>
        </p:txBody>
      </p:sp>
      <p:sp>
        <p:nvSpPr>
          <p:cNvPr id="13" name="Footer Placeholder 4">
            <a:extLst>
              <a:ext uri="{FF2B5EF4-FFF2-40B4-BE49-F238E27FC236}">
                <a16:creationId xmlns:a16="http://schemas.microsoft.com/office/drawing/2014/main" id="{A256B58A-EC2F-48AB-BF2D-AB678AF0C027}"/>
              </a:ext>
            </a:extLst>
          </p:cNvPr>
          <p:cNvSpPr>
            <a:spLocks noGrp="1"/>
          </p:cNvSpPr>
          <p:nvPr>
            <p:ph type="ftr" sz="quarter" idx="11"/>
          </p:nvPr>
        </p:nvSpPr>
        <p:spPr>
          <a:xfrm>
            <a:off x="199277" y="6356350"/>
            <a:ext cx="2771138" cy="365125"/>
          </a:xfrm>
        </p:spPr>
        <p:txBody>
          <a:bodyPr/>
          <a:lstStyle>
            <a:lvl1pPr>
              <a:defRPr>
                <a:solidFill>
                  <a:schemeClr val="bg1"/>
                </a:solidFill>
              </a:defRPr>
            </a:lvl1pPr>
          </a:lstStyle>
          <a:p>
            <a:pPr>
              <a:defRPr/>
            </a:pPr>
            <a:r>
              <a:rPr lang="en-US" dirty="0"/>
              <a:t>Presentation title</a:t>
            </a:r>
          </a:p>
        </p:txBody>
      </p:sp>
      <p:sp>
        <p:nvSpPr>
          <p:cNvPr id="3" name="Content Placeholder 2">
            <a:extLst>
              <a:ext uri="{FF2B5EF4-FFF2-40B4-BE49-F238E27FC236}">
                <a16:creationId xmlns:a16="http://schemas.microsoft.com/office/drawing/2014/main" id="{99D33DA1-34CB-434E-99AF-EA31D28A1941}"/>
              </a:ext>
            </a:extLst>
          </p:cNvPr>
          <p:cNvSpPr>
            <a:spLocks noGrp="1"/>
          </p:cNvSpPr>
          <p:nvPr>
            <p:ph sz="quarter" idx="14" hasCustomPrompt="1"/>
          </p:nvPr>
        </p:nvSpPr>
        <p:spPr>
          <a:xfrm>
            <a:off x="3302000" y="876300"/>
            <a:ext cx="8607425" cy="4749800"/>
          </a:xfrm>
        </p:spPr>
        <p:txBody>
          <a:bodyPr/>
          <a:lstStyle>
            <a:lvl1pPr>
              <a:defRPr/>
            </a:lvl1pPr>
          </a:lstStyle>
          <a:p>
            <a:pPr lvl="0"/>
            <a:r>
              <a:rPr lang="en-US" dirty="0"/>
              <a:t>Click to add content</a:t>
            </a:r>
          </a:p>
        </p:txBody>
      </p:sp>
      <p:sp>
        <p:nvSpPr>
          <p:cNvPr id="14" name="Date Placeholder 3">
            <a:extLst>
              <a:ext uri="{FF2B5EF4-FFF2-40B4-BE49-F238E27FC236}">
                <a16:creationId xmlns:a16="http://schemas.microsoft.com/office/drawing/2014/main" id="{DB48D9BB-04DF-4542-8DF6-C4C78753805D}"/>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15" name="Slide Number Placeholder 5">
            <a:extLst>
              <a:ext uri="{FF2B5EF4-FFF2-40B4-BE49-F238E27FC236}">
                <a16:creationId xmlns:a16="http://schemas.microsoft.com/office/drawing/2014/main" id="{F22742E1-6009-4FFB-A391-37B987F53002}"/>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3589216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83FEABB-56CC-491D-830B-02C0466DABB6}"/>
              </a:ext>
              <a:ext uri="{C183D7F6-B498-43B3-948B-1728B52AA6E4}">
                <adec:decorative xmlns:adec="http://schemas.microsoft.com/office/drawing/2017/decorative" val="1"/>
              </a:ext>
            </a:extLst>
          </p:cNvPr>
          <p:cNvSpPr/>
          <p:nvPr userDrawn="1"/>
        </p:nvSpPr>
        <p:spPr>
          <a:xfrm>
            <a:off x="0" y="0"/>
            <a:ext cx="3048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4" name="Title 3">
            <a:extLst>
              <a:ext uri="{FF2B5EF4-FFF2-40B4-BE49-F238E27FC236}">
                <a16:creationId xmlns:a16="http://schemas.microsoft.com/office/drawing/2014/main" id="{34F3EF5A-453C-4D68-BA86-2FB1DE61C17C}"/>
              </a:ext>
            </a:extLst>
          </p:cNvPr>
          <p:cNvSpPr>
            <a:spLocks noGrp="1"/>
          </p:cNvSpPr>
          <p:nvPr>
            <p:ph type="title" hasCustomPrompt="1"/>
          </p:nvPr>
        </p:nvSpPr>
        <p:spPr>
          <a:xfrm>
            <a:off x="331787" y="996950"/>
            <a:ext cx="2384425" cy="4946650"/>
          </a:xfrm>
        </p:spPr>
        <p:txBody>
          <a:bodyPr/>
          <a:lstStyle>
            <a:lvl1pPr>
              <a:lnSpc>
                <a:spcPct val="100000"/>
              </a:lnSpc>
              <a:defRPr spc="-20" baseline="0">
                <a:solidFill>
                  <a:schemeClr val="bg1"/>
                </a:solidFill>
              </a:defRPr>
            </a:lvl1pPr>
          </a:lstStyle>
          <a:p>
            <a:r>
              <a:rPr lang="en-US" dirty="0"/>
              <a:t>Click  to add text</a:t>
            </a:r>
          </a:p>
        </p:txBody>
      </p:sp>
      <p:sp>
        <p:nvSpPr>
          <p:cNvPr id="9" name="Footer Placeholder 4">
            <a:extLst>
              <a:ext uri="{FF2B5EF4-FFF2-40B4-BE49-F238E27FC236}">
                <a16:creationId xmlns:a16="http://schemas.microsoft.com/office/drawing/2014/main" id="{59321BA0-41E1-404D-9063-DF281D1865F3}"/>
              </a:ext>
            </a:extLst>
          </p:cNvPr>
          <p:cNvSpPr>
            <a:spLocks noGrp="1"/>
          </p:cNvSpPr>
          <p:nvPr>
            <p:ph type="ftr" sz="quarter" idx="11"/>
          </p:nvPr>
        </p:nvSpPr>
        <p:spPr>
          <a:xfrm>
            <a:off x="199277" y="6356350"/>
            <a:ext cx="2771138" cy="365125"/>
          </a:xfrm>
        </p:spPr>
        <p:txBody>
          <a:bodyPr/>
          <a:lstStyle>
            <a:lvl1pPr>
              <a:defRPr>
                <a:solidFill>
                  <a:schemeClr val="bg1"/>
                </a:solidFill>
              </a:defRPr>
            </a:lvl1pPr>
          </a:lstStyle>
          <a:p>
            <a:pPr>
              <a:defRPr/>
            </a:pPr>
            <a:r>
              <a:rPr lang="en-US" dirty="0"/>
              <a:t>Presentation title</a:t>
            </a:r>
          </a:p>
        </p:txBody>
      </p:sp>
      <p:sp>
        <p:nvSpPr>
          <p:cNvPr id="3" name="Content Placeholder 2">
            <a:extLst>
              <a:ext uri="{FF2B5EF4-FFF2-40B4-BE49-F238E27FC236}">
                <a16:creationId xmlns:a16="http://schemas.microsoft.com/office/drawing/2014/main" id="{3671CEA4-8F84-4893-8A45-28DB0AE2068C}"/>
              </a:ext>
            </a:extLst>
          </p:cNvPr>
          <p:cNvSpPr>
            <a:spLocks noGrp="1"/>
          </p:cNvSpPr>
          <p:nvPr>
            <p:ph sz="quarter" idx="14" hasCustomPrompt="1"/>
          </p:nvPr>
        </p:nvSpPr>
        <p:spPr>
          <a:xfrm>
            <a:off x="3422650" y="996950"/>
            <a:ext cx="8367713" cy="4545013"/>
          </a:xfrm>
        </p:spPr>
        <p:txBody>
          <a:bodyPr/>
          <a:lstStyle>
            <a:lvl1pPr>
              <a:defRPr/>
            </a:lvl1pPr>
          </a:lstStyle>
          <a:p>
            <a:pPr lvl="0"/>
            <a:r>
              <a:rPr lang="en-US" dirty="0"/>
              <a:t>Click to add content</a:t>
            </a:r>
          </a:p>
        </p:txBody>
      </p:sp>
      <p:sp>
        <p:nvSpPr>
          <p:cNvPr id="10" name="Date Placeholder 3">
            <a:extLst>
              <a:ext uri="{FF2B5EF4-FFF2-40B4-BE49-F238E27FC236}">
                <a16:creationId xmlns:a16="http://schemas.microsoft.com/office/drawing/2014/main" id="{C99D2EA6-8453-4240-88D1-460E269D8884}"/>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11" name="Slide Number Placeholder 5">
            <a:extLst>
              <a:ext uri="{FF2B5EF4-FFF2-40B4-BE49-F238E27FC236}">
                <a16:creationId xmlns:a16="http://schemas.microsoft.com/office/drawing/2014/main" id="{02DD4984-9B40-488F-B903-2E0419551F49}"/>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773759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6" name="Picture Placeholder 22">
            <a:extLst>
              <a:ext uri="{FF2B5EF4-FFF2-40B4-BE49-F238E27FC236}">
                <a16:creationId xmlns:a16="http://schemas.microsoft.com/office/drawing/2014/main" id="{AD3C5B21-C400-4C50-8684-59543CDC43F2}"/>
              </a:ext>
            </a:extLst>
          </p:cNvPr>
          <p:cNvSpPr>
            <a:spLocks noGrp="1"/>
          </p:cNvSpPr>
          <p:nvPr>
            <p:ph type="pic" sz="quarter" idx="13" hasCustomPrompt="1"/>
          </p:nvPr>
        </p:nvSpPr>
        <p:spPr>
          <a:xfrm>
            <a:off x="-2" y="0"/>
            <a:ext cx="12192000" cy="6858000"/>
          </a:xfrm>
          <a:noFill/>
        </p:spPr>
        <p:txBody>
          <a:bodyPr/>
          <a:lstStyle>
            <a:lvl1pPr marL="0" indent="0" algn="ctr">
              <a:buNone/>
              <a:defRPr/>
            </a:lvl1pPr>
          </a:lstStyle>
          <a:p>
            <a:r>
              <a:rPr lang="en-US" dirty="0"/>
              <a:t>Click to add photo</a:t>
            </a:r>
          </a:p>
        </p:txBody>
      </p:sp>
      <p:sp>
        <p:nvSpPr>
          <p:cNvPr id="17" name="Title 1">
            <a:extLst>
              <a:ext uri="{FF2B5EF4-FFF2-40B4-BE49-F238E27FC236}">
                <a16:creationId xmlns:a16="http://schemas.microsoft.com/office/drawing/2014/main" id="{F81B040C-8943-4433-BFE9-AFB1F7C9ED4F}"/>
              </a:ext>
            </a:extLst>
          </p:cNvPr>
          <p:cNvSpPr>
            <a:spLocks noGrp="1"/>
          </p:cNvSpPr>
          <p:nvPr>
            <p:ph type="ctrTitle"/>
          </p:nvPr>
        </p:nvSpPr>
        <p:spPr>
          <a:xfrm>
            <a:off x="1177636" y="-2"/>
            <a:ext cx="11014364" cy="4100947"/>
          </a:xfrm>
          <a:gradFill>
            <a:gsLst>
              <a:gs pos="77000">
                <a:srgbClr val="000000">
                  <a:alpha val="30000"/>
                </a:srgbClr>
              </a:gs>
              <a:gs pos="38000">
                <a:srgbClr val="000000">
                  <a:alpha val="20000"/>
                </a:srgbClr>
              </a:gs>
              <a:gs pos="0">
                <a:srgbClr val="000000">
                  <a:alpha val="0"/>
                </a:srgbClr>
              </a:gs>
              <a:gs pos="20000">
                <a:srgbClr val="000000">
                  <a:alpha val="0"/>
                </a:srgbClr>
              </a:gs>
              <a:gs pos="100000">
                <a:srgbClr val="000000">
                  <a:alpha val="30000"/>
                </a:srgbClr>
              </a:gs>
            </a:gsLst>
            <a:lin ang="21594000" scaled="0"/>
          </a:gradFill>
        </p:spPr>
        <p:txBody>
          <a:bodyPr rIns="731520">
            <a:normAutofit/>
          </a:bodyPr>
          <a:lstStyle>
            <a:lvl1pPr algn="r">
              <a:defRPr sz="6000">
                <a:solidFill>
                  <a:schemeClr val="bg1"/>
                </a:solidFill>
              </a:defRPr>
            </a:lvl1pPr>
          </a:lstStyle>
          <a:p>
            <a:pPr algn="r"/>
            <a:r>
              <a:rPr lang="en-US">
                <a:solidFill>
                  <a:srgbClr val="FFFFFF"/>
                </a:solidFill>
                <a:effectLst>
                  <a:outerShdw blurRad="38100" dist="38100" dir="2700000" algn="tl">
                    <a:srgbClr val="000000">
                      <a:alpha val="43137"/>
                    </a:srgbClr>
                  </a:outerShdw>
                </a:effectLst>
              </a:rPr>
              <a:t>Click to edit Master title style</a:t>
            </a:r>
            <a:endParaRPr lang="en-US" dirty="0">
              <a:solidFill>
                <a:srgbClr val="FFFFFF"/>
              </a:solidFill>
              <a:effectLst>
                <a:outerShdw blurRad="38100" dist="38100" dir="2700000" algn="tl">
                  <a:srgbClr val="000000">
                    <a:alpha val="43137"/>
                  </a:srgbClr>
                </a:outerShdw>
              </a:effectLst>
            </a:endParaRPr>
          </a:p>
        </p:txBody>
      </p:sp>
      <p:sp>
        <p:nvSpPr>
          <p:cNvPr id="18" name="Subtitle 2">
            <a:extLst>
              <a:ext uri="{FF2B5EF4-FFF2-40B4-BE49-F238E27FC236}">
                <a16:creationId xmlns:a16="http://schemas.microsoft.com/office/drawing/2014/main" id="{741A6711-44B3-4723-90E5-802B2DBD8616}"/>
              </a:ext>
            </a:extLst>
          </p:cNvPr>
          <p:cNvSpPr>
            <a:spLocks noGrp="1"/>
          </p:cNvSpPr>
          <p:nvPr>
            <p:ph type="subTitle" idx="1"/>
          </p:nvPr>
        </p:nvSpPr>
        <p:spPr>
          <a:xfrm>
            <a:off x="3241963" y="4089656"/>
            <a:ext cx="8950035" cy="2796566"/>
          </a:xfrm>
          <a:gradFill>
            <a:gsLst>
              <a:gs pos="77000">
                <a:srgbClr val="000000">
                  <a:alpha val="30000"/>
                </a:srgbClr>
              </a:gs>
              <a:gs pos="33000">
                <a:srgbClr val="000000">
                  <a:alpha val="20000"/>
                </a:srgbClr>
              </a:gs>
              <a:gs pos="0">
                <a:srgbClr val="000000">
                  <a:alpha val="0"/>
                </a:srgbClr>
              </a:gs>
              <a:gs pos="100000">
                <a:srgbClr val="000000">
                  <a:alpha val="30000"/>
                </a:srgbClr>
              </a:gs>
            </a:gsLst>
            <a:lin ang="21594000" scaled="0"/>
          </a:gradFill>
        </p:spPr>
        <p:txBody>
          <a:bodyPr tIns="640080" rIns="731520" anchor="t">
            <a:normAutofit/>
          </a:bodyPr>
          <a:lstStyle>
            <a:lvl1pPr marL="0" indent="0" algn="r">
              <a:buNone/>
              <a:defRPr sz="2800" b="1" baseline="0">
                <a:solidFill>
                  <a:schemeClr val="bg1"/>
                </a:solidFill>
              </a:defRPr>
            </a:lvl1pPr>
          </a:lstStyle>
          <a:p>
            <a:pPr algn="r"/>
            <a:r>
              <a:rPr lang="en-US">
                <a:solidFill>
                  <a:srgbClr val="FFFFFF"/>
                </a:solidFill>
                <a:effectLst>
                  <a:outerShdw blurRad="38100" dist="38100" dir="2700000" algn="tl">
                    <a:srgbClr val="000000">
                      <a:alpha val="43137"/>
                    </a:srgbClr>
                  </a:outerShdw>
                </a:effectLst>
              </a:rPr>
              <a:t>Click to edit Master subtitle style</a:t>
            </a:r>
            <a:endParaRPr lang="en-US" dirty="0">
              <a:solidFill>
                <a:srgbClr val="FFFFFF"/>
              </a:solidFill>
              <a:effectLst>
                <a:outerShdw blurRad="38100" dist="38100" dir="2700000" algn="tl">
                  <a:srgbClr val="000000">
                    <a:alpha val="43137"/>
                  </a:srgbClr>
                </a:outerShdw>
              </a:effectLst>
            </a:endParaRPr>
          </a:p>
        </p:txBody>
      </p:sp>
      <p:sp>
        <p:nvSpPr>
          <p:cNvPr id="19" name="Footer Placeholder 4">
            <a:extLst>
              <a:ext uri="{FF2B5EF4-FFF2-40B4-BE49-F238E27FC236}">
                <a16:creationId xmlns:a16="http://schemas.microsoft.com/office/drawing/2014/main" id="{B79A2161-66FE-4C11-AD83-5824307CBD6F}"/>
              </a:ext>
            </a:extLst>
          </p:cNvPr>
          <p:cNvSpPr>
            <a:spLocks noGrp="1"/>
          </p:cNvSpPr>
          <p:nvPr>
            <p:ph type="ftr" sz="quarter" idx="11"/>
          </p:nvPr>
        </p:nvSpPr>
        <p:spPr>
          <a:xfrm>
            <a:off x="201168" y="6356350"/>
            <a:ext cx="4837176" cy="365125"/>
          </a:xfrm>
        </p:spPr>
        <p:txBody>
          <a:bodyPr/>
          <a:lstStyle>
            <a:lvl1pPr>
              <a:defRPr>
                <a:solidFill>
                  <a:schemeClr val="bg1"/>
                </a:solidFill>
              </a:defRPr>
            </a:lvl1pPr>
          </a:lstStyle>
          <a:p>
            <a:pPr>
              <a:defRPr/>
            </a:pPr>
            <a:r>
              <a:rPr lang="en-US" dirty="0">
                <a:effectLst>
                  <a:outerShdw blurRad="38100" dist="38100" dir="2700000" algn="tl">
                    <a:srgbClr val="000000">
                      <a:alpha val="43137"/>
                    </a:srgbClr>
                  </a:outerShdw>
                </a:effectLst>
              </a:rPr>
              <a:t>Presentation title</a:t>
            </a:r>
          </a:p>
        </p:txBody>
      </p:sp>
      <p:sp>
        <p:nvSpPr>
          <p:cNvPr id="20" name="Date Placeholder 3">
            <a:extLst>
              <a:ext uri="{FF2B5EF4-FFF2-40B4-BE49-F238E27FC236}">
                <a16:creationId xmlns:a16="http://schemas.microsoft.com/office/drawing/2014/main" id="{91399727-F37D-4748-90E8-B5B6F5312FF1}"/>
              </a:ext>
            </a:extLst>
          </p:cNvPr>
          <p:cNvSpPr>
            <a:spLocks noGrp="1"/>
          </p:cNvSpPr>
          <p:nvPr>
            <p:ph type="dt" sz="half" idx="10"/>
          </p:nvPr>
        </p:nvSpPr>
        <p:spPr>
          <a:xfrm>
            <a:off x="7013448" y="6355080"/>
            <a:ext cx="4352544" cy="365125"/>
          </a:xfrm>
        </p:spPr>
        <p:txBody>
          <a:bodyPr/>
          <a:lstStyle>
            <a:lvl1pPr>
              <a:defRPr>
                <a:solidFill>
                  <a:schemeClr val="bg1"/>
                </a:solidFill>
              </a:defRPr>
            </a:lvl1pPr>
          </a:lstStyle>
          <a:p>
            <a:pPr>
              <a:defRPr/>
            </a:pPr>
            <a:r>
              <a:rPr lang="en-US" dirty="0">
                <a:effectLst>
                  <a:outerShdw blurRad="38100" dist="38100" dir="2700000" algn="tl">
                    <a:srgbClr val="000000">
                      <a:alpha val="43137"/>
                    </a:srgbClr>
                  </a:outerShdw>
                </a:effectLst>
              </a:rPr>
              <a:t>20XX</a:t>
            </a:r>
          </a:p>
        </p:txBody>
      </p:sp>
      <p:sp>
        <p:nvSpPr>
          <p:cNvPr id="21" name="Slide Number Placeholder 5">
            <a:extLst>
              <a:ext uri="{FF2B5EF4-FFF2-40B4-BE49-F238E27FC236}">
                <a16:creationId xmlns:a16="http://schemas.microsoft.com/office/drawing/2014/main" id="{B9DE4FD1-0950-4A6A-8167-F0E9C622D106}"/>
              </a:ext>
            </a:extLst>
          </p:cNvPr>
          <p:cNvSpPr>
            <a:spLocks noGrp="1"/>
          </p:cNvSpPr>
          <p:nvPr>
            <p:ph type="sldNum" sz="quarter" idx="12"/>
          </p:nvPr>
        </p:nvSpPr>
        <p:spPr>
          <a:xfrm>
            <a:off x="11365992" y="6356350"/>
            <a:ext cx="630936" cy="365125"/>
          </a:xfrm>
        </p:spPr>
        <p:txBody>
          <a:bodyPr/>
          <a:lstStyle>
            <a:lvl1pPr>
              <a:defRPr>
                <a:solidFill>
                  <a:schemeClr val="bg1"/>
                </a:solidFill>
              </a:defRPr>
            </a:lvl1pPr>
          </a:lstStyle>
          <a:p>
            <a:pPr>
              <a:defRPr/>
            </a:pPr>
            <a:fld id="{CD6D940D-6D44-4DF9-9322-B4B11F7EDCD0}" type="slidenum">
              <a:rPr lang="en-US" smtClean="0">
                <a:effectLst>
                  <a:outerShdw blurRad="38100" dist="38100" dir="2700000" algn="tl">
                    <a:srgbClr val="000000">
                      <a:alpha val="43137"/>
                    </a:srgbClr>
                  </a:outerShdw>
                </a:effectLst>
              </a:rPr>
              <a:pPr>
                <a:defRPr/>
              </a:pPr>
              <a:t>‹#›</a:t>
            </a:fld>
            <a:endParaRPr lang="en-US"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067047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4A42DEE-636F-4A79-B56A-5AF989E1FDC5}"/>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10" name="Title 9">
            <a:extLst>
              <a:ext uri="{FF2B5EF4-FFF2-40B4-BE49-F238E27FC236}">
                <a16:creationId xmlns:a16="http://schemas.microsoft.com/office/drawing/2014/main" id="{B75C9195-04C9-4D9A-B613-44A5F5900DBD}"/>
              </a:ext>
            </a:extLst>
          </p:cNvPr>
          <p:cNvSpPr>
            <a:spLocks noGrp="1"/>
          </p:cNvSpPr>
          <p:nvPr>
            <p:ph type="title" hasCustomPrompt="1"/>
          </p:nvPr>
        </p:nvSpPr>
        <p:spPr>
          <a:xfrm>
            <a:off x="1002983" y="194783"/>
            <a:ext cx="9421177" cy="769493"/>
          </a:xfrm>
        </p:spPr>
        <p:txBody>
          <a:bodyPr anchor="ctr"/>
          <a:lstStyle>
            <a:lvl1pPr>
              <a:lnSpc>
                <a:spcPct val="100000"/>
              </a:lnSpc>
              <a:defRPr spc="-20" baseline="0">
                <a:solidFill>
                  <a:schemeClr val="bg1"/>
                </a:solidFill>
              </a:defRPr>
            </a:lvl1pPr>
          </a:lstStyle>
          <a:p>
            <a:r>
              <a:rPr lang="en-US" dirty="0"/>
              <a:t>Click to add title</a:t>
            </a:r>
          </a:p>
        </p:txBody>
      </p:sp>
      <p:sp>
        <p:nvSpPr>
          <p:cNvPr id="8" name="Content Placeholder 7">
            <a:extLst>
              <a:ext uri="{FF2B5EF4-FFF2-40B4-BE49-F238E27FC236}">
                <a16:creationId xmlns:a16="http://schemas.microsoft.com/office/drawing/2014/main" id="{4C5A662A-E279-494E-8389-ADC6E870E38D}"/>
              </a:ext>
            </a:extLst>
          </p:cNvPr>
          <p:cNvSpPr>
            <a:spLocks noGrp="1"/>
          </p:cNvSpPr>
          <p:nvPr>
            <p:ph sz="quarter" idx="14" hasCustomPrompt="1"/>
          </p:nvPr>
        </p:nvSpPr>
        <p:spPr>
          <a:xfrm>
            <a:off x="931863" y="1695450"/>
            <a:ext cx="10328275" cy="4314825"/>
          </a:xfrm>
        </p:spPr>
        <p:txBody>
          <a:bodyPr/>
          <a:lstStyle>
            <a:lvl1pPr>
              <a:defRPr/>
            </a:lvl1pPr>
          </a:lstStyle>
          <a:p>
            <a:pPr lvl="0"/>
            <a:r>
              <a:rPr lang="en-US" dirty="0"/>
              <a:t>Click to add content</a:t>
            </a:r>
          </a:p>
        </p:txBody>
      </p:sp>
      <p:sp>
        <p:nvSpPr>
          <p:cNvPr id="4" name="Footer Placeholder 4">
            <a:extLst>
              <a:ext uri="{FF2B5EF4-FFF2-40B4-BE49-F238E27FC236}">
                <a16:creationId xmlns:a16="http://schemas.microsoft.com/office/drawing/2014/main" id="{1420B3F9-9DEF-4500-91D7-25F0B5E91FBF}"/>
              </a:ext>
            </a:extLst>
          </p:cNvPr>
          <p:cNvSpPr>
            <a:spLocks noGrp="1"/>
          </p:cNvSpPr>
          <p:nvPr>
            <p:ph type="ftr" sz="quarter" idx="11"/>
          </p:nvPr>
        </p:nvSpPr>
        <p:spPr>
          <a:xfrm>
            <a:off x="201168" y="6356350"/>
            <a:ext cx="4837176" cy="365125"/>
          </a:xfrm>
        </p:spPr>
        <p:txBody>
          <a:bodyPr/>
          <a:lstStyle>
            <a:lvl1pPr>
              <a:defRPr/>
            </a:lvl1pPr>
          </a:lstStyle>
          <a:p>
            <a:r>
              <a:rPr lang="en-US" dirty="0">
                <a:solidFill>
                  <a:prstClr val="black"/>
                </a:solidFill>
              </a:rPr>
              <a:t>Presentation title</a:t>
            </a:r>
          </a:p>
        </p:txBody>
      </p:sp>
      <p:sp>
        <p:nvSpPr>
          <p:cNvPr id="5" name="Date Placeholder 3">
            <a:extLst>
              <a:ext uri="{FF2B5EF4-FFF2-40B4-BE49-F238E27FC236}">
                <a16:creationId xmlns:a16="http://schemas.microsoft.com/office/drawing/2014/main" id="{05E504E9-EAD2-4BE5-9736-CED43FF24552}"/>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6" name="Slide Number Placeholder 5">
            <a:extLst>
              <a:ext uri="{FF2B5EF4-FFF2-40B4-BE49-F238E27FC236}">
                <a16:creationId xmlns:a16="http://schemas.microsoft.com/office/drawing/2014/main" id="{8C3EB613-AF5E-423F-A78B-94F856BF646A}"/>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4271998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6F922A0-5527-4314-A2EA-E5CF34EF9434}"/>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10" name="Title 9">
            <a:extLst>
              <a:ext uri="{FF2B5EF4-FFF2-40B4-BE49-F238E27FC236}">
                <a16:creationId xmlns:a16="http://schemas.microsoft.com/office/drawing/2014/main" id="{96EC4CB6-956E-48EB-86AC-B40D89D74215}"/>
              </a:ext>
            </a:extLst>
          </p:cNvPr>
          <p:cNvSpPr>
            <a:spLocks noGrp="1"/>
          </p:cNvSpPr>
          <p:nvPr>
            <p:ph type="title" hasCustomPrompt="1"/>
          </p:nvPr>
        </p:nvSpPr>
        <p:spPr>
          <a:xfrm>
            <a:off x="1000759" y="194783"/>
            <a:ext cx="10022841" cy="760892"/>
          </a:xfrm>
        </p:spPr>
        <p:txBody>
          <a:bodyPr anchor="ctr"/>
          <a:lstStyle>
            <a:lvl1pPr>
              <a:lnSpc>
                <a:spcPct val="100000"/>
              </a:lnSpc>
              <a:defRPr spc="-20" baseline="0">
                <a:solidFill>
                  <a:schemeClr val="bg1"/>
                </a:solidFill>
              </a:defRPr>
            </a:lvl1pPr>
          </a:lstStyle>
          <a:p>
            <a:r>
              <a:rPr lang="en-US" dirty="0"/>
              <a:t>Click to add title</a:t>
            </a:r>
          </a:p>
        </p:txBody>
      </p:sp>
      <p:sp>
        <p:nvSpPr>
          <p:cNvPr id="9" name="Content Placeholder 8">
            <a:extLst>
              <a:ext uri="{FF2B5EF4-FFF2-40B4-BE49-F238E27FC236}">
                <a16:creationId xmlns:a16="http://schemas.microsoft.com/office/drawing/2014/main" id="{13FA4250-BD33-40AE-934A-A473029C5CA5}"/>
              </a:ext>
            </a:extLst>
          </p:cNvPr>
          <p:cNvSpPr>
            <a:spLocks noGrp="1"/>
          </p:cNvSpPr>
          <p:nvPr>
            <p:ph sz="quarter" idx="14" hasCustomPrompt="1"/>
          </p:nvPr>
        </p:nvSpPr>
        <p:spPr>
          <a:xfrm>
            <a:off x="646112" y="1560513"/>
            <a:ext cx="10899776" cy="4341812"/>
          </a:xfrm>
        </p:spPr>
        <p:txBody>
          <a:bodyPr/>
          <a:lstStyle>
            <a:lvl1pPr>
              <a:defRPr/>
            </a:lvl1pPr>
          </a:lstStyle>
          <a:p>
            <a:pPr lvl="0"/>
            <a:r>
              <a:rPr lang="en-US" dirty="0"/>
              <a:t>Click to add content</a:t>
            </a:r>
          </a:p>
        </p:txBody>
      </p:sp>
      <p:sp>
        <p:nvSpPr>
          <p:cNvPr id="4" name="Footer Placeholder 4">
            <a:extLst>
              <a:ext uri="{FF2B5EF4-FFF2-40B4-BE49-F238E27FC236}">
                <a16:creationId xmlns:a16="http://schemas.microsoft.com/office/drawing/2014/main" id="{771E7CA1-3FAA-4961-8BAC-93AB2EF6526B}"/>
              </a:ext>
            </a:extLst>
          </p:cNvPr>
          <p:cNvSpPr>
            <a:spLocks noGrp="1"/>
          </p:cNvSpPr>
          <p:nvPr>
            <p:ph type="ftr" sz="quarter" idx="11"/>
          </p:nvPr>
        </p:nvSpPr>
        <p:spPr>
          <a:xfrm>
            <a:off x="201168" y="6356350"/>
            <a:ext cx="4837176" cy="365125"/>
          </a:xfrm>
        </p:spPr>
        <p:txBody>
          <a:bodyPr/>
          <a:lstStyle>
            <a:lvl1pPr>
              <a:defRPr/>
            </a:lvl1pPr>
          </a:lstStyle>
          <a:p>
            <a:r>
              <a:rPr lang="en-US" dirty="0">
                <a:solidFill>
                  <a:prstClr val="black"/>
                </a:solidFill>
              </a:rPr>
              <a:t>Presentation title</a:t>
            </a:r>
          </a:p>
        </p:txBody>
      </p:sp>
      <p:sp>
        <p:nvSpPr>
          <p:cNvPr id="5" name="Date Placeholder 3">
            <a:extLst>
              <a:ext uri="{FF2B5EF4-FFF2-40B4-BE49-F238E27FC236}">
                <a16:creationId xmlns:a16="http://schemas.microsoft.com/office/drawing/2014/main" id="{520CC547-8B7E-4C4B-9B2A-04BD498A71C2}"/>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6" name="Slide Number Placeholder 5">
            <a:extLst>
              <a:ext uri="{FF2B5EF4-FFF2-40B4-BE49-F238E27FC236}">
                <a16:creationId xmlns:a16="http://schemas.microsoft.com/office/drawing/2014/main" id="{AD34245B-9DC4-457D-AB68-8E3BBB852943}"/>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4190906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s">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5F516FD-E4AF-4BA2-902A-DA4674655726}"/>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07F0F480-E13D-4322-ADF4-56769DC5AFF3}"/>
              </a:ext>
            </a:extLst>
          </p:cNvPr>
          <p:cNvSpPr>
            <a:spLocks noGrp="1"/>
          </p:cNvSpPr>
          <p:nvPr>
            <p:ph type="title" hasCustomPrompt="1"/>
          </p:nvPr>
        </p:nvSpPr>
        <p:spPr>
          <a:xfrm>
            <a:off x="1249680" y="190500"/>
            <a:ext cx="10036292" cy="773776"/>
          </a:xfrm>
        </p:spPr>
        <p:txBody>
          <a:bodyPr anchor="ctr"/>
          <a:lstStyle>
            <a:lvl1pPr algn="r">
              <a:lnSpc>
                <a:spcPct val="100000"/>
              </a:lnSpc>
              <a:defRPr spc="-20" baseline="0">
                <a:solidFill>
                  <a:schemeClr val="bg1"/>
                </a:solidFill>
              </a:defRPr>
            </a:lvl1pPr>
          </a:lstStyle>
          <a:p>
            <a:r>
              <a:rPr lang="en-US" dirty="0"/>
              <a:t>Click to add title</a:t>
            </a:r>
          </a:p>
        </p:txBody>
      </p:sp>
      <p:sp>
        <p:nvSpPr>
          <p:cNvPr id="12" name="Text Placeholder 30">
            <a:extLst>
              <a:ext uri="{FF2B5EF4-FFF2-40B4-BE49-F238E27FC236}">
                <a16:creationId xmlns:a16="http://schemas.microsoft.com/office/drawing/2014/main" id="{7F0BA818-CA3B-46FD-9A79-7BDC1D9CA710}"/>
              </a:ext>
            </a:extLst>
          </p:cNvPr>
          <p:cNvSpPr>
            <a:spLocks noGrp="1"/>
          </p:cNvSpPr>
          <p:nvPr>
            <p:ph type="body" sz="quarter" idx="14" hasCustomPrompt="1"/>
          </p:nvPr>
        </p:nvSpPr>
        <p:spPr>
          <a:xfrm>
            <a:off x="1209243" y="1764139"/>
            <a:ext cx="4756714" cy="597604"/>
          </a:xfrm>
          <a:prstGeom prst="rect">
            <a:avLst/>
          </a:prstGeom>
        </p:spPr>
        <p:txBody>
          <a:bodyPr/>
          <a:lstStyle>
            <a:lvl1pPr marL="0" indent="0">
              <a:buNone/>
              <a:defRPr sz="2400" b="1">
                <a:solidFill>
                  <a:schemeClr val="accent2"/>
                </a:solidFill>
              </a:defRPr>
            </a:lvl1pPr>
          </a:lstStyle>
          <a:p>
            <a:pPr lvl="0"/>
            <a:r>
              <a:rPr lang="en-US" dirty="0"/>
              <a:t>Click to add subtitle</a:t>
            </a:r>
          </a:p>
        </p:txBody>
      </p:sp>
      <p:sp>
        <p:nvSpPr>
          <p:cNvPr id="17" name="Text Placeholder 15">
            <a:extLst>
              <a:ext uri="{FF2B5EF4-FFF2-40B4-BE49-F238E27FC236}">
                <a16:creationId xmlns:a16="http://schemas.microsoft.com/office/drawing/2014/main" id="{4EAD007E-B9BB-4C9F-BDC8-127A77F0F96D}"/>
              </a:ext>
            </a:extLst>
          </p:cNvPr>
          <p:cNvSpPr>
            <a:spLocks noGrp="1"/>
          </p:cNvSpPr>
          <p:nvPr>
            <p:ph type="body" sz="quarter" idx="17" hasCustomPrompt="1"/>
          </p:nvPr>
        </p:nvSpPr>
        <p:spPr>
          <a:xfrm>
            <a:off x="1209243" y="2374900"/>
            <a:ext cx="4756714" cy="3365500"/>
          </a:xfrm>
        </p:spPr>
        <p:txBody>
          <a:bodyPr>
            <a:normAutofit/>
          </a:bodyPr>
          <a:lstStyle>
            <a:lvl1pPr>
              <a:defRPr sz="2000"/>
            </a:lvl1pPr>
          </a:lstStyle>
          <a:p>
            <a:pPr lvl="0"/>
            <a:r>
              <a:rPr lang="en-US" dirty="0"/>
              <a:t>Click to add text</a:t>
            </a:r>
          </a:p>
        </p:txBody>
      </p:sp>
      <p:sp>
        <p:nvSpPr>
          <p:cNvPr id="14" name="Text Placeholder 30">
            <a:extLst>
              <a:ext uri="{FF2B5EF4-FFF2-40B4-BE49-F238E27FC236}">
                <a16:creationId xmlns:a16="http://schemas.microsoft.com/office/drawing/2014/main" id="{9ECBA1DE-781A-4AA7-86CA-0EBE52A9B417}"/>
              </a:ext>
            </a:extLst>
          </p:cNvPr>
          <p:cNvSpPr>
            <a:spLocks noGrp="1"/>
          </p:cNvSpPr>
          <p:nvPr>
            <p:ph type="body" sz="quarter" idx="16" hasCustomPrompt="1"/>
          </p:nvPr>
        </p:nvSpPr>
        <p:spPr>
          <a:xfrm>
            <a:off x="6257467" y="1764031"/>
            <a:ext cx="4756714" cy="597604"/>
          </a:xfrm>
          <a:prstGeom prst="rect">
            <a:avLst/>
          </a:prstGeom>
        </p:spPr>
        <p:txBody>
          <a:bodyPr/>
          <a:lstStyle>
            <a:lvl1pPr marL="0" indent="0">
              <a:buNone/>
              <a:defRPr sz="2400" b="1">
                <a:solidFill>
                  <a:schemeClr val="accent2"/>
                </a:solidFill>
              </a:defRPr>
            </a:lvl1pPr>
          </a:lstStyle>
          <a:p>
            <a:pPr lvl="0"/>
            <a:r>
              <a:rPr lang="en-US" dirty="0"/>
              <a:t>Click to add subtitle</a:t>
            </a:r>
          </a:p>
        </p:txBody>
      </p:sp>
      <p:sp>
        <p:nvSpPr>
          <p:cNvPr id="18" name="Text Placeholder 15">
            <a:extLst>
              <a:ext uri="{FF2B5EF4-FFF2-40B4-BE49-F238E27FC236}">
                <a16:creationId xmlns:a16="http://schemas.microsoft.com/office/drawing/2014/main" id="{53A9CA10-3BBC-41E7-A34E-C6CCFEC8205E}"/>
              </a:ext>
            </a:extLst>
          </p:cNvPr>
          <p:cNvSpPr>
            <a:spLocks noGrp="1"/>
          </p:cNvSpPr>
          <p:nvPr>
            <p:ph type="body" sz="quarter" idx="18" hasCustomPrompt="1"/>
          </p:nvPr>
        </p:nvSpPr>
        <p:spPr>
          <a:xfrm>
            <a:off x="6257467" y="2374900"/>
            <a:ext cx="4756714" cy="3365500"/>
          </a:xfrm>
        </p:spPr>
        <p:txBody>
          <a:bodyPr>
            <a:normAutofit/>
          </a:bodyPr>
          <a:lstStyle>
            <a:lvl1pPr>
              <a:defRPr sz="2000"/>
            </a:lvl1pPr>
          </a:lstStyle>
          <a:p>
            <a:pPr lvl="0"/>
            <a:r>
              <a:rPr lang="en-US" dirty="0"/>
              <a:t>Click to add text</a:t>
            </a:r>
          </a:p>
        </p:txBody>
      </p:sp>
      <p:sp>
        <p:nvSpPr>
          <p:cNvPr id="6" name="Footer Placeholder 4">
            <a:extLst>
              <a:ext uri="{FF2B5EF4-FFF2-40B4-BE49-F238E27FC236}">
                <a16:creationId xmlns:a16="http://schemas.microsoft.com/office/drawing/2014/main" id="{27F3D4E9-1171-434D-AA71-EA27F72E0D99}"/>
              </a:ext>
            </a:extLst>
          </p:cNvPr>
          <p:cNvSpPr>
            <a:spLocks noGrp="1"/>
          </p:cNvSpPr>
          <p:nvPr>
            <p:ph type="ftr" sz="quarter" idx="11"/>
          </p:nvPr>
        </p:nvSpPr>
        <p:spPr>
          <a:xfrm>
            <a:off x="201168" y="6356350"/>
            <a:ext cx="4837176"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venir Next LT Pro"/>
                <a:ea typeface="+mn-ea"/>
                <a:cs typeface="+mn-cs"/>
              </a:rPr>
              <a:t>Presentation title</a:t>
            </a:r>
          </a:p>
        </p:txBody>
      </p:sp>
      <p:sp>
        <p:nvSpPr>
          <p:cNvPr id="7" name="Date Placeholder 3">
            <a:extLst>
              <a:ext uri="{FF2B5EF4-FFF2-40B4-BE49-F238E27FC236}">
                <a16:creationId xmlns:a16="http://schemas.microsoft.com/office/drawing/2014/main" id="{57A29A0D-15CB-4460-9435-7E7D645346A5}"/>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8" name="Slide Number Placeholder 5">
            <a:extLst>
              <a:ext uri="{FF2B5EF4-FFF2-40B4-BE49-F238E27FC236}">
                <a16:creationId xmlns:a16="http://schemas.microsoft.com/office/drawing/2014/main" id="{8B6F95C2-7834-44D3-B93B-79D944E1283C}"/>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3093628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E97352E-C52D-43BE-BCE2-2D71FE0353EF}"/>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7" name="Title 6">
            <a:extLst>
              <a:ext uri="{FF2B5EF4-FFF2-40B4-BE49-F238E27FC236}">
                <a16:creationId xmlns:a16="http://schemas.microsoft.com/office/drawing/2014/main" id="{92051A8D-592F-40C1-A65D-E1F17B07C94A}"/>
              </a:ext>
            </a:extLst>
          </p:cNvPr>
          <p:cNvSpPr>
            <a:spLocks noGrp="1"/>
          </p:cNvSpPr>
          <p:nvPr>
            <p:ph type="title" hasCustomPrompt="1"/>
          </p:nvPr>
        </p:nvSpPr>
        <p:spPr>
          <a:xfrm>
            <a:off x="1879600" y="183988"/>
            <a:ext cx="9406372" cy="803380"/>
          </a:xfrm>
        </p:spPr>
        <p:txBody>
          <a:bodyPr anchor="ctr"/>
          <a:lstStyle>
            <a:lvl1pPr algn="r">
              <a:lnSpc>
                <a:spcPct val="100000"/>
              </a:lnSpc>
              <a:defRPr spc="-20" baseline="0">
                <a:solidFill>
                  <a:schemeClr val="bg1"/>
                </a:solidFill>
              </a:defRPr>
            </a:lvl1pPr>
          </a:lstStyle>
          <a:p>
            <a:r>
              <a:rPr lang="en-US" dirty="0"/>
              <a:t>Click to add title</a:t>
            </a:r>
          </a:p>
        </p:txBody>
      </p:sp>
      <p:sp>
        <p:nvSpPr>
          <p:cNvPr id="8" name="Text Placeholder 30">
            <a:extLst>
              <a:ext uri="{FF2B5EF4-FFF2-40B4-BE49-F238E27FC236}">
                <a16:creationId xmlns:a16="http://schemas.microsoft.com/office/drawing/2014/main" id="{CF4C4703-C9D4-483C-8E41-17BB7193D010}"/>
              </a:ext>
            </a:extLst>
          </p:cNvPr>
          <p:cNvSpPr>
            <a:spLocks noGrp="1"/>
          </p:cNvSpPr>
          <p:nvPr>
            <p:ph type="body" sz="quarter" idx="14" hasCustomPrompt="1"/>
          </p:nvPr>
        </p:nvSpPr>
        <p:spPr>
          <a:xfrm>
            <a:off x="851300" y="1764193"/>
            <a:ext cx="3327366" cy="597604"/>
          </a:xfrm>
          <a:prstGeom prst="rect">
            <a:avLst/>
          </a:prstGeom>
        </p:spPr>
        <p:txBody>
          <a:bodyPr/>
          <a:lstStyle>
            <a:lvl1pPr marL="0" indent="0">
              <a:buNone/>
              <a:defRPr sz="2400" b="1">
                <a:solidFill>
                  <a:schemeClr val="accent2"/>
                </a:solidFill>
              </a:defRPr>
            </a:lvl1pPr>
          </a:lstStyle>
          <a:p>
            <a:pPr lvl="0"/>
            <a:r>
              <a:rPr lang="en-US" dirty="0"/>
              <a:t>Click to add subtitle</a:t>
            </a:r>
          </a:p>
        </p:txBody>
      </p:sp>
      <p:sp>
        <p:nvSpPr>
          <p:cNvPr id="14" name="Text Placeholder 15">
            <a:extLst>
              <a:ext uri="{FF2B5EF4-FFF2-40B4-BE49-F238E27FC236}">
                <a16:creationId xmlns:a16="http://schemas.microsoft.com/office/drawing/2014/main" id="{7393281D-B77A-4BB8-A3E2-49E0F1259DA9}"/>
              </a:ext>
            </a:extLst>
          </p:cNvPr>
          <p:cNvSpPr>
            <a:spLocks noGrp="1"/>
          </p:cNvSpPr>
          <p:nvPr>
            <p:ph type="body" sz="quarter" idx="19" hasCustomPrompt="1"/>
          </p:nvPr>
        </p:nvSpPr>
        <p:spPr>
          <a:xfrm>
            <a:off x="851193" y="2374899"/>
            <a:ext cx="3327366" cy="3485573"/>
          </a:xfrm>
        </p:spPr>
        <p:txBody>
          <a:bodyPr>
            <a:normAutofit/>
          </a:bodyPr>
          <a:lstStyle>
            <a:lvl1pPr>
              <a:defRPr sz="2000"/>
            </a:lvl1pPr>
          </a:lstStyle>
          <a:p>
            <a:pPr lvl="0"/>
            <a:r>
              <a:rPr lang="en-US" dirty="0"/>
              <a:t>Click to add text</a:t>
            </a:r>
          </a:p>
        </p:txBody>
      </p:sp>
      <p:sp>
        <p:nvSpPr>
          <p:cNvPr id="12" name="Text Placeholder 30">
            <a:extLst>
              <a:ext uri="{FF2B5EF4-FFF2-40B4-BE49-F238E27FC236}">
                <a16:creationId xmlns:a16="http://schemas.microsoft.com/office/drawing/2014/main" id="{6B205DED-723B-48E3-AE9F-556696225CAA}"/>
              </a:ext>
            </a:extLst>
          </p:cNvPr>
          <p:cNvSpPr>
            <a:spLocks noGrp="1"/>
          </p:cNvSpPr>
          <p:nvPr>
            <p:ph type="body" sz="quarter" idx="18" hasCustomPrompt="1"/>
          </p:nvPr>
        </p:nvSpPr>
        <p:spPr>
          <a:xfrm>
            <a:off x="4432317" y="1764193"/>
            <a:ext cx="3327366" cy="597604"/>
          </a:xfrm>
          <a:prstGeom prst="rect">
            <a:avLst/>
          </a:prstGeom>
        </p:spPr>
        <p:txBody>
          <a:bodyPr/>
          <a:lstStyle>
            <a:lvl1pPr marL="0" indent="0">
              <a:buNone/>
              <a:defRPr sz="2400" b="1">
                <a:solidFill>
                  <a:schemeClr val="accent2"/>
                </a:solidFill>
              </a:defRPr>
            </a:lvl1pPr>
          </a:lstStyle>
          <a:p>
            <a:pPr lvl="0"/>
            <a:r>
              <a:rPr lang="en-US" dirty="0"/>
              <a:t>Click to add subtitle</a:t>
            </a:r>
          </a:p>
        </p:txBody>
      </p:sp>
      <p:sp>
        <p:nvSpPr>
          <p:cNvPr id="15" name="Text Placeholder 15">
            <a:extLst>
              <a:ext uri="{FF2B5EF4-FFF2-40B4-BE49-F238E27FC236}">
                <a16:creationId xmlns:a16="http://schemas.microsoft.com/office/drawing/2014/main" id="{77D63D24-8466-44F3-898F-5CBC42C7681F}"/>
              </a:ext>
            </a:extLst>
          </p:cNvPr>
          <p:cNvSpPr>
            <a:spLocks noGrp="1"/>
          </p:cNvSpPr>
          <p:nvPr>
            <p:ph type="body" sz="quarter" idx="20" hasCustomPrompt="1"/>
          </p:nvPr>
        </p:nvSpPr>
        <p:spPr>
          <a:xfrm>
            <a:off x="4432317" y="2374899"/>
            <a:ext cx="3327366" cy="3485573"/>
          </a:xfrm>
        </p:spPr>
        <p:txBody>
          <a:bodyPr>
            <a:normAutofit/>
          </a:bodyPr>
          <a:lstStyle>
            <a:lvl1pPr>
              <a:defRPr sz="2000"/>
            </a:lvl1pPr>
          </a:lstStyle>
          <a:p>
            <a:pPr lvl="0"/>
            <a:r>
              <a:rPr lang="en-US" dirty="0"/>
              <a:t>Click to add text</a:t>
            </a:r>
          </a:p>
        </p:txBody>
      </p:sp>
      <p:sp>
        <p:nvSpPr>
          <p:cNvPr id="10" name="Text Placeholder 30">
            <a:extLst>
              <a:ext uri="{FF2B5EF4-FFF2-40B4-BE49-F238E27FC236}">
                <a16:creationId xmlns:a16="http://schemas.microsoft.com/office/drawing/2014/main" id="{F600D1D1-B6A8-4A4E-BC6A-897FE089CBEC}"/>
              </a:ext>
            </a:extLst>
          </p:cNvPr>
          <p:cNvSpPr>
            <a:spLocks noGrp="1"/>
          </p:cNvSpPr>
          <p:nvPr>
            <p:ph type="body" sz="quarter" idx="16" hasCustomPrompt="1"/>
          </p:nvPr>
        </p:nvSpPr>
        <p:spPr>
          <a:xfrm>
            <a:off x="8025393" y="1764193"/>
            <a:ext cx="3327366" cy="597604"/>
          </a:xfrm>
          <a:prstGeom prst="rect">
            <a:avLst/>
          </a:prstGeom>
        </p:spPr>
        <p:txBody>
          <a:bodyPr/>
          <a:lstStyle>
            <a:lvl1pPr marL="0" indent="0">
              <a:buNone/>
              <a:defRPr sz="2400" b="1">
                <a:solidFill>
                  <a:schemeClr val="accent2"/>
                </a:solidFill>
              </a:defRPr>
            </a:lvl1pPr>
          </a:lstStyle>
          <a:p>
            <a:pPr lvl="0"/>
            <a:r>
              <a:rPr lang="en-US" dirty="0"/>
              <a:t>Click to add subtitle</a:t>
            </a:r>
          </a:p>
        </p:txBody>
      </p:sp>
      <p:sp>
        <p:nvSpPr>
          <p:cNvPr id="16" name="Text Placeholder 15">
            <a:extLst>
              <a:ext uri="{FF2B5EF4-FFF2-40B4-BE49-F238E27FC236}">
                <a16:creationId xmlns:a16="http://schemas.microsoft.com/office/drawing/2014/main" id="{A205F643-67E9-4E41-A65F-163C816090B9}"/>
              </a:ext>
            </a:extLst>
          </p:cNvPr>
          <p:cNvSpPr>
            <a:spLocks noGrp="1"/>
          </p:cNvSpPr>
          <p:nvPr>
            <p:ph type="body" sz="quarter" idx="21" hasCustomPrompt="1"/>
          </p:nvPr>
        </p:nvSpPr>
        <p:spPr>
          <a:xfrm>
            <a:off x="8025393" y="2374899"/>
            <a:ext cx="3327366" cy="3485573"/>
          </a:xfrm>
        </p:spPr>
        <p:txBody>
          <a:bodyPr>
            <a:normAutofit/>
          </a:bodyPr>
          <a:lstStyle>
            <a:lvl1pPr>
              <a:defRPr sz="2000"/>
            </a:lvl1pPr>
          </a:lstStyle>
          <a:p>
            <a:pPr lvl="0"/>
            <a:r>
              <a:rPr lang="en-US" dirty="0"/>
              <a:t>Click to add text</a:t>
            </a:r>
          </a:p>
        </p:txBody>
      </p:sp>
      <p:sp>
        <p:nvSpPr>
          <p:cNvPr id="2" name="Footer Placeholder 4">
            <a:extLst>
              <a:ext uri="{FF2B5EF4-FFF2-40B4-BE49-F238E27FC236}">
                <a16:creationId xmlns:a16="http://schemas.microsoft.com/office/drawing/2014/main" id="{B0EF04CC-F1B1-495C-BA2F-F28A5D9715A2}"/>
              </a:ext>
            </a:extLst>
          </p:cNvPr>
          <p:cNvSpPr>
            <a:spLocks noGrp="1"/>
          </p:cNvSpPr>
          <p:nvPr>
            <p:ph type="ftr" sz="quarter" idx="11"/>
          </p:nvPr>
        </p:nvSpPr>
        <p:spPr>
          <a:xfrm>
            <a:off x="201168" y="6356350"/>
            <a:ext cx="4837176"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venir Next LT Pro"/>
                <a:ea typeface="+mn-ea"/>
                <a:cs typeface="+mn-cs"/>
              </a:rPr>
              <a:t>Presentation title</a:t>
            </a:r>
          </a:p>
        </p:txBody>
      </p:sp>
      <p:sp>
        <p:nvSpPr>
          <p:cNvPr id="3" name="Date Placeholder 3">
            <a:extLst>
              <a:ext uri="{FF2B5EF4-FFF2-40B4-BE49-F238E27FC236}">
                <a16:creationId xmlns:a16="http://schemas.microsoft.com/office/drawing/2014/main" id="{657B66A6-EBC5-4A75-B938-7148B7A12627}"/>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4" name="Slide Number Placeholder 5">
            <a:extLst>
              <a:ext uri="{FF2B5EF4-FFF2-40B4-BE49-F238E27FC236}">
                <a16:creationId xmlns:a16="http://schemas.microsoft.com/office/drawing/2014/main" id="{D83DD707-C769-4868-9B2F-1BF7ABBCD207}"/>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2098077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152F41C-45C5-4E09-A91A-8F4AE80B065E}"/>
              </a:ext>
              <a:ext uri="{C183D7F6-B498-43B3-948B-1728B52AA6E4}">
                <adec:decorative xmlns:adec="http://schemas.microsoft.com/office/drawing/2017/decorative" val="1"/>
              </a:ext>
            </a:extLst>
          </p:cNvPr>
          <p:cNvSpPr/>
          <p:nvPr userDrawn="1"/>
        </p:nvSpPr>
        <p:spPr>
          <a:xfrm>
            <a:off x="0" y="4533900"/>
            <a:ext cx="9144000" cy="2324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CAB4C3"/>
              </a:solidFill>
              <a:effectLst/>
              <a:uLnTx/>
              <a:uFillTx/>
              <a:latin typeface="Avenir Next LT Pro"/>
              <a:ea typeface="+mn-ea"/>
              <a:cs typeface="+mn-cs"/>
            </a:endParaRPr>
          </a:p>
        </p:txBody>
      </p:sp>
      <p:sp>
        <p:nvSpPr>
          <p:cNvPr id="10" name="Title 6">
            <a:extLst>
              <a:ext uri="{FF2B5EF4-FFF2-40B4-BE49-F238E27FC236}">
                <a16:creationId xmlns:a16="http://schemas.microsoft.com/office/drawing/2014/main" id="{DA9EBEF3-E8A8-4C5C-B6D9-B322242DC93A}"/>
              </a:ext>
            </a:extLst>
          </p:cNvPr>
          <p:cNvSpPr>
            <a:spLocks noGrp="1"/>
          </p:cNvSpPr>
          <p:nvPr>
            <p:ph type="ctrTitle"/>
          </p:nvPr>
        </p:nvSpPr>
        <p:spPr>
          <a:xfrm>
            <a:off x="877001" y="4947313"/>
            <a:ext cx="7700617" cy="1409037"/>
          </a:xfrm>
        </p:spPr>
        <p:txBody>
          <a:bodyPr anchor="ctr">
            <a:normAutofit/>
          </a:bodyPr>
          <a:lstStyle>
            <a:lvl1pPr>
              <a:defRPr>
                <a:solidFill>
                  <a:schemeClr val="bg1"/>
                </a:solidFill>
              </a:defRPr>
            </a:lvl1pPr>
          </a:lstStyle>
          <a:p>
            <a:r>
              <a:rPr lang="en-US" sz="5400"/>
              <a:t>Click to edit Master title style</a:t>
            </a:r>
            <a:endParaRPr lang="en-US" sz="5400" dirty="0"/>
          </a:p>
        </p:txBody>
      </p:sp>
      <p:sp>
        <p:nvSpPr>
          <p:cNvPr id="11" name="Subtitle 7">
            <a:extLst>
              <a:ext uri="{FF2B5EF4-FFF2-40B4-BE49-F238E27FC236}">
                <a16:creationId xmlns:a16="http://schemas.microsoft.com/office/drawing/2014/main" id="{6A90C83B-4674-4CF1-9CD4-78C3B7CDCCA8}"/>
              </a:ext>
            </a:extLst>
          </p:cNvPr>
          <p:cNvSpPr>
            <a:spLocks noGrp="1"/>
          </p:cNvSpPr>
          <p:nvPr>
            <p:ph type="subTitle" idx="1"/>
          </p:nvPr>
        </p:nvSpPr>
        <p:spPr>
          <a:xfrm>
            <a:off x="9446252" y="386989"/>
            <a:ext cx="2443495" cy="3758334"/>
          </a:xfrm>
        </p:spPr>
        <p:txBody>
          <a:bodyPr anchor="t">
            <a:normAutofit/>
          </a:bodyPr>
          <a:lstStyle>
            <a:lvl1pPr marL="0" indent="0">
              <a:lnSpc>
                <a:spcPct val="100000"/>
              </a:lnSpc>
              <a:spcBef>
                <a:spcPts val="0"/>
              </a:spcBef>
              <a:buNone/>
              <a:defRPr sz="2800" b="1">
                <a:solidFill>
                  <a:schemeClr val="accent1"/>
                </a:solidFill>
              </a:defRPr>
            </a:lvl1pPr>
          </a:lstStyle>
          <a:p>
            <a:r>
              <a:rPr lang="en-US">
                <a:solidFill>
                  <a:schemeClr val="accent1"/>
                </a:solidFill>
              </a:rPr>
              <a:t>Click to edit Master subtitle style</a:t>
            </a:r>
            <a:endParaRPr lang="en-US" dirty="0">
              <a:solidFill>
                <a:schemeClr val="accent1"/>
              </a:solidFill>
            </a:endParaRPr>
          </a:p>
        </p:txBody>
      </p:sp>
      <p:sp>
        <p:nvSpPr>
          <p:cNvPr id="19" name="Picture Placeholder 17">
            <a:extLst>
              <a:ext uri="{FF2B5EF4-FFF2-40B4-BE49-F238E27FC236}">
                <a16:creationId xmlns:a16="http://schemas.microsoft.com/office/drawing/2014/main" id="{1894E094-44B9-4024-A43A-438DEB225DB2}"/>
              </a:ext>
            </a:extLst>
          </p:cNvPr>
          <p:cNvSpPr>
            <a:spLocks noGrp="1"/>
          </p:cNvSpPr>
          <p:nvPr>
            <p:ph type="pic" sz="quarter" idx="13" hasCustomPrompt="1"/>
          </p:nvPr>
        </p:nvSpPr>
        <p:spPr>
          <a:xfrm>
            <a:off x="0" y="0"/>
            <a:ext cx="9144000" cy="4532313"/>
          </a:xfrm>
        </p:spPr>
        <p:txBody>
          <a:bodyPr/>
          <a:lstStyle>
            <a:lvl1pPr marL="0" indent="0" algn="ctr">
              <a:buNone/>
              <a:defRPr/>
            </a:lvl1pPr>
          </a:lstStyle>
          <a:p>
            <a:r>
              <a:rPr lang="en-US" dirty="0"/>
              <a:t>Click to add photo</a:t>
            </a:r>
          </a:p>
        </p:txBody>
      </p:sp>
      <p:sp>
        <p:nvSpPr>
          <p:cNvPr id="13" name="Footer Placeholder 4">
            <a:extLst>
              <a:ext uri="{FF2B5EF4-FFF2-40B4-BE49-F238E27FC236}">
                <a16:creationId xmlns:a16="http://schemas.microsoft.com/office/drawing/2014/main" id="{9BCFB5F5-AD25-4F9C-8AE7-E0E891F1AFF9}"/>
              </a:ext>
            </a:extLst>
          </p:cNvPr>
          <p:cNvSpPr>
            <a:spLocks noGrp="1"/>
          </p:cNvSpPr>
          <p:nvPr>
            <p:ph type="ftr" sz="quarter" idx="11"/>
          </p:nvPr>
        </p:nvSpPr>
        <p:spPr>
          <a:xfrm>
            <a:off x="201168" y="6356350"/>
            <a:ext cx="4837176" cy="365125"/>
          </a:xfrm>
        </p:spPr>
        <p:txBody>
          <a:bodyPr/>
          <a:lstStyle>
            <a:lvl1pPr>
              <a:defRPr>
                <a:solidFill>
                  <a:schemeClr val="bg1"/>
                </a:solidFill>
              </a:defRPr>
            </a:lvl1pPr>
          </a:lstStyle>
          <a:p>
            <a:r>
              <a:rPr lang="en-US" dirty="0"/>
              <a:t>Presentation title</a:t>
            </a:r>
          </a:p>
        </p:txBody>
      </p:sp>
      <p:sp>
        <p:nvSpPr>
          <p:cNvPr id="23" name="Picture Placeholder 20">
            <a:extLst>
              <a:ext uri="{FF2B5EF4-FFF2-40B4-BE49-F238E27FC236}">
                <a16:creationId xmlns:a16="http://schemas.microsoft.com/office/drawing/2014/main" id="{919568B3-FE67-4E6E-BA92-FEF29CBFE1B4}"/>
              </a:ext>
            </a:extLst>
          </p:cNvPr>
          <p:cNvSpPr>
            <a:spLocks noGrp="1"/>
          </p:cNvSpPr>
          <p:nvPr>
            <p:ph type="pic" sz="quarter" idx="14" hasCustomPrompt="1"/>
          </p:nvPr>
        </p:nvSpPr>
        <p:spPr>
          <a:xfrm>
            <a:off x="9144000" y="4532313"/>
            <a:ext cx="3048000" cy="2325687"/>
          </a:xfrm>
        </p:spPr>
        <p:txBody>
          <a:bodyPr/>
          <a:lstStyle>
            <a:lvl1pPr marL="0" indent="0" algn="ctr">
              <a:buNone/>
              <a:defRPr/>
            </a:lvl1pPr>
          </a:lstStyle>
          <a:p>
            <a:r>
              <a:rPr lang="en-US" dirty="0"/>
              <a:t>Click to add photo</a:t>
            </a:r>
          </a:p>
        </p:txBody>
      </p:sp>
      <p:sp>
        <p:nvSpPr>
          <p:cNvPr id="15" name="Date Placeholder 3">
            <a:extLst>
              <a:ext uri="{FF2B5EF4-FFF2-40B4-BE49-F238E27FC236}">
                <a16:creationId xmlns:a16="http://schemas.microsoft.com/office/drawing/2014/main" id="{D87D4A75-1737-4D5B-A386-9FE32DFB5E51}"/>
              </a:ext>
            </a:extLst>
          </p:cNvPr>
          <p:cNvSpPr>
            <a:spLocks noGrp="1"/>
          </p:cNvSpPr>
          <p:nvPr>
            <p:ph type="dt" sz="half" idx="10"/>
          </p:nvPr>
        </p:nvSpPr>
        <p:spPr>
          <a:xfrm>
            <a:off x="7013448" y="6355080"/>
            <a:ext cx="4352544" cy="365125"/>
          </a:xfrm>
        </p:spPr>
        <p:txBody>
          <a:bodyPr/>
          <a:lstStyle>
            <a:lvl1pPr>
              <a:defRPr>
                <a:solidFill>
                  <a:schemeClr val="bg1"/>
                </a:solidFill>
                <a:effectLst>
                  <a:outerShdw blurRad="38100" dist="38100" dir="2700000" algn="tl">
                    <a:srgbClr val="000000">
                      <a:alpha val="43137"/>
                    </a:srgbClr>
                  </a:outerShdw>
                </a:effectLst>
              </a:defRPr>
            </a:lvl1pPr>
          </a:lstStyle>
          <a:p>
            <a:r>
              <a:rPr lang="en-US" dirty="0"/>
              <a:t>20XX</a:t>
            </a:r>
          </a:p>
        </p:txBody>
      </p:sp>
      <p:sp>
        <p:nvSpPr>
          <p:cNvPr id="16" name="Slide Number Placeholder 5">
            <a:extLst>
              <a:ext uri="{FF2B5EF4-FFF2-40B4-BE49-F238E27FC236}">
                <a16:creationId xmlns:a16="http://schemas.microsoft.com/office/drawing/2014/main" id="{EB52AA41-FD0C-42C6-BD04-9E5B55A48989}"/>
              </a:ext>
            </a:extLst>
          </p:cNvPr>
          <p:cNvSpPr>
            <a:spLocks noGrp="1"/>
          </p:cNvSpPr>
          <p:nvPr>
            <p:ph type="sldNum" sz="quarter" idx="12"/>
          </p:nvPr>
        </p:nvSpPr>
        <p:spPr>
          <a:xfrm>
            <a:off x="11365992" y="6356350"/>
            <a:ext cx="630936" cy="365125"/>
          </a:xfrm>
        </p:spPr>
        <p:txBody>
          <a:bodyPr/>
          <a:lstStyle>
            <a:lvl1pPr>
              <a:defRPr>
                <a:solidFill>
                  <a:schemeClr val="bg1"/>
                </a:solidFill>
                <a:effectLst>
                  <a:outerShdw blurRad="38100" dist="38100" dir="2700000" algn="tl">
                    <a:srgbClr val="000000">
                      <a:alpha val="43137"/>
                    </a:srgbClr>
                  </a:outerShdw>
                </a:effectLst>
              </a:defRPr>
            </a:lvl1pPr>
          </a:lstStyle>
          <a:p>
            <a:fld id="{244D815C-8BF3-4ECF-A945-A2A7C2983AF9}" type="slidenum">
              <a:rPr lang="en-US" smtClean="0"/>
              <a:pPr/>
              <a:t>‹#›</a:t>
            </a:fld>
            <a:endParaRPr lang="en-US" dirty="0"/>
          </a:p>
        </p:txBody>
      </p:sp>
    </p:spTree>
    <p:extLst>
      <p:ext uri="{BB962C8B-B14F-4D97-AF65-F5344CB8AC3E}">
        <p14:creationId xmlns:p14="http://schemas.microsoft.com/office/powerpoint/2010/main" val="2134676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3E30A8-0D9C-47BB-8249-8A2EEEFC72DD}"/>
              </a:ext>
            </a:extLst>
          </p:cNvPr>
          <p:cNvSpPr>
            <a:spLocks noGrp="1"/>
          </p:cNvSpPr>
          <p:nvPr>
            <p:ph type="title"/>
          </p:nvPr>
        </p:nvSpPr>
        <p:spPr>
          <a:xfrm>
            <a:off x="649224" y="365124"/>
            <a:ext cx="10552176" cy="1499616"/>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FE93687-61FE-460F-A66F-4DF17994F394}"/>
              </a:ext>
            </a:extLst>
          </p:cNvPr>
          <p:cNvSpPr>
            <a:spLocks noGrp="1"/>
          </p:cNvSpPr>
          <p:nvPr>
            <p:ph type="body" idx="1"/>
          </p:nvPr>
        </p:nvSpPr>
        <p:spPr>
          <a:xfrm>
            <a:off x="649224" y="1984248"/>
            <a:ext cx="10552176" cy="41970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AEE1FFB-7673-4E75-9B5C-5572E2B0683B}"/>
              </a:ext>
            </a:extLst>
          </p:cNvPr>
          <p:cNvSpPr>
            <a:spLocks noGrp="1"/>
          </p:cNvSpPr>
          <p:nvPr>
            <p:ph type="dt" sz="half" idx="2"/>
          </p:nvPr>
        </p:nvSpPr>
        <p:spPr>
          <a:xfrm>
            <a:off x="7013448" y="6355080"/>
            <a:ext cx="4352544" cy="365125"/>
          </a:xfrm>
          <a:prstGeom prst="rect">
            <a:avLst/>
          </a:prstGeom>
        </p:spPr>
        <p:txBody>
          <a:bodyPr vert="horz" lIns="91440" tIns="45720" rIns="91440" bIns="45720" rtlCol="0" anchor="ctr"/>
          <a:lstStyle>
            <a:lvl1pPr algn="r">
              <a:defRPr sz="1050">
                <a:solidFill>
                  <a:schemeClr val="tx1"/>
                </a:solidFill>
              </a:defRPr>
            </a:lvl1pPr>
          </a:lstStyle>
          <a:p>
            <a:r>
              <a:rPr lang="en-US" dirty="0"/>
              <a:t>20XX</a:t>
            </a:r>
          </a:p>
        </p:txBody>
      </p:sp>
      <p:sp>
        <p:nvSpPr>
          <p:cNvPr id="5" name="Footer Placeholder 4">
            <a:extLst>
              <a:ext uri="{FF2B5EF4-FFF2-40B4-BE49-F238E27FC236}">
                <a16:creationId xmlns:a16="http://schemas.microsoft.com/office/drawing/2014/main" id="{66C4B9AF-F93C-43E8-8E68-3B700825CE91}"/>
              </a:ext>
            </a:extLst>
          </p:cNvPr>
          <p:cNvSpPr>
            <a:spLocks noGrp="1"/>
          </p:cNvSpPr>
          <p:nvPr>
            <p:ph type="ftr" sz="quarter" idx="3"/>
          </p:nvPr>
        </p:nvSpPr>
        <p:spPr>
          <a:xfrm>
            <a:off x="201168" y="6356350"/>
            <a:ext cx="4837176" cy="365125"/>
          </a:xfrm>
          <a:prstGeom prst="rect">
            <a:avLst/>
          </a:prstGeom>
        </p:spPr>
        <p:txBody>
          <a:bodyPr vert="horz" lIns="91440" tIns="45720" rIns="91440" bIns="45720" rtlCol="0" anchor="ctr"/>
          <a:lstStyle>
            <a:lvl1pPr algn="l">
              <a:defRPr sz="1050">
                <a:solidFill>
                  <a:schemeClr val="tx1"/>
                </a:solidFill>
              </a:defRPr>
            </a:lvl1pPr>
          </a:lstStyle>
          <a:p>
            <a:r>
              <a:rPr lang="en-US" sz="1050" dirty="0"/>
              <a:t>Presentation title</a:t>
            </a:r>
          </a:p>
        </p:txBody>
      </p:sp>
      <p:sp>
        <p:nvSpPr>
          <p:cNvPr id="6" name="Slide Number Placeholder 5">
            <a:extLst>
              <a:ext uri="{FF2B5EF4-FFF2-40B4-BE49-F238E27FC236}">
                <a16:creationId xmlns:a16="http://schemas.microsoft.com/office/drawing/2014/main" id="{9CD739F7-0AE5-4677-8957-9961D67C18E5}"/>
              </a:ext>
            </a:extLst>
          </p:cNvPr>
          <p:cNvSpPr>
            <a:spLocks noGrp="1"/>
          </p:cNvSpPr>
          <p:nvPr>
            <p:ph type="sldNum" sz="quarter" idx="4"/>
          </p:nvPr>
        </p:nvSpPr>
        <p:spPr>
          <a:xfrm>
            <a:off x="11365992" y="6356350"/>
            <a:ext cx="630936" cy="365125"/>
          </a:xfrm>
          <a:prstGeom prst="rect">
            <a:avLst/>
          </a:prstGeom>
        </p:spPr>
        <p:txBody>
          <a:bodyPr vert="horz" lIns="91440" tIns="45720" rIns="91440" bIns="45720" rtlCol="0" anchor="ctr"/>
          <a:lstStyle>
            <a:lvl1pPr algn="r">
              <a:defRPr sz="1050">
                <a:solidFill>
                  <a:schemeClr val="tx1"/>
                </a:solidFill>
              </a:defRPr>
            </a:lvl1pPr>
          </a:lstStyle>
          <a:p>
            <a:fld id="{0D4885A8-DDA8-4FCF-AB25-DA8F78EC7557}" type="slidenum">
              <a:rPr lang="en-US" smtClean="0"/>
              <a:pPr/>
              <a:t>‹#›</a:t>
            </a:fld>
            <a:endParaRPr lang="en-US" dirty="0"/>
          </a:p>
        </p:txBody>
      </p:sp>
    </p:spTree>
    <p:extLst>
      <p:ext uri="{BB962C8B-B14F-4D97-AF65-F5344CB8AC3E}">
        <p14:creationId xmlns:p14="http://schemas.microsoft.com/office/powerpoint/2010/main" val="38998404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85" r:id="rId12"/>
  </p:sldLayoutIdLst>
  <p:hf hdr="0"/>
  <p:txStyles>
    <p:titleStyle>
      <a:lvl1pPr algn="l" defTabSz="914400" rtl="0" eaLnBrk="1" latinLnBrk="0" hangingPunct="1">
        <a:lnSpc>
          <a:spcPct val="90000"/>
        </a:lnSpc>
        <a:spcBef>
          <a:spcPct val="0"/>
        </a:spcBef>
        <a:buNone/>
        <a:defRPr sz="4800" b="1" kern="1200" spc="-40" baseline="0">
          <a:solidFill>
            <a:schemeClr val="accent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spc="-20" baseline="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spc="-20" baseline="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spc="-20" baseline="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spc="-20" baseline="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spc="-2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7.jpg"/><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image" Target="../media/image7.jpg"/><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7.jpg"/><Relationship Id="rId4" Type="http://schemas.openxmlformats.org/officeDocument/2006/relationships/image" Target="../media/image6.jpg"/></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7.jpg"/><Relationship Id="rId4" Type="http://schemas.openxmlformats.org/officeDocument/2006/relationships/image" Target="../media/image6.jpg"/></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image" Target="../media/image7.jpg"/><Relationship Id="rId4" Type="http://schemas.openxmlformats.org/officeDocument/2006/relationships/image" Target="../media/image6.jpg"/></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image" Target="../media/image7.jpg"/><Relationship Id="rId4" Type="http://schemas.openxmlformats.org/officeDocument/2006/relationships/image" Target="../media/image6.jpg"/></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image" Target="../media/image7.jpg"/><Relationship Id="rId4" Type="http://schemas.openxmlformats.org/officeDocument/2006/relationships/image" Target="../media/image6.jpg"/></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8D150CF-F888-48EA-89E8-311ED5E9161B}"/>
              </a:ext>
            </a:extLst>
          </p:cNvPr>
          <p:cNvSpPr>
            <a:spLocks noGrp="1"/>
          </p:cNvSpPr>
          <p:nvPr>
            <p:ph type="ctrTitle"/>
          </p:nvPr>
        </p:nvSpPr>
        <p:spPr>
          <a:xfrm>
            <a:off x="649044" y="753034"/>
            <a:ext cx="6815446" cy="3887390"/>
          </a:xfrm>
        </p:spPr>
        <p:txBody>
          <a:bodyPr>
            <a:normAutofit/>
          </a:bodyPr>
          <a:lstStyle/>
          <a:p>
            <a:r>
              <a:rPr lang="en-US" sz="3600" dirty="0"/>
              <a:t>The Role and Importance of Quality Service, Hospitality, and Guest Services in the Hospitality Industry</a:t>
            </a:r>
          </a:p>
        </p:txBody>
      </p:sp>
      <p:sp>
        <p:nvSpPr>
          <p:cNvPr id="8" name="Subtitle 7">
            <a:extLst>
              <a:ext uri="{FF2B5EF4-FFF2-40B4-BE49-F238E27FC236}">
                <a16:creationId xmlns:a16="http://schemas.microsoft.com/office/drawing/2014/main" id="{6BBE0348-1527-4055-BA8A-E2754222743D}"/>
              </a:ext>
            </a:extLst>
          </p:cNvPr>
          <p:cNvSpPr>
            <a:spLocks noGrp="1"/>
          </p:cNvSpPr>
          <p:nvPr>
            <p:ph type="subTitle" idx="1"/>
          </p:nvPr>
        </p:nvSpPr>
        <p:spPr>
          <a:xfrm>
            <a:off x="649045" y="4640424"/>
            <a:ext cx="6437555" cy="1303176"/>
          </a:xfrm>
        </p:spPr>
        <p:txBody>
          <a:bodyPr>
            <a:normAutofit fontScale="55000" lnSpcReduction="20000"/>
          </a:bodyPr>
          <a:lstStyle/>
          <a:p>
            <a:r>
              <a:rPr lang="en-US" dirty="0" err="1"/>
              <a:t>Bertalan</a:t>
            </a:r>
            <a:r>
              <a:rPr lang="en-US" dirty="0"/>
              <a:t> Horvath</a:t>
            </a:r>
          </a:p>
          <a:p>
            <a:r>
              <a:rPr lang="en-US" dirty="0"/>
              <a:t>2211103</a:t>
            </a:r>
          </a:p>
          <a:p>
            <a:r>
              <a:rPr lang="en-US" dirty="0"/>
              <a:t>Module: Hospitality and Guest service management</a:t>
            </a:r>
          </a:p>
          <a:p>
            <a:r>
              <a:rPr lang="en-US" dirty="0"/>
              <a:t>Tutor: Charlotte</a:t>
            </a:r>
          </a:p>
        </p:txBody>
      </p:sp>
      <p:pic>
        <p:nvPicPr>
          <p:cNvPr id="5" name="Picture Placeholder 4" descr="A picture containing mountain, sky, outdoor, nature, sunrise ">
            <a:extLst>
              <a:ext uri="{FF2B5EF4-FFF2-40B4-BE49-F238E27FC236}">
                <a16:creationId xmlns:a16="http://schemas.microsoft.com/office/drawing/2014/main" id="{A33E67C0-6C95-48DB-97CC-8CE8D36C05FB}"/>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8113533" y="0"/>
            <a:ext cx="4082983" cy="6858000"/>
          </a:xfrm>
        </p:spPr>
      </p:pic>
    </p:spTree>
    <p:extLst>
      <p:ext uri="{BB962C8B-B14F-4D97-AF65-F5344CB8AC3E}">
        <p14:creationId xmlns:p14="http://schemas.microsoft.com/office/powerpoint/2010/main" val="27207183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8DED76B9-5273-4139-ACC9-B6E36ADE2385}"/>
              </a:ext>
            </a:extLst>
          </p:cNvPr>
          <p:cNvSpPr>
            <a:spLocks noGrp="1"/>
          </p:cNvSpPr>
          <p:nvPr>
            <p:ph type="title"/>
          </p:nvPr>
        </p:nvSpPr>
        <p:spPr>
          <a:xfrm>
            <a:off x="532264" y="776941"/>
            <a:ext cx="3209008" cy="5166659"/>
          </a:xfrm>
        </p:spPr>
        <p:txBody>
          <a:bodyPr/>
          <a:lstStyle/>
          <a:p>
            <a:r>
              <a:rPr lang="en-US" dirty="0"/>
              <a:t>ST Regis Hotel</a:t>
            </a:r>
          </a:p>
        </p:txBody>
      </p:sp>
      <p:sp>
        <p:nvSpPr>
          <p:cNvPr id="20" name="Footer Placeholder 19">
            <a:extLst>
              <a:ext uri="{FF2B5EF4-FFF2-40B4-BE49-F238E27FC236}">
                <a16:creationId xmlns:a16="http://schemas.microsoft.com/office/drawing/2014/main" id="{6DB8AAF6-0D0C-4F4F-A10E-6A66E4A7BEC3}"/>
              </a:ext>
            </a:extLst>
          </p:cNvPr>
          <p:cNvSpPr>
            <a:spLocks noGrp="1"/>
          </p:cNvSpPr>
          <p:nvPr>
            <p:ph type="ftr" sz="quarter" idx="11"/>
          </p:nvPr>
        </p:nvSpPr>
        <p:spPr>
          <a:xfrm>
            <a:off x="199277" y="6356350"/>
            <a:ext cx="3749040" cy="365125"/>
          </a:xfrm>
        </p:spPr>
        <p:txBody>
          <a:bodyPr/>
          <a:lstStyle/>
          <a:p>
            <a:r>
              <a:rPr lang="en-US" dirty="0"/>
              <a:t>Presentation title</a:t>
            </a:r>
          </a:p>
        </p:txBody>
      </p:sp>
      <p:pic>
        <p:nvPicPr>
          <p:cNvPr id="5" name="Picture Placeholder 4" descr="A person standing on a rock">
            <a:extLst>
              <a:ext uri="{FF2B5EF4-FFF2-40B4-BE49-F238E27FC236}">
                <a16:creationId xmlns:a16="http://schemas.microsoft.com/office/drawing/2014/main" id="{633DBDDF-94F3-4001-919E-B56D62CE7A09}"/>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4076700" y="0"/>
            <a:ext cx="4038600" cy="3429000"/>
          </a:xfrm>
        </p:spPr>
      </p:pic>
      <p:pic>
        <p:nvPicPr>
          <p:cNvPr id="44" name="Picture Placeholder 43" descr="A picture containing mountain, sky, nature, outdoor">
            <a:extLst>
              <a:ext uri="{FF2B5EF4-FFF2-40B4-BE49-F238E27FC236}">
                <a16:creationId xmlns:a16="http://schemas.microsoft.com/office/drawing/2014/main" id="{73DD8BED-FB17-4ABE-9B18-B6DDA81A0E05}"/>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8115300" y="0"/>
            <a:ext cx="4076701" cy="3429000"/>
          </a:xfrm>
        </p:spPr>
      </p:pic>
      <p:sp>
        <p:nvSpPr>
          <p:cNvPr id="18" name="Text Placeholder 17">
            <a:extLst>
              <a:ext uri="{FF2B5EF4-FFF2-40B4-BE49-F238E27FC236}">
                <a16:creationId xmlns:a16="http://schemas.microsoft.com/office/drawing/2014/main" id="{87F2C169-25EA-4609-BC8A-BCA7C433EEE4}"/>
              </a:ext>
            </a:extLst>
          </p:cNvPr>
          <p:cNvSpPr>
            <a:spLocks noGrp="1"/>
          </p:cNvSpPr>
          <p:nvPr>
            <p:ph type="body" sz="quarter" idx="15"/>
          </p:nvPr>
        </p:nvSpPr>
        <p:spPr>
          <a:xfrm>
            <a:off x="4864100" y="3841750"/>
            <a:ext cx="6599238" cy="2296083"/>
          </a:xfrm>
        </p:spPr>
        <p:txBody>
          <a:bodyPr>
            <a:normAutofit/>
          </a:bodyPr>
          <a:lstStyle/>
          <a:p>
            <a:pPr marL="0" indent="0" algn="l">
              <a:buNone/>
            </a:pPr>
            <a:r>
              <a:rPr lang="en-US" b="0" i="0" dirty="0">
                <a:solidFill>
                  <a:srgbClr val="374151"/>
                </a:solidFill>
                <a:effectLst/>
                <a:latin typeface="Söhne"/>
              </a:rPr>
              <a:t>The St. Regis Hotel:</a:t>
            </a:r>
          </a:p>
          <a:p>
            <a:pPr marL="742950" lvl="1" indent="-285750" algn="l">
              <a:buFont typeface="Arial" panose="020B0604020202020204" pitchFamily="34" charset="0"/>
              <a:buChar char="•"/>
            </a:pPr>
            <a:r>
              <a:rPr lang="en-US" b="0" i="0" dirty="0">
                <a:solidFill>
                  <a:srgbClr val="374151"/>
                </a:solidFill>
                <a:effectLst/>
                <a:latin typeface="Söhne"/>
              </a:rPr>
              <a:t>A premier luxury hotel brand</a:t>
            </a:r>
          </a:p>
          <a:p>
            <a:pPr marL="742950" lvl="1" indent="-285750" algn="l">
              <a:buFont typeface="Arial" panose="020B0604020202020204" pitchFamily="34" charset="0"/>
              <a:buChar char="•"/>
            </a:pPr>
            <a:r>
              <a:rPr lang="en-US" b="0" i="0" dirty="0">
                <a:solidFill>
                  <a:srgbClr val="374151"/>
                </a:solidFill>
                <a:effectLst/>
                <a:latin typeface="Söhne"/>
              </a:rPr>
              <a:t>Known for timeless elegance and impeccable service</a:t>
            </a:r>
          </a:p>
          <a:p>
            <a:endParaRPr lang="en-US" dirty="0"/>
          </a:p>
        </p:txBody>
      </p:sp>
      <p:sp>
        <p:nvSpPr>
          <p:cNvPr id="19" name="Date Placeholder 18">
            <a:extLst>
              <a:ext uri="{FF2B5EF4-FFF2-40B4-BE49-F238E27FC236}">
                <a16:creationId xmlns:a16="http://schemas.microsoft.com/office/drawing/2014/main" id="{CE93697D-BFA2-4D84-A860-BA620414419D}"/>
              </a:ext>
            </a:extLst>
          </p:cNvPr>
          <p:cNvSpPr>
            <a:spLocks noGrp="1"/>
          </p:cNvSpPr>
          <p:nvPr>
            <p:ph type="dt" sz="half" idx="10"/>
          </p:nvPr>
        </p:nvSpPr>
        <p:spPr>
          <a:xfrm>
            <a:off x="7013448" y="6355080"/>
            <a:ext cx="4352544" cy="365125"/>
          </a:xfrm>
        </p:spPr>
        <p:txBody>
          <a:bodyPr/>
          <a:lstStyle/>
          <a:p>
            <a:pPr lvl="0"/>
            <a:r>
              <a:rPr lang="en-US" noProof="0" dirty="0"/>
              <a:t>20XX</a:t>
            </a:r>
          </a:p>
        </p:txBody>
      </p:sp>
      <p:sp>
        <p:nvSpPr>
          <p:cNvPr id="21" name="Slide Number Placeholder 20">
            <a:extLst>
              <a:ext uri="{FF2B5EF4-FFF2-40B4-BE49-F238E27FC236}">
                <a16:creationId xmlns:a16="http://schemas.microsoft.com/office/drawing/2014/main" id="{C19BFBA5-3E41-40F8-9EFB-9DF730F5B6E4}"/>
              </a:ext>
            </a:extLst>
          </p:cNvPr>
          <p:cNvSpPr>
            <a:spLocks noGrp="1"/>
          </p:cNvSpPr>
          <p:nvPr>
            <p:ph type="sldNum" sz="quarter" idx="12"/>
          </p:nvPr>
        </p:nvSpPr>
        <p:spPr>
          <a:xfrm>
            <a:off x="11365992" y="6356350"/>
            <a:ext cx="630936" cy="365125"/>
          </a:xfrm>
        </p:spPr>
        <p:txBody>
          <a:bodyPr/>
          <a:lstStyle/>
          <a:p>
            <a:pPr lvl="0"/>
            <a:fld id="{244D815C-8BF3-4ECF-A945-A2A7C2983AF9}" type="slidenum">
              <a:rPr lang="en-US" noProof="0" smtClean="0"/>
              <a:pPr lvl="0"/>
              <a:t>2</a:t>
            </a:fld>
            <a:endParaRPr lang="en-US" noProof="0" dirty="0"/>
          </a:p>
        </p:txBody>
      </p:sp>
    </p:spTree>
    <p:extLst>
      <p:ext uri="{BB962C8B-B14F-4D97-AF65-F5344CB8AC3E}">
        <p14:creationId xmlns:p14="http://schemas.microsoft.com/office/powerpoint/2010/main" val="2106347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9F2FEA60-F900-4C56-9486-48EA30926F6E}"/>
              </a:ext>
            </a:extLst>
          </p:cNvPr>
          <p:cNvSpPr>
            <a:spLocks noGrp="1"/>
          </p:cNvSpPr>
          <p:nvPr>
            <p:ph type="title"/>
          </p:nvPr>
        </p:nvSpPr>
        <p:spPr>
          <a:xfrm>
            <a:off x="649045" y="365124"/>
            <a:ext cx="9523655" cy="1501327"/>
          </a:xfrm>
        </p:spPr>
        <p:txBody>
          <a:bodyPr/>
          <a:lstStyle/>
          <a:p>
            <a:r>
              <a:rPr lang="en-US" dirty="0"/>
              <a:t>Introduction</a:t>
            </a:r>
          </a:p>
        </p:txBody>
      </p:sp>
      <p:pic>
        <p:nvPicPr>
          <p:cNvPr id="8" name="Picture Placeholder 7" descr="A picture containing mountain, sky, outdoor, nature">
            <a:extLst>
              <a:ext uri="{FF2B5EF4-FFF2-40B4-BE49-F238E27FC236}">
                <a16:creationId xmlns:a16="http://schemas.microsoft.com/office/drawing/2014/main" id="{7B7F6341-D9BE-4D3C-92A1-37FAA11DE63C}"/>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0" y="2286000"/>
            <a:ext cx="5067300" cy="4572000"/>
          </a:xfrm>
        </p:spPr>
      </p:pic>
      <p:sp>
        <p:nvSpPr>
          <p:cNvPr id="3" name="Footer Placeholder 2">
            <a:extLst>
              <a:ext uri="{FF2B5EF4-FFF2-40B4-BE49-F238E27FC236}">
                <a16:creationId xmlns:a16="http://schemas.microsoft.com/office/drawing/2014/main" id="{88BDA17F-F303-4811-96C4-AD8A09ABEC11}"/>
              </a:ext>
            </a:extLst>
          </p:cNvPr>
          <p:cNvSpPr>
            <a:spLocks noGrp="1"/>
          </p:cNvSpPr>
          <p:nvPr>
            <p:ph type="ftr" sz="quarter" idx="11"/>
          </p:nvPr>
        </p:nvSpPr>
        <p:spPr>
          <a:xfrm>
            <a:off x="201168" y="6356350"/>
            <a:ext cx="4837176" cy="365125"/>
          </a:xfrm>
        </p:spPr>
        <p:txBody>
          <a:bodyPr/>
          <a:lstStyle/>
          <a:p>
            <a:r>
              <a:rPr lang="en-US" dirty="0"/>
              <a:t>Presentation title</a:t>
            </a:r>
          </a:p>
        </p:txBody>
      </p:sp>
      <p:sp>
        <p:nvSpPr>
          <p:cNvPr id="19" name="Content Placeholder 18">
            <a:extLst>
              <a:ext uri="{FF2B5EF4-FFF2-40B4-BE49-F238E27FC236}">
                <a16:creationId xmlns:a16="http://schemas.microsoft.com/office/drawing/2014/main" id="{AB6583FE-B653-4C01-9ADF-EC8514A0B5ED}"/>
              </a:ext>
            </a:extLst>
          </p:cNvPr>
          <p:cNvSpPr>
            <a:spLocks noGrp="1"/>
          </p:cNvSpPr>
          <p:nvPr>
            <p:ph idx="1"/>
          </p:nvPr>
        </p:nvSpPr>
        <p:spPr>
          <a:xfrm>
            <a:off x="5819887" y="2899186"/>
            <a:ext cx="5610113" cy="3284359"/>
          </a:xfrm>
        </p:spPr>
        <p:txBody>
          <a:bodyPr>
            <a:normAutofit lnSpcReduction="10000"/>
          </a:bodyPr>
          <a:lstStyle/>
          <a:p>
            <a:r>
              <a:rPr lang="en-US" dirty="0"/>
              <a:t>This concise 10-slide presentation allows for a quick overview of The St. Regis Hotel's unique features and the importance of hospitality in the luxury hotel industry. You can use visuals and anecdotes to engage the audience and make the presentation more compelling.</a:t>
            </a:r>
          </a:p>
          <a:p>
            <a:endParaRPr lang="en-US" dirty="0"/>
          </a:p>
          <a:p>
            <a:endParaRPr lang="en-US" dirty="0"/>
          </a:p>
          <a:p>
            <a:endParaRPr lang="en-US" dirty="0"/>
          </a:p>
          <a:p>
            <a:endParaRPr lang="en-US" dirty="0"/>
          </a:p>
          <a:p>
            <a:endParaRPr lang="en-US" dirty="0"/>
          </a:p>
          <a:p>
            <a:endParaRPr lang="en-US" dirty="0"/>
          </a:p>
          <a:p>
            <a:endParaRPr lang="en-US" dirty="0"/>
          </a:p>
        </p:txBody>
      </p:sp>
      <p:sp>
        <p:nvSpPr>
          <p:cNvPr id="4" name="Date Placeholder 3">
            <a:extLst>
              <a:ext uri="{FF2B5EF4-FFF2-40B4-BE49-F238E27FC236}">
                <a16:creationId xmlns:a16="http://schemas.microsoft.com/office/drawing/2014/main" id="{F6D5CF6D-DC44-4734-988C-0AAA60D5F7E2}"/>
              </a:ext>
            </a:extLst>
          </p:cNvPr>
          <p:cNvSpPr>
            <a:spLocks noGrp="1"/>
          </p:cNvSpPr>
          <p:nvPr>
            <p:ph type="dt" sz="half" idx="10"/>
          </p:nvPr>
        </p:nvSpPr>
        <p:spPr>
          <a:xfrm>
            <a:off x="7013448" y="6355080"/>
            <a:ext cx="4352544" cy="365125"/>
          </a:xfrm>
        </p:spPr>
        <p:txBody>
          <a:bodyPr/>
          <a:lstStyle/>
          <a:p>
            <a:pPr lvl="0"/>
            <a:r>
              <a:rPr lang="en-US" noProof="0" dirty="0"/>
              <a:t>20XX</a:t>
            </a:r>
          </a:p>
        </p:txBody>
      </p:sp>
      <p:sp>
        <p:nvSpPr>
          <p:cNvPr id="5" name="Slide Number Placeholder 4">
            <a:extLst>
              <a:ext uri="{FF2B5EF4-FFF2-40B4-BE49-F238E27FC236}">
                <a16:creationId xmlns:a16="http://schemas.microsoft.com/office/drawing/2014/main" id="{3E08B9AF-847F-4250-A53B-82D9036A5EBF}"/>
              </a:ext>
            </a:extLst>
          </p:cNvPr>
          <p:cNvSpPr>
            <a:spLocks noGrp="1"/>
          </p:cNvSpPr>
          <p:nvPr>
            <p:ph type="sldNum" sz="quarter" idx="12"/>
          </p:nvPr>
        </p:nvSpPr>
        <p:spPr>
          <a:xfrm>
            <a:off x="11365992" y="6356350"/>
            <a:ext cx="630936" cy="365125"/>
          </a:xfrm>
        </p:spPr>
        <p:txBody>
          <a:bodyPr/>
          <a:lstStyle/>
          <a:p>
            <a:pPr lvl="0"/>
            <a:fld id="{244D815C-8BF3-4ECF-A945-A2A7C2983AF9}" type="slidenum">
              <a:rPr lang="en-US" noProof="0" smtClean="0"/>
              <a:pPr lvl="0"/>
              <a:t>3</a:t>
            </a:fld>
            <a:endParaRPr lang="en-US" noProof="0" dirty="0"/>
          </a:p>
        </p:txBody>
      </p:sp>
    </p:spTree>
    <p:extLst>
      <p:ext uri="{BB962C8B-B14F-4D97-AF65-F5344CB8AC3E}">
        <p14:creationId xmlns:p14="http://schemas.microsoft.com/office/powerpoint/2010/main" val="10747538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1C5EA2A-10BF-4B5E-ACC8-8A766A0949A6}"/>
              </a:ext>
            </a:extLst>
          </p:cNvPr>
          <p:cNvSpPr>
            <a:spLocks noGrp="1"/>
          </p:cNvSpPr>
          <p:nvPr>
            <p:ph type="ctrTitle"/>
          </p:nvPr>
        </p:nvSpPr>
        <p:spPr>
          <a:xfrm>
            <a:off x="649045" y="753035"/>
            <a:ext cx="5945393" cy="2366683"/>
          </a:xfrm>
        </p:spPr>
        <p:txBody>
          <a:bodyPr>
            <a:normAutofit fontScale="90000"/>
          </a:bodyPr>
          <a:lstStyle/>
          <a:p>
            <a:r>
              <a:rPr lang="en-US" sz="2700" b="0" i="0" dirty="0">
                <a:solidFill>
                  <a:srgbClr val="374151"/>
                </a:solidFill>
                <a:effectLst/>
                <a:latin typeface="Söhne"/>
              </a:rPr>
              <a:t>Identify the hotel’s main consumers: Discerning business travelers</a:t>
            </a:r>
            <a:br>
              <a:rPr lang="en-US" sz="2700" b="0" i="0" dirty="0">
                <a:solidFill>
                  <a:srgbClr val="374151"/>
                </a:solidFill>
                <a:effectLst/>
                <a:latin typeface="Söhne"/>
              </a:rPr>
            </a:br>
            <a:r>
              <a:rPr lang="en-US" sz="2700" b="0" i="0" dirty="0">
                <a:solidFill>
                  <a:srgbClr val="374151"/>
                </a:solidFill>
                <a:effectLst/>
                <a:latin typeface="Söhne"/>
              </a:rPr>
              <a:t>Upscale leisure tourists</a:t>
            </a:r>
            <a:br>
              <a:rPr lang="en-US" sz="2700" b="0" i="0" dirty="0">
                <a:solidFill>
                  <a:srgbClr val="374151"/>
                </a:solidFill>
                <a:effectLst/>
                <a:latin typeface="Söhne"/>
              </a:rPr>
            </a:br>
            <a:r>
              <a:rPr lang="en-US" sz="2700" b="0" i="0" dirty="0">
                <a:solidFill>
                  <a:srgbClr val="374151"/>
                </a:solidFill>
                <a:effectLst/>
                <a:latin typeface="Söhne"/>
              </a:rPr>
              <a:t>Explain why they appeal to this group:</a:t>
            </a:r>
            <a:br>
              <a:rPr lang="en-US" sz="2700" b="0" i="0" dirty="0">
                <a:solidFill>
                  <a:srgbClr val="374151"/>
                </a:solidFill>
                <a:effectLst/>
                <a:latin typeface="Söhne"/>
              </a:rPr>
            </a:br>
            <a:r>
              <a:rPr lang="en-US" sz="2700" b="0" i="0" dirty="0">
                <a:solidFill>
                  <a:srgbClr val="374151"/>
                </a:solidFill>
                <a:effectLst/>
                <a:latin typeface="Söhne"/>
              </a:rPr>
              <a:t>Luxury amenities and personalized service</a:t>
            </a:r>
            <a:br>
              <a:rPr lang="en-US" b="0" i="0" dirty="0">
                <a:solidFill>
                  <a:srgbClr val="374151"/>
                </a:solidFill>
                <a:effectLst/>
                <a:latin typeface="Söhne"/>
              </a:rPr>
            </a:br>
            <a:endParaRPr lang="en-US" dirty="0"/>
          </a:p>
        </p:txBody>
      </p:sp>
      <p:sp>
        <p:nvSpPr>
          <p:cNvPr id="12" name="Subtitle 11">
            <a:extLst>
              <a:ext uri="{FF2B5EF4-FFF2-40B4-BE49-F238E27FC236}">
                <a16:creationId xmlns:a16="http://schemas.microsoft.com/office/drawing/2014/main" id="{AEAC0465-1751-47C8-9200-CF24EEB5E133}"/>
              </a:ext>
            </a:extLst>
          </p:cNvPr>
          <p:cNvSpPr>
            <a:spLocks noGrp="1"/>
          </p:cNvSpPr>
          <p:nvPr>
            <p:ph type="subTitle" idx="1"/>
          </p:nvPr>
        </p:nvSpPr>
        <p:spPr>
          <a:xfrm>
            <a:off x="649045" y="3075868"/>
            <a:ext cx="5945393" cy="1108335"/>
          </a:xfrm>
        </p:spPr>
        <p:txBody>
          <a:bodyPr/>
          <a:lstStyle/>
          <a:p>
            <a:endParaRPr lang="en-US" dirty="0"/>
          </a:p>
        </p:txBody>
      </p:sp>
      <p:pic>
        <p:nvPicPr>
          <p:cNvPr id="26" name="Picture Placeholder 25" descr="A person standing on a rock">
            <a:extLst>
              <a:ext uri="{FF2B5EF4-FFF2-40B4-BE49-F238E27FC236}">
                <a16:creationId xmlns:a16="http://schemas.microsoft.com/office/drawing/2014/main" id="{5A11C124-E818-45E0-9F70-7F0C271DDC71}"/>
              </a:ext>
            </a:extLst>
          </p:cNvPr>
          <p:cNvPicPr>
            <a:picLocks noGrp="1" noChangeAspect="1"/>
          </p:cNvPicPr>
          <p:nvPr>
            <p:ph type="pic" sz="quarter" idx="14"/>
          </p:nvPr>
        </p:nvPicPr>
        <p:blipFill rotWithShape="1">
          <a:blip r:embed="rId3">
            <a:extLst>
              <a:ext uri="{28A0092B-C50C-407E-A947-70E740481C1C}">
                <a14:useLocalDpi xmlns:a14="http://schemas.microsoft.com/office/drawing/2010/main" val="0"/>
              </a:ext>
            </a:extLst>
          </a:blip>
          <a:srcRect/>
          <a:stretch/>
        </p:blipFill>
        <p:spPr>
          <a:xfrm>
            <a:off x="0" y="4533900"/>
            <a:ext cx="7086598" cy="2324100"/>
          </a:xfrm>
        </p:spPr>
      </p:pic>
      <p:sp>
        <p:nvSpPr>
          <p:cNvPr id="3" name="Footer Placeholder 2">
            <a:extLst>
              <a:ext uri="{FF2B5EF4-FFF2-40B4-BE49-F238E27FC236}">
                <a16:creationId xmlns:a16="http://schemas.microsoft.com/office/drawing/2014/main" id="{E5932065-5BEE-4D45-A3A1-6F0559B48650}"/>
              </a:ext>
            </a:extLst>
          </p:cNvPr>
          <p:cNvSpPr>
            <a:spLocks noGrp="1"/>
          </p:cNvSpPr>
          <p:nvPr>
            <p:ph type="ftr" sz="quarter" idx="11"/>
          </p:nvPr>
        </p:nvSpPr>
        <p:spPr>
          <a:xfrm>
            <a:off x="201168" y="6356350"/>
            <a:ext cx="4837176" cy="365125"/>
          </a:xfrm>
        </p:spPr>
        <p:txBody>
          <a:bodyPr/>
          <a:lstStyle/>
          <a:p>
            <a:pPr lvl="0"/>
            <a:r>
              <a:rPr lang="en-US" noProof="0" dirty="0"/>
              <a:t>Presentation title</a:t>
            </a:r>
          </a:p>
        </p:txBody>
      </p:sp>
      <p:pic>
        <p:nvPicPr>
          <p:cNvPr id="18" name="Picture Placeholder 17" descr="A picture containing outdoor, person, mountain">
            <a:extLst>
              <a:ext uri="{FF2B5EF4-FFF2-40B4-BE49-F238E27FC236}">
                <a16:creationId xmlns:a16="http://schemas.microsoft.com/office/drawing/2014/main" id="{17AE28DB-6A67-4368-B973-0AF9753460B7}"/>
              </a:ext>
            </a:extLst>
          </p:cNvPr>
          <p:cNvPicPr>
            <a:picLocks noGrp="1" noChangeAspect="1"/>
          </p:cNvPicPr>
          <p:nvPr>
            <p:ph type="pic" sz="quarter" idx="13"/>
          </p:nvPr>
        </p:nvPicPr>
        <p:blipFill rotWithShape="1">
          <a:blip r:embed="rId4">
            <a:extLst>
              <a:ext uri="{28A0092B-C50C-407E-A947-70E740481C1C}">
                <a14:useLocalDpi xmlns:a14="http://schemas.microsoft.com/office/drawing/2010/main" val="0"/>
              </a:ext>
            </a:extLst>
          </a:blip>
          <a:srcRect/>
          <a:stretch/>
        </p:blipFill>
        <p:spPr>
          <a:xfrm>
            <a:off x="7086600" y="0"/>
            <a:ext cx="5105400" cy="4533900"/>
          </a:xfrm>
        </p:spPr>
      </p:pic>
      <p:pic>
        <p:nvPicPr>
          <p:cNvPr id="22" name="Picture Placeholder 21" descr="A picture containing nature, outdoor, snow, mountain">
            <a:extLst>
              <a:ext uri="{FF2B5EF4-FFF2-40B4-BE49-F238E27FC236}">
                <a16:creationId xmlns:a16="http://schemas.microsoft.com/office/drawing/2014/main" id="{8A37E149-B64A-42E8-BB3A-1FD622CE5C95}"/>
              </a:ext>
            </a:extLst>
          </p:cNvPr>
          <p:cNvPicPr>
            <a:picLocks noGrp="1" noChangeAspect="1"/>
          </p:cNvPicPr>
          <p:nvPr>
            <p:ph type="pic" sz="quarter" idx="15"/>
          </p:nvPr>
        </p:nvPicPr>
        <p:blipFill rotWithShape="1">
          <a:blip r:embed="rId5">
            <a:extLst>
              <a:ext uri="{28A0092B-C50C-407E-A947-70E740481C1C}">
                <a14:useLocalDpi xmlns:a14="http://schemas.microsoft.com/office/drawing/2010/main" val="0"/>
              </a:ext>
            </a:extLst>
          </a:blip>
          <a:srcRect/>
          <a:stretch/>
        </p:blipFill>
        <p:spPr>
          <a:xfrm>
            <a:off x="7086598" y="4533900"/>
            <a:ext cx="5105402" cy="2324100"/>
          </a:xfrm>
        </p:spPr>
      </p:pic>
      <p:sp>
        <p:nvSpPr>
          <p:cNvPr id="2" name="Date Placeholder 1">
            <a:extLst>
              <a:ext uri="{FF2B5EF4-FFF2-40B4-BE49-F238E27FC236}">
                <a16:creationId xmlns:a16="http://schemas.microsoft.com/office/drawing/2014/main" id="{B8D2C1D6-521E-4B36-BBF3-F3613BE0A718}"/>
              </a:ext>
            </a:extLst>
          </p:cNvPr>
          <p:cNvSpPr>
            <a:spLocks noGrp="1"/>
          </p:cNvSpPr>
          <p:nvPr>
            <p:ph type="dt" sz="half" idx="10"/>
          </p:nvPr>
        </p:nvSpPr>
        <p:spPr>
          <a:xfrm>
            <a:off x="7013448" y="6355080"/>
            <a:ext cx="4352544" cy="365125"/>
          </a:xfrm>
        </p:spPr>
        <p:txBody>
          <a:bodyPr/>
          <a:lstStyle/>
          <a:p>
            <a:r>
              <a:rPr lang="en-US" dirty="0"/>
              <a:t>20XX</a:t>
            </a:r>
          </a:p>
        </p:txBody>
      </p:sp>
      <p:sp>
        <p:nvSpPr>
          <p:cNvPr id="4" name="Slide Number Placeholder 3">
            <a:extLst>
              <a:ext uri="{FF2B5EF4-FFF2-40B4-BE49-F238E27FC236}">
                <a16:creationId xmlns:a16="http://schemas.microsoft.com/office/drawing/2014/main" id="{7CCC3E1D-B7F8-47F6-A352-B757462BBBA7}"/>
              </a:ext>
            </a:extLst>
          </p:cNvPr>
          <p:cNvSpPr>
            <a:spLocks noGrp="1"/>
          </p:cNvSpPr>
          <p:nvPr>
            <p:ph type="sldNum" sz="quarter" idx="12"/>
          </p:nvPr>
        </p:nvSpPr>
        <p:spPr>
          <a:xfrm>
            <a:off x="11365992" y="6356350"/>
            <a:ext cx="630936" cy="365125"/>
          </a:xfrm>
        </p:spPr>
        <p:txBody>
          <a:bodyPr/>
          <a:lstStyle/>
          <a:p>
            <a:pPr lvl="0"/>
            <a:fld id="{2722F022-211C-4882-844C-086FEA6806AA}" type="slidenum">
              <a:rPr lang="en-US" noProof="0" smtClean="0"/>
              <a:pPr lvl="0"/>
              <a:t>4</a:t>
            </a:fld>
            <a:endParaRPr lang="en-US" noProof="0" dirty="0"/>
          </a:p>
        </p:txBody>
      </p:sp>
    </p:spTree>
    <p:extLst>
      <p:ext uri="{BB962C8B-B14F-4D97-AF65-F5344CB8AC3E}">
        <p14:creationId xmlns:p14="http://schemas.microsoft.com/office/powerpoint/2010/main" val="2826028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1C5EA2A-10BF-4B5E-ACC8-8A766A0949A6}"/>
              </a:ext>
            </a:extLst>
          </p:cNvPr>
          <p:cNvSpPr>
            <a:spLocks noGrp="1"/>
          </p:cNvSpPr>
          <p:nvPr>
            <p:ph type="ctrTitle"/>
          </p:nvPr>
        </p:nvSpPr>
        <p:spPr>
          <a:xfrm>
            <a:off x="649045" y="753035"/>
            <a:ext cx="5945393" cy="2366683"/>
          </a:xfrm>
        </p:spPr>
        <p:txBody>
          <a:bodyPr>
            <a:normAutofit fontScale="90000"/>
          </a:bodyPr>
          <a:lstStyle/>
          <a:p>
            <a:r>
              <a:rPr lang="en-US" sz="3100" b="0" i="0" dirty="0">
                <a:solidFill>
                  <a:srgbClr val="374151"/>
                </a:solidFill>
                <a:effectLst/>
                <a:latin typeface="Söhne"/>
              </a:rPr>
              <a:t>Highlight the luxurious accommodations: Luxurious rooms and suites</a:t>
            </a:r>
            <a:br>
              <a:rPr lang="en-US" sz="3100" b="0" i="0" dirty="0">
                <a:solidFill>
                  <a:srgbClr val="374151"/>
                </a:solidFill>
                <a:effectLst/>
                <a:latin typeface="Söhne"/>
              </a:rPr>
            </a:br>
            <a:r>
              <a:rPr lang="en-US" sz="3100" b="0" i="0" dirty="0">
                <a:solidFill>
                  <a:srgbClr val="374151"/>
                </a:solidFill>
                <a:effectLst/>
                <a:latin typeface="Söhne"/>
              </a:rPr>
              <a:t>Elegant, classical decor with modern amenities</a:t>
            </a:r>
            <a:br>
              <a:rPr lang="en-US" b="0" i="0" dirty="0">
                <a:solidFill>
                  <a:srgbClr val="374151"/>
                </a:solidFill>
                <a:effectLst/>
                <a:latin typeface="Söhne"/>
              </a:rPr>
            </a:br>
            <a:endParaRPr lang="en-US" dirty="0"/>
          </a:p>
        </p:txBody>
      </p:sp>
      <p:sp>
        <p:nvSpPr>
          <p:cNvPr id="12" name="Subtitle 11">
            <a:extLst>
              <a:ext uri="{FF2B5EF4-FFF2-40B4-BE49-F238E27FC236}">
                <a16:creationId xmlns:a16="http://schemas.microsoft.com/office/drawing/2014/main" id="{AEAC0465-1751-47C8-9200-CF24EEB5E133}"/>
              </a:ext>
            </a:extLst>
          </p:cNvPr>
          <p:cNvSpPr>
            <a:spLocks noGrp="1"/>
          </p:cNvSpPr>
          <p:nvPr>
            <p:ph type="subTitle" idx="1"/>
          </p:nvPr>
        </p:nvSpPr>
        <p:spPr>
          <a:xfrm>
            <a:off x="649045" y="3075868"/>
            <a:ext cx="5945393" cy="1108335"/>
          </a:xfrm>
        </p:spPr>
        <p:txBody>
          <a:bodyPr/>
          <a:lstStyle/>
          <a:p>
            <a:r>
              <a:rPr lang="en-GB" b="1" i="0" dirty="0">
                <a:effectLst/>
                <a:latin typeface="Söhne"/>
              </a:rPr>
              <a:t>Exquisite Accommodations</a:t>
            </a:r>
            <a:endParaRPr lang="en-US" dirty="0"/>
          </a:p>
        </p:txBody>
      </p:sp>
      <p:pic>
        <p:nvPicPr>
          <p:cNvPr id="26" name="Picture Placeholder 25" descr="A person standing on a rock">
            <a:extLst>
              <a:ext uri="{FF2B5EF4-FFF2-40B4-BE49-F238E27FC236}">
                <a16:creationId xmlns:a16="http://schemas.microsoft.com/office/drawing/2014/main" id="{5A11C124-E818-45E0-9F70-7F0C271DDC71}"/>
              </a:ext>
            </a:extLst>
          </p:cNvPr>
          <p:cNvPicPr>
            <a:picLocks noGrp="1" noChangeAspect="1"/>
          </p:cNvPicPr>
          <p:nvPr>
            <p:ph type="pic" sz="quarter" idx="14"/>
          </p:nvPr>
        </p:nvPicPr>
        <p:blipFill rotWithShape="1">
          <a:blip r:embed="rId3">
            <a:extLst>
              <a:ext uri="{28A0092B-C50C-407E-A947-70E740481C1C}">
                <a14:useLocalDpi xmlns:a14="http://schemas.microsoft.com/office/drawing/2010/main" val="0"/>
              </a:ext>
            </a:extLst>
          </a:blip>
          <a:srcRect/>
          <a:stretch/>
        </p:blipFill>
        <p:spPr>
          <a:xfrm>
            <a:off x="0" y="4533900"/>
            <a:ext cx="7086598" cy="2324100"/>
          </a:xfrm>
        </p:spPr>
      </p:pic>
      <p:sp>
        <p:nvSpPr>
          <p:cNvPr id="3" name="Footer Placeholder 2">
            <a:extLst>
              <a:ext uri="{FF2B5EF4-FFF2-40B4-BE49-F238E27FC236}">
                <a16:creationId xmlns:a16="http://schemas.microsoft.com/office/drawing/2014/main" id="{E5932065-5BEE-4D45-A3A1-6F0559B48650}"/>
              </a:ext>
            </a:extLst>
          </p:cNvPr>
          <p:cNvSpPr>
            <a:spLocks noGrp="1"/>
          </p:cNvSpPr>
          <p:nvPr>
            <p:ph type="ftr" sz="quarter" idx="11"/>
          </p:nvPr>
        </p:nvSpPr>
        <p:spPr>
          <a:xfrm>
            <a:off x="201168" y="6356350"/>
            <a:ext cx="4837176" cy="365125"/>
          </a:xfrm>
        </p:spPr>
        <p:txBody>
          <a:bodyPr/>
          <a:lstStyle/>
          <a:p>
            <a:pPr lvl="0"/>
            <a:r>
              <a:rPr lang="en-US" noProof="0" dirty="0"/>
              <a:t>Presentation title</a:t>
            </a:r>
          </a:p>
        </p:txBody>
      </p:sp>
      <p:pic>
        <p:nvPicPr>
          <p:cNvPr id="18" name="Picture Placeholder 17" descr="A picture containing outdoor, person, mountain">
            <a:extLst>
              <a:ext uri="{FF2B5EF4-FFF2-40B4-BE49-F238E27FC236}">
                <a16:creationId xmlns:a16="http://schemas.microsoft.com/office/drawing/2014/main" id="{17AE28DB-6A67-4368-B973-0AF9753460B7}"/>
              </a:ext>
            </a:extLst>
          </p:cNvPr>
          <p:cNvPicPr>
            <a:picLocks noGrp="1" noChangeAspect="1"/>
          </p:cNvPicPr>
          <p:nvPr>
            <p:ph type="pic" sz="quarter" idx="13"/>
          </p:nvPr>
        </p:nvPicPr>
        <p:blipFill rotWithShape="1">
          <a:blip r:embed="rId4">
            <a:extLst>
              <a:ext uri="{28A0092B-C50C-407E-A947-70E740481C1C}">
                <a14:useLocalDpi xmlns:a14="http://schemas.microsoft.com/office/drawing/2010/main" val="0"/>
              </a:ext>
            </a:extLst>
          </a:blip>
          <a:srcRect/>
          <a:stretch/>
        </p:blipFill>
        <p:spPr>
          <a:xfrm>
            <a:off x="7086600" y="0"/>
            <a:ext cx="5105400" cy="4533900"/>
          </a:xfrm>
        </p:spPr>
      </p:pic>
      <p:pic>
        <p:nvPicPr>
          <p:cNvPr id="22" name="Picture Placeholder 21" descr="A picture containing nature, outdoor, snow, mountain">
            <a:extLst>
              <a:ext uri="{FF2B5EF4-FFF2-40B4-BE49-F238E27FC236}">
                <a16:creationId xmlns:a16="http://schemas.microsoft.com/office/drawing/2014/main" id="{8A37E149-B64A-42E8-BB3A-1FD622CE5C95}"/>
              </a:ext>
            </a:extLst>
          </p:cNvPr>
          <p:cNvPicPr>
            <a:picLocks noGrp="1" noChangeAspect="1"/>
          </p:cNvPicPr>
          <p:nvPr>
            <p:ph type="pic" sz="quarter" idx="15"/>
          </p:nvPr>
        </p:nvPicPr>
        <p:blipFill rotWithShape="1">
          <a:blip r:embed="rId5">
            <a:extLst>
              <a:ext uri="{28A0092B-C50C-407E-A947-70E740481C1C}">
                <a14:useLocalDpi xmlns:a14="http://schemas.microsoft.com/office/drawing/2010/main" val="0"/>
              </a:ext>
            </a:extLst>
          </a:blip>
          <a:srcRect/>
          <a:stretch/>
        </p:blipFill>
        <p:spPr>
          <a:xfrm>
            <a:off x="7086598" y="4533900"/>
            <a:ext cx="5105402" cy="2324100"/>
          </a:xfrm>
        </p:spPr>
      </p:pic>
      <p:sp>
        <p:nvSpPr>
          <p:cNvPr id="2" name="Date Placeholder 1">
            <a:extLst>
              <a:ext uri="{FF2B5EF4-FFF2-40B4-BE49-F238E27FC236}">
                <a16:creationId xmlns:a16="http://schemas.microsoft.com/office/drawing/2014/main" id="{B8D2C1D6-521E-4B36-BBF3-F3613BE0A718}"/>
              </a:ext>
            </a:extLst>
          </p:cNvPr>
          <p:cNvSpPr>
            <a:spLocks noGrp="1"/>
          </p:cNvSpPr>
          <p:nvPr>
            <p:ph type="dt" sz="half" idx="10"/>
          </p:nvPr>
        </p:nvSpPr>
        <p:spPr>
          <a:xfrm>
            <a:off x="7013448" y="6355080"/>
            <a:ext cx="4352544" cy="365125"/>
          </a:xfrm>
        </p:spPr>
        <p:txBody>
          <a:bodyPr/>
          <a:lstStyle/>
          <a:p>
            <a:r>
              <a:rPr lang="en-US" dirty="0"/>
              <a:t>20XX</a:t>
            </a:r>
          </a:p>
        </p:txBody>
      </p:sp>
      <p:sp>
        <p:nvSpPr>
          <p:cNvPr id="4" name="Slide Number Placeholder 3">
            <a:extLst>
              <a:ext uri="{FF2B5EF4-FFF2-40B4-BE49-F238E27FC236}">
                <a16:creationId xmlns:a16="http://schemas.microsoft.com/office/drawing/2014/main" id="{7CCC3E1D-B7F8-47F6-A352-B757462BBBA7}"/>
              </a:ext>
            </a:extLst>
          </p:cNvPr>
          <p:cNvSpPr>
            <a:spLocks noGrp="1"/>
          </p:cNvSpPr>
          <p:nvPr>
            <p:ph type="sldNum" sz="quarter" idx="12"/>
          </p:nvPr>
        </p:nvSpPr>
        <p:spPr>
          <a:xfrm>
            <a:off x="11365992" y="6356350"/>
            <a:ext cx="630936" cy="365125"/>
          </a:xfrm>
        </p:spPr>
        <p:txBody>
          <a:bodyPr/>
          <a:lstStyle/>
          <a:p>
            <a:pPr lvl="0"/>
            <a:fld id="{2722F022-211C-4882-844C-086FEA6806AA}" type="slidenum">
              <a:rPr lang="en-US" noProof="0" smtClean="0"/>
              <a:pPr lvl="0"/>
              <a:t>5</a:t>
            </a:fld>
            <a:endParaRPr lang="en-US" noProof="0" dirty="0"/>
          </a:p>
        </p:txBody>
      </p:sp>
    </p:spTree>
    <p:extLst>
      <p:ext uri="{BB962C8B-B14F-4D97-AF65-F5344CB8AC3E}">
        <p14:creationId xmlns:p14="http://schemas.microsoft.com/office/powerpoint/2010/main" val="3430761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1C5EA2A-10BF-4B5E-ACC8-8A766A0949A6}"/>
              </a:ext>
            </a:extLst>
          </p:cNvPr>
          <p:cNvSpPr>
            <a:spLocks noGrp="1"/>
          </p:cNvSpPr>
          <p:nvPr>
            <p:ph type="ctrTitle"/>
          </p:nvPr>
        </p:nvSpPr>
        <p:spPr>
          <a:xfrm>
            <a:off x="649045" y="753035"/>
            <a:ext cx="5945393" cy="2366683"/>
          </a:xfrm>
        </p:spPr>
        <p:txBody>
          <a:bodyPr>
            <a:normAutofit fontScale="90000"/>
          </a:bodyPr>
          <a:lstStyle/>
          <a:p>
            <a:r>
              <a:rPr lang="en-US" sz="3600" b="0" i="0" dirty="0">
                <a:solidFill>
                  <a:srgbClr val="374151"/>
                </a:solidFill>
                <a:effectLst/>
                <a:latin typeface="Söhne"/>
              </a:rPr>
              <a:t>Showcase the culinary experiences :Fine dining restaurants</a:t>
            </a:r>
            <a:br>
              <a:rPr lang="en-US" sz="3600" b="0" i="0" dirty="0">
                <a:solidFill>
                  <a:srgbClr val="374151"/>
                </a:solidFill>
                <a:effectLst/>
                <a:latin typeface="Söhne"/>
              </a:rPr>
            </a:br>
            <a:r>
              <a:rPr lang="en-US" sz="3600" b="0" i="0" dirty="0">
                <a:solidFill>
                  <a:srgbClr val="374151"/>
                </a:solidFill>
                <a:effectLst/>
                <a:latin typeface="Söhne"/>
              </a:rPr>
              <a:t>Signature St. Regis Afternoon Tea</a:t>
            </a:r>
            <a:br>
              <a:rPr lang="en-US" b="0" i="0" dirty="0">
                <a:solidFill>
                  <a:srgbClr val="374151"/>
                </a:solidFill>
                <a:effectLst/>
                <a:latin typeface="Söhne"/>
              </a:rPr>
            </a:br>
            <a:endParaRPr lang="en-US" dirty="0"/>
          </a:p>
        </p:txBody>
      </p:sp>
      <p:sp>
        <p:nvSpPr>
          <p:cNvPr id="12" name="Subtitle 11">
            <a:extLst>
              <a:ext uri="{FF2B5EF4-FFF2-40B4-BE49-F238E27FC236}">
                <a16:creationId xmlns:a16="http://schemas.microsoft.com/office/drawing/2014/main" id="{AEAC0465-1751-47C8-9200-CF24EEB5E133}"/>
              </a:ext>
            </a:extLst>
          </p:cNvPr>
          <p:cNvSpPr>
            <a:spLocks noGrp="1"/>
          </p:cNvSpPr>
          <p:nvPr>
            <p:ph type="subTitle" idx="1"/>
          </p:nvPr>
        </p:nvSpPr>
        <p:spPr>
          <a:xfrm>
            <a:off x="649045" y="3075868"/>
            <a:ext cx="5945393" cy="1108335"/>
          </a:xfrm>
        </p:spPr>
        <p:txBody>
          <a:bodyPr/>
          <a:lstStyle/>
          <a:p>
            <a:r>
              <a:rPr lang="en-GB" b="1" i="0" dirty="0">
                <a:effectLst/>
                <a:latin typeface="Söhne"/>
              </a:rPr>
              <a:t>Exceptional Dining</a:t>
            </a:r>
            <a:endParaRPr lang="en-US" dirty="0"/>
          </a:p>
        </p:txBody>
      </p:sp>
      <p:pic>
        <p:nvPicPr>
          <p:cNvPr id="26" name="Picture Placeholder 25" descr="A person standing on a rock">
            <a:extLst>
              <a:ext uri="{FF2B5EF4-FFF2-40B4-BE49-F238E27FC236}">
                <a16:creationId xmlns:a16="http://schemas.microsoft.com/office/drawing/2014/main" id="{5A11C124-E818-45E0-9F70-7F0C271DDC71}"/>
              </a:ext>
            </a:extLst>
          </p:cNvPr>
          <p:cNvPicPr>
            <a:picLocks noGrp="1" noChangeAspect="1"/>
          </p:cNvPicPr>
          <p:nvPr>
            <p:ph type="pic" sz="quarter" idx="14"/>
          </p:nvPr>
        </p:nvPicPr>
        <p:blipFill rotWithShape="1">
          <a:blip r:embed="rId3">
            <a:extLst>
              <a:ext uri="{28A0092B-C50C-407E-A947-70E740481C1C}">
                <a14:useLocalDpi xmlns:a14="http://schemas.microsoft.com/office/drawing/2010/main" val="0"/>
              </a:ext>
            </a:extLst>
          </a:blip>
          <a:srcRect/>
          <a:stretch/>
        </p:blipFill>
        <p:spPr>
          <a:xfrm>
            <a:off x="0" y="4533900"/>
            <a:ext cx="7086598" cy="2324100"/>
          </a:xfrm>
        </p:spPr>
      </p:pic>
      <p:sp>
        <p:nvSpPr>
          <p:cNvPr id="3" name="Footer Placeholder 2">
            <a:extLst>
              <a:ext uri="{FF2B5EF4-FFF2-40B4-BE49-F238E27FC236}">
                <a16:creationId xmlns:a16="http://schemas.microsoft.com/office/drawing/2014/main" id="{E5932065-5BEE-4D45-A3A1-6F0559B48650}"/>
              </a:ext>
            </a:extLst>
          </p:cNvPr>
          <p:cNvSpPr>
            <a:spLocks noGrp="1"/>
          </p:cNvSpPr>
          <p:nvPr>
            <p:ph type="ftr" sz="quarter" idx="11"/>
          </p:nvPr>
        </p:nvSpPr>
        <p:spPr>
          <a:xfrm>
            <a:off x="201168" y="6356350"/>
            <a:ext cx="4837176" cy="365125"/>
          </a:xfrm>
        </p:spPr>
        <p:txBody>
          <a:bodyPr/>
          <a:lstStyle/>
          <a:p>
            <a:pPr lvl="0"/>
            <a:r>
              <a:rPr lang="en-US" noProof="0" dirty="0"/>
              <a:t>Presentation title</a:t>
            </a:r>
          </a:p>
        </p:txBody>
      </p:sp>
      <p:pic>
        <p:nvPicPr>
          <p:cNvPr id="18" name="Picture Placeholder 17" descr="A picture containing outdoor, person, mountain">
            <a:extLst>
              <a:ext uri="{FF2B5EF4-FFF2-40B4-BE49-F238E27FC236}">
                <a16:creationId xmlns:a16="http://schemas.microsoft.com/office/drawing/2014/main" id="{17AE28DB-6A67-4368-B973-0AF9753460B7}"/>
              </a:ext>
            </a:extLst>
          </p:cNvPr>
          <p:cNvPicPr>
            <a:picLocks noGrp="1" noChangeAspect="1"/>
          </p:cNvPicPr>
          <p:nvPr>
            <p:ph type="pic" sz="quarter" idx="13"/>
          </p:nvPr>
        </p:nvPicPr>
        <p:blipFill rotWithShape="1">
          <a:blip r:embed="rId4">
            <a:extLst>
              <a:ext uri="{28A0092B-C50C-407E-A947-70E740481C1C}">
                <a14:useLocalDpi xmlns:a14="http://schemas.microsoft.com/office/drawing/2010/main" val="0"/>
              </a:ext>
            </a:extLst>
          </a:blip>
          <a:srcRect/>
          <a:stretch/>
        </p:blipFill>
        <p:spPr>
          <a:xfrm>
            <a:off x="7086600" y="0"/>
            <a:ext cx="5105400" cy="4533900"/>
          </a:xfrm>
        </p:spPr>
      </p:pic>
      <p:pic>
        <p:nvPicPr>
          <p:cNvPr id="22" name="Picture Placeholder 21" descr="A picture containing nature, outdoor, snow, mountain">
            <a:extLst>
              <a:ext uri="{FF2B5EF4-FFF2-40B4-BE49-F238E27FC236}">
                <a16:creationId xmlns:a16="http://schemas.microsoft.com/office/drawing/2014/main" id="{8A37E149-B64A-42E8-BB3A-1FD622CE5C95}"/>
              </a:ext>
            </a:extLst>
          </p:cNvPr>
          <p:cNvPicPr>
            <a:picLocks noGrp="1" noChangeAspect="1"/>
          </p:cNvPicPr>
          <p:nvPr>
            <p:ph type="pic" sz="quarter" idx="15"/>
          </p:nvPr>
        </p:nvPicPr>
        <p:blipFill rotWithShape="1">
          <a:blip r:embed="rId5">
            <a:extLst>
              <a:ext uri="{28A0092B-C50C-407E-A947-70E740481C1C}">
                <a14:useLocalDpi xmlns:a14="http://schemas.microsoft.com/office/drawing/2010/main" val="0"/>
              </a:ext>
            </a:extLst>
          </a:blip>
          <a:srcRect/>
          <a:stretch/>
        </p:blipFill>
        <p:spPr>
          <a:xfrm>
            <a:off x="7086598" y="4533900"/>
            <a:ext cx="5105402" cy="2324100"/>
          </a:xfrm>
        </p:spPr>
      </p:pic>
      <p:sp>
        <p:nvSpPr>
          <p:cNvPr id="2" name="Date Placeholder 1">
            <a:extLst>
              <a:ext uri="{FF2B5EF4-FFF2-40B4-BE49-F238E27FC236}">
                <a16:creationId xmlns:a16="http://schemas.microsoft.com/office/drawing/2014/main" id="{B8D2C1D6-521E-4B36-BBF3-F3613BE0A718}"/>
              </a:ext>
            </a:extLst>
          </p:cNvPr>
          <p:cNvSpPr>
            <a:spLocks noGrp="1"/>
          </p:cNvSpPr>
          <p:nvPr>
            <p:ph type="dt" sz="half" idx="10"/>
          </p:nvPr>
        </p:nvSpPr>
        <p:spPr>
          <a:xfrm>
            <a:off x="7013448" y="6355080"/>
            <a:ext cx="4352544" cy="365125"/>
          </a:xfrm>
        </p:spPr>
        <p:txBody>
          <a:bodyPr/>
          <a:lstStyle/>
          <a:p>
            <a:r>
              <a:rPr lang="en-US" dirty="0"/>
              <a:t>20XX</a:t>
            </a:r>
          </a:p>
        </p:txBody>
      </p:sp>
      <p:sp>
        <p:nvSpPr>
          <p:cNvPr id="4" name="Slide Number Placeholder 3">
            <a:extLst>
              <a:ext uri="{FF2B5EF4-FFF2-40B4-BE49-F238E27FC236}">
                <a16:creationId xmlns:a16="http://schemas.microsoft.com/office/drawing/2014/main" id="{7CCC3E1D-B7F8-47F6-A352-B757462BBBA7}"/>
              </a:ext>
            </a:extLst>
          </p:cNvPr>
          <p:cNvSpPr>
            <a:spLocks noGrp="1"/>
          </p:cNvSpPr>
          <p:nvPr>
            <p:ph type="sldNum" sz="quarter" idx="12"/>
          </p:nvPr>
        </p:nvSpPr>
        <p:spPr>
          <a:xfrm>
            <a:off x="11365992" y="6356350"/>
            <a:ext cx="630936" cy="365125"/>
          </a:xfrm>
        </p:spPr>
        <p:txBody>
          <a:bodyPr/>
          <a:lstStyle/>
          <a:p>
            <a:pPr lvl="0"/>
            <a:fld id="{2722F022-211C-4882-844C-086FEA6806AA}" type="slidenum">
              <a:rPr lang="en-US" noProof="0" smtClean="0"/>
              <a:pPr lvl="0"/>
              <a:t>6</a:t>
            </a:fld>
            <a:endParaRPr lang="en-US" noProof="0" dirty="0"/>
          </a:p>
        </p:txBody>
      </p:sp>
    </p:spTree>
    <p:extLst>
      <p:ext uri="{BB962C8B-B14F-4D97-AF65-F5344CB8AC3E}">
        <p14:creationId xmlns:p14="http://schemas.microsoft.com/office/powerpoint/2010/main" val="32834855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1C5EA2A-10BF-4B5E-ACC8-8A766A0949A6}"/>
              </a:ext>
            </a:extLst>
          </p:cNvPr>
          <p:cNvSpPr>
            <a:spLocks noGrp="1"/>
          </p:cNvSpPr>
          <p:nvPr>
            <p:ph type="ctrTitle"/>
          </p:nvPr>
        </p:nvSpPr>
        <p:spPr>
          <a:xfrm>
            <a:off x="649045" y="753035"/>
            <a:ext cx="5945393" cy="2366683"/>
          </a:xfrm>
        </p:spPr>
        <p:txBody>
          <a:bodyPr>
            <a:normAutofit fontScale="90000"/>
          </a:bodyPr>
          <a:lstStyle/>
          <a:p>
            <a:r>
              <a:rPr lang="en-US" sz="4000" b="0" i="0" dirty="0">
                <a:solidFill>
                  <a:srgbClr val="374151"/>
                </a:solidFill>
                <a:effectLst/>
                <a:latin typeface="Söhne"/>
              </a:rPr>
              <a:t>Emphasize the role of the St. Regis Butler: Available 24/7</a:t>
            </a:r>
            <a:br>
              <a:rPr lang="en-US" sz="4000" b="0" i="0" dirty="0">
                <a:solidFill>
                  <a:srgbClr val="374151"/>
                </a:solidFill>
                <a:effectLst/>
                <a:latin typeface="Söhne"/>
              </a:rPr>
            </a:br>
            <a:r>
              <a:rPr lang="en-US" sz="4000" b="0" i="0" dirty="0">
                <a:solidFill>
                  <a:srgbClr val="374151"/>
                </a:solidFill>
                <a:effectLst/>
                <a:latin typeface="Söhne"/>
              </a:rPr>
              <a:t>Ensures every guest's needs are met</a:t>
            </a:r>
            <a:br>
              <a:rPr lang="en-US" b="0" i="0" dirty="0">
                <a:solidFill>
                  <a:srgbClr val="374151"/>
                </a:solidFill>
                <a:effectLst/>
                <a:latin typeface="Söhne"/>
              </a:rPr>
            </a:br>
            <a:endParaRPr lang="en-US" dirty="0"/>
          </a:p>
        </p:txBody>
      </p:sp>
      <p:sp>
        <p:nvSpPr>
          <p:cNvPr id="12" name="Subtitle 11">
            <a:extLst>
              <a:ext uri="{FF2B5EF4-FFF2-40B4-BE49-F238E27FC236}">
                <a16:creationId xmlns:a16="http://schemas.microsoft.com/office/drawing/2014/main" id="{AEAC0465-1751-47C8-9200-CF24EEB5E133}"/>
              </a:ext>
            </a:extLst>
          </p:cNvPr>
          <p:cNvSpPr>
            <a:spLocks noGrp="1"/>
          </p:cNvSpPr>
          <p:nvPr>
            <p:ph type="subTitle" idx="1"/>
          </p:nvPr>
        </p:nvSpPr>
        <p:spPr>
          <a:xfrm>
            <a:off x="649045" y="3075868"/>
            <a:ext cx="5945393" cy="1108335"/>
          </a:xfrm>
        </p:spPr>
        <p:txBody>
          <a:bodyPr/>
          <a:lstStyle/>
          <a:p>
            <a:r>
              <a:rPr lang="en-GB" b="1" i="0" dirty="0">
                <a:effectLst/>
                <a:latin typeface="Söhne"/>
              </a:rPr>
              <a:t>Personalized Butler Service</a:t>
            </a:r>
            <a:endParaRPr lang="en-US" dirty="0"/>
          </a:p>
        </p:txBody>
      </p:sp>
      <p:pic>
        <p:nvPicPr>
          <p:cNvPr id="26" name="Picture Placeholder 25" descr="A person standing on a rock">
            <a:extLst>
              <a:ext uri="{FF2B5EF4-FFF2-40B4-BE49-F238E27FC236}">
                <a16:creationId xmlns:a16="http://schemas.microsoft.com/office/drawing/2014/main" id="{5A11C124-E818-45E0-9F70-7F0C271DDC71}"/>
              </a:ext>
            </a:extLst>
          </p:cNvPr>
          <p:cNvPicPr>
            <a:picLocks noGrp="1" noChangeAspect="1"/>
          </p:cNvPicPr>
          <p:nvPr>
            <p:ph type="pic" sz="quarter" idx="14"/>
          </p:nvPr>
        </p:nvPicPr>
        <p:blipFill rotWithShape="1">
          <a:blip r:embed="rId3">
            <a:extLst>
              <a:ext uri="{28A0092B-C50C-407E-A947-70E740481C1C}">
                <a14:useLocalDpi xmlns:a14="http://schemas.microsoft.com/office/drawing/2010/main" val="0"/>
              </a:ext>
            </a:extLst>
          </a:blip>
          <a:srcRect/>
          <a:stretch/>
        </p:blipFill>
        <p:spPr>
          <a:xfrm>
            <a:off x="0" y="4533900"/>
            <a:ext cx="7086598" cy="2324100"/>
          </a:xfrm>
        </p:spPr>
      </p:pic>
      <p:sp>
        <p:nvSpPr>
          <p:cNvPr id="3" name="Footer Placeholder 2">
            <a:extLst>
              <a:ext uri="{FF2B5EF4-FFF2-40B4-BE49-F238E27FC236}">
                <a16:creationId xmlns:a16="http://schemas.microsoft.com/office/drawing/2014/main" id="{E5932065-5BEE-4D45-A3A1-6F0559B48650}"/>
              </a:ext>
            </a:extLst>
          </p:cNvPr>
          <p:cNvSpPr>
            <a:spLocks noGrp="1"/>
          </p:cNvSpPr>
          <p:nvPr>
            <p:ph type="ftr" sz="quarter" idx="11"/>
          </p:nvPr>
        </p:nvSpPr>
        <p:spPr>
          <a:xfrm>
            <a:off x="201168" y="6356350"/>
            <a:ext cx="4837176" cy="365125"/>
          </a:xfrm>
        </p:spPr>
        <p:txBody>
          <a:bodyPr/>
          <a:lstStyle/>
          <a:p>
            <a:pPr lvl="0"/>
            <a:r>
              <a:rPr lang="en-US" noProof="0" dirty="0"/>
              <a:t>Presentation title</a:t>
            </a:r>
          </a:p>
        </p:txBody>
      </p:sp>
      <p:pic>
        <p:nvPicPr>
          <p:cNvPr id="18" name="Picture Placeholder 17" descr="A picture containing outdoor, person, mountain">
            <a:extLst>
              <a:ext uri="{FF2B5EF4-FFF2-40B4-BE49-F238E27FC236}">
                <a16:creationId xmlns:a16="http://schemas.microsoft.com/office/drawing/2014/main" id="{17AE28DB-6A67-4368-B973-0AF9753460B7}"/>
              </a:ext>
            </a:extLst>
          </p:cNvPr>
          <p:cNvPicPr>
            <a:picLocks noGrp="1" noChangeAspect="1"/>
          </p:cNvPicPr>
          <p:nvPr>
            <p:ph type="pic" sz="quarter" idx="13"/>
          </p:nvPr>
        </p:nvPicPr>
        <p:blipFill rotWithShape="1">
          <a:blip r:embed="rId4">
            <a:extLst>
              <a:ext uri="{28A0092B-C50C-407E-A947-70E740481C1C}">
                <a14:useLocalDpi xmlns:a14="http://schemas.microsoft.com/office/drawing/2010/main" val="0"/>
              </a:ext>
            </a:extLst>
          </a:blip>
          <a:srcRect/>
          <a:stretch/>
        </p:blipFill>
        <p:spPr>
          <a:xfrm>
            <a:off x="7086600" y="0"/>
            <a:ext cx="5105400" cy="4533900"/>
          </a:xfrm>
        </p:spPr>
      </p:pic>
      <p:pic>
        <p:nvPicPr>
          <p:cNvPr id="22" name="Picture Placeholder 21" descr="A picture containing nature, outdoor, snow, mountain">
            <a:extLst>
              <a:ext uri="{FF2B5EF4-FFF2-40B4-BE49-F238E27FC236}">
                <a16:creationId xmlns:a16="http://schemas.microsoft.com/office/drawing/2014/main" id="{8A37E149-B64A-42E8-BB3A-1FD622CE5C95}"/>
              </a:ext>
            </a:extLst>
          </p:cNvPr>
          <p:cNvPicPr>
            <a:picLocks noGrp="1" noChangeAspect="1"/>
          </p:cNvPicPr>
          <p:nvPr>
            <p:ph type="pic" sz="quarter" idx="15"/>
          </p:nvPr>
        </p:nvPicPr>
        <p:blipFill rotWithShape="1">
          <a:blip r:embed="rId5">
            <a:extLst>
              <a:ext uri="{28A0092B-C50C-407E-A947-70E740481C1C}">
                <a14:useLocalDpi xmlns:a14="http://schemas.microsoft.com/office/drawing/2010/main" val="0"/>
              </a:ext>
            </a:extLst>
          </a:blip>
          <a:srcRect/>
          <a:stretch/>
        </p:blipFill>
        <p:spPr>
          <a:xfrm>
            <a:off x="7086598" y="4533900"/>
            <a:ext cx="5105402" cy="2324100"/>
          </a:xfrm>
        </p:spPr>
      </p:pic>
      <p:sp>
        <p:nvSpPr>
          <p:cNvPr id="2" name="Date Placeholder 1">
            <a:extLst>
              <a:ext uri="{FF2B5EF4-FFF2-40B4-BE49-F238E27FC236}">
                <a16:creationId xmlns:a16="http://schemas.microsoft.com/office/drawing/2014/main" id="{B8D2C1D6-521E-4B36-BBF3-F3613BE0A718}"/>
              </a:ext>
            </a:extLst>
          </p:cNvPr>
          <p:cNvSpPr>
            <a:spLocks noGrp="1"/>
          </p:cNvSpPr>
          <p:nvPr>
            <p:ph type="dt" sz="half" idx="10"/>
          </p:nvPr>
        </p:nvSpPr>
        <p:spPr>
          <a:xfrm>
            <a:off x="7013448" y="6355080"/>
            <a:ext cx="4352544" cy="365125"/>
          </a:xfrm>
        </p:spPr>
        <p:txBody>
          <a:bodyPr/>
          <a:lstStyle/>
          <a:p>
            <a:r>
              <a:rPr lang="en-US" dirty="0"/>
              <a:t>20XX</a:t>
            </a:r>
          </a:p>
        </p:txBody>
      </p:sp>
      <p:sp>
        <p:nvSpPr>
          <p:cNvPr id="4" name="Slide Number Placeholder 3">
            <a:extLst>
              <a:ext uri="{FF2B5EF4-FFF2-40B4-BE49-F238E27FC236}">
                <a16:creationId xmlns:a16="http://schemas.microsoft.com/office/drawing/2014/main" id="{7CCC3E1D-B7F8-47F6-A352-B757462BBBA7}"/>
              </a:ext>
            </a:extLst>
          </p:cNvPr>
          <p:cNvSpPr>
            <a:spLocks noGrp="1"/>
          </p:cNvSpPr>
          <p:nvPr>
            <p:ph type="sldNum" sz="quarter" idx="12"/>
          </p:nvPr>
        </p:nvSpPr>
        <p:spPr>
          <a:xfrm>
            <a:off x="11365992" y="6356350"/>
            <a:ext cx="630936" cy="365125"/>
          </a:xfrm>
        </p:spPr>
        <p:txBody>
          <a:bodyPr/>
          <a:lstStyle/>
          <a:p>
            <a:pPr lvl="0"/>
            <a:fld id="{2722F022-211C-4882-844C-086FEA6806AA}" type="slidenum">
              <a:rPr lang="en-US" noProof="0" smtClean="0"/>
              <a:pPr lvl="0"/>
              <a:t>7</a:t>
            </a:fld>
            <a:endParaRPr lang="en-US" noProof="0" dirty="0"/>
          </a:p>
        </p:txBody>
      </p:sp>
    </p:spTree>
    <p:extLst>
      <p:ext uri="{BB962C8B-B14F-4D97-AF65-F5344CB8AC3E}">
        <p14:creationId xmlns:p14="http://schemas.microsoft.com/office/powerpoint/2010/main" val="10172524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1C5EA2A-10BF-4B5E-ACC8-8A766A0949A6}"/>
              </a:ext>
            </a:extLst>
          </p:cNvPr>
          <p:cNvSpPr>
            <a:spLocks noGrp="1"/>
          </p:cNvSpPr>
          <p:nvPr>
            <p:ph type="ctrTitle"/>
          </p:nvPr>
        </p:nvSpPr>
        <p:spPr>
          <a:xfrm>
            <a:off x="649045" y="753035"/>
            <a:ext cx="5945393" cy="2366683"/>
          </a:xfrm>
        </p:spPr>
        <p:txBody>
          <a:bodyPr>
            <a:noAutofit/>
          </a:bodyPr>
          <a:lstStyle/>
          <a:p>
            <a:r>
              <a:rPr lang="en-US" sz="3600" b="0" i="0" dirty="0">
                <a:solidFill>
                  <a:srgbClr val="374151"/>
                </a:solidFill>
                <a:effectLst/>
                <a:latin typeface="Söhne"/>
              </a:rPr>
              <a:t>Discuss the significance of hospitality :Creating lasting impressions</a:t>
            </a:r>
            <a:br>
              <a:rPr lang="en-US" sz="3600" b="0" i="0" dirty="0">
                <a:solidFill>
                  <a:srgbClr val="374151"/>
                </a:solidFill>
                <a:effectLst/>
                <a:latin typeface="Söhne"/>
              </a:rPr>
            </a:br>
            <a:r>
              <a:rPr lang="en-US" sz="3600" b="0" i="0" dirty="0">
                <a:solidFill>
                  <a:srgbClr val="374151"/>
                </a:solidFill>
                <a:effectLst/>
                <a:latin typeface="Söhne"/>
              </a:rPr>
              <a:t>Building trust and loyalty</a:t>
            </a:r>
            <a:br>
              <a:rPr lang="en-US" sz="3600" b="0" i="0" dirty="0">
                <a:solidFill>
                  <a:srgbClr val="374151"/>
                </a:solidFill>
                <a:effectLst/>
                <a:latin typeface="Söhne"/>
              </a:rPr>
            </a:br>
            <a:endParaRPr lang="en-US" sz="3600" dirty="0"/>
          </a:p>
        </p:txBody>
      </p:sp>
      <p:sp>
        <p:nvSpPr>
          <p:cNvPr id="12" name="Subtitle 11">
            <a:extLst>
              <a:ext uri="{FF2B5EF4-FFF2-40B4-BE49-F238E27FC236}">
                <a16:creationId xmlns:a16="http://schemas.microsoft.com/office/drawing/2014/main" id="{AEAC0465-1751-47C8-9200-CF24EEB5E133}"/>
              </a:ext>
            </a:extLst>
          </p:cNvPr>
          <p:cNvSpPr>
            <a:spLocks noGrp="1"/>
          </p:cNvSpPr>
          <p:nvPr>
            <p:ph type="subTitle" idx="1"/>
          </p:nvPr>
        </p:nvSpPr>
        <p:spPr>
          <a:xfrm>
            <a:off x="649045" y="3075868"/>
            <a:ext cx="5945393" cy="1108335"/>
          </a:xfrm>
        </p:spPr>
        <p:txBody>
          <a:bodyPr/>
          <a:lstStyle/>
          <a:p>
            <a:r>
              <a:rPr lang="en-GB" b="1" i="0" dirty="0">
                <a:effectLst/>
                <a:latin typeface="Söhne"/>
              </a:rPr>
              <a:t>The Importance of Hospitality</a:t>
            </a:r>
            <a:endParaRPr lang="en-US" dirty="0"/>
          </a:p>
        </p:txBody>
      </p:sp>
      <p:pic>
        <p:nvPicPr>
          <p:cNvPr id="26" name="Picture Placeholder 25" descr="A person standing on a rock">
            <a:extLst>
              <a:ext uri="{FF2B5EF4-FFF2-40B4-BE49-F238E27FC236}">
                <a16:creationId xmlns:a16="http://schemas.microsoft.com/office/drawing/2014/main" id="{5A11C124-E818-45E0-9F70-7F0C271DDC71}"/>
              </a:ext>
            </a:extLst>
          </p:cNvPr>
          <p:cNvPicPr>
            <a:picLocks noGrp="1" noChangeAspect="1"/>
          </p:cNvPicPr>
          <p:nvPr>
            <p:ph type="pic" sz="quarter" idx="14"/>
          </p:nvPr>
        </p:nvPicPr>
        <p:blipFill rotWithShape="1">
          <a:blip r:embed="rId3">
            <a:extLst>
              <a:ext uri="{28A0092B-C50C-407E-A947-70E740481C1C}">
                <a14:useLocalDpi xmlns:a14="http://schemas.microsoft.com/office/drawing/2010/main" val="0"/>
              </a:ext>
            </a:extLst>
          </a:blip>
          <a:srcRect/>
          <a:stretch/>
        </p:blipFill>
        <p:spPr>
          <a:xfrm>
            <a:off x="0" y="4533900"/>
            <a:ext cx="7086598" cy="2324100"/>
          </a:xfrm>
        </p:spPr>
      </p:pic>
      <p:sp>
        <p:nvSpPr>
          <p:cNvPr id="3" name="Footer Placeholder 2">
            <a:extLst>
              <a:ext uri="{FF2B5EF4-FFF2-40B4-BE49-F238E27FC236}">
                <a16:creationId xmlns:a16="http://schemas.microsoft.com/office/drawing/2014/main" id="{E5932065-5BEE-4D45-A3A1-6F0559B48650}"/>
              </a:ext>
            </a:extLst>
          </p:cNvPr>
          <p:cNvSpPr>
            <a:spLocks noGrp="1"/>
          </p:cNvSpPr>
          <p:nvPr>
            <p:ph type="ftr" sz="quarter" idx="11"/>
          </p:nvPr>
        </p:nvSpPr>
        <p:spPr>
          <a:xfrm>
            <a:off x="201168" y="6356350"/>
            <a:ext cx="4837176" cy="365125"/>
          </a:xfrm>
        </p:spPr>
        <p:txBody>
          <a:bodyPr/>
          <a:lstStyle/>
          <a:p>
            <a:pPr lvl="0"/>
            <a:r>
              <a:rPr lang="en-US" noProof="0" dirty="0"/>
              <a:t>Presentation title</a:t>
            </a:r>
          </a:p>
        </p:txBody>
      </p:sp>
      <p:pic>
        <p:nvPicPr>
          <p:cNvPr id="18" name="Picture Placeholder 17" descr="A picture containing outdoor, person, mountain">
            <a:extLst>
              <a:ext uri="{FF2B5EF4-FFF2-40B4-BE49-F238E27FC236}">
                <a16:creationId xmlns:a16="http://schemas.microsoft.com/office/drawing/2014/main" id="{17AE28DB-6A67-4368-B973-0AF9753460B7}"/>
              </a:ext>
            </a:extLst>
          </p:cNvPr>
          <p:cNvPicPr>
            <a:picLocks noGrp="1" noChangeAspect="1"/>
          </p:cNvPicPr>
          <p:nvPr>
            <p:ph type="pic" sz="quarter" idx="13"/>
          </p:nvPr>
        </p:nvPicPr>
        <p:blipFill rotWithShape="1">
          <a:blip r:embed="rId4">
            <a:extLst>
              <a:ext uri="{28A0092B-C50C-407E-A947-70E740481C1C}">
                <a14:useLocalDpi xmlns:a14="http://schemas.microsoft.com/office/drawing/2010/main" val="0"/>
              </a:ext>
            </a:extLst>
          </a:blip>
          <a:srcRect/>
          <a:stretch/>
        </p:blipFill>
        <p:spPr>
          <a:xfrm>
            <a:off x="7086600" y="0"/>
            <a:ext cx="5105400" cy="4533900"/>
          </a:xfrm>
        </p:spPr>
      </p:pic>
      <p:pic>
        <p:nvPicPr>
          <p:cNvPr id="22" name="Picture Placeholder 21" descr="A picture containing nature, outdoor, snow, mountain">
            <a:extLst>
              <a:ext uri="{FF2B5EF4-FFF2-40B4-BE49-F238E27FC236}">
                <a16:creationId xmlns:a16="http://schemas.microsoft.com/office/drawing/2014/main" id="{8A37E149-B64A-42E8-BB3A-1FD622CE5C95}"/>
              </a:ext>
            </a:extLst>
          </p:cNvPr>
          <p:cNvPicPr>
            <a:picLocks noGrp="1" noChangeAspect="1"/>
          </p:cNvPicPr>
          <p:nvPr>
            <p:ph type="pic" sz="quarter" idx="15"/>
          </p:nvPr>
        </p:nvPicPr>
        <p:blipFill rotWithShape="1">
          <a:blip r:embed="rId5">
            <a:extLst>
              <a:ext uri="{28A0092B-C50C-407E-A947-70E740481C1C}">
                <a14:useLocalDpi xmlns:a14="http://schemas.microsoft.com/office/drawing/2010/main" val="0"/>
              </a:ext>
            </a:extLst>
          </a:blip>
          <a:srcRect/>
          <a:stretch/>
        </p:blipFill>
        <p:spPr>
          <a:xfrm>
            <a:off x="7086598" y="4533900"/>
            <a:ext cx="5105402" cy="2324100"/>
          </a:xfrm>
        </p:spPr>
      </p:pic>
      <p:sp>
        <p:nvSpPr>
          <p:cNvPr id="2" name="Date Placeholder 1">
            <a:extLst>
              <a:ext uri="{FF2B5EF4-FFF2-40B4-BE49-F238E27FC236}">
                <a16:creationId xmlns:a16="http://schemas.microsoft.com/office/drawing/2014/main" id="{B8D2C1D6-521E-4B36-BBF3-F3613BE0A718}"/>
              </a:ext>
            </a:extLst>
          </p:cNvPr>
          <p:cNvSpPr>
            <a:spLocks noGrp="1"/>
          </p:cNvSpPr>
          <p:nvPr>
            <p:ph type="dt" sz="half" idx="10"/>
          </p:nvPr>
        </p:nvSpPr>
        <p:spPr>
          <a:xfrm>
            <a:off x="7013448" y="6355080"/>
            <a:ext cx="4352544" cy="365125"/>
          </a:xfrm>
        </p:spPr>
        <p:txBody>
          <a:bodyPr/>
          <a:lstStyle/>
          <a:p>
            <a:r>
              <a:rPr lang="en-US" dirty="0"/>
              <a:t>20XX</a:t>
            </a:r>
          </a:p>
        </p:txBody>
      </p:sp>
      <p:sp>
        <p:nvSpPr>
          <p:cNvPr id="4" name="Slide Number Placeholder 3">
            <a:extLst>
              <a:ext uri="{FF2B5EF4-FFF2-40B4-BE49-F238E27FC236}">
                <a16:creationId xmlns:a16="http://schemas.microsoft.com/office/drawing/2014/main" id="{7CCC3E1D-B7F8-47F6-A352-B757462BBBA7}"/>
              </a:ext>
            </a:extLst>
          </p:cNvPr>
          <p:cNvSpPr>
            <a:spLocks noGrp="1"/>
          </p:cNvSpPr>
          <p:nvPr>
            <p:ph type="sldNum" sz="quarter" idx="12"/>
          </p:nvPr>
        </p:nvSpPr>
        <p:spPr>
          <a:xfrm>
            <a:off x="11365992" y="6356350"/>
            <a:ext cx="630936" cy="365125"/>
          </a:xfrm>
        </p:spPr>
        <p:txBody>
          <a:bodyPr/>
          <a:lstStyle/>
          <a:p>
            <a:pPr lvl="0"/>
            <a:fld id="{2722F022-211C-4882-844C-086FEA6806AA}" type="slidenum">
              <a:rPr lang="en-US" noProof="0" smtClean="0"/>
              <a:pPr lvl="0"/>
              <a:t>8</a:t>
            </a:fld>
            <a:endParaRPr lang="en-US" noProof="0" dirty="0"/>
          </a:p>
        </p:txBody>
      </p:sp>
    </p:spTree>
    <p:extLst>
      <p:ext uri="{BB962C8B-B14F-4D97-AF65-F5344CB8AC3E}">
        <p14:creationId xmlns:p14="http://schemas.microsoft.com/office/powerpoint/2010/main" val="1012484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1C5EA2A-10BF-4B5E-ACC8-8A766A0949A6}"/>
              </a:ext>
            </a:extLst>
          </p:cNvPr>
          <p:cNvSpPr>
            <a:spLocks noGrp="1"/>
          </p:cNvSpPr>
          <p:nvPr>
            <p:ph type="ctrTitle"/>
          </p:nvPr>
        </p:nvSpPr>
        <p:spPr>
          <a:xfrm>
            <a:off x="633072" y="534336"/>
            <a:ext cx="5945393" cy="2366683"/>
          </a:xfrm>
        </p:spPr>
        <p:txBody>
          <a:bodyPr>
            <a:noAutofit/>
          </a:bodyPr>
          <a:lstStyle/>
          <a:p>
            <a:r>
              <a:rPr lang="en-US" sz="2800" b="0" i="0" dirty="0">
                <a:solidFill>
                  <a:srgbClr val="374151"/>
                </a:solidFill>
                <a:effectLst/>
                <a:latin typeface="Söhne"/>
              </a:rPr>
              <a:t>The St. Regis Hotel exceeds expectations : Attention to every detail</a:t>
            </a:r>
            <a:br>
              <a:rPr lang="en-US" sz="2800" b="0" i="0" dirty="0">
                <a:solidFill>
                  <a:srgbClr val="374151"/>
                </a:solidFill>
                <a:effectLst/>
                <a:latin typeface="Söhne"/>
              </a:rPr>
            </a:br>
            <a:r>
              <a:rPr lang="en-US" sz="2800" b="0" i="0" dirty="0">
                <a:solidFill>
                  <a:srgbClr val="374151"/>
                </a:solidFill>
                <a:effectLst/>
                <a:latin typeface="Söhne"/>
              </a:rPr>
              <a:t>Anticipating and fulfilling guest needs</a:t>
            </a:r>
            <a:br>
              <a:rPr lang="en-US" sz="2800" b="0" i="0" dirty="0">
                <a:solidFill>
                  <a:srgbClr val="374151"/>
                </a:solidFill>
                <a:effectLst/>
                <a:latin typeface="Söhne"/>
              </a:rPr>
            </a:br>
            <a:endParaRPr lang="en-US" sz="2800" dirty="0"/>
          </a:p>
        </p:txBody>
      </p:sp>
      <p:sp>
        <p:nvSpPr>
          <p:cNvPr id="12" name="Subtitle 11">
            <a:extLst>
              <a:ext uri="{FF2B5EF4-FFF2-40B4-BE49-F238E27FC236}">
                <a16:creationId xmlns:a16="http://schemas.microsoft.com/office/drawing/2014/main" id="{AEAC0465-1751-47C8-9200-CF24EEB5E133}"/>
              </a:ext>
            </a:extLst>
          </p:cNvPr>
          <p:cNvSpPr>
            <a:spLocks noGrp="1"/>
          </p:cNvSpPr>
          <p:nvPr>
            <p:ph type="subTitle" idx="1"/>
          </p:nvPr>
        </p:nvSpPr>
        <p:spPr>
          <a:xfrm>
            <a:off x="649045" y="3075868"/>
            <a:ext cx="5945393" cy="1108335"/>
          </a:xfrm>
        </p:spPr>
        <p:txBody>
          <a:bodyPr/>
          <a:lstStyle/>
          <a:p>
            <a:r>
              <a:rPr lang="en-US" dirty="0"/>
              <a:t>Meeting and Exceeding Guest Expectations</a:t>
            </a:r>
          </a:p>
        </p:txBody>
      </p:sp>
      <p:pic>
        <p:nvPicPr>
          <p:cNvPr id="26" name="Picture Placeholder 25" descr="A person standing on a rock">
            <a:extLst>
              <a:ext uri="{FF2B5EF4-FFF2-40B4-BE49-F238E27FC236}">
                <a16:creationId xmlns:a16="http://schemas.microsoft.com/office/drawing/2014/main" id="{5A11C124-E818-45E0-9F70-7F0C271DDC71}"/>
              </a:ext>
            </a:extLst>
          </p:cNvPr>
          <p:cNvPicPr>
            <a:picLocks noGrp="1" noChangeAspect="1"/>
          </p:cNvPicPr>
          <p:nvPr>
            <p:ph type="pic" sz="quarter" idx="14"/>
          </p:nvPr>
        </p:nvPicPr>
        <p:blipFill rotWithShape="1">
          <a:blip r:embed="rId3">
            <a:extLst>
              <a:ext uri="{28A0092B-C50C-407E-A947-70E740481C1C}">
                <a14:useLocalDpi xmlns:a14="http://schemas.microsoft.com/office/drawing/2010/main" val="0"/>
              </a:ext>
            </a:extLst>
          </a:blip>
          <a:srcRect/>
          <a:stretch/>
        </p:blipFill>
        <p:spPr>
          <a:xfrm>
            <a:off x="0" y="4533900"/>
            <a:ext cx="7086598" cy="2324100"/>
          </a:xfrm>
        </p:spPr>
      </p:pic>
      <p:sp>
        <p:nvSpPr>
          <p:cNvPr id="3" name="Footer Placeholder 2">
            <a:extLst>
              <a:ext uri="{FF2B5EF4-FFF2-40B4-BE49-F238E27FC236}">
                <a16:creationId xmlns:a16="http://schemas.microsoft.com/office/drawing/2014/main" id="{E5932065-5BEE-4D45-A3A1-6F0559B48650}"/>
              </a:ext>
            </a:extLst>
          </p:cNvPr>
          <p:cNvSpPr>
            <a:spLocks noGrp="1"/>
          </p:cNvSpPr>
          <p:nvPr>
            <p:ph type="ftr" sz="quarter" idx="11"/>
          </p:nvPr>
        </p:nvSpPr>
        <p:spPr>
          <a:xfrm>
            <a:off x="201168" y="6356350"/>
            <a:ext cx="4837176" cy="365125"/>
          </a:xfrm>
        </p:spPr>
        <p:txBody>
          <a:bodyPr/>
          <a:lstStyle/>
          <a:p>
            <a:pPr lvl="0"/>
            <a:r>
              <a:rPr lang="en-US" noProof="0" dirty="0"/>
              <a:t>Presentation title</a:t>
            </a:r>
          </a:p>
        </p:txBody>
      </p:sp>
      <p:pic>
        <p:nvPicPr>
          <p:cNvPr id="18" name="Picture Placeholder 17" descr="A picture containing outdoor, person, mountain">
            <a:extLst>
              <a:ext uri="{FF2B5EF4-FFF2-40B4-BE49-F238E27FC236}">
                <a16:creationId xmlns:a16="http://schemas.microsoft.com/office/drawing/2014/main" id="{17AE28DB-6A67-4368-B973-0AF9753460B7}"/>
              </a:ext>
            </a:extLst>
          </p:cNvPr>
          <p:cNvPicPr>
            <a:picLocks noGrp="1" noChangeAspect="1"/>
          </p:cNvPicPr>
          <p:nvPr>
            <p:ph type="pic" sz="quarter" idx="13"/>
          </p:nvPr>
        </p:nvPicPr>
        <p:blipFill rotWithShape="1">
          <a:blip r:embed="rId4">
            <a:extLst>
              <a:ext uri="{28A0092B-C50C-407E-A947-70E740481C1C}">
                <a14:useLocalDpi xmlns:a14="http://schemas.microsoft.com/office/drawing/2010/main" val="0"/>
              </a:ext>
            </a:extLst>
          </a:blip>
          <a:srcRect/>
          <a:stretch/>
        </p:blipFill>
        <p:spPr>
          <a:xfrm>
            <a:off x="7086600" y="0"/>
            <a:ext cx="5105400" cy="4533900"/>
          </a:xfrm>
        </p:spPr>
      </p:pic>
      <p:pic>
        <p:nvPicPr>
          <p:cNvPr id="22" name="Picture Placeholder 21" descr="A picture containing nature, outdoor, snow, mountain">
            <a:extLst>
              <a:ext uri="{FF2B5EF4-FFF2-40B4-BE49-F238E27FC236}">
                <a16:creationId xmlns:a16="http://schemas.microsoft.com/office/drawing/2014/main" id="{8A37E149-B64A-42E8-BB3A-1FD622CE5C95}"/>
              </a:ext>
            </a:extLst>
          </p:cNvPr>
          <p:cNvPicPr>
            <a:picLocks noGrp="1" noChangeAspect="1"/>
          </p:cNvPicPr>
          <p:nvPr>
            <p:ph type="pic" sz="quarter" idx="15"/>
          </p:nvPr>
        </p:nvPicPr>
        <p:blipFill rotWithShape="1">
          <a:blip r:embed="rId5">
            <a:extLst>
              <a:ext uri="{28A0092B-C50C-407E-A947-70E740481C1C}">
                <a14:useLocalDpi xmlns:a14="http://schemas.microsoft.com/office/drawing/2010/main" val="0"/>
              </a:ext>
            </a:extLst>
          </a:blip>
          <a:srcRect/>
          <a:stretch/>
        </p:blipFill>
        <p:spPr>
          <a:xfrm>
            <a:off x="7086598" y="4533900"/>
            <a:ext cx="5105402" cy="2324100"/>
          </a:xfrm>
        </p:spPr>
      </p:pic>
      <p:sp>
        <p:nvSpPr>
          <p:cNvPr id="2" name="Date Placeholder 1">
            <a:extLst>
              <a:ext uri="{FF2B5EF4-FFF2-40B4-BE49-F238E27FC236}">
                <a16:creationId xmlns:a16="http://schemas.microsoft.com/office/drawing/2014/main" id="{B8D2C1D6-521E-4B36-BBF3-F3613BE0A718}"/>
              </a:ext>
            </a:extLst>
          </p:cNvPr>
          <p:cNvSpPr>
            <a:spLocks noGrp="1"/>
          </p:cNvSpPr>
          <p:nvPr>
            <p:ph type="dt" sz="half" idx="10"/>
          </p:nvPr>
        </p:nvSpPr>
        <p:spPr>
          <a:xfrm>
            <a:off x="7013448" y="6355080"/>
            <a:ext cx="4352544" cy="365125"/>
          </a:xfrm>
        </p:spPr>
        <p:txBody>
          <a:bodyPr/>
          <a:lstStyle/>
          <a:p>
            <a:r>
              <a:rPr lang="en-US" dirty="0"/>
              <a:t>20XX</a:t>
            </a:r>
          </a:p>
        </p:txBody>
      </p:sp>
      <p:sp>
        <p:nvSpPr>
          <p:cNvPr id="4" name="Slide Number Placeholder 3">
            <a:extLst>
              <a:ext uri="{FF2B5EF4-FFF2-40B4-BE49-F238E27FC236}">
                <a16:creationId xmlns:a16="http://schemas.microsoft.com/office/drawing/2014/main" id="{7CCC3E1D-B7F8-47F6-A352-B757462BBBA7}"/>
              </a:ext>
            </a:extLst>
          </p:cNvPr>
          <p:cNvSpPr>
            <a:spLocks noGrp="1"/>
          </p:cNvSpPr>
          <p:nvPr>
            <p:ph type="sldNum" sz="quarter" idx="12"/>
          </p:nvPr>
        </p:nvSpPr>
        <p:spPr>
          <a:xfrm>
            <a:off x="11365992" y="6356350"/>
            <a:ext cx="630936" cy="365125"/>
          </a:xfrm>
        </p:spPr>
        <p:txBody>
          <a:bodyPr/>
          <a:lstStyle/>
          <a:p>
            <a:pPr lvl="0"/>
            <a:fld id="{2722F022-211C-4882-844C-086FEA6806AA}" type="slidenum">
              <a:rPr lang="en-US" noProof="0" smtClean="0"/>
              <a:pPr lvl="0"/>
              <a:t>9</a:t>
            </a:fld>
            <a:endParaRPr lang="en-US" noProof="0" dirty="0"/>
          </a:p>
        </p:txBody>
      </p:sp>
    </p:spTree>
    <p:extLst>
      <p:ext uri="{BB962C8B-B14F-4D97-AF65-F5344CB8AC3E}">
        <p14:creationId xmlns:p14="http://schemas.microsoft.com/office/powerpoint/2010/main" val="14712137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1C5EA2A-10BF-4B5E-ACC8-8A766A0949A6}"/>
              </a:ext>
            </a:extLst>
          </p:cNvPr>
          <p:cNvSpPr>
            <a:spLocks noGrp="1"/>
          </p:cNvSpPr>
          <p:nvPr>
            <p:ph type="ctrTitle"/>
          </p:nvPr>
        </p:nvSpPr>
        <p:spPr>
          <a:xfrm>
            <a:off x="633072" y="534336"/>
            <a:ext cx="5945393" cy="2366683"/>
          </a:xfrm>
        </p:spPr>
        <p:txBody>
          <a:bodyPr>
            <a:noAutofit/>
          </a:bodyPr>
          <a:lstStyle/>
          <a:p>
            <a:pPr algn="l"/>
            <a:r>
              <a:rPr lang="en-US" sz="3200" b="0" dirty="0">
                <a:solidFill>
                  <a:srgbClr val="374151"/>
                </a:solidFill>
                <a:latin typeface="Söhne"/>
              </a:rPr>
              <a:t>I</a:t>
            </a:r>
            <a:r>
              <a:rPr lang="en-US" sz="3200" b="0" i="0" dirty="0">
                <a:solidFill>
                  <a:srgbClr val="374151"/>
                </a:solidFill>
                <a:effectLst/>
                <a:latin typeface="Söhne"/>
              </a:rPr>
              <a:t>mpact of quality service: Creating a loyal customer base</a:t>
            </a:r>
            <a:br>
              <a:rPr lang="en-US" sz="3200" b="0" i="0" dirty="0">
                <a:solidFill>
                  <a:srgbClr val="374151"/>
                </a:solidFill>
                <a:effectLst/>
                <a:latin typeface="Söhne"/>
              </a:rPr>
            </a:br>
            <a:r>
              <a:rPr lang="en-US" sz="3200" b="0" i="0" dirty="0">
                <a:solidFill>
                  <a:srgbClr val="374151"/>
                </a:solidFill>
                <a:effectLst/>
                <a:latin typeface="Söhne"/>
              </a:rPr>
              <a:t>Positive reputation in the industry</a:t>
            </a:r>
            <a:br>
              <a:rPr lang="en-US" sz="3200" b="0" i="0" dirty="0">
                <a:solidFill>
                  <a:srgbClr val="374151"/>
                </a:solidFill>
                <a:effectLst/>
                <a:latin typeface="Söhne"/>
              </a:rPr>
            </a:br>
            <a:br>
              <a:rPr lang="en-US" sz="2800" b="0" i="0" dirty="0">
                <a:solidFill>
                  <a:srgbClr val="374151"/>
                </a:solidFill>
                <a:effectLst/>
                <a:latin typeface="Söhne"/>
              </a:rPr>
            </a:br>
            <a:endParaRPr lang="en-US" sz="2800" dirty="0"/>
          </a:p>
        </p:txBody>
      </p:sp>
      <p:sp>
        <p:nvSpPr>
          <p:cNvPr id="12" name="Subtitle 11">
            <a:extLst>
              <a:ext uri="{FF2B5EF4-FFF2-40B4-BE49-F238E27FC236}">
                <a16:creationId xmlns:a16="http://schemas.microsoft.com/office/drawing/2014/main" id="{AEAC0465-1751-47C8-9200-CF24EEB5E133}"/>
              </a:ext>
            </a:extLst>
          </p:cNvPr>
          <p:cNvSpPr>
            <a:spLocks noGrp="1"/>
          </p:cNvSpPr>
          <p:nvPr>
            <p:ph type="subTitle" idx="1"/>
          </p:nvPr>
        </p:nvSpPr>
        <p:spPr>
          <a:xfrm>
            <a:off x="649045" y="3075868"/>
            <a:ext cx="5945393" cy="1108335"/>
          </a:xfrm>
        </p:spPr>
        <p:txBody>
          <a:bodyPr/>
          <a:lstStyle/>
          <a:p>
            <a:r>
              <a:rPr lang="en-US" b="1" i="0" dirty="0">
                <a:effectLst/>
                <a:latin typeface="Söhne"/>
              </a:rPr>
              <a:t>The Power of Quality Service</a:t>
            </a:r>
            <a:endParaRPr lang="en-US" dirty="0"/>
          </a:p>
        </p:txBody>
      </p:sp>
      <p:pic>
        <p:nvPicPr>
          <p:cNvPr id="26" name="Picture Placeholder 25" descr="A person standing on a rock">
            <a:extLst>
              <a:ext uri="{FF2B5EF4-FFF2-40B4-BE49-F238E27FC236}">
                <a16:creationId xmlns:a16="http://schemas.microsoft.com/office/drawing/2014/main" id="{5A11C124-E818-45E0-9F70-7F0C271DDC71}"/>
              </a:ext>
            </a:extLst>
          </p:cNvPr>
          <p:cNvPicPr>
            <a:picLocks noGrp="1" noChangeAspect="1"/>
          </p:cNvPicPr>
          <p:nvPr>
            <p:ph type="pic" sz="quarter" idx="14"/>
          </p:nvPr>
        </p:nvPicPr>
        <p:blipFill rotWithShape="1">
          <a:blip r:embed="rId3">
            <a:extLst>
              <a:ext uri="{28A0092B-C50C-407E-A947-70E740481C1C}">
                <a14:useLocalDpi xmlns:a14="http://schemas.microsoft.com/office/drawing/2010/main" val="0"/>
              </a:ext>
            </a:extLst>
          </a:blip>
          <a:srcRect/>
          <a:stretch/>
        </p:blipFill>
        <p:spPr>
          <a:xfrm>
            <a:off x="0" y="4533900"/>
            <a:ext cx="7086598" cy="2324100"/>
          </a:xfrm>
        </p:spPr>
      </p:pic>
      <p:sp>
        <p:nvSpPr>
          <p:cNvPr id="3" name="Footer Placeholder 2">
            <a:extLst>
              <a:ext uri="{FF2B5EF4-FFF2-40B4-BE49-F238E27FC236}">
                <a16:creationId xmlns:a16="http://schemas.microsoft.com/office/drawing/2014/main" id="{E5932065-5BEE-4D45-A3A1-6F0559B48650}"/>
              </a:ext>
            </a:extLst>
          </p:cNvPr>
          <p:cNvSpPr>
            <a:spLocks noGrp="1"/>
          </p:cNvSpPr>
          <p:nvPr>
            <p:ph type="ftr" sz="quarter" idx="11"/>
          </p:nvPr>
        </p:nvSpPr>
        <p:spPr>
          <a:xfrm>
            <a:off x="201168" y="6356350"/>
            <a:ext cx="4837176" cy="365125"/>
          </a:xfrm>
        </p:spPr>
        <p:txBody>
          <a:bodyPr/>
          <a:lstStyle/>
          <a:p>
            <a:pPr lvl="0"/>
            <a:r>
              <a:rPr lang="en-US" noProof="0" dirty="0"/>
              <a:t>Presentation title</a:t>
            </a:r>
          </a:p>
        </p:txBody>
      </p:sp>
      <p:pic>
        <p:nvPicPr>
          <p:cNvPr id="18" name="Picture Placeholder 17" descr="A picture containing outdoor, person, mountain">
            <a:extLst>
              <a:ext uri="{FF2B5EF4-FFF2-40B4-BE49-F238E27FC236}">
                <a16:creationId xmlns:a16="http://schemas.microsoft.com/office/drawing/2014/main" id="{17AE28DB-6A67-4368-B973-0AF9753460B7}"/>
              </a:ext>
            </a:extLst>
          </p:cNvPr>
          <p:cNvPicPr>
            <a:picLocks noGrp="1" noChangeAspect="1"/>
          </p:cNvPicPr>
          <p:nvPr>
            <p:ph type="pic" sz="quarter" idx="13"/>
          </p:nvPr>
        </p:nvPicPr>
        <p:blipFill rotWithShape="1">
          <a:blip r:embed="rId4">
            <a:extLst>
              <a:ext uri="{28A0092B-C50C-407E-A947-70E740481C1C}">
                <a14:useLocalDpi xmlns:a14="http://schemas.microsoft.com/office/drawing/2010/main" val="0"/>
              </a:ext>
            </a:extLst>
          </a:blip>
          <a:srcRect/>
          <a:stretch/>
        </p:blipFill>
        <p:spPr>
          <a:xfrm>
            <a:off x="7086600" y="0"/>
            <a:ext cx="5105400" cy="4533900"/>
          </a:xfrm>
        </p:spPr>
      </p:pic>
      <p:pic>
        <p:nvPicPr>
          <p:cNvPr id="22" name="Picture Placeholder 21" descr="A picture containing nature, outdoor, snow, mountain">
            <a:extLst>
              <a:ext uri="{FF2B5EF4-FFF2-40B4-BE49-F238E27FC236}">
                <a16:creationId xmlns:a16="http://schemas.microsoft.com/office/drawing/2014/main" id="{8A37E149-B64A-42E8-BB3A-1FD622CE5C95}"/>
              </a:ext>
            </a:extLst>
          </p:cNvPr>
          <p:cNvPicPr>
            <a:picLocks noGrp="1" noChangeAspect="1"/>
          </p:cNvPicPr>
          <p:nvPr>
            <p:ph type="pic" sz="quarter" idx="15"/>
          </p:nvPr>
        </p:nvPicPr>
        <p:blipFill rotWithShape="1">
          <a:blip r:embed="rId5">
            <a:extLst>
              <a:ext uri="{28A0092B-C50C-407E-A947-70E740481C1C}">
                <a14:useLocalDpi xmlns:a14="http://schemas.microsoft.com/office/drawing/2010/main" val="0"/>
              </a:ext>
            </a:extLst>
          </a:blip>
          <a:srcRect/>
          <a:stretch/>
        </p:blipFill>
        <p:spPr>
          <a:xfrm>
            <a:off x="7086598" y="4533900"/>
            <a:ext cx="5105402" cy="2324100"/>
          </a:xfrm>
        </p:spPr>
      </p:pic>
      <p:sp>
        <p:nvSpPr>
          <p:cNvPr id="2" name="Date Placeholder 1">
            <a:extLst>
              <a:ext uri="{FF2B5EF4-FFF2-40B4-BE49-F238E27FC236}">
                <a16:creationId xmlns:a16="http://schemas.microsoft.com/office/drawing/2014/main" id="{B8D2C1D6-521E-4B36-BBF3-F3613BE0A718}"/>
              </a:ext>
            </a:extLst>
          </p:cNvPr>
          <p:cNvSpPr>
            <a:spLocks noGrp="1"/>
          </p:cNvSpPr>
          <p:nvPr>
            <p:ph type="dt" sz="half" idx="10"/>
          </p:nvPr>
        </p:nvSpPr>
        <p:spPr>
          <a:xfrm>
            <a:off x="7013448" y="6355080"/>
            <a:ext cx="4352544" cy="365125"/>
          </a:xfrm>
        </p:spPr>
        <p:txBody>
          <a:bodyPr/>
          <a:lstStyle/>
          <a:p>
            <a:r>
              <a:rPr lang="en-US" dirty="0"/>
              <a:t>20XX</a:t>
            </a:r>
          </a:p>
        </p:txBody>
      </p:sp>
      <p:sp>
        <p:nvSpPr>
          <p:cNvPr id="4" name="Slide Number Placeholder 3">
            <a:extLst>
              <a:ext uri="{FF2B5EF4-FFF2-40B4-BE49-F238E27FC236}">
                <a16:creationId xmlns:a16="http://schemas.microsoft.com/office/drawing/2014/main" id="{7CCC3E1D-B7F8-47F6-A352-B757462BBBA7}"/>
              </a:ext>
            </a:extLst>
          </p:cNvPr>
          <p:cNvSpPr>
            <a:spLocks noGrp="1"/>
          </p:cNvSpPr>
          <p:nvPr>
            <p:ph type="sldNum" sz="quarter" idx="12"/>
          </p:nvPr>
        </p:nvSpPr>
        <p:spPr>
          <a:xfrm>
            <a:off x="11365992" y="6356350"/>
            <a:ext cx="630936" cy="365125"/>
          </a:xfrm>
        </p:spPr>
        <p:txBody>
          <a:bodyPr/>
          <a:lstStyle/>
          <a:p>
            <a:pPr lvl="0"/>
            <a:fld id="{2722F022-211C-4882-844C-086FEA6806AA}" type="slidenum">
              <a:rPr lang="en-US" noProof="0" smtClean="0"/>
              <a:pPr lvl="0"/>
              <a:t>10</a:t>
            </a:fld>
            <a:endParaRPr lang="en-US" noProof="0" dirty="0"/>
          </a:p>
        </p:txBody>
      </p:sp>
    </p:spTree>
    <p:extLst>
      <p:ext uri="{BB962C8B-B14F-4D97-AF65-F5344CB8AC3E}">
        <p14:creationId xmlns:p14="http://schemas.microsoft.com/office/powerpoint/2010/main" val="6570138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itle 31">
            <a:extLst>
              <a:ext uri="{FF2B5EF4-FFF2-40B4-BE49-F238E27FC236}">
                <a16:creationId xmlns:a16="http://schemas.microsoft.com/office/drawing/2014/main" id="{30761B21-88ED-449E-B2B9-3FC40844C36D}"/>
              </a:ext>
            </a:extLst>
          </p:cNvPr>
          <p:cNvSpPr>
            <a:spLocks noGrp="1"/>
          </p:cNvSpPr>
          <p:nvPr>
            <p:ph type="ctrTitle"/>
          </p:nvPr>
        </p:nvSpPr>
        <p:spPr>
          <a:xfrm>
            <a:off x="877001" y="4947313"/>
            <a:ext cx="7700617" cy="1409037"/>
          </a:xfrm>
        </p:spPr>
        <p:txBody>
          <a:bodyPr/>
          <a:lstStyle/>
          <a:p>
            <a:r>
              <a:rPr lang="en-US" dirty="0"/>
              <a:t>Thank you</a:t>
            </a:r>
          </a:p>
        </p:txBody>
      </p:sp>
      <p:sp>
        <p:nvSpPr>
          <p:cNvPr id="33" name="Subtitle 32">
            <a:extLst>
              <a:ext uri="{FF2B5EF4-FFF2-40B4-BE49-F238E27FC236}">
                <a16:creationId xmlns:a16="http://schemas.microsoft.com/office/drawing/2014/main" id="{0EEAA874-288B-4330-9FA4-F1144ACD46DE}"/>
              </a:ext>
            </a:extLst>
          </p:cNvPr>
          <p:cNvSpPr>
            <a:spLocks noGrp="1"/>
          </p:cNvSpPr>
          <p:nvPr>
            <p:ph type="subTitle" idx="1"/>
          </p:nvPr>
        </p:nvSpPr>
        <p:spPr>
          <a:xfrm>
            <a:off x="9446252" y="386989"/>
            <a:ext cx="2443495" cy="3758334"/>
          </a:xfrm>
        </p:spPr>
        <p:txBody>
          <a:bodyPr/>
          <a:lstStyle/>
          <a:p>
            <a:r>
              <a:rPr lang="en-US" dirty="0" err="1"/>
              <a:t>Bertalan</a:t>
            </a:r>
            <a:r>
              <a:rPr lang="en-US" dirty="0"/>
              <a:t> </a:t>
            </a:r>
            <a:r>
              <a:rPr lang="en-US" dirty="0" err="1"/>
              <a:t>Hortvath</a:t>
            </a:r>
            <a:endParaRPr lang="en-US" dirty="0"/>
          </a:p>
          <a:p>
            <a:r>
              <a:rPr lang="en-US" dirty="0"/>
              <a:t> Student number: 2211103</a:t>
            </a:r>
          </a:p>
        </p:txBody>
      </p:sp>
      <p:pic>
        <p:nvPicPr>
          <p:cNvPr id="52" name="Picture Placeholder 51" descr="A picture containing sky, outdoor, mountain, nature, stars">
            <a:extLst>
              <a:ext uri="{FF2B5EF4-FFF2-40B4-BE49-F238E27FC236}">
                <a16:creationId xmlns:a16="http://schemas.microsoft.com/office/drawing/2014/main" id="{45DFCBF0-F91E-40C0-A4E6-24E8250C3BAC}"/>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0" y="0"/>
            <a:ext cx="9144000" cy="4532313"/>
          </a:xfrm>
        </p:spPr>
      </p:pic>
      <p:sp>
        <p:nvSpPr>
          <p:cNvPr id="4" name="Footer Placeholder 3">
            <a:extLst>
              <a:ext uri="{FF2B5EF4-FFF2-40B4-BE49-F238E27FC236}">
                <a16:creationId xmlns:a16="http://schemas.microsoft.com/office/drawing/2014/main" id="{BBA09E0B-CEBC-425D-8A86-1F858D8DE9AD}"/>
              </a:ext>
            </a:extLst>
          </p:cNvPr>
          <p:cNvSpPr>
            <a:spLocks noGrp="1"/>
          </p:cNvSpPr>
          <p:nvPr>
            <p:ph type="ftr" sz="quarter" idx="11"/>
          </p:nvPr>
        </p:nvSpPr>
        <p:spPr>
          <a:xfrm>
            <a:off x="201168" y="6356350"/>
            <a:ext cx="4837176" cy="365125"/>
          </a:xfrm>
        </p:spPr>
        <p:txBody>
          <a:bodyPr/>
          <a:lstStyle/>
          <a:p>
            <a:pPr lvl="0"/>
            <a:r>
              <a:rPr lang="en-US" noProof="0" dirty="0"/>
              <a:t>Presentation title</a:t>
            </a:r>
          </a:p>
        </p:txBody>
      </p:sp>
      <p:pic>
        <p:nvPicPr>
          <p:cNvPr id="58" name="Picture Placeholder 57" descr="A picture containing mountain, sky, outdoor, nature">
            <a:extLst>
              <a:ext uri="{FF2B5EF4-FFF2-40B4-BE49-F238E27FC236}">
                <a16:creationId xmlns:a16="http://schemas.microsoft.com/office/drawing/2014/main" id="{A51C462C-6D3B-4554-9CDC-86D00D0EA07A}"/>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9144000" y="4532313"/>
            <a:ext cx="3048000" cy="2325687"/>
          </a:xfrm>
        </p:spPr>
      </p:pic>
      <p:sp>
        <p:nvSpPr>
          <p:cNvPr id="5" name="Date Placeholder 4">
            <a:extLst>
              <a:ext uri="{FF2B5EF4-FFF2-40B4-BE49-F238E27FC236}">
                <a16:creationId xmlns:a16="http://schemas.microsoft.com/office/drawing/2014/main" id="{4DBAEA19-91BF-48E8-A1D4-8FB745EA44D0}"/>
              </a:ext>
            </a:extLst>
          </p:cNvPr>
          <p:cNvSpPr>
            <a:spLocks noGrp="1"/>
          </p:cNvSpPr>
          <p:nvPr>
            <p:ph type="dt" sz="half" idx="10"/>
          </p:nvPr>
        </p:nvSpPr>
        <p:spPr>
          <a:xfrm>
            <a:off x="7013448" y="6355080"/>
            <a:ext cx="4352544" cy="365125"/>
          </a:xfrm>
        </p:spPr>
        <p:txBody>
          <a:bodyPr/>
          <a:lstStyle/>
          <a:p>
            <a:pPr lvl="0"/>
            <a:r>
              <a:rPr lang="en-US" noProof="0" dirty="0"/>
              <a:t>20XX</a:t>
            </a:r>
          </a:p>
        </p:txBody>
      </p:sp>
      <p:sp>
        <p:nvSpPr>
          <p:cNvPr id="6" name="Slide Number Placeholder 5">
            <a:extLst>
              <a:ext uri="{FF2B5EF4-FFF2-40B4-BE49-F238E27FC236}">
                <a16:creationId xmlns:a16="http://schemas.microsoft.com/office/drawing/2014/main" id="{9E887279-B48F-43C3-91FA-09BD7EA33A25}"/>
              </a:ext>
            </a:extLst>
          </p:cNvPr>
          <p:cNvSpPr>
            <a:spLocks noGrp="1"/>
          </p:cNvSpPr>
          <p:nvPr>
            <p:ph type="sldNum" sz="quarter" idx="12"/>
          </p:nvPr>
        </p:nvSpPr>
        <p:spPr>
          <a:xfrm>
            <a:off x="11365992" y="6356350"/>
            <a:ext cx="630936" cy="365125"/>
          </a:xfrm>
        </p:spPr>
        <p:txBody>
          <a:bodyPr/>
          <a:lstStyle/>
          <a:p>
            <a:pPr lvl="0"/>
            <a:fld id="{D39F39FF-F5CB-4ACA-9B46-4CCF89ECA75F}" type="slidenum">
              <a:rPr lang="en-US" noProof="0" smtClean="0"/>
              <a:pPr lvl="0"/>
              <a:t>11</a:t>
            </a:fld>
            <a:endParaRPr lang="en-US" noProof="0" dirty="0"/>
          </a:p>
        </p:txBody>
      </p:sp>
    </p:spTree>
    <p:extLst>
      <p:ext uri="{BB962C8B-B14F-4D97-AF65-F5344CB8AC3E}">
        <p14:creationId xmlns:p14="http://schemas.microsoft.com/office/powerpoint/2010/main" val="767611276"/>
      </p:ext>
    </p:extLst>
  </p:cSld>
  <p:clrMapOvr>
    <a:masterClrMapping/>
  </p:clrMapOvr>
</p:sld>
</file>

<file path=ppt/theme/theme1.xml><?xml version="1.0" encoding="utf-8"?>
<a:theme xmlns:a="http://schemas.openxmlformats.org/drawingml/2006/main" name="ColorBlockVTI">
  <a:themeElements>
    <a:clrScheme name="ColorBlock Color Scheme">
      <a:dk1>
        <a:sysClr val="windowText" lastClr="000000"/>
      </a:dk1>
      <a:lt1>
        <a:sysClr val="window" lastClr="FFFFFF"/>
      </a:lt1>
      <a:dk2>
        <a:srgbClr val="002044"/>
      </a:dk2>
      <a:lt2>
        <a:srgbClr val="F5F0F3"/>
      </a:lt2>
      <a:accent1>
        <a:srgbClr val="4A41C5"/>
      </a:accent1>
      <a:accent2>
        <a:srgbClr val="37997B"/>
      </a:accent2>
      <a:accent3>
        <a:srgbClr val="17B4DF"/>
      </a:accent3>
      <a:accent4>
        <a:srgbClr val="E69500"/>
      </a:accent4>
      <a:accent5>
        <a:srgbClr val="276D77"/>
      </a:accent5>
      <a:accent6>
        <a:srgbClr val="386ECE"/>
      </a:accent6>
      <a:hlink>
        <a:srgbClr val="AF1DAF"/>
      </a:hlink>
      <a:folHlink>
        <a:srgbClr val="FE5C68"/>
      </a:folHlink>
    </a:clrScheme>
    <a:fontScheme name="Custom 1">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lorBlockVTI" id="{733CB85B-8F47-42FB-9326-9FF507018D27}" vid="{069BD9C2-DF61-4F2B-A577-A59C7FC2FF6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8757C30-AE9A-4680-90EB-19D282EC2B7C}">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A5CCB28C-7D26-4A36-9CFC-D739C28F3D18}">
  <ds:schemaRefs>
    <ds:schemaRef ds:uri="http://schemas.microsoft.com/sharepoint/v3/contenttype/forms"/>
  </ds:schemaRefs>
</ds:datastoreItem>
</file>

<file path=customXml/itemProps3.xml><?xml version="1.0" encoding="utf-8"?>
<ds:datastoreItem xmlns:ds="http://schemas.openxmlformats.org/officeDocument/2006/customXml" ds:itemID="{0AF0BF08-C674-44E3-8BFC-85BC65E095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{00C91B0F-55A8-408C-9730-3FC0E07F9E83}tf89117832_win32</Template>
  <TotalTime>19</TotalTime>
  <Words>310</Words>
  <Application>Microsoft Office PowerPoint</Application>
  <PresentationFormat>Widescreen</PresentationFormat>
  <Paragraphs>70</Paragraphs>
  <Slides>11</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Avenir Next LT Pro</vt:lpstr>
      <vt:lpstr>Calibri</vt:lpstr>
      <vt:lpstr>Söhne</vt:lpstr>
      <vt:lpstr>ColorBlockVTI</vt:lpstr>
      <vt:lpstr>The Role and Importance of Quality Service, Hospitality, and Guest Services in the Hospitality Industry</vt:lpstr>
      <vt:lpstr>ST Regis Hotel</vt:lpstr>
      <vt:lpstr>Introduction</vt:lpstr>
      <vt:lpstr>Identify the hotel’s main consumers: Discerning business travelers Upscale leisure tourists Explain why they appeal to this group: Luxury amenities and personalized service </vt:lpstr>
      <vt:lpstr>Highlight the luxurious accommodations: Luxurious rooms and suites Elegant, classical decor with modern amenities </vt:lpstr>
      <vt:lpstr>Showcase the culinary experiences :Fine dining restaurants Signature St. Regis Afternoon Tea </vt:lpstr>
      <vt:lpstr>Emphasize the role of the St. Regis Butler: Available 24/7 Ensures every guest's needs are met </vt:lpstr>
      <vt:lpstr>Discuss the significance of hospitality :Creating lasting impressions Building trust and loyalty </vt:lpstr>
      <vt:lpstr>The St. Regis Hotel exceeds expectations : Attention to every detail Anticipating and fulfilling guest needs </vt:lpstr>
      <vt:lpstr>Impact of quality service: Creating a loyal customer base Positive reputation in the industry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in the Hospitality Industry</dc:title>
  <dc:creator>bduleba123@gmail.com</dc:creator>
  <cp:lastModifiedBy>bduleba123@gmail.com</cp:lastModifiedBy>
  <cp:revision>1</cp:revision>
  <dcterms:created xsi:type="dcterms:W3CDTF">2023-10-23T13:13:26Z</dcterms:created>
  <dcterms:modified xsi:type="dcterms:W3CDTF">2023-10-23T13:32:55Z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