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B0B7CF-2AD9-4B6F-B4AC-940ECC1B285C}" v="253" dt="2023-10-20T08:24:40.201"/>
    <p1510:client id="{D680396E-B797-8E17-7DFA-273E68581BD7}" v="384" dt="2023-10-20T08:38:20.345"/>
    <p1510:client id="{FEFB5C74-FB73-4A4B-B0AC-B73A34BF86BB}" v="14" dt="2023-10-20T08:14:09.6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US" sz="8100">
                <a:cs typeface="Calibri Light"/>
              </a:rPr>
              <a:t>Honeypot and Network Footprinting </a:t>
            </a:r>
            <a:endParaRPr lang="en-US" sz="8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cs typeface="Calibri"/>
              </a:rPr>
              <a:t>By Ryan and Carys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3EC20-9B11-D436-5A20-67FBD23F5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5600">
                <a:cs typeface="Calibri Light"/>
              </a:rPr>
              <a:t>Honeypot</a:t>
            </a:r>
            <a:endParaRPr lang="en-US" sz="56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4CBB1-6CC0-9BF6-6055-B8295D6CF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8572" y="1233106"/>
            <a:ext cx="5550039" cy="4663393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"/>
              <a:buChar char="•"/>
            </a:pPr>
            <a:r>
              <a:rPr lang="en-US" sz="2000">
                <a:solidFill>
                  <a:srgbClr val="374151"/>
                </a:solidFill>
                <a:ea typeface="+mn-lt"/>
                <a:cs typeface="+mn-lt"/>
              </a:rPr>
              <a:t>Deceptive security mechanism used by cybersecurity professionals to detect and study unauthorised system use.</a:t>
            </a:r>
            <a:endParaRPr lang="en-US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000">
                <a:solidFill>
                  <a:srgbClr val="374151"/>
                </a:solidFill>
                <a:ea typeface="+mn-lt"/>
                <a:cs typeface="+mn-lt"/>
              </a:rPr>
              <a:t>Functions as a trap within a network, isolating and monitoring attacks, administrators will deliberately leave in vulnerabilities to lure in attackers.</a:t>
            </a:r>
            <a:endParaRPr lang="en-US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000">
                <a:solidFill>
                  <a:srgbClr val="374151"/>
                </a:solidFill>
                <a:ea typeface="+mn-lt"/>
                <a:cs typeface="+mn-lt"/>
              </a:rPr>
              <a:t>Collects valuable insights into attacker methods and tools.</a:t>
            </a:r>
            <a:endParaRPr lang="en-US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000">
                <a:solidFill>
                  <a:srgbClr val="374151"/>
                </a:solidFill>
                <a:ea typeface="+mn-lt"/>
                <a:cs typeface="+mn-lt"/>
              </a:rPr>
              <a:t>Enables organisations to understand emerging threats and vulnerabilities.</a:t>
            </a:r>
            <a:endParaRPr lang="en-US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US" sz="2000">
                <a:solidFill>
                  <a:srgbClr val="374151"/>
                </a:solidFill>
                <a:ea typeface="+mn-lt"/>
                <a:cs typeface="+mn-lt"/>
              </a:rPr>
              <a:t>Enhances overall cybersecurity measures by providing real-time threat intelligence.</a:t>
            </a:r>
            <a:endParaRPr lang="en-US" sz="2000">
              <a:solidFill>
                <a:srgbClr val="374151"/>
              </a:solidFill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374151"/>
                </a:solidFill>
                <a:ea typeface="+mn-lt"/>
                <a:cs typeface="+mn-lt"/>
              </a:rPr>
              <a:t>Some different types of Honeypot include malware, spam and database honeypots</a:t>
            </a:r>
            <a:endParaRPr lang="en-US" sz="2000">
              <a:solidFill>
                <a:srgbClr val="37415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72030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DFD6F7-90B8-94BC-2427-6DD4099A4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600">
                <a:cs typeface="Calibri Light"/>
              </a:rPr>
              <a:t>Honeynet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3F6AE-B648-8A3C-4366-CB2449715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4017" y="1542431"/>
            <a:ext cx="4795584" cy="4180542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Network of interconnected honeypots across different subnets.</a:t>
            </a:r>
            <a:endParaRPr lang="en-US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Mimics a real network, providing comprehensive insights into attackers' behaviour.</a:t>
            </a:r>
            <a:endParaRPr lang="en-GB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Captures and analyses larger-scale attacks, revealing broader attack strategies.</a:t>
            </a:r>
            <a:endParaRPr lang="en-GB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Offers a more extensive understanding of evolving cyber threats.</a:t>
            </a:r>
            <a:endParaRPr lang="en-GB" sz="2000"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ea typeface="+mn-lt"/>
                <a:cs typeface="+mn-lt"/>
              </a:rPr>
              <a:t>Assists in the development of robust defence and response strategies.</a:t>
            </a:r>
            <a:endParaRPr lang="en-GB" sz="2000">
              <a:cs typeface="Calibri" panose="020F0502020204030204"/>
            </a:endParaRPr>
          </a:p>
          <a:p>
            <a:pPr>
              <a:buFont typeface="Arial"/>
              <a:buChar char="•"/>
            </a:pPr>
            <a:r>
              <a:rPr lang="en-GB" sz="2000">
                <a:cs typeface="Calibri" panose="020F0502020204030204"/>
              </a:rPr>
              <a:t>For example a honeynet can lure an attacker into performing a DDOS attack, which the recipient can then study &amp; prevent against in future</a:t>
            </a:r>
          </a:p>
          <a:p>
            <a:pPr>
              <a:buFont typeface="Arial"/>
              <a:buChar char="•"/>
            </a:pP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endParaRPr lang="en-GB" sz="20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00664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C81A67-FBBA-721D-F388-41C31072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>
                <a:cs typeface="Calibri Light"/>
              </a:rPr>
              <a:t>The differences</a:t>
            </a:r>
            <a:endParaRPr lang="en-GB" sz="51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29606-4492-3BB9-A38D-89272498F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Honeypots and honeynets are cybersecurity tools to study attacker behaviour.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ea typeface="+mn-lt"/>
                <a:cs typeface="+mn-lt"/>
              </a:rPr>
              <a:t>Honeypots are singular traps, while honeynets are networks of interconnected traps.</a:t>
            </a:r>
            <a:endParaRPr lang="en-GB" sz="2000"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They help cybersecurity researchers, analysts, consultants, and government agencies.</a:t>
            </a:r>
            <a:endParaRPr lang="en-GB" sz="2000"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Facilitate proactive defence measures against emerging cyber threats.</a:t>
            </a:r>
            <a:endParaRPr lang="en-GB" sz="2000">
              <a:cs typeface="Calibri"/>
            </a:endParaRPr>
          </a:p>
          <a:p>
            <a:r>
              <a:rPr lang="en-GB" sz="2000">
                <a:ea typeface="+mn-lt"/>
                <a:cs typeface="+mn-lt"/>
              </a:rPr>
              <a:t>Improve overall network security by providing actionable threat intelligence.</a:t>
            </a: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14133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01F29-9640-D7D5-CB11-B8F22930E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4600">
                <a:cs typeface="Calibri Light"/>
              </a:rPr>
              <a:t>Network Footprinting</a:t>
            </a:r>
            <a:endParaRPr lang="en-US" sz="46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E0016-1553-9261-341E-4A1DAB992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dirty="0">
                <a:ea typeface="+mn-lt"/>
                <a:cs typeface="+mn-lt"/>
              </a:rPr>
              <a:t>Network </a:t>
            </a:r>
            <a:r>
              <a:rPr lang="en-US" sz="2200" dirty="0" err="1">
                <a:ea typeface="+mn-lt"/>
                <a:cs typeface="+mn-lt"/>
              </a:rPr>
              <a:t>footprinting</a:t>
            </a:r>
            <a:r>
              <a:rPr lang="en-US" sz="2200" dirty="0">
                <a:ea typeface="+mn-lt"/>
                <a:cs typeface="+mn-lt"/>
              </a:rPr>
              <a:t> is the process of collecting information about a computer network or system to gain a better understanding of its structure, components, and potential vulnerabilities. This information can be used for various purposes, including network security assessments, penetration testing, and cyberattacks. Network </a:t>
            </a:r>
            <a:r>
              <a:rPr lang="en-US" sz="2200" dirty="0" err="1">
                <a:ea typeface="+mn-lt"/>
                <a:cs typeface="+mn-lt"/>
              </a:rPr>
              <a:t>footprinting</a:t>
            </a:r>
            <a:r>
              <a:rPr lang="en-US" sz="2200" dirty="0">
                <a:ea typeface="+mn-lt"/>
                <a:cs typeface="+mn-lt"/>
              </a:rPr>
              <a:t> involves passive and active techniques to gather data about a target network. </a:t>
            </a:r>
            <a:endParaRPr lang="en-US" sz="22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2210612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" name="Right Triangle 5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ECB73-B0B9-E62C-22BC-2A4FF5ED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4600">
                <a:ea typeface="+mj-lt"/>
                <a:cs typeface="+mj-lt"/>
              </a:rPr>
              <a:t>Network Footprinting Techniques</a:t>
            </a:r>
            <a:endParaRPr lang="en-US" sz="4600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5DDC5-60C3-4CC9-16E2-B2E68BEE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300" b="1" dirty="0">
                <a:ea typeface="+mn-lt"/>
                <a:cs typeface="+mn-lt"/>
              </a:rPr>
              <a:t>Passive </a:t>
            </a:r>
            <a:r>
              <a:rPr lang="en-US" sz="1300" b="1" dirty="0" err="1">
                <a:ea typeface="+mn-lt"/>
                <a:cs typeface="+mn-lt"/>
              </a:rPr>
              <a:t>footprinting</a:t>
            </a:r>
            <a:r>
              <a:rPr lang="en-US" sz="1300" b="1" dirty="0">
                <a:ea typeface="+mn-lt"/>
                <a:cs typeface="+mn-lt"/>
              </a:rPr>
              <a:t>:</a:t>
            </a:r>
            <a:r>
              <a:rPr lang="en-US" sz="1300" dirty="0">
                <a:ea typeface="+mn-lt"/>
                <a:cs typeface="+mn-lt"/>
              </a:rPr>
              <a:t> techniques involve collecting information about a target network without directly interacting with it. This can include:</a:t>
            </a:r>
            <a:endParaRPr lang="en-US" sz="1300" dirty="0"/>
          </a:p>
          <a:p>
            <a:r>
              <a:rPr lang="en-US" sz="1300" b="1" dirty="0">
                <a:ea typeface="+mn-lt"/>
                <a:cs typeface="+mn-lt"/>
              </a:rPr>
              <a:t>Search Engines:</a:t>
            </a:r>
            <a:r>
              <a:rPr lang="en-US" sz="1300" dirty="0">
                <a:ea typeface="+mn-lt"/>
                <a:cs typeface="+mn-lt"/>
              </a:rPr>
              <a:t> Using search engines like Google to find publicly accessible information about the target, such as email addresses associated with the network.</a:t>
            </a:r>
          </a:p>
          <a:p>
            <a:r>
              <a:rPr lang="en-US" sz="1300" b="1" dirty="0">
                <a:ea typeface="+mn-lt"/>
                <a:cs typeface="+mn-lt"/>
              </a:rPr>
              <a:t>Social Engineering:</a:t>
            </a:r>
            <a:r>
              <a:rPr lang="en-US" sz="1300" dirty="0">
                <a:ea typeface="+mn-lt"/>
                <a:cs typeface="+mn-lt"/>
              </a:rPr>
              <a:t> Collecting information from social media profiles, forums, and other public sources that might reveal details about network employees, technologies, or infrastructure.</a:t>
            </a:r>
          </a:p>
          <a:p>
            <a:pPr marL="0" indent="0">
              <a:buNone/>
            </a:pPr>
            <a:r>
              <a:rPr lang="en-US" sz="1300" b="1" dirty="0">
                <a:ea typeface="+mn-lt"/>
                <a:cs typeface="+mn-lt"/>
              </a:rPr>
              <a:t>Active </a:t>
            </a:r>
            <a:r>
              <a:rPr lang="en-US" sz="1300" b="1" dirty="0" err="1">
                <a:ea typeface="+mn-lt"/>
                <a:cs typeface="+mn-lt"/>
              </a:rPr>
              <a:t>footprinting</a:t>
            </a:r>
            <a:r>
              <a:rPr lang="en-US" sz="1300" dirty="0">
                <a:ea typeface="+mn-lt"/>
                <a:cs typeface="+mn-lt"/>
              </a:rPr>
              <a:t> techniques involve direct interaction with the target network to gather more specific information. This can include:</a:t>
            </a:r>
          </a:p>
          <a:p>
            <a:r>
              <a:rPr lang="en-US" sz="1300" b="1" dirty="0">
                <a:ea typeface="+mn-lt"/>
                <a:cs typeface="+mn-lt"/>
              </a:rPr>
              <a:t>Port Scanning:</a:t>
            </a:r>
            <a:r>
              <a:rPr lang="en-US" sz="1300" dirty="0">
                <a:ea typeface="+mn-lt"/>
                <a:cs typeface="+mn-lt"/>
              </a:rPr>
              <a:t> Identifying open ports on target systems to understand the services and applications running, which can help identify potential vulnerabilities.</a:t>
            </a:r>
          </a:p>
          <a:p>
            <a:r>
              <a:rPr lang="en-US" sz="1300" b="1" dirty="0">
                <a:ea typeface="+mn-lt"/>
                <a:cs typeface="+mn-lt"/>
              </a:rPr>
              <a:t>Network Mapping:</a:t>
            </a:r>
            <a:r>
              <a:rPr lang="en-US" sz="1300" dirty="0">
                <a:ea typeface="+mn-lt"/>
                <a:cs typeface="+mn-lt"/>
              </a:rPr>
              <a:t> Creating a map of the network infrastructure, including routers, firewalls, servers, and other devices.</a:t>
            </a:r>
            <a:endParaRPr lang="en-US" sz="1300" dirty="0"/>
          </a:p>
          <a:p>
            <a:pPr marL="0" indent="0">
              <a:buNone/>
            </a:pPr>
            <a:endParaRPr lang="en-US" sz="1300">
              <a:ea typeface="+mn-lt"/>
              <a:cs typeface="+mn-lt"/>
            </a:endParaRPr>
          </a:p>
          <a:p>
            <a:endParaRPr lang="en-US" sz="13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102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Right Triangle 3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8941E-C4DE-1962-C449-EBD432411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2600" dirty="0">
                <a:cs typeface="Calibri Light"/>
              </a:rPr>
              <a:t>Benefits of Network </a:t>
            </a:r>
            <a:r>
              <a:rPr lang="en-US" sz="2600">
                <a:cs typeface="Calibri Light"/>
              </a:rPr>
              <a:t>Footprinting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77249-8D32-5AA8-69E9-45735CFB3C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The goals of network </a:t>
            </a:r>
            <a:r>
              <a:rPr lang="en-US" sz="2400" dirty="0" err="1">
                <a:ea typeface="+mn-lt"/>
                <a:cs typeface="+mn-lt"/>
              </a:rPr>
              <a:t>footprinting</a:t>
            </a:r>
            <a:r>
              <a:rPr lang="en-US" sz="2400" dirty="0">
                <a:ea typeface="+mn-lt"/>
                <a:cs typeface="+mn-lt"/>
              </a:rPr>
              <a:t> can vary depending on the context. For security professionals and ethical hackers, it's used to identify potential weaknesses and vulnerabilities in a network to strengthen its security. On the other hand, malicious actors might use </a:t>
            </a:r>
            <a:r>
              <a:rPr lang="en-US" sz="2400" dirty="0" err="1">
                <a:ea typeface="+mn-lt"/>
                <a:cs typeface="+mn-lt"/>
              </a:rPr>
              <a:t>footprinting</a:t>
            </a:r>
            <a:r>
              <a:rPr lang="en-US" sz="2400" dirty="0">
                <a:ea typeface="+mn-lt"/>
                <a:cs typeface="+mn-lt"/>
              </a:rPr>
              <a:t> techniques to find weak points and vulnerabilities in a network with the intent of launching attacks or unauthorized access.</a:t>
            </a:r>
            <a:endParaRPr lang="en-US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860892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Honeypot and Network Footprinting </vt:lpstr>
      <vt:lpstr>Honeypot</vt:lpstr>
      <vt:lpstr>Honeynet</vt:lpstr>
      <vt:lpstr>The differences</vt:lpstr>
      <vt:lpstr>Network Footprinting</vt:lpstr>
      <vt:lpstr>Network Footprinting Techniques</vt:lpstr>
      <vt:lpstr>Benefits of Network Footprinting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186</cp:revision>
  <dcterms:created xsi:type="dcterms:W3CDTF">2023-10-20T08:04:50Z</dcterms:created>
  <dcterms:modified xsi:type="dcterms:W3CDTF">2023-10-20T08:40:59Z</dcterms:modified>
</cp:coreProperties>
</file>