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2.xml" ContentType="application/vnd.openxmlformats-officedocument.presentationml.tags+xml"/>
  <Override PartName="/ppt/notesSlides/notesSlide4.xml" ContentType="application/vnd.openxmlformats-officedocument.presentationml.notesSlide+xml"/>
  <Override PartName="/ppt/tags/tag3.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4.xml" ContentType="application/vnd.openxmlformats-officedocument.presentationml.tags+xml"/>
  <Override PartName="/ppt/notesSlides/notesSlide11.xml" ContentType="application/vnd.openxmlformats-officedocument.presentationml.notesSlide+xml"/>
  <Override PartName="/ppt/tags/tag5.xml" ContentType="application/vnd.openxmlformats-officedocument.presentationml.tags+xml"/>
  <Override PartName="/ppt/notesSlides/notesSlide12.xml" ContentType="application/vnd.openxmlformats-officedocument.presentationml.notesSlide+xml"/>
  <Override PartName="/ppt/tags/tag6.xml" ContentType="application/vnd.openxmlformats-officedocument.presentationml.tags+xml"/>
  <Override PartName="/ppt/notesSlides/notesSlide13.xml" ContentType="application/vnd.openxmlformats-officedocument.presentationml.notesSlide+xml"/>
  <Override PartName="/ppt/tags/tag7.xml" ContentType="application/vnd.openxmlformats-officedocument.presentationml.tags+xml"/>
  <Override PartName="/ppt/notesSlides/notesSlide14.xml" ContentType="application/vnd.openxmlformats-officedocument.presentationml.notesSlide+xml"/>
  <Override PartName="/ppt/tags/tag8.xml" ContentType="application/vnd.openxmlformats-officedocument.presentationml.tags+xml"/>
  <Override PartName="/ppt/notesSlides/notesSlide15.xml" ContentType="application/vnd.openxmlformats-officedocument.presentationml.notesSlide+xml"/>
  <Override PartName="/ppt/tags/tag9.xml" ContentType="application/vnd.openxmlformats-officedocument.presentationml.tags+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 id="2147483687" r:id="rId9"/>
  </p:sldMasterIdLst>
  <p:notesMasterIdLst>
    <p:notesMasterId r:id="rId32"/>
  </p:notesMasterIdLst>
  <p:sldIdLst>
    <p:sldId id="292" r:id="rId10"/>
    <p:sldId id="294" r:id="rId11"/>
    <p:sldId id="400" r:id="rId12"/>
    <p:sldId id="1103" r:id="rId13"/>
    <p:sldId id="266" r:id="rId14"/>
    <p:sldId id="511" r:id="rId15"/>
    <p:sldId id="512" r:id="rId16"/>
    <p:sldId id="269" r:id="rId17"/>
    <p:sldId id="1104" r:id="rId18"/>
    <p:sldId id="1105" r:id="rId19"/>
    <p:sldId id="272" r:id="rId20"/>
    <p:sldId id="1081" r:id="rId21"/>
    <p:sldId id="516" r:id="rId22"/>
    <p:sldId id="517" r:id="rId23"/>
    <p:sldId id="522" r:id="rId24"/>
    <p:sldId id="523" r:id="rId25"/>
    <p:sldId id="524" r:id="rId26"/>
    <p:sldId id="525" r:id="rId27"/>
    <p:sldId id="526" r:id="rId28"/>
    <p:sldId id="1094" r:id="rId29"/>
    <p:sldId id="1102" r:id="rId30"/>
    <p:sldId id="1096"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A827F1-7C8D-4C1C-8182-791290A43202}" v="30" dt="2026-03-24T10:56:02.5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21" autoAdjust="0"/>
    <p:restoredTop sz="86741" autoAdjust="0"/>
  </p:normalViewPr>
  <p:slideViewPr>
    <p:cSldViewPr snapToGrid="0">
      <p:cViewPr varScale="1">
        <p:scale>
          <a:sx n="96" d="100"/>
          <a:sy n="96" d="100"/>
        </p:scale>
        <p:origin x="98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21" Type="http://schemas.openxmlformats.org/officeDocument/2006/relationships/slide" Target="slides/slide12.xml"/><Relationship Id="rId34"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tableStyles" Target="tableStyle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BBAD60DF-75FC-47FB-864F-62F5392E6509}"/>
    <pc:docChg chg="custSel addSld delSld modSld sldOrd">
      <pc:chgData name="Munyaradzi Nicholas Murira" userId="6ab3fae5-94bd-47ef-9f25-6c1f645127cf" providerId="ADAL" clId="{BBAD60DF-75FC-47FB-864F-62F5392E6509}" dt="2026-03-24T10:57:35.519" v="649" actId="47"/>
      <pc:docMkLst>
        <pc:docMk/>
      </pc:docMkLst>
      <pc:sldChg chg="addSp modSp add del mod modAnim">
        <pc:chgData name="Munyaradzi Nicholas Murira" userId="6ab3fae5-94bd-47ef-9f25-6c1f645127cf" providerId="ADAL" clId="{BBAD60DF-75FC-47FB-864F-62F5392E6509}" dt="2026-03-24T09:50:48.809" v="381" actId="47"/>
        <pc:sldMkLst>
          <pc:docMk/>
          <pc:sldMk cId="0" sldId="259"/>
        </pc:sldMkLst>
      </pc:sldChg>
      <pc:sldChg chg="modSp add del mod">
        <pc:chgData name="Munyaradzi Nicholas Murira" userId="6ab3fae5-94bd-47ef-9f25-6c1f645127cf" providerId="ADAL" clId="{BBAD60DF-75FC-47FB-864F-62F5392E6509}" dt="2026-03-24T10:00:22.244" v="388" actId="47"/>
        <pc:sldMkLst>
          <pc:docMk/>
          <pc:sldMk cId="0" sldId="265"/>
        </pc:sldMkLst>
        <pc:spChg chg="mod">
          <ac:chgData name="Munyaradzi Nicholas Murira" userId="6ab3fae5-94bd-47ef-9f25-6c1f645127cf" providerId="ADAL" clId="{BBAD60DF-75FC-47FB-864F-62F5392E6509}" dt="2026-03-24T09:49:10.564" v="356" actId="27636"/>
          <ac:spMkLst>
            <pc:docMk/>
            <pc:sldMk cId="0" sldId="265"/>
            <ac:spMk id="2" creationId="{00000000-0000-0000-0000-000000000000}"/>
          </ac:spMkLst>
        </pc:spChg>
      </pc:sldChg>
      <pc:sldChg chg="addSp delSp modSp add mod delAnim">
        <pc:chgData name="Munyaradzi Nicholas Murira" userId="6ab3fae5-94bd-47ef-9f25-6c1f645127cf" providerId="ADAL" clId="{BBAD60DF-75FC-47FB-864F-62F5392E6509}" dt="2026-03-24T10:22:01.066" v="599" actId="20577"/>
        <pc:sldMkLst>
          <pc:docMk/>
          <pc:sldMk cId="0" sldId="266"/>
        </pc:sldMkLst>
        <pc:spChg chg="mod">
          <ac:chgData name="Munyaradzi Nicholas Murira" userId="6ab3fae5-94bd-47ef-9f25-6c1f645127cf" providerId="ADAL" clId="{BBAD60DF-75FC-47FB-864F-62F5392E6509}" dt="2026-03-24T09:49:10.580" v="357" actId="27636"/>
          <ac:spMkLst>
            <pc:docMk/>
            <pc:sldMk cId="0" sldId="266"/>
            <ac:spMk id="2" creationId="{00000000-0000-0000-0000-000000000000}"/>
          </ac:spMkLst>
        </pc:spChg>
        <pc:spChg chg="add mod">
          <ac:chgData name="Munyaradzi Nicholas Murira" userId="6ab3fae5-94bd-47ef-9f25-6c1f645127cf" providerId="ADAL" clId="{BBAD60DF-75FC-47FB-864F-62F5392E6509}" dt="2026-03-24T10:22:01.066" v="599" actId="20577"/>
          <ac:spMkLst>
            <pc:docMk/>
            <pc:sldMk cId="0" sldId="266"/>
            <ac:spMk id="4" creationId="{E818EAAC-6A44-CEC4-BA14-9E4167FDDFF7}"/>
          </ac:spMkLst>
        </pc:spChg>
        <pc:spChg chg="del">
          <ac:chgData name="Munyaradzi Nicholas Murira" userId="6ab3fae5-94bd-47ef-9f25-6c1f645127cf" providerId="ADAL" clId="{BBAD60DF-75FC-47FB-864F-62F5392E6509}" dt="2026-03-24T10:14:44.857" v="400" actId="478"/>
          <ac:spMkLst>
            <pc:docMk/>
            <pc:sldMk cId="0" sldId="266"/>
            <ac:spMk id="5" creationId="{00000000-0000-0000-0000-000000000000}"/>
          </ac:spMkLst>
        </pc:spChg>
      </pc:sldChg>
      <pc:sldChg chg="modSp add mod modAnim">
        <pc:chgData name="Munyaradzi Nicholas Murira" userId="6ab3fae5-94bd-47ef-9f25-6c1f645127cf" providerId="ADAL" clId="{BBAD60DF-75FC-47FB-864F-62F5392E6509}" dt="2026-03-24T10:30:59.795" v="606" actId="6549"/>
        <pc:sldMkLst>
          <pc:docMk/>
          <pc:sldMk cId="0" sldId="269"/>
        </pc:sldMkLst>
        <pc:spChg chg="mod">
          <ac:chgData name="Munyaradzi Nicholas Murira" userId="6ab3fae5-94bd-47ef-9f25-6c1f645127cf" providerId="ADAL" clId="{BBAD60DF-75FC-47FB-864F-62F5392E6509}" dt="2026-03-24T09:49:10.585" v="358" actId="27636"/>
          <ac:spMkLst>
            <pc:docMk/>
            <pc:sldMk cId="0" sldId="269"/>
            <ac:spMk id="2" creationId="{00000000-0000-0000-0000-000000000000}"/>
          </ac:spMkLst>
        </pc:spChg>
        <pc:spChg chg="mod">
          <ac:chgData name="Munyaradzi Nicholas Murira" userId="6ab3fae5-94bd-47ef-9f25-6c1f645127cf" providerId="ADAL" clId="{BBAD60DF-75FC-47FB-864F-62F5392E6509}" dt="2026-03-24T10:30:59.795" v="606" actId="6549"/>
          <ac:spMkLst>
            <pc:docMk/>
            <pc:sldMk cId="0" sldId="269"/>
            <ac:spMk id="5" creationId="{00000000-0000-0000-0000-000000000000}"/>
          </ac:spMkLst>
        </pc:spChg>
      </pc:sldChg>
      <pc:sldChg chg="modSp add mod">
        <pc:chgData name="Munyaradzi Nicholas Murira" userId="6ab3fae5-94bd-47ef-9f25-6c1f645127cf" providerId="ADAL" clId="{BBAD60DF-75FC-47FB-864F-62F5392E6509}" dt="2026-03-24T10:37:09.362" v="640"/>
        <pc:sldMkLst>
          <pc:docMk/>
          <pc:sldMk cId="0" sldId="272"/>
        </pc:sldMkLst>
        <pc:spChg chg="mod">
          <ac:chgData name="Munyaradzi Nicholas Murira" userId="6ab3fae5-94bd-47ef-9f25-6c1f645127cf" providerId="ADAL" clId="{BBAD60DF-75FC-47FB-864F-62F5392E6509}" dt="2026-03-24T09:49:10.588" v="359" actId="27636"/>
          <ac:spMkLst>
            <pc:docMk/>
            <pc:sldMk cId="0" sldId="272"/>
            <ac:spMk id="2" creationId="{00000000-0000-0000-0000-000000000000}"/>
          </ac:spMkLst>
        </pc:spChg>
        <pc:spChg chg="mod">
          <ac:chgData name="Munyaradzi Nicholas Murira" userId="6ab3fae5-94bd-47ef-9f25-6c1f645127cf" providerId="ADAL" clId="{BBAD60DF-75FC-47FB-864F-62F5392E6509}" dt="2026-03-24T10:37:09.362" v="640"/>
          <ac:spMkLst>
            <pc:docMk/>
            <pc:sldMk cId="0" sldId="272"/>
            <ac:spMk id="3" creationId="{00000000-0000-0000-0000-000000000000}"/>
          </ac:spMkLst>
        </pc:spChg>
      </pc:sldChg>
      <pc:sldChg chg="modSp add del mod">
        <pc:chgData name="Munyaradzi Nicholas Murira" userId="6ab3fae5-94bd-47ef-9f25-6c1f645127cf" providerId="ADAL" clId="{BBAD60DF-75FC-47FB-864F-62F5392E6509}" dt="2026-03-24T10:50:00.826" v="641" actId="47"/>
        <pc:sldMkLst>
          <pc:docMk/>
          <pc:sldMk cId="0" sldId="283"/>
        </pc:sldMkLst>
        <pc:spChg chg="mod">
          <ac:chgData name="Munyaradzi Nicholas Murira" userId="6ab3fae5-94bd-47ef-9f25-6c1f645127cf" providerId="ADAL" clId="{BBAD60DF-75FC-47FB-864F-62F5392E6509}" dt="2026-03-24T09:49:10.599" v="362" actId="27636"/>
          <ac:spMkLst>
            <pc:docMk/>
            <pc:sldMk cId="0" sldId="283"/>
            <ac:spMk id="2" creationId="{00000000-0000-0000-0000-000000000000}"/>
          </ac:spMkLst>
        </pc:spChg>
      </pc:sldChg>
      <pc:sldChg chg="modSp add del mod">
        <pc:chgData name="Munyaradzi Nicholas Murira" userId="6ab3fae5-94bd-47ef-9f25-6c1f645127cf" providerId="ADAL" clId="{BBAD60DF-75FC-47FB-864F-62F5392E6509}" dt="2026-03-24T10:50:00.826" v="641" actId="47"/>
        <pc:sldMkLst>
          <pc:docMk/>
          <pc:sldMk cId="0" sldId="285"/>
        </pc:sldMkLst>
        <pc:spChg chg="mod">
          <ac:chgData name="Munyaradzi Nicholas Murira" userId="6ab3fae5-94bd-47ef-9f25-6c1f645127cf" providerId="ADAL" clId="{BBAD60DF-75FC-47FB-864F-62F5392E6509}" dt="2026-03-24T09:49:10.602" v="363" actId="27636"/>
          <ac:spMkLst>
            <pc:docMk/>
            <pc:sldMk cId="0" sldId="285"/>
            <ac:spMk id="2" creationId="{00000000-0000-0000-0000-000000000000}"/>
          </ac:spMkLst>
        </pc:spChg>
      </pc:sldChg>
      <pc:sldChg chg="modSp add del mod">
        <pc:chgData name="Munyaradzi Nicholas Murira" userId="6ab3fae5-94bd-47ef-9f25-6c1f645127cf" providerId="ADAL" clId="{BBAD60DF-75FC-47FB-864F-62F5392E6509}" dt="2026-03-24T10:50:00.826" v="641" actId="47"/>
        <pc:sldMkLst>
          <pc:docMk/>
          <pc:sldMk cId="0" sldId="286"/>
        </pc:sldMkLst>
        <pc:spChg chg="mod">
          <ac:chgData name="Munyaradzi Nicholas Murira" userId="6ab3fae5-94bd-47ef-9f25-6c1f645127cf" providerId="ADAL" clId="{BBAD60DF-75FC-47FB-864F-62F5392E6509}" dt="2026-03-24T09:49:10.609" v="365" actId="27636"/>
          <ac:spMkLst>
            <pc:docMk/>
            <pc:sldMk cId="0" sldId="286"/>
            <ac:spMk id="2" creationId="{00000000-0000-0000-0000-000000000000}"/>
          </ac:spMkLst>
        </pc:spChg>
      </pc:sldChg>
      <pc:sldChg chg="modSp add del mod">
        <pc:chgData name="Munyaradzi Nicholas Murira" userId="6ab3fae5-94bd-47ef-9f25-6c1f645127cf" providerId="ADAL" clId="{BBAD60DF-75FC-47FB-864F-62F5392E6509}" dt="2026-03-24T10:50:00.826" v="641" actId="47"/>
        <pc:sldMkLst>
          <pc:docMk/>
          <pc:sldMk cId="0" sldId="287"/>
        </pc:sldMkLst>
        <pc:spChg chg="mod">
          <ac:chgData name="Munyaradzi Nicholas Murira" userId="6ab3fae5-94bd-47ef-9f25-6c1f645127cf" providerId="ADAL" clId="{BBAD60DF-75FC-47FB-864F-62F5392E6509}" dt="2026-03-24T09:49:10.611" v="366" actId="27636"/>
          <ac:spMkLst>
            <pc:docMk/>
            <pc:sldMk cId="0" sldId="287"/>
            <ac:spMk id="2" creationId="{00000000-0000-0000-0000-000000000000}"/>
          </ac:spMkLst>
        </pc:spChg>
      </pc:sldChg>
      <pc:sldChg chg="modSp add del mod">
        <pc:chgData name="Munyaradzi Nicholas Murira" userId="6ab3fae5-94bd-47ef-9f25-6c1f645127cf" providerId="ADAL" clId="{BBAD60DF-75FC-47FB-864F-62F5392E6509}" dt="2026-03-24T10:50:00.826" v="641" actId="47"/>
        <pc:sldMkLst>
          <pc:docMk/>
          <pc:sldMk cId="0" sldId="289"/>
        </pc:sldMkLst>
        <pc:spChg chg="mod">
          <ac:chgData name="Munyaradzi Nicholas Murira" userId="6ab3fae5-94bd-47ef-9f25-6c1f645127cf" providerId="ADAL" clId="{BBAD60DF-75FC-47FB-864F-62F5392E6509}" dt="2026-03-24T09:49:10.614" v="367" actId="27636"/>
          <ac:spMkLst>
            <pc:docMk/>
            <pc:sldMk cId="0" sldId="289"/>
            <ac:spMk id="2" creationId="{00000000-0000-0000-0000-000000000000}"/>
          </ac:spMkLst>
        </pc:spChg>
      </pc:sldChg>
      <pc:sldChg chg="modSp mod">
        <pc:chgData name="Munyaradzi Nicholas Murira" userId="6ab3fae5-94bd-47ef-9f25-6c1f645127cf" providerId="ADAL" clId="{BBAD60DF-75FC-47FB-864F-62F5392E6509}" dt="2026-03-24T09:47:56.549" v="353" actId="207"/>
        <pc:sldMkLst>
          <pc:docMk/>
          <pc:sldMk cId="4059603072" sldId="294"/>
        </pc:sldMkLst>
        <pc:spChg chg="mod">
          <ac:chgData name="Munyaradzi Nicholas Murira" userId="6ab3fae5-94bd-47ef-9f25-6c1f645127cf" providerId="ADAL" clId="{BBAD60DF-75FC-47FB-864F-62F5392E6509}" dt="2026-03-24T09:47:56.549" v="353" actId="207"/>
          <ac:spMkLst>
            <pc:docMk/>
            <pc:sldMk cId="4059603072" sldId="294"/>
            <ac:spMk id="2" creationId="{EDD4C10A-E4A0-4C54-98D4-C13432B17C16}"/>
          </ac:spMkLst>
        </pc:spChg>
      </pc:sldChg>
      <pc:sldChg chg="modSp add del mod">
        <pc:chgData name="Munyaradzi Nicholas Murira" userId="6ab3fae5-94bd-47ef-9f25-6c1f645127cf" providerId="ADAL" clId="{BBAD60DF-75FC-47FB-864F-62F5392E6509}" dt="2026-03-24T10:56:39.299" v="646" actId="47"/>
        <pc:sldMkLst>
          <pc:docMk/>
          <pc:sldMk cId="0" sldId="295"/>
        </pc:sldMkLst>
        <pc:spChg chg="mod">
          <ac:chgData name="Munyaradzi Nicholas Murira" userId="6ab3fae5-94bd-47ef-9f25-6c1f645127cf" providerId="ADAL" clId="{BBAD60DF-75FC-47FB-864F-62F5392E6509}" dt="2026-03-24T09:49:10.624" v="371" actId="27636"/>
          <ac:spMkLst>
            <pc:docMk/>
            <pc:sldMk cId="0" sldId="295"/>
            <ac:spMk id="2" creationId="{00000000-0000-0000-0000-000000000000}"/>
          </ac:spMkLst>
        </pc:spChg>
      </pc:sldChg>
      <pc:sldChg chg="modSp add del mod">
        <pc:chgData name="Munyaradzi Nicholas Murira" userId="6ab3fae5-94bd-47ef-9f25-6c1f645127cf" providerId="ADAL" clId="{BBAD60DF-75FC-47FB-864F-62F5392E6509}" dt="2026-03-24T10:56:39.299" v="646" actId="47"/>
        <pc:sldMkLst>
          <pc:docMk/>
          <pc:sldMk cId="0" sldId="297"/>
        </pc:sldMkLst>
        <pc:spChg chg="mod">
          <ac:chgData name="Munyaradzi Nicholas Murira" userId="6ab3fae5-94bd-47ef-9f25-6c1f645127cf" providerId="ADAL" clId="{BBAD60DF-75FC-47FB-864F-62F5392E6509}" dt="2026-03-24T09:49:10.630" v="373" actId="27636"/>
          <ac:spMkLst>
            <pc:docMk/>
            <pc:sldMk cId="0" sldId="297"/>
            <ac:spMk id="2" creationId="{00000000-0000-0000-0000-000000000000}"/>
          </ac:spMkLst>
        </pc:spChg>
      </pc:sldChg>
      <pc:sldChg chg="modSp add del mod">
        <pc:chgData name="Munyaradzi Nicholas Murira" userId="6ab3fae5-94bd-47ef-9f25-6c1f645127cf" providerId="ADAL" clId="{BBAD60DF-75FC-47FB-864F-62F5392E6509}" dt="2026-03-24T10:57:12.390" v="647" actId="47"/>
        <pc:sldMkLst>
          <pc:docMk/>
          <pc:sldMk cId="0" sldId="298"/>
        </pc:sldMkLst>
        <pc:spChg chg="mod">
          <ac:chgData name="Munyaradzi Nicholas Murira" userId="6ab3fae5-94bd-47ef-9f25-6c1f645127cf" providerId="ADAL" clId="{BBAD60DF-75FC-47FB-864F-62F5392E6509}" dt="2026-03-24T09:49:10.637" v="375" actId="27636"/>
          <ac:spMkLst>
            <pc:docMk/>
            <pc:sldMk cId="0" sldId="298"/>
            <ac:spMk id="2" creationId="{00000000-0000-0000-0000-000000000000}"/>
          </ac:spMkLst>
        </pc:spChg>
      </pc:sldChg>
      <pc:sldChg chg="modSp add del mod">
        <pc:chgData name="Munyaradzi Nicholas Murira" userId="6ab3fae5-94bd-47ef-9f25-6c1f645127cf" providerId="ADAL" clId="{BBAD60DF-75FC-47FB-864F-62F5392E6509}" dt="2026-03-24T10:57:12.390" v="647" actId="47"/>
        <pc:sldMkLst>
          <pc:docMk/>
          <pc:sldMk cId="0" sldId="300"/>
        </pc:sldMkLst>
        <pc:spChg chg="mod">
          <ac:chgData name="Munyaradzi Nicholas Murira" userId="6ab3fae5-94bd-47ef-9f25-6c1f645127cf" providerId="ADAL" clId="{BBAD60DF-75FC-47FB-864F-62F5392E6509}" dt="2026-03-24T09:49:10.641" v="376" actId="27636"/>
          <ac:spMkLst>
            <pc:docMk/>
            <pc:sldMk cId="0" sldId="300"/>
            <ac:spMk id="2" creationId="{00000000-0000-0000-0000-000000000000}"/>
          </ac:spMkLst>
        </pc:spChg>
      </pc:sldChg>
      <pc:sldChg chg="modSp add del mod">
        <pc:chgData name="Munyaradzi Nicholas Murira" userId="6ab3fae5-94bd-47ef-9f25-6c1f645127cf" providerId="ADAL" clId="{BBAD60DF-75FC-47FB-864F-62F5392E6509}" dt="2026-03-24T10:57:33.246" v="648" actId="47"/>
        <pc:sldMkLst>
          <pc:docMk/>
          <pc:sldMk cId="0" sldId="303"/>
        </pc:sldMkLst>
        <pc:spChg chg="mod">
          <ac:chgData name="Munyaradzi Nicholas Murira" userId="6ab3fae5-94bd-47ef-9f25-6c1f645127cf" providerId="ADAL" clId="{BBAD60DF-75FC-47FB-864F-62F5392E6509}" dt="2026-03-24T09:49:10.645" v="378" actId="27636"/>
          <ac:spMkLst>
            <pc:docMk/>
            <pc:sldMk cId="0" sldId="303"/>
            <ac:spMk id="2" creationId="{00000000-0000-0000-0000-000000000000}"/>
          </ac:spMkLst>
        </pc:spChg>
        <pc:spChg chg="mod">
          <ac:chgData name="Munyaradzi Nicholas Murira" userId="6ab3fae5-94bd-47ef-9f25-6c1f645127cf" providerId="ADAL" clId="{BBAD60DF-75FC-47FB-864F-62F5392E6509}" dt="2026-03-24T09:49:10.644" v="377" actId="27636"/>
          <ac:spMkLst>
            <pc:docMk/>
            <pc:sldMk cId="0" sldId="303"/>
            <ac:spMk id="3" creationId="{00000000-0000-0000-0000-000000000000}"/>
          </ac:spMkLst>
        </pc:spChg>
      </pc:sldChg>
      <pc:sldChg chg="addSp delSp modSp add mod ord modAnim">
        <pc:chgData name="Munyaradzi Nicholas Murira" userId="6ab3fae5-94bd-47ef-9f25-6c1f645127cf" providerId="ADAL" clId="{BBAD60DF-75FC-47FB-864F-62F5392E6509}" dt="2026-03-24T10:03:02.218" v="399" actId="1076"/>
        <pc:sldMkLst>
          <pc:docMk/>
          <pc:sldMk cId="2035034296" sldId="400"/>
        </pc:sldMkLst>
        <pc:spChg chg="add mod">
          <ac:chgData name="Munyaradzi Nicholas Murira" userId="6ab3fae5-94bd-47ef-9f25-6c1f645127cf" providerId="ADAL" clId="{BBAD60DF-75FC-47FB-864F-62F5392E6509}" dt="2026-03-24T10:03:02.218" v="399" actId="1076"/>
          <ac:spMkLst>
            <pc:docMk/>
            <pc:sldMk cId="2035034296" sldId="400"/>
            <ac:spMk id="5" creationId="{CF8B04E1-4723-CD98-EA21-D6929EBF2B35}"/>
          </ac:spMkLst>
        </pc:spChg>
        <pc:spChg chg="del mod">
          <ac:chgData name="Munyaradzi Nicholas Murira" userId="6ab3fae5-94bd-47ef-9f25-6c1f645127cf" providerId="ADAL" clId="{BBAD60DF-75FC-47FB-864F-62F5392E6509}" dt="2026-03-24T10:00:30.233" v="390" actId="478"/>
          <ac:spMkLst>
            <pc:docMk/>
            <pc:sldMk cId="2035034296" sldId="400"/>
            <ac:spMk id="17" creationId="{00000000-0000-0000-0000-000000000000}"/>
          </ac:spMkLst>
        </pc:spChg>
        <pc:picChg chg="add mod">
          <ac:chgData name="Munyaradzi Nicholas Murira" userId="6ab3fae5-94bd-47ef-9f25-6c1f645127cf" providerId="ADAL" clId="{BBAD60DF-75FC-47FB-864F-62F5392E6509}" dt="2026-03-24T10:02:24.501" v="395" actId="1076"/>
          <ac:picMkLst>
            <pc:docMk/>
            <pc:sldMk cId="2035034296" sldId="400"/>
            <ac:picMk id="2" creationId="{4AD538EA-276D-4BBE-5C54-763AFA61FE00}"/>
          </ac:picMkLst>
        </pc:picChg>
        <pc:picChg chg="mod">
          <ac:chgData name="Munyaradzi Nicholas Murira" userId="6ab3fae5-94bd-47ef-9f25-6c1f645127cf" providerId="ADAL" clId="{BBAD60DF-75FC-47FB-864F-62F5392E6509}" dt="2026-03-24T10:02:19.022" v="393" actId="1076"/>
          <ac:picMkLst>
            <pc:docMk/>
            <pc:sldMk cId="2035034296" sldId="400"/>
            <ac:picMk id="13" creationId="{00000000-0000-0000-0000-000000000000}"/>
          </ac:picMkLst>
        </pc:picChg>
      </pc:sldChg>
      <pc:sldChg chg="del">
        <pc:chgData name="Munyaradzi Nicholas Murira" userId="6ab3fae5-94bd-47ef-9f25-6c1f645127cf" providerId="ADAL" clId="{BBAD60DF-75FC-47FB-864F-62F5392E6509}" dt="2026-03-24T09:50:48.809" v="381" actId="47"/>
        <pc:sldMkLst>
          <pc:docMk/>
          <pc:sldMk cId="3924458809" sldId="460"/>
        </pc:sldMkLst>
      </pc:sldChg>
      <pc:sldChg chg="delSp del mod">
        <pc:chgData name="Munyaradzi Nicholas Murira" userId="6ab3fae5-94bd-47ef-9f25-6c1f645127cf" providerId="ADAL" clId="{BBAD60DF-75FC-47FB-864F-62F5392E6509}" dt="2026-03-24T09:48:16.379" v="354" actId="47"/>
        <pc:sldMkLst>
          <pc:docMk/>
          <pc:sldMk cId="982367751" sldId="500"/>
        </pc:sldMkLst>
      </pc:sldChg>
      <pc:sldChg chg="del">
        <pc:chgData name="Munyaradzi Nicholas Murira" userId="6ab3fae5-94bd-47ef-9f25-6c1f645127cf" providerId="ADAL" clId="{BBAD60DF-75FC-47FB-864F-62F5392E6509}" dt="2026-03-24T09:50:48.809" v="381" actId="47"/>
        <pc:sldMkLst>
          <pc:docMk/>
          <pc:sldMk cId="122344953" sldId="509"/>
        </pc:sldMkLst>
      </pc:sldChg>
      <pc:sldChg chg="add">
        <pc:chgData name="Munyaradzi Nicholas Murira" userId="6ab3fae5-94bd-47ef-9f25-6c1f645127cf" providerId="ADAL" clId="{BBAD60DF-75FC-47FB-864F-62F5392E6509}" dt="2026-03-24T10:24:19.541" v="600"/>
        <pc:sldMkLst>
          <pc:docMk/>
          <pc:sldMk cId="3407793759" sldId="511"/>
        </pc:sldMkLst>
      </pc:sldChg>
      <pc:sldChg chg="add">
        <pc:chgData name="Munyaradzi Nicholas Murira" userId="6ab3fae5-94bd-47ef-9f25-6c1f645127cf" providerId="ADAL" clId="{BBAD60DF-75FC-47FB-864F-62F5392E6509}" dt="2026-03-24T10:26:17.558" v="601"/>
        <pc:sldMkLst>
          <pc:docMk/>
          <pc:sldMk cId="3087328663" sldId="512"/>
        </pc:sldMkLst>
      </pc:sldChg>
      <pc:sldChg chg="add">
        <pc:chgData name="Munyaradzi Nicholas Murira" userId="6ab3fae5-94bd-47ef-9f25-6c1f645127cf" providerId="ADAL" clId="{BBAD60DF-75FC-47FB-864F-62F5392E6509}" dt="2026-03-24T10:51:49.911" v="642"/>
        <pc:sldMkLst>
          <pc:docMk/>
          <pc:sldMk cId="3079877485" sldId="516"/>
        </pc:sldMkLst>
      </pc:sldChg>
      <pc:sldChg chg="add">
        <pc:chgData name="Munyaradzi Nicholas Murira" userId="6ab3fae5-94bd-47ef-9f25-6c1f645127cf" providerId="ADAL" clId="{BBAD60DF-75FC-47FB-864F-62F5392E6509}" dt="2026-03-24T10:51:49.911" v="642"/>
        <pc:sldMkLst>
          <pc:docMk/>
          <pc:sldMk cId="2375208092" sldId="517"/>
        </pc:sldMkLst>
      </pc:sldChg>
      <pc:sldChg chg="add">
        <pc:chgData name="Munyaradzi Nicholas Murira" userId="6ab3fae5-94bd-47ef-9f25-6c1f645127cf" providerId="ADAL" clId="{BBAD60DF-75FC-47FB-864F-62F5392E6509}" dt="2026-03-24T10:51:49.911" v="642"/>
        <pc:sldMkLst>
          <pc:docMk/>
          <pc:sldMk cId="1107502939" sldId="522"/>
        </pc:sldMkLst>
      </pc:sldChg>
      <pc:sldChg chg="add">
        <pc:chgData name="Munyaradzi Nicholas Murira" userId="6ab3fae5-94bd-47ef-9f25-6c1f645127cf" providerId="ADAL" clId="{BBAD60DF-75FC-47FB-864F-62F5392E6509}" dt="2026-03-24T10:51:49.911" v="642"/>
        <pc:sldMkLst>
          <pc:docMk/>
          <pc:sldMk cId="3961642587" sldId="523"/>
        </pc:sldMkLst>
      </pc:sldChg>
      <pc:sldChg chg="add">
        <pc:chgData name="Munyaradzi Nicholas Murira" userId="6ab3fae5-94bd-47ef-9f25-6c1f645127cf" providerId="ADAL" clId="{BBAD60DF-75FC-47FB-864F-62F5392E6509}" dt="2026-03-24T10:56:02.581" v="645"/>
        <pc:sldMkLst>
          <pc:docMk/>
          <pc:sldMk cId="1600145866" sldId="524"/>
        </pc:sldMkLst>
      </pc:sldChg>
      <pc:sldChg chg="add">
        <pc:chgData name="Munyaradzi Nicholas Murira" userId="6ab3fae5-94bd-47ef-9f25-6c1f645127cf" providerId="ADAL" clId="{BBAD60DF-75FC-47FB-864F-62F5392E6509}" dt="2026-03-24T10:56:02.581" v="645"/>
        <pc:sldMkLst>
          <pc:docMk/>
          <pc:sldMk cId="2264550091" sldId="525"/>
        </pc:sldMkLst>
      </pc:sldChg>
      <pc:sldChg chg="add">
        <pc:chgData name="Munyaradzi Nicholas Murira" userId="6ab3fae5-94bd-47ef-9f25-6c1f645127cf" providerId="ADAL" clId="{BBAD60DF-75FC-47FB-864F-62F5392E6509}" dt="2026-03-24T10:56:02.581" v="645"/>
        <pc:sldMkLst>
          <pc:docMk/>
          <pc:sldMk cId="2390494831" sldId="526"/>
        </pc:sldMkLst>
      </pc:sldChg>
      <pc:sldChg chg="del">
        <pc:chgData name="Munyaradzi Nicholas Murira" userId="6ab3fae5-94bd-47ef-9f25-6c1f645127cf" providerId="ADAL" clId="{BBAD60DF-75FC-47FB-864F-62F5392E6509}" dt="2026-03-24T09:52:35.561" v="382" actId="47"/>
        <pc:sldMkLst>
          <pc:docMk/>
          <pc:sldMk cId="2150471070" sldId="530"/>
        </pc:sldMkLst>
      </pc:sldChg>
      <pc:sldChg chg="del">
        <pc:chgData name="Munyaradzi Nicholas Murira" userId="6ab3fae5-94bd-47ef-9f25-6c1f645127cf" providerId="ADAL" clId="{BBAD60DF-75FC-47FB-864F-62F5392E6509}" dt="2026-03-24T09:50:48.809" v="381" actId="47"/>
        <pc:sldMkLst>
          <pc:docMk/>
          <pc:sldMk cId="1358697554" sldId="532"/>
        </pc:sldMkLst>
      </pc:sldChg>
      <pc:sldChg chg="del">
        <pc:chgData name="Munyaradzi Nicholas Murira" userId="6ab3fae5-94bd-47ef-9f25-6c1f645127cf" providerId="ADAL" clId="{BBAD60DF-75FC-47FB-864F-62F5392E6509}" dt="2026-03-24T09:50:48.809" v="381" actId="47"/>
        <pc:sldMkLst>
          <pc:docMk/>
          <pc:sldMk cId="2421066789" sldId="533"/>
        </pc:sldMkLst>
      </pc:sldChg>
      <pc:sldChg chg="del">
        <pc:chgData name="Munyaradzi Nicholas Murira" userId="6ab3fae5-94bd-47ef-9f25-6c1f645127cf" providerId="ADAL" clId="{BBAD60DF-75FC-47FB-864F-62F5392E6509}" dt="2026-03-24T09:50:48.809" v="381" actId="47"/>
        <pc:sldMkLst>
          <pc:docMk/>
          <pc:sldMk cId="450108815" sldId="534"/>
        </pc:sldMkLst>
      </pc:sldChg>
      <pc:sldChg chg="del">
        <pc:chgData name="Munyaradzi Nicholas Murira" userId="6ab3fae5-94bd-47ef-9f25-6c1f645127cf" providerId="ADAL" clId="{BBAD60DF-75FC-47FB-864F-62F5392E6509}" dt="2026-03-24T09:50:48.809" v="381" actId="47"/>
        <pc:sldMkLst>
          <pc:docMk/>
          <pc:sldMk cId="3353550872" sldId="535"/>
        </pc:sldMkLst>
      </pc:sldChg>
      <pc:sldChg chg="del">
        <pc:chgData name="Munyaradzi Nicholas Murira" userId="6ab3fae5-94bd-47ef-9f25-6c1f645127cf" providerId="ADAL" clId="{BBAD60DF-75FC-47FB-864F-62F5392E6509}" dt="2026-03-24T09:50:48.809" v="381" actId="47"/>
        <pc:sldMkLst>
          <pc:docMk/>
          <pc:sldMk cId="3276137546" sldId="536"/>
        </pc:sldMkLst>
      </pc:sldChg>
      <pc:sldChg chg="modSp del mod">
        <pc:chgData name="Munyaradzi Nicholas Murira" userId="6ab3fae5-94bd-47ef-9f25-6c1f645127cf" providerId="ADAL" clId="{BBAD60DF-75FC-47FB-864F-62F5392E6509}" dt="2026-03-24T09:50:48.809" v="381" actId="47"/>
        <pc:sldMkLst>
          <pc:docMk/>
          <pc:sldMk cId="3505261374" sldId="538"/>
        </pc:sldMkLst>
      </pc:sldChg>
      <pc:sldChg chg="modSp del mod">
        <pc:chgData name="Munyaradzi Nicholas Murira" userId="6ab3fae5-94bd-47ef-9f25-6c1f645127cf" providerId="ADAL" clId="{BBAD60DF-75FC-47FB-864F-62F5392E6509}" dt="2026-03-24T09:50:48.809" v="381" actId="47"/>
        <pc:sldMkLst>
          <pc:docMk/>
          <pc:sldMk cId="424513372" sldId="539"/>
        </pc:sldMkLst>
      </pc:sldChg>
      <pc:sldChg chg="modSp del mod">
        <pc:chgData name="Munyaradzi Nicholas Murira" userId="6ab3fae5-94bd-47ef-9f25-6c1f645127cf" providerId="ADAL" clId="{BBAD60DF-75FC-47FB-864F-62F5392E6509}" dt="2026-03-24T09:50:48.809" v="381" actId="47"/>
        <pc:sldMkLst>
          <pc:docMk/>
          <pc:sldMk cId="2849749320" sldId="540"/>
        </pc:sldMkLst>
      </pc:sldChg>
      <pc:sldChg chg="modSp add del mod modAnim">
        <pc:chgData name="Munyaradzi Nicholas Murira" userId="6ab3fae5-94bd-47ef-9f25-6c1f645127cf" providerId="ADAL" clId="{BBAD60DF-75FC-47FB-864F-62F5392E6509}" dt="2026-03-24T09:50:48.809" v="381" actId="47"/>
        <pc:sldMkLst>
          <pc:docMk/>
          <pc:sldMk cId="3849847426" sldId="541"/>
        </pc:sldMkLst>
      </pc:sldChg>
      <pc:sldChg chg="modSp add mod">
        <pc:chgData name="Munyaradzi Nicholas Murira" userId="6ab3fae5-94bd-47ef-9f25-6c1f645127cf" providerId="ADAL" clId="{BBAD60DF-75FC-47FB-864F-62F5392E6509}" dt="2026-03-24T09:49:10.592" v="360" actId="27636"/>
        <pc:sldMkLst>
          <pc:docMk/>
          <pc:sldMk cId="3252905662" sldId="1081"/>
        </pc:sldMkLst>
        <pc:spChg chg="mod">
          <ac:chgData name="Munyaradzi Nicholas Murira" userId="6ab3fae5-94bd-47ef-9f25-6c1f645127cf" providerId="ADAL" clId="{BBAD60DF-75FC-47FB-864F-62F5392E6509}" dt="2026-03-24T09:49:10.592" v="360" actId="27636"/>
          <ac:spMkLst>
            <pc:docMk/>
            <pc:sldMk cId="3252905662" sldId="1081"/>
            <ac:spMk id="2" creationId="{00000000-0000-0000-0000-000000000000}"/>
          </ac:spMkLst>
        </pc:spChg>
      </pc:sldChg>
      <pc:sldChg chg="modSp add del mod">
        <pc:chgData name="Munyaradzi Nicholas Murira" userId="6ab3fae5-94bd-47ef-9f25-6c1f645127cf" providerId="ADAL" clId="{BBAD60DF-75FC-47FB-864F-62F5392E6509}" dt="2026-03-24T10:50:00.826" v="641" actId="47"/>
        <pc:sldMkLst>
          <pc:docMk/>
          <pc:sldMk cId="4097363331" sldId="1085"/>
        </pc:sldMkLst>
        <pc:spChg chg="mod">
          <ac:chgData name="Munyaradzi Nicholas Murira" userId="6ab3fae5-94bd-47ef-9f25-6c1f645127cf" providerId="ADAL" clId="{BBAD60DF-75FC-47FB-864F-62F5392E6509}" dt="2026-03-24T09:49:10.605" v="364" actId="27636"/>
          <ac:spMkLst>
            <pc:docMk/>
            <pc:sldMk cId="4097363331" sldId="1085"/>
            <ac:spMk id="2" creationId="{00000000-0000-0000-0000-000000000000}"/>
          </ac:spMkLst>
        </pc:spChg>
      </pc:sldChg>
      <pc:sldChg chg="modSp add del mod">
        <pc:chgData name="Munyaradzi Nicholas Murira" userId="6ab3fae5-94bd-47ef-9f25-6c1f645127cf" providerId="ADAL" clId="{BBAD60DF-75FC-47FB-864F-62F5392E6509}" dt="2026-03-24T10:56:39.299" v="646" actId="47"/>
        <pc:sldMkLst>
          <pc:docMk/>
          <pc:sldMk cId="826392832" sldId="1089"/>
        </pc:sldMkLst>
        <pc:spChg chg="mod">
          <ac:chgData name="Munyaradzi Nicholas Murira" userId="6ab3fae5-94bd-47ef-9f25-6c1f645127cf" providerId="ADAL" clId="{BBAD60DF-75FC-47FB-864F-62F5392E6509}" dt="2026-03-24T09:49:10.622" v="370" actId="27636"/>
          <ac:spMkLst>
            <pc:docMk/>
            <pc:sldMk cId="826392832" sldId="1089"/>
            <ac:spMk id="2" creationId="{00000000-0000-0000-0000-000000000000}"/>
          </ac:spMkLst>
        </pc:spChg>
      </pc:sldChg>
      <pc:sldChg chg="modSp add del mod">
        <pc:chgData name="Munyaradzi Nicholas Murira" userId="6ab3fae5-94bd-47ef-9f25-6c1f645127cf" providerId="ADAL" clId="{BBAD60DF-75FC-47FB-864F-62F5392E6509}" dt="2026-03-24T10:56:39.299" v="646" actId="47"/>
        <pc:sldMkLst>
          <pc:docMk/>
          <pc:sldMk cId="92120793" sldId="1091"/>
        </pc:sldMkLst>
        <pc:spChg chg="mod">
          <ac:chgData name="Munyaradzi Nicholas Murira" userId="6ab3fae5-94bd-47ef-9f25-6c1f645127cf" providerId="ADAL" clId="{BBAD60DF-75FC-47FB-864F-62F5392E6509}" dt="2026-03-24T09:49:10.627" v="372" actId="27636"/>
          <ac:spMkLst>
            <pc:docMk/>
            <pc:sldMk cId="92120793" sldId="1091"/>
            <ac:spMk id="2" creationId="{00000000-0000-0000-0000-000000000000}"/>
          </ac:spMkLst>
        </pc:spChg>
      </pc:sldChg>
      <pc:sldChg chg="modSp add del mod">
        <pc:chgData name="Munyaradzi Nicholas Murira" userId="6ab3fae5-94bd-47ef-9f25-6c1f645127cf" providerId="ADAL" clId="{BBAD60DF-75FC-47FB-864F-62F5392E6509}" dt="2026-03-24T10:57:12.390" v="647" actId="47"/>
        <pc:sldMkLst>
          <pc:docMk/>
          <pc:sldMk cId="1567832863" sldId="1092"/>
        </pc:sldMkLst>
        <pc:spChg chg="mod">
          <ac:chgData name="Munyaradzi Nicholas Murira" userId="6ab3fae5-94bd-47ef-9f25-6c1f645127cf" providerId="ADAL" clId="{BBAD60DF-75FC-47FB-864F-62F5392E6509}" dt="2026-03-24T09:49:10.633" v="374" actId="27636"/>
          <ac:spMkLst>
            <pc:docMk/>
            <pc:sldMk cId="1567832863" sldId="1092"/>
            <ac:spMk id="2" creationId="{00000000-0000-0000-0000-000000000000}"/>
          </ac:spMkLst>
        </pc:spChg>
      </pc:sldChg>
      <pc:sldChg chg="add">
        <pc:chgData name="Munyaradzi Nicholas Murira" userId="6ab3fae5-94bd-47ef-9f25-6c1f645127cf" providerId="ADAL" clId="{BBAD60DF-75FC-47FB-864F-62F5392E6509}" dt="2026-03-24T09:56:33.230" v="383"/>
        <pc:sldMkLst>
          <pc:docMk/>
          <pc:sldMk cId="764905935" sldId="1094"/>
        </pc:sldMkLst>
      </pc:sldChg>
      <pc:sldChg chg="modSp add del mod">
        <pc:chgData name="Munyaradzi Nicholas Murira" userId="6ab3fae5-94bd-47ef-9f25-6c1f645127cf" providerId="ADAL" clId="{BBAD60DF-75FC-47FB-864F-62F5392E6509}" dt="2026-03-24T10:57:33.246" v="648" actId="47"/>
        <pc:sldMkLst>
          <pc:docMk/>
          <pc:sldMk cId="4266815401" sldId="1095"/>
        </pc:sldMkLst>
        <pc:spChg chg="mod">
          <ac:chgData name="Munyaradzi Nicholas Murira" userId="6ab3fae5-94bd-47ef-9f25-6c1f645127cf" providerId="ADAL" clId="{BBAD60DF-75FC-47FB-864F-62F5392E6509}" dt="2026-03-24T09:49:10.648" v="379" actId="27636"/>
          <ac:spMkLst>
            <pc:docMk/>
            <pc:sldMk cId="4266815401" sldId="1095"/>
            <ac:spMk id="2" creationId="{00000000-0000-0000-0000-000000000000}"/>
          </ac:spMkLst>
        </pc:spChg>
      </pc:sldChg>
      <pc:sldChg chg="add">
        <pc:chgData name="Munyaradzi Nicholas Murira" userId="6ab3fae5-94bd-47ef-9f25-6c1f645127cf" providerId="ADAL" clId="{BBAD60DF-75FC-47FB-864F-62F5392E6509}" dt="2026-03-24T09:56:33.230" v="383"/>
        <pc:sldMkLst>
          <pc:docMk/>
          <pc:sldMk cId="1834200096" sldId="1096"/>
        </pc:sldMkLst>
      </pc:sldChg>
      <pc:sldChg chg="modSp add del mod">
        <pc:chgData name="Munyaradzi Nicholas Murira" userId="6ab3fae5-94bd-47ef-9f25-6c1f645127cf" providerId="ADAL" clId="{BBAD60DF-75FC-47FB-864F-62F5392E6509}" dt="2026-03-24T10:57:35.519" v="649" actId="47"/>
        <pc:sldMkLst>
          <pc:docMk/>
          <pc:sldMk cId="3482539533" sldId="1099"/>
        </pc:sldMkLst>
        <pc:spChg chg="mod">
          <ac:chgData name="Munyaradzi Nicholas Murira" userId="6ab3fae5-94bd-47ef-9f25-6c1f645127cf" providerId="ADAL" clId="{BBAD60DF-75FC-47FB-864F-62F5392E6509}" dt="2026-03-24T09:49:10.654" v="380" actId="27636"/>
          <ac:spMkLst>
            <pc:docMk/>
            <pc:sldMk cId="3482539533" sldId="1099"/>
            <ac:spMk id="56321" creationId="{00000000-0000-0000-0000-000000000000}"/>
          </ac:spMkLst>
        </pc:spChg>
      </pc:sldChg>
      <pc:sldChg chg="modSp add del mod">
        <pc:chgData name="Munyaradzi Nicholas Murira" userId="6ab3fae5-94bd-47ef-9f25-6c1f645127cf" providerId="ADAL" clId="{BBAD60DF-75FC-47FB-864F-62F5392E6509}" dt="2026-03-24T10:50:00.826" v="641" actId="47"/>
        <pc:sldMkLst>
          <pc:docMk/>
          <pc:sldMk cId="2426840431" sldId="1100"/>
        </pc:sldMkLst>
        <pc:spChg chg="mod">
          <ac:chgData name="Munyaradzi Nicholas Murira" userId="6ab3fae5-94bd-47ef-9f25-6c1f645127cf" providerId="ADAL" clId="{BBAD60DF-75FC-47FB-864F-62F5392E6509}" dt="2026-03-24T09:49:10.596" v="361" actId="27636"/>
          <ac:spMkLst>
            <pc:docMk/>
            <pc:sldMk cId="2426840431" sldId="1100"/>
            <ac:spMk id="2" creationId="{00000000-0000-0000-0000-000000000000}"/>
          </ac:spMkLst>
        </pc:spChg>
      </pc:sldChg>
      <pc:sldChg chg="modSp add del mod">
        <pc:chgData name="Munyaradzi Nicholas Murira" userId="6ab3fae5-94bd-47ef-9f25-6c1f645127cf" providerId="ADAL" clId="{BBAD60DF-75FC-47FB-864F-62F5392E6509}" dt="2026-03-24T10:56:39.299" v="646" actId="47"/>
        <pc:sldMkLst>
          <pc:docMk/>
          <pc:sldMk cId="0" sldId="1101"/>
        </pc:sldMkLst>
        <pc:spChg chg="mod">
          <ac:chgData name="Munyaradzi Nicholas Murira" userId="6ab3fae5-94bd-47ef-9f25-6c1f645127cf" providerId="ADAL" clId="{BBAD60DF-75FC-47FB-864F-62F5392E6509}" dt="2026-03-24T09:49:10.617" v="368" actId="27636"/>
          <ac:spMkLst>
            <pc:docMk/>
            <pc:sldMk cId="0" sldId="1101"/>
            <ac:spMk id="2" creationId="{00000000-0000-0000-0000-000000000000}"/>
          </ac:spMkLst>
        </pc:spChg>
        <pc:spChg chg="mod">
          <ac:chgData name="Munyaradzi Nicholas Murira" userId="6ab3fae5-94bd-47ef-9f25-6c1f645127cf" providerId="ADAL" clId="{BBAD60DF-75FC-47FB-864F-62F5392E6509}" dt="2026-03-24T09:49:10.618" v="369" actId="27636"/>
          <ac:spMkLst>
            <pc:docMk/>
            <pc:sldMk cId="0" sldId="1101"/>
            <ac:spMk id="3" creationId="{00000000-0000-0000-0000-000000000000}"/>
          </ac:spMkLst>
        </pc:spChg>
      </pc:sldChg>
      <pc:sldChg chg="add">
        <pc:chgData name="Munyaradzi Nicholas Murira" userId="6ab3fae5-94bd-47ef-9f25-6c1f645127cf" providerId="ADAL" clId="{BBAD60DF-75FC-47FB-864F-62F5392E6509}" dt="2026-03-24T09:56:33.230" v="383"/>
        <pc:sldMkLst>
          <pc:docMk/>
          <pc:sldMk cId="2854723105" sldId="1102"/>
        </pc:sldMkLst>
      </pc:sldChg>
      <pc:sldChg chg="add">
        <pc:chgData name="Munyaradzi Nicholas Murira" userId="6ab3fae5-94bd-47ef-9f25-6c1f645127cf" providerId="ADAL" clId="{BBAD60DF-75FC-47FB-864F-62F5392E6509}" dt="2026-03-24T09:59:29.200" v="384"/>
        <pc:sldMkLst>
          <pc:docMk/>
          <pc:sldMk cId="511811733" sldId="1103"/>
        </pc:sldMkLst>
      </pc:sldChg>
      <pc:sldChg chg="addSp delSp modSp add mod delAnim">
        <pc:chgData name="Munyaradzi Nicholas Murira" userId="6ab3fae5-94bd-47ef-9f25-6c1f645127cf" providerId="ADAL" clId="{BBAD60DF-75FC-47FB-864F-62F5392E6509}" dt="2026-03-24T10:32:09.104" v="629" actId="255"/>
        <pc:sldMkLst>
          <pc:docMk/>
          <pc:sldMk cId="298022686" sldId="1104"/>
        </pc:sldMkLst>
        <pc:spChg chg="mod">
          <ac:chgData name="Munyaradzi Nicholas Murira" userId="6ab3fae5-94bd-47ef-9f25-6c1f645127cf" providerId="ADAL" clId="{BBAD60DF-75FC-47FB-864F-62F5392E6509}" dt="2026-03-24T10:31:22.385" v="621" actId="5793"/>
          <ac:spMkLst>
            <pc:docMk/>
            <pc:sldMk cId="298022686" sldId="1104"/>
            <ac:spMk id="3" creationId="{97CA006A-7B43-B05A-FC53-4C26A2F0130A}"/>
          </ac:spMkLst>
        </pc:spChg>
        <pc:spChg chg="add mod">
          <ac:chgData name="Munyaradzi Nicholas Murira" userId="6ab3fae5-94bd-47ef-9f25-6c1f645127cf" providerId="ADAL" clId="{BBAD60DF-75FC-47FB-864F-62F5392E6509}" dt="2026-03-24T10:32:09.104" v="629" actId="255"/>
          <ac:spMkLst>
            <pc:docMk/>
            <pc:sldMk cId="298022686" sldId="1104"/>
            <ac:spMk id="4" creationId="{02F4A84C-CC67-AF11-0123-5AC4582E266C}"/>
          </ac:spMkLst>
        </pc:spChg>
        <pc:spChg chg="del">
          <ac:chgData name="Munyaradzi Nicholas Murira" userId="6ab3fae5-94bd-47ef-9f25-6c1f645127cf" providerId="ADAL" clId="{BBAD60DF-75FC-47FB-864F-62F5392E6509}" dt="2026-03-24T10:31:28.685" v="622" actId="478"/>
          <ac:spMkLst>
            <pc:docMk/>
            <pc:sldMk cId="298022686" sldId="1104"/>
            <ac:spMk id="5" creationId="{88F5EFB0-4280-A9E2-C276-2DEBDED216DC}"/>
          </ac:spMkLst>
        </pc:spChg>
      </pc:sldChg>
      <pc:sldChg chg="add del">
        <pc:chgData name="Munyaradzi Nicholas Murira" userId="6ab3fae5-94bd-47ef-9f25-6c1f645127cf" providerId="ADAL" clId="{BBAD60DF-75FC-47FB-864F-62F5392E6509}" dt="2026-03-24T10:34:17.018" v="631"/>
        <pc:sldMkLst>
          <pc:docMk/>
          <pc:sldMk cId="225904108" sldId="1105"/>
        </pc:sldMkLst>
      </pc:sldChg>
      <pc:sldChg chg="addSp delSp modSp add mod delAnim">
        <pc:chgData name="Munyaradzi Nicholas Murira" userId="6ab3fae5-94bd-47ef-9f25-6c1f645127cf" providerId="ADAL" clId="{BBAD60DF-75FC-47FB-864F-62F5392E6509}" dt="2026-03-24T10:35:17.063" v="637" actId="14100"/>
        <pc:sldMkLst>
          <pc:docMk/>
          <pc:sldMk cId="3852428140" sldId="1105"/>
        </pc:sldMkLst>
        <pc:spChg chg="add mod">
          <ac:chgData name="Munyaradzi Nicholas Murira" userId="6ab3fae5-94bd-47ef-9f25-6c1f645127cf" providerId="ADAL" clId="{BBAD60DF-75FC-47FB-864F-62F5392E6509}" dt="2026-03-24T10:35:17.063" v="637" actId="14100"/>
          <ac:spMkLst>
            <pc:docMk/>
            <pc:sldMk cId="3852428140" sldId="1105"/>
            <ac:spMk id="4" creationId="{B041D040-92EC-F0C8-0299-0CB30E56B35B}"/>
          </ac:spMkLst>
        </pc:spChg>
        <pc:spChg chg="del">
          <ac:chgData name="Munyaradzi Nicholas Murira" userId="6ab3fae5-94bd-47ef-9f25-6c1f645127cf" providerId="ADAL" clId="{BBAD60DF-75FC-47FB-864F-62F5392E6509}" dt="2026-03-24T10:35:00.840" v="633" actId="478"/>
          <ac:spMkLst>
            <pc:docMk/>
            <pc:sldMk cId="3852428140" sldId="1105"/>
            <ac:spMk id="5" creationId="{5228983A-BD54-C6CA-4251-D17AF6BCC4A0}"/>
          </ac:spMkLst>
        </pc:spChg>
      </pc:sldChg>
      <pc:sldChg chg="add del">
        <pc:chgData name="Munyaradzi Nicholas Murira" userId="6ab3fae5-94bd-47ef-9f25-6c1f645127cf" providerId="ADAL" clId="{BBAD60DF-75FC-47FB-864F-62F5392E6509}" dt="2026-03-24T10:54:44.647" v="644"/>
        <pc:sldMkLst>
          <pc:docMk/>
          <pc:sldMk cId="3196269434" sldId="1106"/>
        </pc:sldMkLst>
      </pc:sldChg>
      <pc:sldChg chg="add del">
        <pc:chgData name="Munyaradzi Nicholas Murira" userId="6ab3fae5-94bd-47ef-9f25-6c1f645127cf" providerId="ADAL" clId="{BBAD60DF-75FC-47FB-864F-62F5392E6509}" dt="2026-03-24T10:54:44.647" v="644"/>
        <pc:sldMkLst>
          <pc:docMk/>
          <pc:sldMk cId="395608966" sldId="1107"/>
        </pc:sldMkLst>
      </pc:sldChg>
      <pc:sldChg chg="add del">
        <pc:chgData name="Munyaradzi Nicholas Murira" userId="6ab3fae5-94bd-47ef-9f25-6c1f645127cf" providerId="ADAL" clId="{BBAD60DF-75FC-47FB-864F-62F5392E6509}" dt="2026-03-24T10:54:44.647" v="644"/>
        <pc:sldMkLst>
          <pc:docMk/>
          <pc:sldMk cId="3567460815" sldId="1108"/>
        </pc:sldMkLst>
      </pc:sldChg>
      <pc:sldChg chg="add del">
        <pc:chgData name="Munyaradzi Nicholas Murira" userId="6ab3fae5-94bd-47ef-9f25-6c1f645127cf" providerId="ADAL" clId="{BBAD60DF-75FC-47FB-864F-62F5392E6509}" dt="2026-03-24T10:54:44.647" v="644"/>
        <pc:sldMkLst>
          <pc:docMk/>
          <pc:sldMk cId="989574512" sldId="1109"/>
        </pc:sldMkLst>
      </pc:sldChg>
      <pc:sldMasterChg chg="delSldLayout">
        <pc:chgData name="Munyaradzi Nicholas Murira" userId="6ab3fae5-94bd-47ef-9f25-6c1f645127cf" providerId="ADAL" clId="{BBAD60DF-75FC-47FB-864F-62F5392E6509}" dt="2026-03-24T10:57:35.519" v="649" actId="47"/>
        <pc:sldMasterMkLst>
          <pc:docMk/>
          <pc:sldMasterMk cId="4118905666" sldId="2147483678"/>
        </pc:sldMasterMkLst>
        <pc:sldLayoutChg chg="del">
          <pc:chgData name="Munyaradzi Nicholas Murira" userId="6ab3fae5-94bd-47ef-9f25-6c1f645127cf" providerId="ADAL" clId="{BBAD60DF-75FC-47FB-864F-62F5392E6509}" dt="2026-03-24T09:52:35.561" v="382" actId="47"/>
          <pc:sldLayoutMkLst>
            <pc:docMk/>
            <pc:sldMasterMk cId="4118905666" sldId="2147483678"/>
            <pc:sldLayoutMk cId="2497117195" sldId="2147483684"/>
          </pc:sldLayoutMkLst>
        </pc:sldLayoutChg>
        <pc:sldLayoutChg chg="del">
          <pc:chgData name="Munyaradzi Nicholas Murira" userId="6ab3fae5-94bd-47ef-9f25-6c1f645127cf" providerId="ADAL" clId="{BBAD60DF-75FC-47FB-864F-62F5392E6509}" dt="2026-03-24T10:57:35.519" v="649" actId="47"/>
          <pc:sldLayoutMkLst>
            <pc:docMk/>
            <pc:sldMasterMk cId="4118905666" sldId="2147483678"/>
            <pc:sldLayoutMk cId="81845231" sldId="2147483685"/>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0B9870-357E-6A23-308D-510DAD4CAF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32768B-9592-245D-B907-80A53693C15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551E59A-8412-28B4-4CB5-0D1E60C0C69F}"/>
              </a:ext>
            </a:extLst>
          </p:cNvPr>
          <p:cNvSpPr>
            <a:spLocks noGrp="1"/>
          </p:cNvSpPr>
          <p:nvPr>
            <p:ph type="body" idx="1"/>
          </p:nvPr>
        </p:nvSpPr>
        <p:spPr/>
        <p:txBody>
          <a:bodyPr/>
          <a:lstStyle/>
          <a:p>
            <a:r>
              <a:rPr lang="en-US"/>
              <a:t>10: Cybersecurity Principles, Practices, and Processes
10.1: The Three Dimensions
10.1.1: Avatar</a:t>
            </a:r>
          </a:p>
          <a:p>
            <a:r>
              <a:rPr lang="en-US"/>
              <a:t>10.1.2: The Cybersecurity Cube
</a:t>
            </a:r>
          </a:p>
        </p:txBody>
      </p:sp>
      <p:sp>
        <p:nvSpPr>
          <p:cNvPr id="4" name="Slide Number Placeholder 3">
            <a:extLst>
              <a:ext uri="{FF2B5EF4-FFF2-40B4-BE49-F238E27FC236}">
                <a16:creationId xmlns:a16="http://schemas.microsoft.com/office/drawing/2014/main" id="{962B0E8C-8884-399A-D9FE-2D6071459206}"/>
              </a:ext>
            </a:extLst>
          </p:cNvPr>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498519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10: Cybersecurity Principles, Practices, and Processes
10.1: The Three Dimensions
10.1.3: CIA Triad – The Principle of Confidentiality</a:t>
            </a:r>
            <a:endParaRPr lang="pt-BR" dirty="0"/>
          </a:p>
          <a:p>
            <a:r>
              <a:rPr lang="en-US" dirty="0"/>
              <a:t>10.1.4: Activity - Protecting Data Privacy</a:t>
            </a:r>
          </a:p>
          <a:p>
            <a:r>
              <a:rPr lang="en-US" dirty="0"/>
              <a:t>10.1.5: Avatar
</a:t>
            </a:r>
            <a:endParaRPr lang="en-US" dirty="0">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31993513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13965447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10: Cybersecurity Principles, Practices, and Processes
10.1: The Three Dimensions
10.1.6: Data Integrity
10.1.7: Activity - Availability</a:t>
            </a:r>
            <a:endParaRPr lang="pt-BR" dirty="0"/>
          </a:p>
          <a:p>
            <a:r>
              <a:rPr lang="en-US" dirty="0"/>
              <a:t>10.1.8: Avatar
</a:t>
            </a:r>
            <a:endParaRPr lang="en-US" dirty="0">
              <a:cs typeface="Calibri"/>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6C730D-B46B-6873-5F02-C8B8DD109A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61355A-83C5-0B3D-9285-0F07C819B86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3654622-398F-ED9B-85B1-BF201305564D}"/>
              </a:ext>
            </a:extLst>
          </p:cNvPr>
          <p:cNvSpPr>
            <a:spLocks noGrp="1"/>
          </p:cNvSpPr>
          <p:nvPr>
            <p:ph type="body" idx="1"/>
          </p:nvPr>
        </p:nvSpPr>
        <p:spPr/>
        <p:txBody>
          <a:bodyPr/>
          <a:lstStyle/>
          <a:p>
            <a:r>
              <a:rPr lang="en-US" dirty="0"/>
              <a:t>10: Cybersecurity Principles, Practices, and Processes
10.1: The Three Dimensions
10.1.6: Data Integrity
10.1.7: Activity - Availability</a:t>
            </a:r>
            <a:endParaRPr lang="pt-BR" dirty="0"/>
          </a:p>
          <a:p>
            <a:r>
              <a:rPr lang="en-US" dirty="0"/>
              <a:t>10.1.8: Avatar
</a:t>
            </a:r>
            <a:endParaRPr lang="en-US" dirty="0">
              <a:cs typeface="Calibri"/>
            </a:endParaRPr>
          </a:p>
          <a:p>
            <a:endParaRPr lang="en-US" dirty="0"/>
          </a:p>
        </p:txBody>
      </p:sp>
      <p:sp>
        <p:nvSpPr>
          <p:cNvPr id="4" name="Slide Number Placeholder 3">
            <a:extLst>
              <a:ext uri="{FF2B5EF4-FFF2-40B4-BE49-F238E27FC236}">
                <a16:creationId xmlns:a16="http://schemas.microsoft.com/office/drawing/2014/main" id="{44FE5A89-BD25-2A2C-C0F7-E6651D88EB70}"/>
              </a:ext>
            </a:extLst>
          </p:cNvPr>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27467803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46BE67-8B08-6276-B19E-F1698172B3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6DABBE-2AB0-E7EE-087B-33071CE2825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775938E-77C1-8138-3975-0C8F13DDEA76}"/>
              </a:ext>
            </a:extLst>
          </p:cNvPr>
          <p:cNvSpPr>
            <a:spLocks noGrp="1"/>
          </p:cNvSpPr>
          <p:nvPr>
            <p:ph type="body" idx="1"/>
          </p:nvPr>
        </p:nvSpPr>
        <p:spPr/>
        <p:txBody>
          <a:bodyPr/>
          <a:lstStyle/>
          <a:p>
            <a:r>
              <a:rPr lang="en-US"/>
              <a:t>10: Cybersecurity Principles, Practices, and Processes
10.1: The Three Dimensions
10.1.9: Ensuring Availability
</a:t>
            </a:r>
          </a:p>
        </p:txBody>
      </p:sp>
      <p:sp>
        <p:nvSpPr>
          <p:cNvPr id="4" name="Slide Number Placeholder 3">
            <a:extLst>
              <a:ext uri="{FF2B5EF4-FFF2-40B4-BE49-F238E27FC236}">
                <a16:creationId xmlns:a16="http://schemas.microsoft.com/office/drawing/2014/main" id="{BB567BD8-2F93-21DE-E2DD-F8C0AEBFAF50}"/>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1007816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10: Cybersecurity Principles, Practices, and Processes
10.1: The Three Dimensions
10.1.9: Ensuring Availability
</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10: Cybersecurity Principles, Practices, and Processes
10.1: The Three Dimensions
10.1.9: Ensuring Availability (Cont.)
</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3186506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15623133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927366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33477416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2309458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669612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28802487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cSld name="CHUNK">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0" y="365760"/>
            <a:ext cx="12192000" cy="1219200"/>
          </a:xfrm>
          <a:prstGeom prst="rect">
            <a:avLst/>
          </a:prstGeom>
          <a:noFill/>
          <a:ln/>
        </p:spPr>
        <p:txBody>
          <a:bodyPr wrap="square" rtlCol="0"/>
          <a:lstStyle>
            <a:lvl1pPr marL="0" indent="0">
              <a:buNone/>
              <a:defRPr lang="en-US" sz="2200" dirty="0">
                <a:solidFill>
                  <a:srgbClr val="024C69"/>
                </a:solidFill>
                <a:latin typeface="Arial" pitchFamily="34" charset="0"/>
                <a:ea typeface="Arial" pitchFamily="34" charset="-122"/>
                <a:cs typeface="Arial" pitchFamily="34" charset="-120"/>
              </a:defRPr>
            </a:lvl1pPr>
          </a:lstStyle>
          <a:p>
            <a:pPr marL="0" indent="0">
              <a:buNone/>
            </a:pPr>
            <a:r>
              <a:rPr lang="en-US" sz="2200">
                <a:solidFill>
                  <a:srgbClr val="024C69"/>
                </a:solidFill>
                <a:latin typeface="Arial" pitchFamily="34" charset="0"/>
                <a:ea typeface="Arial" pitchFamily="34" charset="-122"/>
                <a:cs typeface="Arial" pitchFamily="34" charset="-120"/>
              </a:rPr>
              <a:t>(custom placeholder text!)</a:t>
            </a:r>
            <a:endParaRPr lang="en-US" sz="2200"/>
          </a:p>
        </p:txBody>
      </p:sp>
      <p:sp>
        <p:nvSpPr>
          <p:cNvPr id="3" name="Text 0"/>
          <p:cNvSpPr>
            <a:spLocks noGrp="1"/>
          </p:cNvSpPr>
          <p:nvPr>
            <p:ph type="body" idx="101" hasCustomPrompt="1"/>
          </p:nvPr>
        </p:nvSpPr>
        <p:spPr>
          <a:xfrm>
            <a:off x="0" y="0"/>
            <a:ext cx="12192000" cy="365760"/>
          </a:xfrm>
          <a:prstGeom prst="rect">
            <a:avLst/>
          </a:prstGeom>
          <a:noFill/>
          <a:ln/>
        </p:spPr>
        <p:txBody>
          <a:bodyPr wrap="square" rtlCol="0"/>
          <a:lstStyle>
            <a:lvl1pPr marL="0" indent="0">
              <a:buNone/>
              <a:defRPr lang="en-US" sz="1600" dirty="0">
                <a:solidFill>
                  <a:srgbClr val="024C69"/>
                </a:solidFill>
                <a:latin typeface="Arial" pitchFamily="34" charset="0"/>
                <a:ea typeface="Arial" pitchFamily="34" charset="-122"/>
                <a:cs typeface="Arial" pitchFamily="34" charset="-120"/>
              </a:defRPr>
            </a:lvl1pPr>
          </a:lstStyle>
          <a:p>
            <a:pPr marL="0" indent="0">
              <a:buNone/>
            </a:pPr>
            <a:r>
              <a:rPr lang="en-US" sz="1600">
                <a:solidFill>
                  <a:srgbClr val="024C69"/>
                </a:solidFill>
                <a:latin typeface="Arial" pitchFamily="34" charset="0"/>
                <a:ea typeface="Arial" pitchFamily="34" charset="-122"/>
                <a:cs typeface="Arial" pitchFamily="34" charset="-120"/>
              </a:rPr>
              <a:t>(custom placeholder text!)</a:t>
            </a:r>
            <a:endParaRPr lang="en-US" sz="1600"/>
          </a:p>
        </p:txBody>
      </p:sp>
      <p:sp>
        <p:nvSpPr>
          <p:cNvPr id="4" name="Text 0"/>
          <p:cNvSpPr/>
          <p:nvPr/>
        </p:nvSpPr>
        <p:spPr>
          <a:xfrm>
            <a:off x="1219200" y="6172200"/>
            <a:ext cx="10363200" cy="304800"/>
          </a:xfrm>
          <a:prstGeom prst="rect">
            <a:avLst/>
          </a:prstGeom>
          <a:noFill/>
          <a:ln/>
        </p:spPr>
        <p:txBody>
          <a:bodyPr wrap="square" rtlCol="0" anchor="t">
            <a:normAutofit/>
          </a:bodyPr>
          <a:lstStyle/>
          <a:p>
            <a:pPr algn="r"/>
            <a:r>
              <a:rPr lang="en-US" sz="600">
                <a:solidFill>
                  <a:srgbClr val="D9D9D9"/>
                </a:solidFill>
              </a:rPr>
              <a:t>© 2020  Cisco and/or its affiliates. All rights reserved.   Cisco Confidential</a:t>
            </a:r>
            <a:endParaRPr lang="en-US" sz="600"/>
          </a:p>
        </p:txBody>
      </p:sp>
      <p:pic>
        <p:nvPicPr>
          <p:cNvPr id="5" name="Image 0" descr="C:/Users/ahungerf/git/netacad-vudu/src/pptx/assets/Cisco_logo_sm.png"/>
          <p:cNvPicPr>
            <a:picLocks noChangeAspect="1"/>
          </p:cNvPicPr>
          <p:nvPr/>
        </p:nvPicPr>
        <p:blipFill>
          <a:blip r:embed="rId2"/>
          <a:stretch>
            <a:fillRect/>
          </a:stretch>
        </p:blipFill>
        <p:spPr>
          <a:xfrm>
            <a:off x="609600" y="6172200"/>
            <a:ext cx="487680" cy="243840"/>
          </a:xfrm>
          <a:prstGeom prst="rect">
            <a:avLst/>
          </a:prstGeom>
        </p:spPr>
      </p:pic>
      <p:sp>
        <p:nvSpPr>
          <p:cNvPr id="25" name="Slide Number Placeholder 0"/>
          <p:cNvSpPr>
            <a:spLocks noGrp="1"/>
          </p:cNvSpPr>
          <p:nvPr>
            <p:ph type="sldNum" sz="quarter" idx="4294967295"/>
          </p:nvPr>
        </p:nvSpPr>
        <p:spPr>
          <a:xfrm>
            <a:off x="11582400" y="6172200"/>
            <a:ext cx="609600" cy="3048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a:t>
            </a:fld>
            <a:endParaRPr lang="en-US"/>
          </a:p>
        </p:txBody>
      </p:sp>
    </p:spTree>
    <p:extLst>
      <p:ext uri="{BB962C8B-B14F-4D97-AF65-F5344CB8AC3E}">
        <p14:creationId xmlns:p14="http://schemas.microsoft.com/office/powerpoint/2010/main" val="33993064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33903573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559553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cSld name="CHUNK">
    <p:bg>
      <p:bgPr>
        <a:solidFill>
          <a:srgbClr val="FFFFFF"/>
        </a:solidFill>
        <a:effectLst/>
      </p:bgPr>
    </p:bg>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0" y="365760"/>
            <a:ext cx="12192000" cy="1219200"/>
          </a:xfrm>
          <a:prstGeom prst="rect">
            <a:avLst/>
          </a:prstGeom>
          <a:noFill/>
          <a:ln/>
        </p:spPr>
        <p:txBody>
          <a:bodyPr wrap="square" rtlCol="0"/>
          <a:lstStyle>
            <a:lvl1pPr marL="0" indent="0">
              <a:buNone/>
              <a:defRPr lang="en-US" sz="2933" dirty="0">
                <a:solidFill>
                  <a:srgbClr val="024C69"/>
                </a:solidFill>
                <a:latin typeface="Arial" pitchFamily="34" charset="0"/>
                <a:ea typeface="Arial" pitchFamily="34" charset="-122"/>
                <a:cs typeface="Arial" pitchFamily="34" charset="-120"/>
              </a:defRPr>
            </a:lvl1pPr>
          </a:lstStyle>
          <a:p>
            <a:pPr marL="0" indent="0">
              <a:buNone/>
            </a:pPr>
            <a:r>
              <a:rPr lang="en-US" sz="2933">
                <a:solidFill>
                  <a:srgbClr val="024C69"/>
                </a:solidFill>
                <a:latin typeface="Arial" pitchFamily="34" charset="0"/>
                <a:ea typeface="Arial" pitchFamily="34" charset="-122"/>
                <a:cs typeface="Arial" pitchFamily="34" charset="-120"/>
              </a:rPr>
              <a:t>(custom placeholder text!)</a:t>
            </a:r>
            <a:endParaRPr lang="en-US" sz="2933"/>
          </a:p>
        </p:txBody>
      </p:sp>
      <p:sp>
        <p:nvSpPr>
          <p:cNvPr id="3" name="Text 0"/>
          <p:cNvSpPr>
            <a:spLocks noGrp="1"/>
          </p:cNvSpPr>
          <p:nvPr>
            <p:ph type="body" idx="101" hasCustomPrompt="1"/>
          </p:nvPr>
        </p:nvSpPr>
        <p:spPr>
          <a:xfrm>
            <a:off x="0" y="0"/>
            <a:ext cx="12192000" cy="365760"/>
          </a:xfrm>
          <a:prstGeom prst="rect">
            <a:avLst/>
          </a:prstGeom>
          <a:noFill/>
          <a:ln/>
        </p:spPr>
        <p:txBody>
          <a:bodyPr wrap="square" rtlCol="0"/>
          <a:lstStyle>
            <a:lvl1pPr marL="0" indent="0">
              <a:buNone/>
              <a:defRPr lang="en-US" sz="2133" dirty="0">
                <a:solidFill>
                  <a:srgbClr val="024C69"/>
                </a:solidFill>
                <a:latin typeface="Arial" pitchFamily="34" charset="0"/>
                <a:ea typeface="Arial" pitchFamily="34" charset="-122"/>
                <a:cs typeface="Arial" pitchFamily="34" charset="-120"/>
              </a:defRPr>
            </a:lvl1pPr>
          </a:lstStyle>
          <a:p>
            <a:pPr marL="0" indent="0">
              <a:buNone/>
            </a:pPr>
            <a:r>
              <a:rPr lang="en-US" sz="2133">
                <a:solidFill>
                  <a:srgbClr val="024C69"/>
                </a:solidFill>
                <a:latin typeface="Arial" pitchFamily="34" charset="0"/>
                <a:ea typeface="Arial" pitchFamily="34" charset="-122"/>
                <a:cs typeface="Arial" pitchFamily="34" charset="-120"/>
              </a:rPr>
              <a:t>(custom placeholder text!)</a:t>
            </a:r>
            <a:endParaRPr lang="en-US" sz="2133"/>
          </a:p>
        </p:txBody>
      </p:sp>
      <p:sp>
        <p:nvSpPr>
          <p:cNvPr id="4" name="Text 0"/>
          <p:cNvSpPr/>
          <p:nvPr/>
        </p:nvSpPr>
        <p:spPr>
          <a:xfrm>
            <a:off x="1219200" y="6172200"/>
            <a:ext cx="10363200" cy="304800"/>
          </a:xfrm>
          <a:prstGeom prst="rect">
            <a:avLst/>
          </a:prstGeom>
          <a:noFill/>
          <a:ln/>
        </p:spPr>
        <p:txBody>
          <a:bodyPr wrap="square" rtlCol="0" anchor="t">
            <a:normAutofit/>
          </a:bodyPr>
          <a:lstStyle/>
          <a:p>
            <a:pPr algn="r"/>
            <a:r>
              <a:rPr lang="en-US" sz="800">
                <a:solidFill>
                  <a:srgbClr val="D9D9D9"/>
                </a:solidFill>
              </a:rPr>
              <a:t>© 2020  Cisco and/or its affiliates. All rights reserved.   Cisco Confidential</a:t>
            </a:r>
            <a:endParaRPr lang="en-US" sz="800"/>
          </a:p>
        </p:txBody>
      </p:sp>
      <p:pic>
        <p:nvPicPr>
          <p:cNvPr id="5" name="Image 0" descr="C:/Users/ahungerf/git/netacad-vudu/src/pptx/assets/Cisco_logo_sm.png"/>
          <p:cNvPicPr>
            <a:picLocks noChangeAspect="1"/>
          </p:cNvPicPr>
          <p:nvPr/>
        </p:nvPicPr>
        <p:blipFill>
          <a:blip r:embed="rId2"/>
          <a:stretch>
            <a:fillRect/>
          </a:stretch>
        </p:blipFill>
        <p:spPr>
          <a:xfrm>
            <a:off x="609600" y="6172200"/>
            <a:ext cx="487680" cy="243840"/>
          </a:xfrm>
          <a:prstGeom prst="rect">
            <a:avLst/>
          </a:prstGeom>
        </p:spPr>
      </p:pic>
      <p:sp>
        <p:nvSpPr>
          <p:cNvPr id="25" name="Slide Number Placeholder 0"/>
          <p:cNvSpPr>
            <a:spLocks noGrp="1"/>
          </p:cNvSpPr>
          <p:nvPr>
            <p:ph type="sldNum" sz="quarter" idx="4294967295"/>
          </p:nvPr>
        </p:nvSpPr>
        <p:spPr>
          <a:xfrm>
            <a:off x="11582400" y="6172200"/>
            <a:ext cx="609600" cy="304800"/>
          </a:xfrm>
          <a:prstGeom prst="rect">
            <a:avLst/>
          </a:prstGeom>
          <a:extLst>
            <a:ext uri="{C572A759-6A51-4108-AA02-DFA0A04FC94B}">
              <ma14:wrappingTextBoxFlag xmlns="" xmlns:ma14="http://schemas.microsoft.com/office/mac/drawingml/2011/main" val="0"/>
            </a:ext>
          </a:extLst>
        </p:spPr>
        <p:txBody>
          <a:bodyPr anchor="t"/>
          <a:lstStyle>
            <a:lvl1pPr>
              <a:defRPr sz="800">
                <a:solidFill>
                  <a:srgbClr val="D9D9D9"/>
                </a:solidFill>
              </a:defRPr>
            </a:lvl1pPr>
          </a:lstStyle>
          <a:p>
            <a:pPr algn="r"/>
            <a:fld id="{F7021451-1387-4CA6-816F-3879F97B5CBC}" type="slidenum">
              <a:rPr lang="en-US" b="0"/>
              <a:t>‹#›</a:t>
            </a:fld>
            <a:endParaRPr lang="en-US"/>
          </a:p>
        </p:txBody>
      </p:sp>
    </p:spTree>
    <p:extLst>
      <p:ext uri="{BB962C8B-B14F-4D97-AF65-F5344CB8AC3E}">
        <p14:creationId xmlns:p14="http://schemas.microsoft.com/office/powerpoint/2010/main" val="36411479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cSld name="BLOCK">
    <p:bg>
      <p:bgPr>
        <a:solidFill>
          <a:srgbClr val="00394F"/>
        </a:solidFill>
        <a:effectLst/>
      </p:bgPr>
    </p:bg>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609600" y="2743200"/>
            <a:ext cx="10972800" cy="1219200"/>
          </a:xfrm>
          <a:prstGeom prst="rect">
            <a:avLst/>
          </a:prstGeom>
          <a:noFill/>
          <a:ln/>
        </p:spPr>
        <p:txBody>
          <a:bodyPr wrap="square" rtlCol="0"/>
          <a:lstStyle>
            <a:lvl1pPr marL="0" indent="0">
              <a:buNone/>
              <a:defRPr lang="en-US" sz="6133" dirty="0">
                <a:solidFill>
                  <a:srgbClr val="B1E8FA"/>
                </a:solidFill>
                <a:latin typeface="Arial" pitchFamily="34" charset="0"/>
                <a:ea typeface="Arial" pitchFamily="34" charset="-122"/>
                <a:cs typeface="Arial" pitchFamily="34" charset="-120"/>
              </a:defRPr>
            </a:lvl1pPr>
          </a:lstStyle>
          <a:p>
            <a:pPr marL="0" indent="0">
              <a:buNone/>
            </a:pPr>
            <a:r>
              <a:rPr lang="en-US" sz="6133">
                <a:solidFill>
                  <a:srgbClr val="B1E8FA"/>
                </a:solidFill>
                <a:latin typeface="Arial" pitchFamily="34" charset="0"/>
                <a:ea typeface="Arial" pitchFamily="34" charset="-122"/>
                <a:cs typeface="Arial" pitchFamily="34" charset="-120"/>
              </a:rPr>
              <a:t>(custom placeholder text!)</a:t>
            </a:r>
            <a:endParaRPr lang="en-US" sz="6133"/>
          </a:p>
        </p:txBody>
      </p:sp>
      <p:sp>
        <p:nvSpPr>
          <p:cNvPr id="3" name="Text 0"/>
          <p:cNvSpPr/>
          <p:nvPr/>
        </p:nvSpPr>
        <p:spPr>
          <a:xfrm>
            <a:off x="1219200" y="6172200"/>
            <a:ext cx="10363200" cy="304800"/>
          </a:xfrm>
          <a:prstGeom prst="rect">
            <a:avLst/>
          </a:prstGeom>
          <a:noFill/>
          <a:ln/>
        </p:spPr>
        <p:txBody>
          <a:bodyPr wrap="square" rtlCol="0" anchor="t">
            <a:normAutofit/>
          </a:bodyPr>
          <a:lstStyle/>
          <a:p>
            <a:pPr algn="r"/>
            <a:r>
              <a:rPr lang="en-US" sz="800">
                <a:solidFill>
                  <a:srgbClr val="D9D9D9"/>
                </a:solidFill>
              </a:rPr>
              <a:t>© 2020  Cisco and/or its affiliates. All rights reserved.   Cisco Confidential</a:t>
            </a:r>
            <a:endParaRPr lang="en-US" sz="800"/>
          </a:p>
        </p:txBody>
      </p:sp>
      <p:pic>
        <p:nvPicPr>
          <p:cNvPr id="4" name="Image 0" descr="C:/Users/ahungerf/git/netacad-vudu/src/pptx/assets/Cisco_logo_sm.png"/>
          <p:cNvPicPr>
            <a:picLocks noChangeAspect="1"/>
          </p:cNvPicPr>
          <p:nvPr/>
        </p:nvPicPr>
        <p:blipFill>
          <a:blip r:embed="rId2"/>
          <a:srcRect t="-16667" b="-16667"/>
          <a:stretch/>
        </p:blipFill>
        <p:spPr>
          <a:xfrm>
            <a:off x="609600" y="6172200"/>
            <a:ext cx="487680" cy="487680"/>
          </a:xfrm>
          <a:prstGeom prst="rect">
            <a:avLst/>
          </a:prstGeom>
        </p:spPr>
      </p:pic>
      <p:sp>
        <p:nvSpPr>
          <p:cNvPr id="25" name="Slide Number Placeholder 0"/>
          <p:cNvSpPr>
            <a:spLocks noGrp="1"/>
          </p:cNvSpPr>
          <p:nvPr>
            <p:ph type="sldNum" sz="quarter" idx="4294967295"/>
          </p:nvPr>
        </p:nvSpPr>
        <p:spPr>
          <a:xfrm>
            <a:off x="11582400" y="6172200"/>
            <a:ext cx="609600" cy="304800"/>
          </a:xfrm>
          <a:prstGeom prst="rect">
            <a:avLst/>
          </a:prstGeom>
          <a:extLst>
            <a:ext uri="{C572A759-6A51-4108-AA02-DFA0A04FC94B}">
              <ma14:wrappingTextBoxFlag xmlns="" xmlns:ma14="http://schemas.microsoft.com/office/mac/drawingml/2011/main" val="0"/>
            </a:ext>
          </a:extLst>
        </p:spPr>
        <p:txBody>
          <a:bodyPr anchor="t"/>
          <a:lstStyle>
            <a:lvl1pPr>
              <a:defRPr sz="800">
                <a:solidFill>
                  <a:srgbClr val="D9D9D9"/>
                </a:solidFill>
              </a:defRPr>
            </a:lvl1pPr>
          </a:lstStyle>
          <a:p>
            <a:pPr algn="r"/>
            <a:fld id="{F7021451-1387-4CA6-816F-3879F97B5CBC}" type="slidenum">
              <a:rPr lang="en-US" b="0"/>
              <a:t>‹#›</a:t>
            </a:fld>
            <a:endParaRPr lang="en-US"/>
          </a:p>
        </p:txBody>
      </p:sp>
    </p:spTree>
    <p:extLst>
      <p:ext uri="{BB962C8B-B14F-4D97-AF65-F5344CB8AC3E}">
        <p14:creationId xmlns:p14="http://schemas.microsoft.com/office/powerpoint/2010/main" val="6895306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cSld name="INST_INTRO">
    <p:bg>
      <p:bgPr>
        <a:solidFill>
          <a:srgbClr val="FFFFFF"/>
        </a:solidFill>
        <a:effectLst/>
      </p:bgPr>
    </p:bg>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0" y="0"/>
            <a:ext cx="12192000" cy="365760"/>
          </a:xfrm>
          <a:prstGeom prst="rect">
            <a:avLst/>
          </a:prstGeom>
          <a:noFill/>
          <a:ln/>
        </p:spPr>
        <p:txBody>
          <a:bodyPr wrap="square" rtlCol="0"/>
          <a:lstStyle>
            <a:lvl1pPr marL="0" indent="0">
              <a:buNone/>
              <a:defRPr lang="en-US" sz="2133" dirty="0">
                <a:solidFill>
                  <a:srgbClr val="024C69"/>
                </a:solidFill>
                <a:latin typeface="Arial" pitchFamily="34" charset="0"/>
                <a:ea typeface="Arial" pitchFamily="34" charset="-122"/>
                <a:cs typeface="Arial" pitchFamily="34" charset="-120"/>
              </a:defRPr>
            </a:lvl1pPr>
          </a:lstStyle>
          <a:p>
            <a:pPr marL="0" indent="0">
              <a:buNone/>
            </a:pPr>
            <a:r>
              <a:rPr lang="en-US" sz="2133" dirty="0">
                <a:solidFill>
                  <a:srgbClr val="024C69"/>
                </a:solidFill>
                <a:latin typeface="Arial" pitchFamily="34" charset="0"/>
                <a:ea typeface="Arial" pitchFamily="34" charset="-122"/>
                <a:cs typeface="Arial" pitchFamily="34" charset="-120"/>
              </a:rPr>
              <a:t>(custom placeholder text!)</a:t>
            </a:r>
            <a:endParaRPr lang="en-US" sz="2133" dirty="0"/>
          </a:p>
        </p:txBody>
      </p:sp>
      <p:sp>
        <p:nvSpPr>
          <p:cNvPr id="3" name="Text 0"/>
          <p:cNvSpPr/>
          <p:nvPr/>
        </p:nvSpPr>
        <p:spPr>
          <a:xfrm>
            <a:off x="1219200" y="6172200"/>
            <a:ext cx="10363200" cy="304800"/>
          </a:xfrm>
          <a:prstGeom prst="rect">
            <a:avLst/>
          </a:prstGeom>
          <a:noFill/>
          <a:ln/>
        </p:spPr>
        <p:txBody>
          <a:bodyPr wrap="square" rtlCol="0" anchor="t">
            <a:normAutofit/>
          </a:bodyPr>
          <a:lstStyle/>
          <a:p>
            <a:pPr algn="r"/>
            <a:r>
              <a:rPr lang="en-US" sz="800" dirty="0">
                <a:solidFill>
                  <a:srgbClr val="D9D9D9"/>
                </a:solidFill>
              </a:rPr>
              <a:t>© 2020  Cisco and/or its affiliates. All rights reserved.   Cisco Confidential</a:t>
            </a:r>
            <a:endParaRPr lang="en-US" sz="800" dirty="0"/>
          </a:p>
        </p:txBody>
      </p:sp>
      <p:pic>
        <p:nvPicPr>
          <p:cNvPr id="4" name="Image 0" descr="C:/Users/ahungerf/git/netacad-vudu/src/pptx/assets/Cisco_logo_sm.png"/>
          <p:cNvPicPr>
            <a:picLocks noChangeAspect="1"/>
          </p:cNvPicPr>
          <p:nvPr/>
        </p:nvPicPr>
        <p:blipFill>
          <a:blip r:embed="rId2"/>
          <a:stretch>
            <a:fillRect/>
          </a:stretch>
        </p:blipFill>
        <p:spPr>
          <a:xfrm>
            <a:off x="609600" y="6172200"/>
            <a:ext cx="487680" cy="243840"/>
          </a:xfrm>
          <a:prstGeom prst="rect">
            <a:avLst/>
          </a:prstGeom>
        </p:spPr>
      </p:pic>
      <p:sp>
        <p:nvSpPr>
          <p:cNvPr id="25" name="Slide Number Placeholder 0"/>
          <p:cNvSpPr>
            <a:spLocks noGrp="1"/>
          </p:cNvSpPr>
          <p:nvPr>
            <p:ph type="sldNum" sz="quarter" idx="4294967295"/>
          </p:nvPr>
        </p:nvSpPr>
        <p:spPr>
          <a:xfrm>
            <a:off x="11582400" y="6172200"/>
            <a:ext cx="609600" cy="304800"/>
          </a:xfrm>
          <a:prstGeom prst="rect">
            <a:avLst/>
          </a:prstGeom>
          <a:extLst>
            <a:ext uri="{C572A759-6A51-4108-AA02-DFA0A04FC94B}">
              <ma14:wrappingTextBoxFlag xmlns:ma14="http://schemas.microsoft.com/office/mac/drawingml/2011/main" xmlns="" val="0"/>
            </a:ext>
          </a:extLst>
        </p:spPr>
        <p:txBody>
          <a:bodyPr anchor="t"/>
          <a:lstStyle>
            <a:lvl1pPr>
              <a:defRPr sz="800">
                <a:solidFill>
                  <a:srgbClr val="D9D9D9"/>
                </a:solidFill>
              </a:defRPr>
            </a:lvl1pPr>
          </a:lstStyle>
          <a:p>
            <a:pPr algn="r"/>
            <a:fld id="{F7021451-1387-4CA6-816F-3879F97B5CBC}" type="slidenum">
              <a:rPr lang="en-US" b="0"/>
              <a:t>‹#›</a:t>
            </a:fld>
            <a:endParaRPr lang="en-US"/>
          </a:p>
        </p:txBody>
      </p:sp>
    </p:spTree>
    <p:extLst>
      <p:ext uri="{BB962C8B-B14F-4D97-AF65-F5344CB8AC3E}">
        <p14:creationId xmlns:p14="http://schemas.microsoft.com/office/powerpoint/2010/main" val="209022737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image" Target="../media/image3.png"/><Relationship Id="rId5" Type="http://schemas.openxmlformats.org/officeDocument/2006/relationships/theme" Target="../theme/theme6.xml"/><Relationship Id="rId4"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3/24/2026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6" r:id="rId2"/>
    <p:sldLayoutId id="214748369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27649026"/>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5.xml"/><Relationship Id="rId1" Type="http://schemas.openxmlformats.org/officeDocument/2006/relationships/tags" Target="../tags/tag1.xml"/><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image" Target="../media/image11.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5.xml"/><Relationship Id="rId1" Type="http://schemas.openxmlformats.org/officeDocument/2006/relationships/tags" Target="../tags/tag2.xml"/><Relationship Id="rId5" Type="http://schemas.openxmlformats.org/officeDocument/2006/relationships/image" Target="../media/image12.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5.xml"/><Relationship Id="rId1" Type="http://schemas.openxmlformats.org/officeDocument/2006/relationships/tags" Target="../tags/tag3.xml"/><Relationship Id="rId6" Type="http://schemas.openxmlformats.org/officeDocument/2006/relationships/image" Target="../media/image14.png"/><Relationship Id="rId5" Type="http://schemas.openxmlformats.org/officeDocument/2006/relationships/image" Target="../media/image7.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notesSlide" Target="../notesSlides/notesSlide11.xml"/><Relationship Id="rId7" Type="http://schemas.openxmlformats.org/officeDocument/2006/relationships/image" Target="../media/image17.png"/><Relationship Id="rId2" Type="http://schemas.openxmlformats.org/officeDocument/2006/relationships/slideLayout" Target="../slideLayouts/slideLayout5.xml"/><Relationship Id="rId1" Type="http://schemas.openxmlformats.org/officeDocument/2006/relationships/tags" Target="../tags/tag4.xml"/><Relationship Id="rId6" Type="http://schemas.openxmlformats.org/officeDocument/2006/relationships/image" Target="../media/image16.png"/><Relationship Id="rId5" Type="http://schemas.openxmlformats.org/officeDocument/2006/relationships/image" Target="../media/image15.png"/><Relationship Id="rId10" Type="http://schemas.openxmlformats.org/officeDocument/2006/relationships/image" Target="../media/image20.png"/><Relationship Id="rId4" Type="http://schemas.openxmlformats.org/officeDocument/2006/relationships/image" Target="../media/image7.png"/><Relationship Id="rId9" Type="http://schemas.openxmlformats.org/officeDocument/2006/relationships/image" Target="../media/image19.png"/></Relationships>
</file>

<file path=ppt/slides/_rels/slide1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5.xml"/><Relationship Id="rId1" Type="http://schemas.openxmlformats.org/officeDocument/2006/relationships/tags" Target="../tags/tag5.xml"/><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5.xml"/><Relationship Id="rId1" Type="http://schemas.openxmlformats.org/officeDocument/2006/relationships/tags" Target="../tags/tag6.xml"/><Relationship Id="rId4" Type="http://schemas.openxmlformats.org/officeDocument/2006/relationships/image" Target="../media/image22.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5.xml"/><Relationship Id="rId1" Type="http://schemas.openxmlformats.org/officeDocument/2006/relationships/tags" Target="../tags/tag7.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5.xml"/><Relationship Id="rId1" Type="http://schemas.openxmlformats.org/officeDocument/2006/relationships/tags" Target="../tags/tag8.xml"/><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5.xml"/><Relationship Id="rId1" Type="http://schemas.openxmlformats.org/officeDocument/2006/relationships/tags" Target="../tags/tag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2"/>
            <a:ext cx="5519242" cy="620978"/>
          </a:xfrm>
        </p:spPr>
        <p:txBody>
          <a:bodyPr/>
          <a:lstStyle/>
          <a:p>
            <a:r>
              <a:rPr lang="en-GB" sz="4000" b="1" i="1" dirty="0">
                <a:effectLst>
                  <a:outerShdw blurRad="38100" dist="38100" dir="2700000" algn="tl">
                    <a:srgbClr val="000000">
                      <a:alpha val="43137"/>
                    </a:srgbClr>
                  </a:outerShdw>
                </a:effectLst>
              </a:rPr>
              <a:t>Cybersecurity Cube:</a:t>
            </a:r>
          </a:p>
          <a:p>
            <a:pPr lvl="1"/>
            <a:r>
              <a:rPr lang="en-GB" b="1" i="1" dirty="0">
                <a:solidFill>
                  <a:schemeClr val="bg1"/>
                </a:solidFill>
                <a:effectLst>
                  <a:outerShdw blurRad="38100" dist="38100" dir="2700000" algn="tl">
                    <a:srgbClr val="000000">
                      <a:alpha val="43137"/>
                    </a:srgbClr>
                  </a:outerShdw>
                </a:effectLst>
              </a:rPr>
              <a:t>Security Principles</a:t>
            </a:r>
          </a:p>
          <a:p>
            <a:pPr lvl="1"/>
            <a:r>
              <a:rPr lang="en-GB" b="1" i="1" dirty="0">
                <a:solidFill>
                  <a:schemeClr val="bg1"/>
                </a:solidFill>
                <a:effectLst>
                  <a:outerShdw blurRad="38100" dist="38100" dir="2700000" algn="tl">
                    <a:srgbClr val="000000">
                      <a:alpha val="43137"/>
                    </a:srgbClr>
                  </a:outerShdw>
                </a:effectLst>
              </a:rPr>
              <a:t>Information States</a:t>
            </a:r>
          </a:p>
          <a:p>
            <a:pPr lvl="1"/>
            <a:r>
              <a:rPr lang="en-GB" b="1" i="1" dirty="0">
                <a:solidFill>
                  <a:schemeClr val="bg1"/>
                </a:solidFill>
                <a:effectLst>
                  <a:outerShdw blurRad="38100" dist="38100" dir="2700000" algn="tl">
                    <a:srgbClr val="000000">
                      <a:alpha val="43137"/>
                    </a:srgbClr>
                  </a:outerShdw>
                </a:effectLst>
              </a:rPr>
              <a:t>Countermeasures</a:t>
            </a:r>
          </a:p>
          <a:p>
            <a:endParaRPr lang="en-GB" sz="4000" b="1" i="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a:t>
            </a:r>
            <a:r>
              <a:rPr lang="en-US" sz="2400" dirty="0"/>
              <a:t>McCumber Cube )</a:t>
            </a:r>
            <a:r>
              <a:rPr lang="en-US" sz="2133" dirty="0"/>
              <a:t>– 3 Dimensions</a:t>
            </a:r>
            <a:endParaRPr lang="en-US" sz="3200" dirty="0"/>
          </a:p>
        </p:txBody>
      </p:sp>
      <p:pic>
        <p:nvPicPr>
          <p:cNvPr id="13" name="Picture 12"/>
          <p:cNvPicPr>
            <a:picLocks noChangeAspect="1"/>
          </p:cNvPicPr>
          <p:nvPr/>
        </p:nvPicPr>
        <p:blipFill>
          <a:blip r:embed="rId4"/>
          <a:stretch>
            <a:fillRect/>
          </a:stretch>
        </p:blipFill>
        <p:spPr>
          <a:xfrm>
            <a:off x="457061" y="1382352"/>
            <a:ext cx="3507840" cy="2618465"/>
          </a:xfrm>
          <a:prstGeom prst="rect">
            <a:avLst/>
          </a:prstGeom>
        </p:spPr>
      </p:pic>
      <p:pic>
        <p:nvPicPr>
          <p:cNvPr id="2" name="Picture 2">
            <a:extLst>
              <a:ext uri="{FF2B5EF4-FFF2-40B4-BE49-F238E27FC236}">
                <a16:creationId xmlns:a16="http://schemas.microsoft.com/office/drawing/2014/main" id="{4AD538EA-276D-4BBE-5C54-763AFA61FE0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68758" y="1382352"/>
            <a:ext cx="2743200" cy="2271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CF8B04E1-4723-CD98-EA21-D6929EBF2B35}"/>
              </a:ext>
            </a:extLst>
          </p:cNvPr>
          <p:cNvSpPr txBox="1"/>
          <p:nvPr/>
        </p:nvSpPr>
        <p:spPr>
          <a:xfrm>
            <a:off x="6096000" y="3631485"/>
            <a:ext cx="5593000" cy="369332"/>
          </a:xfrm>
          <a:prstGeom prst="rect">
            <a:avLst/>
          </a:prstGeom>
          <a:noFill/>
        </p:spPr>
        <p:txBody>
          <a:bodyPr wrap="square">
            <a:spAutoFit/>
          </a:bodyPr>
          <a:lstStyle/>
          <a:p>
            <a:r>
              <a:rPr lang="en-US" dirty="0">
                <a:latin typeface="Tahoma" charset="0"/>
              </a:rPr>
              <a:t>CIA Triad</a:t>
            </a:r>
            <a:endParaRPr lang="en-GB" dirty="0"/>
          </a:p>
        </p:txBody>
      </p:sp>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F9810F-6187-9B7B-A866-3395E24F885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03005F43-979B-4CC9-6A19-9D1403289273}"/>
              </a:ext>
            </a:extLst>
          </p:cNvPr>
          <p:cNvSpPr>
            <a:spLocks noGrp="1"/>
          </p:cNvSpPr>
          <p:nvPr>
            <p:ph type="body" idx="101" hasCustomPrompt="1"/>
          </p:nvPr>
        </p:nvSpPr>
        <p:spPr>
          <a:xfrm>
            <a:off x="1524000" y="857250"/>
            <a:ext cx="9144000" cy="274320"/>
          </a:xfrm>
          <a:prstGeom prst="rect">
            <a:avLst/>
          </a:prstGeom>
          <a:noFill/>
          <a:ln/>
        </p:spPr>
        <p:txBody>
          <a:bodyPr wrap="square" rtlCol="0" anchor="t">
            <a:normAutofit fontScale="92500" lnSpcReduction="10000"/>
          </a:bodyPr>
          <a:lstStyle/>
          <a:p>
            <a:r>
              <a:rPr lang="en-US"/>
              <a:t>The Three Dimensions</a:t>
            </a:r>
          </a:p>
        </p:txBody>
      </p:sp>
      <p:sp>
        <p:nvSpPr>
          <p:cNvPr id="3" name="Text 0">
            <a:extLst>
              <a:ext uri="{FF2B5EF4-FFF2-40B4-BE49-F238E27FC236}">
                <a16:creationId xmlns:a16="http://schemas.microsoft.com/office/drawing/2014/main" id="{7ACDBEC7-07F5-3A23-D1B5-B560191C53B9}"/>
              </a:ext>
            </a:extLst>
          </p:cNvPr>
          <p:cNvSpPr>
            <a:spLocks noGrp="1"/>
          </p:cNvSpPr>
          <p:nvPr>
            <p:ph type="body" idx="100" hasCustomPrompt="1"/>
          </p:nvPr>
        </p:nvSpPr>
        <p:spPr>
          <a:xfrm>
            <a:off x="1524000" y="1131572"/>
            <a:ext cx="9144000" cy="450731"/>
          </a:xfrm>
          <a:prstGeom prst="rect">
            <a:avLst/>
          </a:prstGeom>
          <a:noFill/>
          <a:ln/>
        </p:spPr>
        <p:txBody>
          <a:bodyPr wrap="square" rtlCol="0" anchor="t"/>
          <a:lstStyle/>
          <a:p>
            <a:r>
              <a:rPr lang="en-US"/>
              <a:t>The Cybersecurity Cube</a:t>
            </a:r>
          </a:p>
        </p:txBody>
      </p:sp>
      <p:sp>
        <p:nvSpPr>
          <p:cNvPr id="11" name="TextBox 10">
            <a:extLst>
              <a:ext uri="{FF2B5EF4-FFF2-40B4-BE49-F238E27FC236}">
                <a16:creationId xmlns:a16="http://schemas.microsoft.com/office/drawing/2014/main" id="{8EAD6AC3-F235-3126-F9E7-BF5701318634}"/>
              </a:ext>
            </a:extLst>
          </p:cNvPr>
          <p:cNvSpPr txBox="1"/>
          <p:nvPr/>
        </p:nvSpPr>
        <p:spPr>
          <a:xfrm>
            <a:off x="1841947" y="1625960"/>
            <a:ext cx="854432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ial"/>
                <a:cs typeface="Arial"/>
              </a:rPr>
              <a:t>The cybersecurity cube provides a useful way to think about protecting data and includes the three dimensions of information security.</a:t>
            </a:r>
            <a:endParaRPr lang="en-US" dirty="0">
              <a:cs typeface="Arial"/>
            </a:endParaRPr>
          </a:p>
        </p:txBody>
      </p:sp>
      <p:sp>
        <p:nvSpPr>
          <p:cNvPr id="4" name="CaixaDeTexto 3">
            <a:extLst>
              <a:ext uri="{FF2B5EF4-FFF2-40B4-BE49-F238E27FC236}">
                <a16:creationId xmlns:a16="http://schemas.microsoft.com/office/drawing/2014/main" id="{877A02C9-E11D-E07A-A6E0-969C60AC8279}"/>
              </a:ext>
            </a:extLst>
          </p:cNvPr>
          <p:cNvSpPr txBox="1"/>
          <p:nvPr/>
        </p:nvSpPr>
        <p:spPr>
          <a:xfrm>
            <a:off x="1893390" y="2278467"/>
            <a:ext cx="2415963"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pt-BR" sz="1400" dirty="0">
                <a:latin typeface="Arial"/>
                <a:cs typeface="Arial"/>
              </a:rPr>
              <a:t>1. Security Principles</a:t>
            </a:r>
          </a:p>
          <a:p>
            <a:r>
              <a:rPr lang="pt-BR" sz="1400" dirty="0">
                <a:latin typeface="Arial"/>
                <a:cs typeface="Arial"/>
              </a:rPr>
              <a:t>identify the goals to protect cyberspace.</a:t>
            </a:r>
          </a:p>
          <a:p>
            <a:pPr marL="285750" indent="-285750">
              <a:buFont typeface="Arial"/>
              <a:buChar char="•"/>
            </a:pPr>
            <a:r>
              <a:rPr lang="pt-BR" sz="1400" dirty="0">
                <a:latin typeface="Arial"/>
                <a:cs typeface="Arial"/>
              </a:rPr>
              <a:t>Data </a:t>
            </a:r>
            <a:r>
              <a:rPr lang="pt-BR" sz="1400" b="1" dirty="0">
                <a:latin typeface="Arial"/>
                <a:cs typeface="Arial"/>
              </a:rPr>
              <a:t>confidentiality</a:t>
            </a:r>
            <a:endParaRPr lang="pt-BR" sz="1400" dirty="0">
              <a:latin typeface="Arial"/>
              <a:cs typeface="Arial"/>
            </a:endParaRPr>
          </a:p>
          <a:p>
            <a:pPr marL="285750" indent="-285750">
              <a:buFont typeface="Arial"/>
              <a:buChar char="•"/>
            </a:pPr>
            <a:r>
              <a:rPr lang="pt-BR" sz="1400" dirty="0">
                <a:latin typeface="Arial"/>
                <a:cs typeface="Arial"/>
              </a:rPr>
              <a:t>Data </a:t>
            </a:r>
            <a:r>
              <a:rPr lang="pt-BR" sz="1400" b="1" dirty="0">
                <a:latin typeface="Arial"/>
                <a:cs typeface="Arial"/>
              </a:rPr>
              <a:t>integrity</a:t>
            </a:r>
            <a:endParaRPr lang="pt-BR" sz="1400" dirty="0">
              <a:latin typeface="Arial"/>
              <a:cs typeface="Arial"/>
            </a:endParaRPr>
          </a:p>
          <a:p>
            <a:pPr marL="285750" indent="-285750">
              <a:buFont typeface="Arial"/>
              <a:buChar char="•"/>
            </a:pPr>
            <a:r>
              <a:rPr lang="pt-BR" sz="1400" dirty="0">
                <a:latin typeface="Arial"/>
                <a:cs typeface="Arial"/>
              </a:rPr>
              <a:t>Data </a:t>
            </a:r>
            <a:r>
              <a:rPr lang="pt-BR" sz="1400" b="1" dirty="0">
                <a:latin typeface="Arial"/>
                <a:cs typeface="Arial"/>
              </a:rPr>
              <a:t>availability</a:t>
            </a:r>
            <a:endParaRPr lang="pt-BR" sz="1400" dirty="0">
              <a:latin typeface="Arial"/>
              <a:cs typeface="Arial"/>
            </a:endParaRPr>
          </a:p>
        </p:txBody>
      </p:sp>
      <p:pic>
        <p:nvPicPr>
          <p:cNvPr id="7" name="Imagem 7" descr="Uma imagem contendo Gráfico&#10;&#10;Descrição gerada automaticamente">
            <a:extLst>
              <a:ext uri="{FF2B5EF4-FFF2-40B4-BE49-F238E27FC236}">
                <a16:creationId xmlns:a16="http://schemas.microsoft.com/office/drawing/2014/main" id="{E8EC9524-9F19-A37D-66EA-1F53BC12C24E}"/>
              </a:ext>
            </a:extLst>
          </p:cNvPr>
          <p:cNvPicPr>
            <a:picLocks noChangeAspect="1"/>
          </p:cNvPicPr>
          <p:nvPr/>
        </p:nvPicPr>
        <p:blipFill>
          <a:blip r:embed="rId3"/>
          <a:stretch>
            <a:fillRect/>
          </a:stretch>
        </p:blipFill>
        <p:spPr>
          <a:xfrm>
            <a:off x="1993488" y="4084451"/>
            <a:ext cx="2038350" cy="1362075"/>
          </a:xfrm>
          <a:prstGeom prst="rect">
            <a:avLst/>
          </a:prstGeom>
        </p:spPr>
      </p:pic>
      <p:sp>
        <p:nvSpPr>
          <p:cNvPr id="6" name="CaixaDeTexto 5">
            <a:extLst>
              <a:ext uri="{FF2B5EF4-FFF2-40B4-BE49-F238E27FC236}">
                <a16:creationId xmlns:a16="http://schemas.microsoft.com/office/drawing/2014/main" id="{35E3323A-FCA0-4C6A-1B9D-017052FB037B}"/>
              </a:ext>
            </a:extLst>
          </p:cNvPr>
          <p:cNvSpPr txBox="1"/>
          <p:nvPr/>
        </p:nvSpPr>
        <p:spPr>
          <a:xfrm>
            <a:off x="4798484" y="2278467"/>
            <a:ext cx="2165684"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rial"/>
                <a:cs typeface="Calibri"/>
              </a:rPr>
              <a:t>2. Data States</a:t>
            </a:r>
          </a:p>
          <a:p>
            <a:r>
              <a:rPr lang="en-US" sz="1400">
                <a:latin typeface="Arial"/>
                <a:cs typeface="Calibri"/>
              </a:rPr>
              <a:t>represent the three possible data states.</a:t>
            </a:r>
          </a:p>
          <a:p>
            <a:pPr marL="285750" indent="-285750">
              <a:buFont typeface="Arial"/>
              <a:buChar char="•"/>
            </a:pPr>
            <a:r>
              <a:rPr lang="en-US" sz="1400">
                <a:latin typeface="Arial"/>
                <a:cs typeface="Calibri"/>
              </a:rPr>
              <a:t>Data </a:t>
            </a:r>
            <a:r>
              <a:rPr lang="en-US" sz="1400" b="1">
                <a:latin typeface="Arial"/>
                <a:cs typeface="Calibri"/>
              </a:rPr>
              <a:t>in transit</a:t>
            </a:r>
            <a:endParaRPr lang="en-US" sz="1400">
              <a:latin typeface="Arial"/>
              <a:cs typeface="Calibri"/>
            </a:endParaRPr>
          </a:p>
          <a:p>
            <a:pPr marL="285750" indent="-285750">
              <a:buFont typeface="Arial"/>
              <a:buChar char="•"/>
            </a:pPr>
            <a:r>
              <a:rPr lang="en-US" sz="1400">
                <a:latin typeface="Arial"/>
                <a:cs typeface="Calibri"/>
              </a:rPr>
              <a:t>Data </a:t>
            </a:r>
            <a:r>
              <a:rPr lang="en-US" sz="1400" b="1">
                <a:latin typeface="Arial"/>
                <a:cs typeface="Calibri"/>
              </a:rPr>
              <a:t>at rest</a:t>
            </a:r>
            <a:r>
              <a:rPr lang="en-US" sz="1400">
                <a:latin typeface="Arial"/>
                <a:cs typeface="Calibri"/>
              </a:rPr>
              <a:t> or in storage</a:t>
            </a:r>
          </a:p>
          <a:p>
            <a:pPr marL="285750" indent="-285750">
              <a:buFont typeface="Arial"/>
              <a:buChar char="•"/>
            </a:pPr>
            <a:r>
              <a:rPr lang="en-US" sz="1400">
                <a:latin typeface="Arial"/>
                <a:cs typeface="Calibri"/>
              </a:rPr>
              <a:t>Data </a:t>
            </a:r>
            <a:r>
              <a:rPr lang="en-US" sz="1400" b="1">
                <a:latin typeface="Arial"/>
                <a:cs typeface="Calibri"/>
              </a:rPr>
              <a:t>in process</a:t>
            </a:r>
            <a:endParaRPr lang="en-US" sz="1400">
              <a:latin typeface="Arial"/>
              <a:cs typeface="Calibri"/>
            </a:endParaRPr>
          </a:p>
        </p:txBody>
      </p:sp>
      <p:pic>
        <p:nvPicPr>
          <p:cNvPr id="8" name="Imagem 8" descr="Uma imagem contendo Gráfico&#10;&#10;Descrição gerada automaticamente">
            <a:extLst>
              <a:ext uri="{FF2B5EF4-FFF2-40B4-BE49-F238E27FC236}">
                <a16:creationId xmlns:a16="http://schemas.microsoft.com/office/drawing/2014/main" id="{F4DD16E6-FC4C-A600-6F34-45564FD81CF0}"/>
              </a:ext>
            </a:extLst>
          </p:cNvPr>
          <p:cNvPicPr>
            <a:picLocks noChangeAspect="1"/>
          </p:cNvPicPr>
          <p:nvPr/>
        </p:nvPicPr>
        <p:blipFill>
          <a:blip r:embed="rId4"/>
          <a:stretch>
            <a:fillRect/>
          </a:stretch>
        </p:blipFill>
        <p:spPr>
          <a:xfrm>
            <a:off x="4887042" y="4083695"/>
            <a:ext cx="1988568" cy="1379687"/>
          </a:xfrm>
          <a:prstGeom prst="rect">
            <a:avLst/>
          </a:prstGeom>
        </p:spPr>
      </p:pic>
      <p:sp>
        <p:nvSpPr>
          <p:cNvPr id="10" name="CaixaDeTexto 9">
            <a:extLst>
              <a:ext uri="{FF2B5EF4-FFF2-40B4-BE49-F238E27FC236}">
                <a16:creationId xmlns:a16="http://schemas.microsoft.com/office/drawing/2014/main" id="{33E35D3F-142B-9241-76C9-9FF123291915}"/>
              </a:ext>
            </a:extLst>
          </p:cNvPr>
          <p:cNvSpPr txBox="1"/>
          <p:nvPr/>
        </p:nvSpPr>
        <p:spPr>
          <a:xfrm>
            <a:off x="7149754" y="2278476"/>
            <a:ext cx="3222808"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Arial"/>
                <a:cs typeface="Arial"/>
              </a:rPr>
              <a:t>3. Safeguards</a:t>
            </a:r>
          </a:p>
          <a:p>
            <a:r>
              <a:rPr lang="en-US" sz="1400" dirty="0">
                <a:latin typeface="Arial"/>
                <a:cs typeface="Arial"/>
              </a:rPr>
              <a:t>define the pillars on which to base our cybersecurity defenses to protect data and infrastructure in the digital realm.</a:t>
            </a:r>
          </a:p>
          <a:p>
            <a:pPr marL="285750" indent="-285750">
              <a:buFont typeface="Arial"/>
              <a:buChar char="•"/>
            </a:pPr>
            <a:r>
              <a:rPr lang="en-US" sz="1400" b="1" dirty="0">
                <a:latin typeface="Arial"/>
                <a:cs typeface="Arial"/>
              </a:rPr>
              <a:t>Technology</a:t>
            </a:r>
          </a:p>
          <a:p>
            <a:pPr marL="285750" indent="-285750">
              <a:buFont typeface="Arial"/>
              <a:buChar char="•"/>
            </a:pPr>
            <a:r>
              <a:rPr lang="en-US" sz="1400" b="1" dirty="0">
                <a:latin typeface="Arial"/>
                <a:cs typeface="Arial"/>
              </a:rPr>
              <a:t>Policy and practices</a:t>
            </a:r>
            <a:endParaRPr lang="en-US" dirty="0">
              <a:latin typeface="Calibri" panose="020F0502020204030204"/>
              <a:cs typeface="Calibri" panose="020F0502020204030204"/>
            </a:endParaRPr>
          </a:p>
          <a:p>
            <a:pPr marL="285750" indent="-285750">
              <a:buFont typeface="Arial"/>
              <a:buChar char="•"/>
            </a:pPr>
            <a:r>
              <a:rPr lang="en-US" sz="1400" dirty="0">
                <a:latin typeface="Arial"/>
                <a:cs typeface="Arial"/>
              </a:rPr>
              <a:t>Improving education, training, and awareness in </a:t>
            </a:r>
            <a:r>
              <a:rPr lang="en-US" sz="1400" b="1" dirty="0">
                <a:latin typeface="Arial"/>
                <a:cs typeface="Arial"/>
              </a:rPr>
              <a:t>people</a:t>
            </a:r>
            <a:endParaRPr lang="en-US" sz="1400" dirty="0">
              <a:latin typeface="Arial"/>
              <a:cs typeface="Arial"/>
            </a:endParaRPr>
          </a:p>
        </p:txBody>
      </p:sp>
      <p:pic>
        <p:nvPicPr>
          <p:cNvPr id="9" name="Imagem 9">
            <a:extLst>
              <a:ext uri="{FF2B5EF4-FFF2-40B4-BE49-F238E27FC236}">
                <a16:creationId xmlns:a16="http://schemas.microsoft.com/office/drawing/2014/main" id="{97A96752-957B-73BD-4923-B9A7207ECDAB}"/>
              </a:ext>
            </a:extLst>
          </p:cNvPr>
          <p:cNvPicPr>
            <a:picLocks noChangeAspect="1"/>
          </p:cNvPicPr>
          <p:nvPr/>
        </p:nvPicPr>
        <p:blipFill>
          <a:blip r:embed="rId5"/>
          <a:stretch>
            <a:fillRect/>
          </a:stretch>
        </p:blipFill>
        <p:spPr>
          <a:xfrm>
            <a:off x="7757667" y="4119601"/>
            <a:ext cx="1990725" cy="1323975"/>
          </a:xfrm>
          <a:prstGeom prst="rect">
            <a:avLst/>
          </a:prstGeom>
        </p:spPr>
      </p:pic>
      <p:sp>
        <p:nvSpPr>
          <p:cNvPr id="25" name="Slide Number Placeholder 0">
            <a:extLst>
              <a:ext uri="{FF2B5EF4-FFF2-40B4-BE49-F238E27FC236}">
                <a16:creationId xmlns:a16="http://schemas.microsoft.com/office/drawing/2014/main" id="{160C0452-3E11-D455-3F2B-BB3EE8CEE6BD}"/>
              </a:ext>
            </a:extLst>
          </p:cNvPr>
          <p:cNvSpPr>
            <a:spLocks noGrp="1"/>
          </p:cNvSpPr>
          <p:nvPr>
            <p:ph type="sldNum" sz="quarter" idx="4294967295"/>
          </p:nvPr>
        </p:nvSpPr>
        <p:spPr>
          <a:xfrm>
            <a:off x="10210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4</a:t>
            </a:fld>
            <a:endParaRPr lang="en-US"/>
          </a:p>
        </p:txBody>
      </p:sp>
    </p:spTree>
    <p:extLst>
      <p:ext uri="{BB962C8B-B14F-4D97-AF65-F5344CB8AC3E}">
        <p14:creationId xmlns:p14="http://schemas.microsoft.com/office/powerpoint/2010/main" val="511811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4" grpId="0"/>
      <p:bldP spid="6" grpId="0"/>
      <p:bldP spid="1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1524000" y="857250"/>
            <a:ext cx="9144000" cy="274320"/>
          </a:xfrm>
          <a:prstGeom prst="rect">
            <a:avLst/>
          </a:prstGeom>
          <a:noFill/>
          <a:ln/>
        </p:spPr>
        <p:txBody>
          <a:bodyPr wrap="square" rtlCol="0" anchor="t">
            <a:normAutofit fontScale="92500" lnSpcReduction="10000"/>
          </a:bodyPr>
          <a:lstStyle/>
          <a:p>
            <a:r>
              <a:rPr lang="en-US"/>
              <a:t>The Three Dimensions</a:t>
            </a:r>
          </a:p>
        </p:txBody>
      </p:sp>
      <p:sp>
        <p:nvSpPr>
          <p:cNvPr id="3" name="Text 0"/>
          <p:cNvSpPr>
            <a:spLocks noGrp="1"/>
          </p:cNvSpPr>
          <p:nvPr>
            <p:ph type="body" idx="100" hasCustomPrompt="1"/>
          </p:nvPr>
        </p:nvSpPr>
        <p:spPr>
          <a:xfrm>
            <a:off x="1524000" y="1131572"/>
            <a:ext cx="9144000" cy="536995"/>
          </a:xfrm>
          <a:prstGeom prst="rect">
            <a:avLst/>
          </a:prstGeom>
          <a:noFill/>
          <a:ln/>
        </p:spPr>
        <p:txBody>
          <a:bodyPr wrap="square" rtlCol="0" anchor="t"/>
          <a:lstStyle/>
          <a:p>
            <a:r>
              <a:rPr lang="en-US"/>
              <a:t>CIA Triad – The Principle of Confidentiality</a:t>
            </a:r>
          </a:p>
        </p:txBody>
      </p:sp>
      <p:sp>
        <p:nvSpPr>
          <p:cNvPr id="25" name="Slide Number Placeholder 0"/>
          <p:cNvSpPr>
            <a:spLocks noGrp="1"/>
          </p:cNvSpPr>
          <p:nvPr>
            <p:ph type="sldNum" sz="quarter" idx="4294967295"/>
          </p:nvPr>
        </p:nvSpPr>
        <p:spPr>
          <a:xfrm>
            <a:off x="10210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5</a:t>
            </a:fld>
            <a:endParaRPr lang="en-US"/>
          </a:p>
        </p:txBody>
      </p:sp>
      <p:sp>
        <p:nvSpPr>
          <p:cNvPr id="4" name="Rectangle 3">
            <a:extLst>
              <a:ext uri="{FF2B5EF4-FFF2-40B4-BE49-F238E27FC236}">
                <a16:creationId xmlns:a16="http://schemas.microsoft.com/office/drawing/2014/main" id="{E818EAAC-6A44-CEC4-BA14-9E4167FDDFF7}"/>
              </a:ext>
            </a:extLst>
          </p:cNvPr>
          <p:cNvSpPr/>
          <p:nvPr/>
        </p:nvSpPr>
        <p:spPr>
          <a:xfrm>
            <a:off x="878299" y="1668567"/>
            <a:ext cx="9144000" cy="3693319"/>
          </a:xfrm>
          <a:prstGeom prst="rect">
            <a:avLst/>
          </a:prstGeom>
        </p:spPr>
        <p:txBody>
          <a:bodyPr wrap="square">
            <a:spAutoFit/>
          </a:bodyPr>
          <a:lstStyle/>
          <a:p>
            <a:pPr marL="800100" lvl="1" indent="-342900" algn="just">
              <a:buFont typeface="Wingdings" panose="05000000000000000000" pitchFamily="2" charset="2"/>
              <a:buChar char="ü"/>
            </a:pPr>
            <a:r>
              <a:rPr lang="en-US" dirty="0">
                <a:solidFill>
                  <a:srgbClr val="002060"/>
                </a:solidFill>
              </a:rPr>
              <a:t>Confidentiality </a:t>
            </a:r>
            <a:r>
              <a:rPr lang="en-US" dirty="0">
                <a:solidFill>
                  <a:srgbClr val="FF0000"/>
                </a:solidFill>
              </a:rPr>
              <a:t>prevents</a:t>
            </a:r>
            <a:r>
              <a:rPr lang="en-US" dirty="0">
                <a:solidFill>
                  <a:srgbClr val="002060"/>
                </a:solidFill>
              </a:rPr>
              <a:t> </a:t>
            </a:r>
            <a:r>
              <a:rPr lang="en-US" dirty="0">
                <a:solidFill>
                  <a:srgbClr val="00B050"/>
                </a:solidFill>
              </a:rPr>
              <a:t>the disclosure of information to </a:t>
            </a:r>
            <a:r>
              <a:rPr lang="en-US" dirty="0" err="1">
                <a:solidFill>
                  <a:srgbClr val="00B050"/>
                </a:solidFill>
              </a:rPr>
              <a:t>unauthorised</a:t>
            </a:r>
            <a:r>
              <a:rPr lang="en-US" dirty="0">
                <a:solidFill>
                  <a:srgbClr val="00B050"/>
                </a:solidFill>
              </a:rPr>
              <a:t> people, resources and processes</a:t>
            </a:r>
            <a:r>
              <a:rPr lang="en-US" dirty="0">
                <a:solidFill>
                  <a:srgbClr val="002060"/>
                </a:solidFill>
              </a:rPr>
              <a:t>.  </a:t>
            </a:r>
            <a:endParaRPr lang="en-US" dirty="0">
              <a:solidFill>
                <a:srgbClr val="FF0000"/>
              </a:solidFill>
            </a:endParaRP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Organizations need to </a:t>
            </a:r>
            <a:r>
              <a:rPr lang="en-US" b="1" i="1" dirty="0">
                <a:solidFill>
                  <a:schemeClr val="accent5"/>
                </a:solidFill>
              </a:rPr>
              <a:t>train employees about best practices in safeguarding sensitive information</a:t>
            </a:r>
            <a:r>
              <a:rPr lang="en-US" dirty="0">
                <a:solidFill>
                  <a:srgbClr val="002060"/>
                </a:solidFill>
              </a:rPr>
              <a:t> to protect themselves and the organization from attacks.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Methods used to ensure confidentiality include </a:t>
            </a:r>
            <a:r>
              <a:rPr lang="en-US" b="1" dirty="0">
                <a:effectLst>
                  <a:outerShdw blurRad="38100" dist="38100" dir="2700000" algn="tl">
                    <a:srgbClr val="000000">
                      <a:alpha val="43137"/>
                    </a:srgbClr>
                  </a:outerShdw>
                </a:effectLst>
              </a:rPr>
              <a:t>data encryption, authentication, and access control</a:t>
            </a:r>
            <a:r>
              <a:rPr lang="en-US" dirty="0">
                <a:solidFill>
                  <a:srgbClr val="002060"/>
                </a:solidFill>
              </a:rPr>
              <a:t>.</a:t>
            </a:r>
          </a:p>
          <a:p>
            <a:pPr marL="8001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b="1" dirty="0">
                <a:solidFill>
                  <a:srgbClr val="002060"/>
                </a:solidFill>
              </a:rPr>
              <a:t>Protecting Data Privacy</a:t>
            </a:r>
          </a:p>
          <a:p>
            <a:pPr marL="342900" lvl="1" indent="-342900" algn="just">
              <a:buFont typeface="Wingdings" panose="05000000000000000000" pitchFamily="2" charset="2"/>
              <a:buChar char="ü"/>
            </a:pPr>
            <a:endParaRPr lang="en-US" b="1" dirty="0">
              <a:solidFill>
                <a:srgbClr val="002060"/>
              </a:solidFill>
            </a:endParaRPr>
          </a:p>
          <a:p>
            <a:pPr marL="800100" lvl="1" indent="-342900" algn="just">
              <a:buFont typeface="Wingdings" panose="05000000000000000000" pitchFamily="2" charset="2"/>
              <a:buChar char="ü"/>
            </a:pPr>
            <a:r>
              <a:rPr lang="en-US" dirty="0" err="1">
                <a:solidFill>
                  <a:srgbClr val="002060"/>
                </a:solidFill>
              </a:rPr>
              <a:t>Organisations</a:t>
            </a:r>
            <a:r>
              <a:rPr lang="en-US" dirty="0">
                <a:solidFill>
                  <a:srgbClr val="002060"/>
                </a:solidFill>
              </a:rPr>
              <a:t> collect  large amounts of data ,much of which is </a:t>
            </a:r>
            <a:r>
              <a:rPr lang="en-US" dirty="0">
                <a:solidFill>
                  <a:srgbClr val="00B050"/>
                </a:solidFill>
              </a:rPr>
              <a:t>not sensitive ;</a:t>
            </a:r>
            <a:r>
              <a:rPr lang="en-US" dirty="0">
                <a:solidFill>
                  <a:schemeClr val="accent1"/>
                </a:solidFill>
              </a:rPr>
              <a:t>however,  some of the  data is sensitive which can be accessed by authorised personnel.</a:t>
            </a:r>
            <a:endParaRPr lang="en-US" dirty="0">
              <a:solidFill>
                <a:srgbClr val="002060"/>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a:blip r:embed="rId4"/>
          <a:stretch>
            <a:fillRect/>
          </a:stretch>
        </p:blipFill>
        <p:spPr>
          <a:xfrm>
            <a:off x="536795" y="1125457"/>
            <a:ext cx="2468395" cy="184256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1</a:t>
            </a:r>
            <a:r>
              <a:rPr lang="en-US" sz="2133" baseline="30000" dirty="0"/>
              <a:t>st</a:t>
            </a:r>
            <a:r>
              <a:rPr lang="en-US" sz="2133" dirty="0"/>
              <a:t> Dimension - The Principle of Confidentiality</a:t>
            </a:r>
          </a:p>
        </p:txBody>
      </p:sp>
      <p:sp>
        <p:nvSpPr>
          <p:cNvPr id="17" name="Rectangle 16"/>
          <p:cNvSpPr/>
          <p:nvPr/>
        </p:nvSpPr>
        <p:spPr>
          <a:xfrm>
            <a:off x="3310937" y="855532"/>
            <a:ext cx="8754939" cy="4524315"/>
          </a:xfrm>
          <a:prstGeom prst="rect">
            <a:avLst/>
          </a:prstGeom>
        </p:spPr>
        <p:txBody>
          <a:bodyPr wrap="square">
            <a:spAutoFit/>
          </a:bodyPr>
          <a:lstStyle/>
          <a:p>
            <a:pPr marL="342900" lvl="1" indent="-342900" algn="just">
              <a:buFont typeface="Wingdings" panose="05000000000000000000" pitchFamily="2" charset="2"/>
              <a:buChar char="ü"/>
            </a:pPr>
            <a:r>
              <a:rPr lang="en-US" b="1" dirty="0">
                <a:solidFill>
                  <a:srgbClr val="002060"/>
                </a:solidFill>
              </a:rPr>
              <a:t>Controlling Access</a:t>
            </a:r>
          </a:p>
          <a:p>
            <a:pPr lvl="1" indent="-342900" algn="just">
              <a:buFont typeface="Wingdings" panose="05000000000000000000" pitchFamily="2" charset="2"/>
              <a:buChar char="ü"/>
            </a:pPr>
            <a:r>
              <a:rPr lang="en-US" dirty="0">
                <a:solidFill>
                  <a:srgbClr val="002060"/>
                </a:solidFill>
              </a:rPr>
              <a:t>Access control defines a number of protection schemes that </a:t>
            </a:r>
            <a:r>
              <a:rPr lang="en-US" dirty="0">
                <a:solidFill>
                  <a:srgbClr val="FF0000"/>
                </a:solidFill>
              </a:rPr>
              <a:t>prevent unauthorized access to a computer, network, database, or other data resources</a:t>
            </a:r>
            <a:r>
              <a:rPr lang="en-US" dirty="0">
                <a:solidFill>
                  <a:srgbClr val="002060"/>
                </a:solidFill>
              </a:rPr>
              <a:t>. </a:t>
            </a:r>
          </a:p>
          <a:p>
            <a:pPr lvl="1" indent="-342900" algn="just">
              <a:buFont typeface="Wingdings" panose="05000000000000000000" pitchFamily="2" charset="2"/>
              <a:buChar char="ü"/>
            </a:pPr>
            <a:r>
              <a:rPr lang="en-US" dirty="0">
                <a:solidFill>
                  <a:srgbClr val="002060"/>
                </a:solidFill>
              </a:rPr>
              <a:t>The concepts of </a:t>
            </a:r>
            <a:r>
              <a:rPr lang="en-US" b="1" dirty="0">
                <a:effectLst>
                  <a:outerShdw blurRad="38100" dist="38100" dir="2700000" algn="tl">
                    <a:srgbClr val="000000">
                      <a:alpha val="43137"/>
                    </a:srgbClr>
                  </a:outerShdw>
                </a:effectLst>
              </a:rPr>
              <a:t>AAA</a:t>
            </a:r>
            <a:r>
              <a:rPr lang="en-US" dirty="0">
                <a:solidFill>
                  <a:srgbClr val="002060"/>
                </a:solidFill>
              </a:rPr>
              <a:t> involve three security services: </a:t>
            </a:r>
          </a:p>
          <a:p>
            <a:pPr lvl="2"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Authentication</a:t>
            </a:r>
          </a:p>
          <a:p>
            <a:pPr lvl="3" indent="-342900" algn="just">
              <a:buFont typeface="Wingdings" panose="05000000000000000000" pitchFamily="2" charset="2"/>
              <a:buChar char="ü"/>
            </a:pPr>
            <a:r>
              <a:rPr lang="en-US" i="1" dirty="0">
                <a:solidFill>
                  <a:srgbClr val="002060"/>
                </a:solidFill>
              </a:rPr>
              <a:t>Authentication verifies the identity of a user to prevent unauthorized access. Users prove their identity with a username or I.D.</a:t>
            </a:r>
            <a:r>
              <a:rPr lang="en-US" i="1" dirty="0">
                <a:solidFill>
                  <a:srgbClr val="FF0000"/>
                </a:solidFill>
              </a:rPr>
              <a:t> </a:t>
            </a:r>
          </a:p>
          <a:p>
            <a:pPr lvl="2" indent="-342900" algn="just">
              <a:buFont typeface="Wingdings" panose="05000000000000000000" pitchFamily="2" charset="2"/>
              <a:buChar char="ü"/>
            </a:pPr>
            <a:endParaRPr lang="en-US" b="1" dirty="0">
              <a:effectLst>
                <a:outerShdw blurRad="38100" dist="38100" dir="2700000" algn="tl">
                  <a:srgbClr val="000000">
                    <a:alpha val="43137"/>
                  </a:srgbClr>
                </a:outerShdw>
              </a:effectLst>
            </a:endParaRPr>
          </a:p>
          <a:p>
            <a:pPr lvl="2"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Authorization</a:t>
            </a:r>
          </a:p>
          <a:p>
            <a:pPr lvl="3" indent="-342900" algn="just">
              <a:buFont typeface="Wingdings" panose="05000000000000000000" pitchFamily="2" charset="2"/>
              <a:buChar char="ü"/>
            </a:pPr>
            <a:r>
              <a:rPr lang="en-US" i="1" dirty="0">
                <a:solidFill>
                  <a:srgbClr val="002060"/>
                </a:solidFill>
              </a:rPr>
              <a:t>Authorization services determine which resources users can access, along with the operations that users can perform. Authorization can also control when a user has access to a specific resource. </a:t>
            </a:r>
          </a:p>
          <a:p>
            <a:pPr lvl="2" indent="-342900" algn="just">
              <a:buFont typeface="Wingdings" panose="05000000000000000000" pitchFamily="2" charset="2"/>
              <a:buChar char="ü"/>
            </a:pPr>
            <a:endParaRPr lang="en-US" b="1" dirty="0">
              <a:effectLst>
                <a:outerShdw blurRad="38100" dist="38100" dir="2700000" algn="tl">
                  <a:srgbClr val="000000">
                    <a:alpha val="43137"/>
                  </a:srgbClr>
                </a:outerShdw>
              </a:effectLst>
            </a:endParaRPr>
          </a:p>
          <a:p>
            <a:pPr lvl="2"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Accounting</a:t>
            </a:r>
            <a:r>
              <a:rPr lang="en-US" dirty="0">
                <a:solidFill>
                  <a:srgbClr val="002060"/>
                </a:solidFill>
              </a:rPr>
              <a:t> </a:t>
            </a:r>
          </a:p>
          <a:p>
            <a:pPr lvl="3" indent="-342900" algn="just">
              <a:buFont typeface="Wingdings" panose="05000000000000000000" pitchFamily="2" charset="2"/>
              <a:buChar char="ü"/>
            </a:pPr>
            <a:r>
              <a:rPr lang="en-US" i="1" dirty="0">
                <a:solidFill>
                  <a:srgbClr val="002060"/>
                </a:solidFill>
              </a:rPr>
              <a:t>Accounting keeps track of what users do, including what they access, the amount of time they access resources, and any changes made. </a:t>
            </a:r>
          </a:p>
        </p:txBody>
      </p:sp>
      <p:pic>
        <p:nvPicPr>
          <p:cNvPr id="8" name="Picture 7"/>
          <p:cNvPicPr>
            <a:picLocks noChangeAspect="1"/>
          </p:cNvPicPr>
          <p:nvPr/>
        </p:nvPicPr>
        <p:blipFill>
          <a:blip r:embed="rId5"/>
          <a:stretch>
            <a:fillRect/>
          </a:stretch>
        </p:blipFill>
        <p:spPr>
          <a:xfrm>
            <a:off x="231049" y="3117690"/>
            <a:ext cx="3079888" cy="2466975"/>
          </a:xfrm>
          <a:prstGeom prst="rect">
            <a:avLst/>
          </a:prstGeom>
        </p:spPr>
      </p:pic>
    </p:spTree>
    <p:custDataLst>
      <p:tags r:id="rId1"/>
    </p:custDataLst>
    <p:extLst>
      <p:ext uri="{BB962C8B-B14F-4D97-AF65-F5344CB8AC3E}">
        <p14:creationId xmlns:p14="http://schemas.microsoft.com/office/powerpoint/2010/main" val="3407793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4"/>
          <a:stretch>
            <a:fillRect/>
          </a:stretch>
        </p:blipFill>
        <p:spPr>
          <a:xfrm>
            <a:off x="2413227" y="4072091"/>
            <a:ext cx="1292772" cy="1264779"/>
          </a:xfrm>
          <a:prstGeom prst="rect">
            <a:avLst/>
          </a:prstGeom>
        </p:spPr>
      </p:pic>
      <p:pic>
        <p:nvPicPr>
          <p:cNvPr id="7" name="Picture 6"/>
          <p:cNvPicPr>
            <a:picLocks noChangeAspect="1"/>
          </p:cNvPicPr>
          <p:nvPr/>
        </p:nvPicPr>
        <p:blipFill>
          <a:blip r:embed="rId5"/>
          <a:stretch>
            <a:fillRect/>
          </a:stretch>
        </p:blipFill>
        <p:spPr>
          <a:xfrm>
            <a:off x="306336" y="1035600"/>
            <a:ext cx="3507840" cy="2618465"/>
          </a:xfrm>
          <a:prstGeom prst="rect">
            <a:avLst/>
          </a:prstGeom>
        </p:spPr>
      </p:pic>
      <p:pic>
        <p:nvPicPr>
          <p:cNvPr id="9" name="Picture 8"/>
          <p:cNvPicPr>
            <a:picLocks noChangeAspect="1"/>
          </p:cNvPicPr>
          <p:nvPr/>
        </p:nvPicPr>
        <p:blipFill>
          <a:blip r:embed="rId6"/>
          <a:stretch>
            <a:fillRect/>
          </a:stretch>
        </p:blipFill>
        <p:spPr>
          <a:xfrm>
            <a:off x="0" y="3654065"/>
            <a:ext cx="2305050" cy="198120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1</a:t>
            </a:r>
            <a:r>
              <a:rPr lang="en-US" sz="2133" baseline="30000" dirty="0"/>
              <a:t>st</a:t>
            </a:r>
            <a:r>
              <a:rPr lang="en-US" sz="2133" dirty="0"/>
              <a:t> Dimension - The Principle of Confidentiality</a:t>
            </a:r>
          </a:p>
        </p:txBody>
      </p:sp>
      <p:sp>
        <p:nvSpPr>
          <p:cNvPr id="17" name="Rectangle 16"/>
          <p:cNvSpPr/>
          <p:nvPr/>
        </p:nvSpPr>
        <p:spPr>
          <a:xfrm>
            <a:off x="3814176" y="1035600"/>
            <a:ext cx="8251700" cy="4247317"/>
          </a:xfrm>
          <a:prstGeom prst="rect">
            <a:avLst/>
          </a:prstGeom>
        </p:spPr>
        <p:txBody>
          <a:bodyPr wrap="square">
            <a:spAutoFit/>
          </a:bodyPr>
          <a:lstStyle/>
          <a:p>
            <a:pPr marL="342900" lvl="1" indent="-342900" algn="just">
              <a:buFont typeface="Wingdings" panose="05000000000000000000" pitchFamily="2" charset="2"/>
              <a:buChar char="ü"/>
            </a:pPr>
            <a:r>
              <a:rPr lang="en-US" dirty="0">
                <a:solidFill>
                  <a:srgbClr val="002060"/>
                </a:solidFill>
              </a:rPr>
              <a:t>Confidentiality and privacy seem interchangeable, but from a legal standpoint, they mean different things. </a:t>
            </a:r>
          </a:p>
          <a:p>
            <a:pPr marL="342900" lvl="1" indent="-342900" algn="just">
              <a:buFont typeface="Wingdings" panose="05000000000000000000" pitchFamily="2" charset="2"/>
              <a:buChar char="ü"/>
            </a:pPr>
            <a:r>
              <a:rPr lang="en-US" b="1" dirty="0">
                <a:solidFill>
                  <a:srgbClr val="002060"/>
                </a:solidFill>
              </a:rPr>
              <a:t>Most private data is confidential, but not all confidential data is private.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Access to confidential information occurs after confirming proper authorization.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Financial institutions, hospitals, medical professionals, law firms, and businesses handle confidential information.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Confidential information has a non-public status. Maintaining confidentiality is more of an ethical duty.</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Privacy is the appropriate use of data. When organizations collect information provided by customers or employees, they should only use that data for its intended purpose. </a:t>
            </a:r>
          </a:p>
        </p:txBody>
      </p:sp>
    </p:spTree>
    <p:custDataLst>
      <p:tags r:id="rId1"/>
    </p:custDataLst>
    <p:extLst>
      <p:ext uri="{BB962C8B-B14F-4D97-AF65-F5344CB8AC3E}">
        <p14:creationId xmlns:p14="http://schemas.microsoft.com/office/powerpoint/2010/main" val="3087328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1524000" y="857250"/>
            <a:ext cx="9144000" cy="274320"/>
          </a:xfrm>
          <a:prstGeom prst="rect">
            <a:avLst/>
          </a:prstGeom>
          <a:noFill/>
          <a:ln/>
        </p:spPr>
        <p:txBody>
          <a:bodyPr wrap="square" rtlCol="0" anchor="t">
            <a:normAutofit fontScale="92500" lnSpcReduction="10000"/>
          </a:bodyPr>
          <a:lstStyle/>
          <a:p>
            <a:r>
              <a:rPr lang="en-US"/>
              <a:t>The Three Dimensions</a:t>
            </a:r>
          </a:p>
        </p:txBody>
      </p:sp>
      <p:sp>
        <p:nvSpPr>
          <p:cNvPr id="3" name="Text 0"/>
          <p:cNvSpPr>
            <a:spLocks noGrp="1"/>
          </p:cNvSpPr>
          <p:nvPr>
            <p:ph type="body" idx="100" hasCustomPrompt="1"/>
          </p:nvPr>
        </p:nvSpPr>
        <p:spPr>
          <a:xfrm>
            <a:off x="1524000" y="1131572"/>
            <a:ext cx="9144000" cy="457039"/>
          </a:xfrm>
          <a:prstGeom prst="rect">
            <a:avLst/>
          </a:prstGeom>
          <a:noFill/>
          <a:ln/>
        </p:spPr>
        <p:txBody>
          <a:bodyPr wrap="square" rtlCol="0" anchor="t"/>
          <a:lstStyle/>
          <a:p>
            <a:r>
              <a:rPr lang="en-US"/>
              <a:t>Data Integrity</a:t>
            </a:r>
          </a:p>
        </p:txBody>
      </p:sp>
      <p:sp>
        <p:nvSpPr>
          <p:cNvPr id="5" name="Text 2"/>
          <p:cNvSpPr/>
          <p:nvPr/>
        </p:nvSpPr>
        <p:spPr>
          <a:xfrm>
            <a:off x="1796103" y="1824219"/>
            <a:ext cx="8229600" cy="3448173"/>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000000"/>
                </a:solidFill>
                <a:latin typeface="Arial"/>
                <a:cs typeface="Arial"/>
              </a:rPr>
              <a:t>Integrity is the accuracy, consistency, and trustworthiness of data across its entire lifecycle.</a:t>
            </a:r>
          </a:p>
          <a:p>
            <a:pPr marL="285750" indent="-285750" algn="just">
              <a:buFont typeface="Arial"/>
              <a:buChar char="•"/>
            </a:pPr>
            <a:endParaRPr lang="en-US" sz="1400" dirty="0">
              <a:solidFill>
                <a:srgbClr val="000000"/>
              </a:solidFill>
              <a:latin typeface="Arial"/>
              <a:cs typeface="Arial"/>
            </a:endParaRPr>
          </a:p>
          <a:p>
            <a:pPr marL="285750" indent="-285750" algn="just">
              <a:buFont typeface="Arial"/>
              <a:buChar char="•"/>
            </a:pPr>
            <a:r>
              <a:rPr lang="en-US" sz="1400" dirty="0">
                <a:solidFill>
                  <a:srgbClr val="000000"/>
                </a:solidFill>
                <a:latin typeface="Arial"/>
                <a:cs typeface="Arial"/>
              </a:rPr>
              <a:t>Data undergoes several operations, such as capture, storage, retrieval, update, and transfer. </a:t>
            </a:r>
          </a:p>
          <a:p>
            <a:pPr marL="285750" indent="-285750" algn="just">
              <a:buFont typeface="Arial"/>
              <a:buChar char="•"/>
            </a:pPr>
            <a:endParaRPr lang="en-US" sz="1400" dirty="0">
              <a:solidFill>
                <a:srgbClr val="000000"/>
              </a:solidFill>
              <a:latin typeface="Arial"/>
              <a:cs typeface="Arial"/>
            </a:endParaRPr>
          </a:p>
          <a:p>
            <a:pPr marL="285750" indent="-285750" algn="just">
              <a:buFont typeface="Arial"/>
              <a:buChar char="•"/>
            </a:pPr>
            <a:r>
              <a:rPr lang="en-US" sz="1400" dirty="0">
                <a:solidFill>
                  <a:srgbClr val="000000"/>
                </a:solidFill>
                <a:latin typeface="Arial"/>
                <a:cs typeface="Arial"/>
              </a:rPr>
              <a:t>Data must remain unaltered by unauthorized entities during all these operations.</a:t>
            </a:r>
          </a:p>
          <a:p>
            <a:pPr marL="285750" indent="-285750" algn="just">
              <a:buFont typeface="Arial"/>
              <a:buChar char="•"/>
            </a:pPr>
            <a:endParaRPr lang="en-US" sz="1400" dirty="0">
              <a:solidFill>
                <a:srgbClr val="000000"/>
              </a:solidFill>
              <a:latin typeface="Arial"/>
              <a:cs typeface="Arial"/>
            </a:endParaRPr>
          </a:p>
          <a:p>
            <a:pPr marL="285750" indent="-285750" algn="just">
              <a:buFont typeface="Arial"/>
              <a:buChar char="•"/>
            </a:pPr>
            <a:r>
              <a:rPr lang="en-US" sz="1400" dirty="0">
                <a:solidFill>
                  <a:srgbClr val="000000"/>
                </a:solidFill>
                <a:latin typeface="Arial"/>
                <a:cs typeface="Arial"/>
              </a:rPr>
              <a:t>Methods used to ensure data integrity include </a:t>
            </a:r>
            <a:r>
              <a:rPr lang="en-US" sz="1400" b="1" dirty="0">
                <a:solidFill>
                  <a:srgbClr val="000000"/>
                </a:solidFill>
                <a:latin typeface="Arial"/>
                <a:cs typeface="Arial"/>
              </a:rPr>
              <a:t>hashing</a:t>
            </a:r>
            <a:r>
              <a:rPr lang="en-US" sz="1400" dirty="0">
                <a:solidFill>
                  <a:srgbClr val="000000"/>
                </a:solidFill>
                <a:latin typeface="Arial"/>
                <a:cs typeface="Arial"/>
              </a:rPr>
              <a:t>, </a:t>
            </a:r>
            <a:r>
              <a:rPr lang="en-US" sz="1400" b="1" dirty="0">
                <a:solidFill>
                  <a:srgbClr val="000000"/>
                </a:solidFill>
                <a:latin typeface="Arial"/>
                <a:cs typeface="Arial"/>
              </a:rPr>
              <a:t>data validation checks</a:t>
            </a:r>
            <a:r>
              <a:rPr lang="en-US" sz="1400" dirty="0">
                <a:solidFill>
                  <a:srgbClr val="000000"/>
                </a:solidFill>
                <a:latin typeface="Arial"/>
                <a:cs typeface="Arial"/>
              </a:rPr>
              <a:t>, </a:t>
            </a:r>
            <a:r>
              <a:rPr lang="en-US" sz="1400" b="1" dirty="0">
                <a:solidFill>
                  <a:srgbClr val="000000"/>
                </a:solidFill>
                <a:latin typeface="Arial"/>
                <a:cs typeface="Arial"/>
              </a:rPr>
              <a:t>data consistency </a:t>
            </a:r>
            <a:r>
              <a:rPr lang="en-US" sz="1400" dirty="0">
                <a:solidFill>
                  <a:srgbClr val="000000"/>
                </a:solidFill>
                <a:latin typeface="Arial"/>
                <a:cs typeface="Arial"/>
              </a:rPr>
              <a:t>checks, and </a:t>
            </a:r>
            <a:r>
              <a:rPr lang="en-US" sz="1400" b="1" dirty="0">
                <a:solidFill>
                  <a:srgbClr val="000000"/>
                </a:solidFill>
                <a:latin typeface="Arial"/>
                <a:cs typeface="Arial"/>
              </a:rPr>
              <a:t>access controls.</a:t>
            </a:r>
          </a:p>
          <a:p>
            <a:pPr marL="285750" indent="-285750" algn="just">
              <a:buFont typeface="Arial"/>
              <a:buChar char="•"/>
            </a:pPr>
            <a:r>
              <a:rPr lang="en-US" sz="1400" dirty="0">
                <a:solidFill>
                  <a:srgbClr val="000000"/>
                </a:solidFill>
                <a:latin typeface="Arial"/>
                <a:cs typeface="Arial"/>
              </a:rPr>
              <a:t> </a:t>
            </a:r>
          </a:p>
          <a:p>
            <a:pPr marL="285750" indent="-285750" algn="just">
              <a:buFont typeface="Arial"/>
              <a:buChar char="•"/>
            </a:pPr>
            <a:r>
              <a:rPr lang="en-US" sz="1400" dirty="0">
                <a:solidFill>
                  <a:srgbClr val="000000"/>
                </a:solidFill>
                <a:latin typeface="Arial"/>
                <a:cs typeface="Arial"/>
              </a:rPr>
              <a:t>Data integrity is a fundamental component of information security.</a:t>
            </a:r>
          </a:p>
          <a:p>
            <a:pPr marL="285750" indent="-285750" algn="just">
              <a:buFont typeface="Arial"/>
              <a:buChar char="•"/>
            </a:pPr>
            <a:endParaRPr lang="en-US" sz="1400" dirty="0">
              <a:latin typeface="Arial"/>
              <a:cs typeface="Arial"/>
            </a:endParaRPr>
          </a:p>
          <a:p>
            <a:endParaRPr lang="en-US" sz="1400" dirty="0">
              <a:latin typeface="Arial"/>
              <a:cs typeface="Arial"/>
            </a:endParaRPr>
          </a:p>
          <a:p>
            <a:endParaRPr lang="en-US" sz="1400" dirty="0">
              <a:latin typeface="Arial"/>
              <a:cs typeface="Arial"/>
            </a:endParaRPr>
          </a:p>
          <a:p>
            <a:pPr>
              <a:lnSpc>
                <a:spcPts val="2000"/>
              </a:lnSpc>
            </a:pPr>
            <a:endParaRPr lang="en-US" sz="1400" dirty="0">
              <a:latin typeface="Arial"/>
              <a:cs typeface="Arial"/>
            </a:endParaRPr>
          </a:p>
        </p:txBody>
      </p:sp>
      <p:sp>
        <p:nvSpPr>
          <p:cNvPr id="25" name="Slide Number Placeholder 0"/>
          <p:cNvSpPr>
            <a:spLocks noGrp="1"/>
          </p:cNvSpPr>
          <p:nvPr>
            <p:ph type="sldNum" sz="quarter" idx="4294967295"/>
          </p:nvPr>
        </p:nvSpPr>
        <p:spPr>
          <a:xfrm>
            <a:off x="10210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8</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635FC2-9006-1DD7-6EC7-14EA78D9F340}"/>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0762905F-C987-8B88-63CA-E4FE29DAC14C}"/>
              </a:ext>
            </a:extLst>
          </p:cNvPr>
          <p:cNvSpPr>
            <a:spLocks noGrp="1"/>
          </p:cNvSpPr>
          <p:nvPr>
            <p:ph type="body" idx="101" hasCustomPrompt="1"/>
          </p:nvPr>
        </p:nvSpPr>
        <p:spPr>
          <a:xfrm>
            <a:off x="1524000" y="857250"/>
            <a:ext cx="9144000" cy="274320"/>
          </a:xfrm>
          <a:prstGeom prst="rect">
            <a:avLst/>
          </a:prstGeom>
          <a:noFill/>
          <a:ln/>
        </p:spPr>
        <p:txBody>
          <a:bodyPr wrap="square" rtlCol="0" anchor="t">
            <a:normAutofit fontScale="92500" lnSpcReduction="10000"/>
          </a:bodyPr>
          <a:lstStyle/>
          <a:p>
            <a:r>
              <a:rPr lang="en-US"/>
              <a:t>The Three Dimensions</a:t>
            </a:r>
          </a:p>
        </p:txBody>
      </p:sp>
      <p:sp>
        <p:nvSpPr>
          <p:cNvPr id="3" name="Text 0">
            <a:extLst>
              <a:ext uri="{FF2B5EF4-FFF2-40B4-BE49-F238E27FC236}">
                <a16:creationId xmlns:a16="http://schemas.microsoft.com/office/drawing/2014/main" id="{97CA006A-7B43-B05A-FC53-4C26A2F0130A}"/>
              </a:ext>
            </a:extLst>
          </p:cNvPr>
          <p:cNvSpPr>
            <a:spLocks noGrp="1"/>
          </p:cNvSpPr>
          <p:nvPr>
            <p:ph type="body" idx="100" hasCustomPrompt="1"/>
          </p:nvPr>
        </p:nvSpPr>
        <p:spPr>
          <a:xfrm>
            <a:off x="1524000" y="1131572"/>
            <a:ext cx="9144000" cy="457039"/>
          </a:xfrm>
          <a:prstGeom prst="rect">
            <a:avLst/>
          </a:prstGeom>
          <a:noFill/>
          <a:ln/>
        </p:spPr>
        <p:txBody>
          <a:bodyPr wrap="square" rtlCol="0" anchor="t"/>
          <a:lstStyle/>
          <a:p>
            <a:r>
              <a:rPr lang="en-US" dirty="0"/>
              <a:t>Data Integrity  continue…</a:t>
            </a:r>
          </a:p>
        </p:txBody>
      </p:sp>
      <p:sp>
        <p:nvSpPr>
          <p:cNvPr id="25" name="Slide Number Placeholder 0">
            <a:extLst>
              <a:ext uri="{FF2B5EF4-FFF2-40B4-BE49-F238E27FC236}">
                <a16:creationId xmlns:a16="http://schemas.microsoft.com/office/drawing/2014/main" id="{918CF6D3-6A29-6FCD-618A-6C059935A16E}"/>
              </a:ext>
            </a:extLst>
          </p:cNvPr>
          <p:cNvSpPr>
            <a:spLocks noGrp="1"/>
          </p:cNvSpPr>
          <p:nvPr>
            <p:ph type="sldNum" sz="quarter" idx="4294967295"/>
          </p:nvPr>
        </p:nvSpPr>
        <p:spPr>
          <a:xfrm>
            <a:off x="10210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9</a:t>
            </a:fld>
            <a:endParaRPr lang="en-US"/>
          </a:p>
        </p:txBody>
      </p:sp>
      <p:sp>
        <p:nvSpPr>
          <p:cNvPr id="4" name="Rectangle 3">
            <a:extLst>
              <a:ext uri="{FF2B5EF4-FFF2-40B4-BE49-F238E27FC236}">
                <a16:creationId xmlns:a16="http://schemas.microsoft.com/office/drawing/2014/main" id="{02F4A84C-CC67-AF11-0123-5AC4582E266C}"/>
              </a:ext>
            </a:extLst>
          </p:cNvPr>
          <p:cNvSpPr/>
          <p:nvPr/>
        </p:nvSpPr>
        <p:spPr>
          <a:xfrm>
            <a:off x="884124" y="1720661"/>
            <a:ext cx="10009163" cy="4893647"/>
          </a:xfrm>
          <a:prstGeom prst="rect">
            <a:avLst/>
          </a:prstGeom>
        </p:spPr>
        <p:txBody>
          <a:bodyPr wrap="square">
            <a:spAutoFit/>
          </a:bodyPr>
          <a:lstStyle/>
          <a:p>
            <a:pPr marL="342900" lvl="1" indent="-342900" algn="just">
              <a:buFont typeface="Wingdings" panose="05000000000000000000" pitchFamily="2" charset="2"/>
              <a:buChar char="ü"/>
            </a:pPr>
            <a:endParaRPr lang="en-US" sz="2400" dirty="0">
              <a:solidFill>
                <a:srgbClr val="002060"/>
              </a:solidFill>
            </a:endParaRPr>
          </a:p>
          <a:p>
            <a:pPr marL="342900" lvl="1" indent="-342900" algn="just">
              <a:buFont typeface="Wingdings" panose="05000000000000000000" pitchFamily="2" charset="2"/>
              <a:buChar char="ü"/>
            </a:pPr>
            <a:r>
              <a:rPr lang="en-US" sz="2400" b="1" dirty="0">
                <a:solidFill>
                  <a:srgbClr val="002060"/>
                </a:solidFill>
              </a:rPr>
              <a:t>Need for Data Integrity</a:t>
            </a:r>
          </a:p>
          <a:p>
            <a:pPr marL="800100" lvl="2" indent="-342900" algn="just">
              <a:buFont typeface="Wingdings" panose="05000000000000000000" pitchFamily="2" charset="2"/>
              <a:buChar char="ü"/>
            </a:pPr>
            <a:r>
              <a:rPr lang="en-US" sz="2400" dirty="0">
                <a:solidFill>
                  <a:srgbClr val="002060"/>
                </a:solidFill>
              </a:rPr>
              <a:t>The need for data integrity varies based on how an organization uses data. </a:t>
            </a:r>
          </a:p>
          <a:p>
            <a:pPr marL="1257300" lvl="3" indent="-342900" algn="just">
              <a:buFont typeface="Wingdings" panose="05000000000000000000" pitchFamily="2" charset="2"/>
              <a:buChar char="ü"/>
            </a:pPr>
            <a:r>
              <a:rPr lang="en-US" sz="2400" dirty="0">
                <a:solidFill>
                  <a:srgbClr val="002060"/>
                </a:solidFill>
              </a:rPr>
              <a:t>For example, </a:t>
            </a:r>
            <a:r>
              <a:rPr lang="en-US" sz="2400" dirty="0">
                <a:solidFill>
                  <a:srgbClr val="FF0000"/>
                </a:solidFill>
              </a:rPr>
              <a:t>Facebook does not verify the data that a user posts in a profile</a:t>
            </a:r>
            <a:r>
              <a:rPr lang="en-US" sz="2400" dirty="0">
                <a:solidFill>
                  <a:srgbClr val="002060"/>
                </a:solidFill>
              </a:rPr>
              <a:t>. </a:t>
            </a:r>
          </a:p>
          <a:p>
            <a:pPr marL="1257300" lvl="3" indent="-342900" algn="just">
              <a:buFont typeface="Wingdings" panose="05000000000000000000" pitchFamily="2" charset="2"/>
              <a:buChar char="ü"/>
            </a:pPr>
            <a:r>
              <a:rPr lang="en-US" sz="2400" dirty="0">
                <a:solidFill>
                  <a:srgbClr val="002060"/>
                </a:solidFill>
              </a:rPr>
              <a:t>A </a:t>
            </a:r>
            <a:r>
              <a:rPr lang="en-US" sz="2400" dirty="0">
                <a:solidFill>
                  <a:srgbClr val="00B050"/>
                </a:solidFill>
              </a:rPr>
              <a:t>bank or financial organization assigns a higher importance to data integrity</a:t>
            </a:r>
            <a:r>
              <a:rPr lang="en-US" sz="2400" dirty="0">
                <a:solidFill>
                  <a:srgbClr val="002060"/>
                </a:solidFill>
              </a:rPr>
              <a:t> than Facebook does. Transactions and customer accounts must be accurate. </a:t>
            </a:r>
          </a:p>
          <a:p>
            <a:pPr marL="800100" lvl="2" indent="-342900" algn="just">
              <a:buFont typeface="Wingdings" panose="05000000000000000000" pitchFamily="2" charset="2"/>
              <a:buChar char="ü"/>
            </a:pPr>
            <a:r>
              <a:rPr lang="en-US" sz="2400" dirty="0">
                <a:solidFill>
                  <a:srgbClr val="002060"/>
                </a:solidFill>
              </a:rPr>
              <a:t>Protecting data integrity is a </a:t>
            </a:r>
            <a:r>
              <a:rPr lang="en-US" sz="2400" dirty="0">
                <a:solidFill>
                  <a:srgbClr val="FF0000"/>
                </a:solidFill>
              </a:rPr>
              <a:t>constant challenge for most organizations</a:t>
            </a:r>
            <a:r>
              <a:rPr lang="en-US" sz="2400" dirty="0">
                <a:solidFill>
                  <a:srgbClr val="002060"/>
                </a:solidFill>
              </a:rPr>
              <a:t>. </a:t>
            </a:r>
          </a:p>
          <a:p>
            <a:pPr marL="800100" lvl="2" indent="-342900" algn="just">
              <a:buFont typeface="Wingdings" panose="05000000000000000000" pitchFamily="2" charset="2"/>
              <a:buChar char="ü"/>
            </a:pPr>
            <a:r>
              <a:rPr lang="en-US" sz="2400" b="1" dirty="0">
                <a:effectLst>
                  <a:outerShdw blurRad="38100" dist="38100" dir="2700000" algn="tl">
                    <a:srgbClr val="000000">
                      <a:alpha val="43137"/>
                    </a:srgbClr>
                  </a:outerShdw>
                </a:effectLst>
              </a:rPr>
              <a:t>Loss of data integrity can render entire data resources unreliable or unusable</a:t>
            </a:r>
            <a:r>
              <a:rPr lang="en-US" sz="2400" dirty="0">
                <a:solidFill>
                  <a:srgbClr val="002060"/>
                </a:solidFill>
              </a:rPr>
              <a:t>.</a:t>
            </a:r>
          </a:p>
          <a:p>
            <a:pPr marL="342900" lvl="1" indent="-342900" algn="just">
              <a:buFont typeface="Wingdings" panose="05000000000000000000" pitchFamily="2" charset="2"/>
              <a:buChar char="ü"/>
            </a:pPr>
            <a:endParaRPr lang="en-US" sz="2400" b="1" dirty="0">
              <a:solidFill>
                <a:srgbClr val="002060"/>
              </a:solidFill>
            </a:endParaRPr>
          </a:p>
        </p:txBody>
      </p:sp>
    </p:spTree>
    <p:extLst>
      <p:ext uri="{BB962C8B-B14F-4D97-AF65-F5344CB8AC3E}">
        <p14:creationId xmlns:p14="http://schemas.microsoft.com/office/powerpoint/2010/main" val="2980226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12B2DF-FBF2-FDF6-4D65-48F5AEFFEC19}"/>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655B2228-B7B9-D4D1-F62C-081F3F4CB4B9}"/>
              </a:ext>
            </a:extLst>
          </p:cNvPr>
          <p:cNvSpPr>
            <a:spLocks noGrp="1"/>
          </p:cNvSpPr>
          <p:nvPr>
            <p:ph type="body" idx="101" hasCustomPrompt="1"/>
          </p:nvPr>
        </p:nvSpPr>
        <p:spPr>
          <a:xfrm>
            <a:off x="1524000" y="857250"/>
            <a:ext cx="9144000" cy="274320"/>
          </a:xfrm>
          <a:prstGeom prst="rect">
            <a:avLst/>
          </a:prstGeom>
          <a:noFill/>
          <a:ln/>
        </p:spPr>
        <p:txBody>
          <a:bodyPr wrap="square" rtlCol="0" anchor="t">
            <a:normAutofit fontScale="92500" lnSpcReduction="10000"/>
          </a:bodyPr>
          <a:lstStyle/>
          <a:p>
            <a:r>
              <a:rPr lang="en-US"/>
              <a:t>The Three Dimensions</a:t>
            </a:r>
          </a:p>
        </p:txBody>
      </p:sp>
      <p:sp>
        <p:nvSpPr>
          <p:cNvPr id="3" name="Text 0">
            <a:extLst>
              <a:ext uri="{FF2B5EF4-FFF2-40B4-BE49-F238E27FC236}">
                <a16:creationId xmlns:a16="http://schemas.microsoft.com/office/drawing/2014/main" id="{7A318CC1-BE9B-45F6-AA84-16BA4F52DCF7}"/>
              </a:ext>
            </a:extLst>
          </p:cNvPr>
          <p:cNvSpPr>
            <a:spLocks noGrp="1"/>
          </p:cNvSpPr>
          <p:nvPr>
            <p:ph type="body" idx="100" hasCustomPrompt="1"/>
          </p:nvPr>
        </p:nvSpPr>
        <p:spPr>
          <a:xfrm>
            <a:off x="1524000" y="1131570"/>
            <a:ext cx="9144000" cy="539412"/>
          </a:xfrm>
          <a:prstGeom prst="rect">
            <a:avLst/>
          </a:prstGeom>
          <a:noFill/>
          <a:ln/>
        </p:spPr>
        <p:txBody>
          <a:bodyPr wrap="square" rtlCol="0" anchor="t"/>
          <a:lstStyle/>
          <a:p>
            <a:r>
              <a:rPr lang="en-US"/>
              <a:t>Ensuring Availability</a:t>
            </a:r>
          </a:p>
        </p:txBody>
      </p:sp>
      <p:sp>
        <p:nvSpPr>
          <p:cNvPr id="25" name="Slide Number Placeholder 0">
            <a:extLst>
              <a:ext uri="{FF2B5EF4-FFF2-40B4-BE49-F238E27FC236}">
                <a16:creationId xmlns:a16="http://schemas.microsoft.com/office/drawing/2014/main" id="{CE28DCF2-8AF5-A61E-3052-32337154F45B}"/>
              </a:ext>
            </a:extLst>
          </p:cNvPr>
          <p:cNvSpPr>
            <a:spLocks noGrp="1"/>
          </p:cNvSpPr>
          <p:nvPr>
            <p:ph type="sldNum" sz="quarter" idx="4294967295"/>
          </p:nvPr>
        </p:nvSpPr>
        <p:spPr>
          <a:xfrm>
            <a:off x="10210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10</a:t>
            </a:fld>
            <a:endParaRPr lang="en-US"/>
          </a:p>
        </p:txBody>
      </p:sp>
      <p:sp>
        <p:nvSpPr>
          <p:cNvPr id="4" name="Rectangle 3">
            <a:extLst>
              <a:ext uri="{FF2B5EF4-FFF2-40B4-BE49-F238E27FC236}">
                <a16:creationId xmlns:a16="http://schemas.microsoft.com/office/drawing/2014/main" id="{B041D040-92EC-F0C8-0299-0CB30E56B35B}"/>
              </a:ext>
            </a:extLst>
          </p:cNvPr>
          <p:cNvSpPr/>
          <p:nvPr/>
        </p:nvSpPr>
        <p:spPr>
          <a:xfrm>
            <a:off x="1063487" y="1670982"/>
            <a:ext cx="8916720" cy="3693319"/>
          </a:xfrm>
          <a:prstGeom prst="rect">
            <a:avLst/>
          </a:prstGeom>
        </p:spPr>
        <p:txBody>
          <a:bodyPr wrap="square">
            <a:spAutoFit/>
          </a:bodyPr>
          <a:lstStyle/>
          <a:p>
            <a:pPr marL="342900" lvl="1" indent="-342900" algn="just">
              <a:buFont typeface="Wingdings" panose="05000000000000000000" pitchFamily="2" charset="2"/>
              <a:buChar char="ü"/>
            </a:pPr>
            <a:r>
              <a:rPr lang="en-US" dirty="0">
                <a:solidFill>
                  <a:srgbClr val="002060"/>
                </a:solidFill>
              </a:rPr>
              <a:t>Data availability is the principle used to describe the </a:t>
            </a:r>
            <a:r>
              <a:rPr lang="en-US" b="1" dirty="0">
                <a:effectLst>
                  <a:outerShdw blurRad="38100" dist="38100" dir="2700000" algn="tl">
                    <a:srgbClr val="000000">
                      <a:alpha val="43137"/>
                    </a:srgbClr>
                  </a:outerShdw>
                </a:effectLst>
              </a:rPr>
              <a:t>need to maintain availability of information systems and services at all times</a:t>
            </a:r>
            <a:r>
              <a:rPr lang="en-US" dirty="0">
                <a:solidFill>
                  <a:srgbClr val="002060"/>
                </a:solidFill>
              </a:rPr>
              <a:t>.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Cyberattacks and system failures can prevent access to information systems and services.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Methods used to ensure availability include </a:t>
            </a:r>
            <a:r>
              <a:rPr lang="en-US" b="1" dirty="0">
                <a:effectLst>
                  <a:outerShdw blurRad="38100" dist="38100" dir="2700000" algn="tl">
                    <a:srgbClr val="000000">
                      <a:alpha val="43137"/>
                    </a:srgbClr>
                  </a:outerShdw>
                </a:effectLst>
              </a:rPr>
              <a:t>system redundancy, system backups, increased system resiliency, equipment maintenance, up-to-date operating systems and software, and plans</a:t>
            </a:r>
            <a:r>
              <a:rPr lang="en-US" dirty="0">
                <a:solidFill>
                  <a:srgbClr val="002060"/>
                </a:solidFill>
              </a:rPr>
              <a:t> in place to recover quickly from unforeseen disasters.</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High availability systems typically include three design principles: </a:t>
            </a:r>
          </a:p>
          <a:p>
            <a:pPr marL="800100" lvl="2" indent="-342900" algn="just">
              <a:buFont typeface="Wingdings" panose="05000000000000000000" pitchFamily="2" charset="2"/>
              <a:buChar char="ü"/>
            </a:pPr>
            <a:r>
              <a:rPr lang="en-US" dirty="0">
                <a:solidFill>
                  <a:srgbClr val="002060"/>
                </a:solidFill>
              </a:rPr>
              <a:t>eliminate single points of failure, </a:t>
            </a:r>
          </a:p>
          <a:p>
            <a:pPr marL="800100" lvl="2" indent="-342900" algn="just">
              <a:buFont typeface="Wingdings" panose="05000000000000000000" pitchFamily="2" charset="2"/>
              <a:buChar char="ü"/>
            </a:pPr>
            <a:r>
              <a:rPr lang="en-US" dirty="0">
                <a:solidFill>
                  <a:srgbClr val="002060"/>
                </a:solidFill>
              </a:rPr>
              <a:t>provide for reliable crossover, and </a:t>
            </a:r>
          </a:p>
          <a:p>
            <a:pPr marL="800100" lvl="2" indent="-342900" algn="just">
              <a:buFont typeface="Wingdings" panose="05000000000000000000" pitchFamily="2" charset="2"/>
              <a:buChar char="ü"/>
            </a:pPr>
            <a:r>
              <a:rPr lang="en-US" dirty="0">
                <a:solidFill>
                  <a:srgbClr val="002060"/>
                </a:solidFill>
              </a:rPr>
              <a:t>detect failures as they occur.</a:t>
            </a:r>
          </a:p>
        </p:txBody>
      </p:sp>
    </p:spTree>
    <p:extLst>
      <p:ext uri="{BB962C8B-B14F-4D97-AF65-F5344CB8AC3E}">
        <p14:creationId xmlns:p14="http://schemas.microsoft.com/office/powerpoint/2010/main" val="38524281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1524000" y="857250"/>
            <a:ext cx="9144000" cy="274320"/>
          </a:xfrm>
          <a:prstGeom prst="rect">
            <a:avLst/>
          </a:prstGeom>
          <a:noFill/>
          <a:ln/>
        </p:spPr>
        <p:txBody>
          <a:bodyPr wrap="square" rtlCol="0" anchor="t">
            <a:normAutofit fontScale="92500" lnSpcReduction="10000"/>
          </a:bodyPr>
          <a:lstStyle/>
          <a:p>
            <a:r>
              <a:rPr lang="en-US"/>
              <a:t>The Three Dimensions</a:t>
            </a:r>
          </a:p>
        </p:txBody>
      </p:sp>
      <p:sp>
        <p:nvSpPr>
          <p:cNvPr id="3" name="Text 0"/>
          <p:cNvSpPr>
            <a:spLocks noGrp="1"/>
          </p:cNvSpPr>
          <p:nvPr>
            <p:ph type="body" idx="100" hasCustomPrompt="1"/>
          </p:nvPr>
        </p:nvSpPr>
        <p:spPr>
          <a:xfrm>
            <a:off x="1524000" y="1131570"/>
            <a:ext cx="9144000" cy="539412"/>
          </a:xfrm>
          <a:prstGeom prst="rect">
            <a:avLst/>
          </a:prstGeom>
          <a:noFill/>
          <a:ln/>
        </p:spPr>
        <p:txBody>
          <a:bodyPr wrap="square" rtlCol="0" anchor="t"/>
          <a:lstStyle/>
          <a:p>
            <a:r>
              <a:rPr lang="en-US" dirty="0"/>
              <a:t>Ensuring Availability </a:t>
            </a:r>
            <a:r>
              <a:rPr lang="en-US" dirty="0">
                <a:latin typeface="Arial"/>
                <a:cs typeface="Arial"/>
              </a:rPr>
              <a:t>(Cont.)</a:t>
            </a:r>
            <a:endParaRPr lang="en-US" dirty="0"/>
          </a:p>
        </p:txBody>
      </p:sp>
      <p:sp>
        <p:nvSpPr>
          <p:cNvPr id="5" name="Text 2"/>
          <p:cNvSpPr/>
          <p:nvPr/>
        </p:nvSpPr>
        <p:spPr>
          <a:xfrm>
            <a:off x="2024063" y="1816299"/>
            <a:ext cx="8229600" cy="2787410"/>
          </a:xfrm>
          <a:prstGeom prst="rect">
            <a:avLst/>
          </a:prstGeom>
          <a:noFill/>
          <a:ln/>
        </p:spPr>
        <p:txBody>
          <a:bodyPr wrap="square" lIns="91440" tIns="45720" rIns="91440" bIns="45720" rtlCol="0" anchor="t"/>
          <a:lstStyle/>
          <a:p>
            <a:pPr algn="just"/>
            <a:r>
              <a:rPr lang="en-US" sz="1400" dirty="0">
                <a:solidFill>
                  <a:srgbClr val="000000"/>
                </a:solidFill>
                <a:latin typeface="Arial"/>
                <a:cs typeface="Arial"/>
              </a:rPr>
              <a:t>There are many measures that organizations can implement to ensure the availability of their services and systems.</a:t>
            </a:r>
            <a:endParaRPr lang="en-US" dirty="0"/>
          </a:p>
          <a:p>
            <a:pPr algn="just"/>
            <a:endParaRPr lang="en-US" sz="1400" dirty="0">
              <a:solidFill>
                <a:srgbClr val="000000"/>
              </a:solidFill>
              <a:latin typeface="Arial"/>
              <a:cs typeface="Arial"/>
            </a:endParaRPr>
          </a:p>
          <a:p>
            <a:pPr marL="285750" indent="-285750" algn="just">
              <a:buFont typeface="Arial"/>
              <a:buChar char="•"/>
            </a:pPr>
            <a:r>
              <a:rPr lang="en-US" sz="1400" b="1" dirty="0">
                <a:latin typeface="Arial"/>
                <a:cs typeface="Arial"/>
              </a:rPr>
              <a:t>Equipment maintenance</a:t>
            </a:r>
            <a:r>
              <a:rPr lang="en-US" sz="1400" dirty="0">
                <a:latin typeface="Arial"/>
                <a:cs typeface="Arial"/>
              </a:rPr>
              <a:t>: Regular equipment maintenance can dramatically improve system uptime. Maintenance includes component replacement, cleaning and alignment.</a:t>
            </a:r>
          </a:p>
          <a:p>
            <a:pPr algn="just"/>
            <a:endParaRPr lang="en-US" sz="1400" dirty="0">
              <a:latin typeface="Arial"/>
              <a:cs typeface="Arial"/>
            </a:endParaRPr>
          </a:p>
          <a:p>
            <a:pPr marL="285750" indent="-285750" algn="just">
              <a:buFont typeface="Arial"/>
              <a:buChar char="•"/>
            </a:pPr>
            <a:r>
              <a:rPr lang="en-US" sz="1400" b="1" dirty="0">
                <a:latin typeface="Arial"/>
                <a:cs typeface="Arial"/>
              </a:rPr>
              <a:t>Operating systems and software updates and patches:</a:t>
            </a:r>
            <a:r>
              <a:rPr lang="en-US" sz="1400" dirty="0">
                <a:latin typeface="Arial"/>
                <a:cs typeface="Arial"/>
              </a:rPr>
              <a:t> Modern operating systems, applications, and software are continuously updated to correct errors and eliminate vulnerabilities. </a:t>
            </a:r>
          </a:p>
          <a:p>
            <a:pPr marL="285750" indent="-285750" algn="just">
              <a:buFont typeface="Arial"/>
              <a:buChar char="•"/>
            </a:pPr>
            <a:endParaRPr lang="en-US" sz="1400" dirty="0">
              <a:latin typeface="Arial"/>
              <a:cs typeface="Arial"/>
            </a:endParaRPr>
          </a:p>
          <a:p>
            <a:pPr marL="285750" indent="-285750" algn="just">
              <a:lnSpc>
                <a:spcPts val="2000"/>
              </a:lnSpc>
              <a:buFont typeface="Arial"/>
              <a:buChar char="•"/>
            </a:pPr>
            <a:r>
              <a:rPr lang="en-US" sz="1400" b="1" dirty="0">
                <a:latin typeface="Arial"/>
                <a:cs typeface="Arial"/>
              </a:rPr>
              <a:t>Backup testing: </a:t>
            </a:r>
            <a:r>
              <a:rPr lang="en-US" sz="1400" dirty="0">
                <a:latin typeface="Arial"/>
                <a:cs typeface="Arial"/>
              </a:rPr>
              <a:t>Backup of organization data, configuration data, and personal data helps ensures availability. Backup systems and backed up data should also be tested to ensure they work properly, and that data can be recovered in the event of data loss.</a:t>
            </a:r>
          </a:p>
        </p:txBody>
      </p:sp>
      <p:sp>
        <p:nvSpPr>
          <p:cNvPr id="25" name="Slide Number Placeholder 0"/>
          <p:cNvSpPr>
            <a:spLocks noGrp="1"/>
          </p:cNvSpPr>
          <p:nvPr>
            <p:ph type="sldNum" sz="quarter" idx="4294967295"/>
          </p:nvPr>
        </p:nvSpPr>
        <p:spPr>
          <a:xfrm>
            <a:off x="10210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11</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1524000" y="857250"/>
            <a:ext cx="9144000" cy="274320"/>
          </a:xfrm>
          <a:prstGeom prst="rect">
            <a:avLst/>
          </a:prstGeom>
          <a:noFill/>
          <a:ln/>
        </p:spPr>
        <p:txBody>
          <a:bodyPr wrap="square" rtlCol="0" anchor="t">
            <a:normAutofit fontScale="92500" lnSpcReduction="10000"/>
          </a:bodyPr>
          <a:lstStyle/>
          <a:p>
            <a:r>
              <a:rPr lang="en-US"/>
              <a:t>The Three Dimensions</a:t>
            </a:r>
          </a:p>
        </p:txBody>
      </p:sp>
      <p:sp>
        <p:nvSpPr>
          <p:cNvPr id="3" name="Text 0"/>
          <p:cNvSpPr>
            <a:spLocks noGrp="1"/>
          </p:cNvSpPr>
          <p:nvPr>
            <p:ph type="body" idx="100" hasCustomPrompt="1"/>
          </p:nvPr>
        </p:nvSpPr>
        <p:spPr>
          <a:xfrm>
            <a:off x="1524000" y="1131572"/>
            <a:ext cx="9144000" cy="463911"/>
          </a:xfrm>
          <a:prstGeom prst="rect">
            <a:avLst/>
          </a:prstGeom>
          <a:noFill/>
          <a:ln/>
        </p:spPr>
        <p:txBody>
          <a:bodyPr vert="horz" wrap="square" lIns="91440" tIns="45720" rIns="91440" bIns="45720" numCol="1" rtlCol="0" anchor="t" anchorCtr="0" compatLnSpc="1">
            <a:prstTxWarp prst="textNoShape">
              <a:avLst/>
            </a:prstTxWarp>
            <a:normAutofit/>
          </a:bodyPr>
          <a:lstStyle/>
          <a:p>
            <a:r>
              <a:rPr lang="en-US" dirty="0">
                <a:latin typeface="Arial"/>
                <a:cs typeface="Arial"/>
              </a:rPr>
              <a:t>Ensuring Availability (Cont.)</a:t>
            </a:r>
            <a:endParaRPr lang="en-US" dirty="0"/>
          </a:p>
        </p:txBody>
      </p:sp>
      <p:sp>
        <p:nvSpPr>
          <p:cNvPr id="5" name="Text 2"/>
          <p:cNvSpPr/>
          <p:nvPr/>
        </p:nvSpPr>
        <p:spPr>
          <a:xfrm>
            <a:off x="1988784" y="1782923"/>
            <a:ext cx="8229600" cy="3453381"/>
          </a:xfrm>
          <a:prstGeom prst="rect">
            <a:avLst/>
          </a:prstGeom>
          <a:noFill/>
          <a:ln/>
        </p:spPr>
        <p:txBody>
          <a:bodyPr wrap="square" lIns="91440" tIns="45720" rIns="91440" bIns="45720" rtlCol="0" anchor="t"/>
          <a:lstStyle/>
          <a:p>
            <a:pPr marL="285750" indent="-285750" algn="just">
              <a:buFont typeface="Arial"/>
              <a:buChar char="•"/>
            </a:pPr>
            <a:r>
              <a:rPr lang="en-US" sz="1400" b="1" dirty="0">
                <a:solidFill>
                  <a:srgbClr val="000000"/>
                </a:solidFill>
                <a:latin typeface="Arial"/>
                <a:cs typeface="Arial"/>
              </a:rPr>
              <a:t>Disaster planning</a:t>
            </a:r>
            <a:r>
              <a:rPr lang="en-US" sz="1400" dirty="0">
                <a:solidFill>
                  <a:srgbClr val="000000"/>
                </a:solidFill>
                <a:latin typeface="Arial"/>
                <a:cs typeface="Arial"/>
              </a:rPr>
              <a:t>: Planning for disasters is a critical part of increasing system availability. The cybersecurity team should practice response protocols, test backup systems, and be familiar with procedures for restoring critical systems.</a:t>
            </a:r>
            <a:endParaRPr lang="en-US" sz="1400" dirty="0">
              <a:latin typeface="Arial"/>
              <a:cs typeface="Arial"/>
            </a:endParaRPr>
          </a:p>
          <a:p>
            <a:pPr algn="just"/>
            <a:endParaRPr lang="en-US" sz="1400" dirty="0">
              <a:latin typeface="Arial"/>
              <a:cs typeface="Arial"/>
            </a:endParaRPr>
          </a:p>
          <a:p>
            <a:pPr marL="285750" indent="-285750" algn="just">
              <a:buFont typeface="Arial"/>
              <a:buChar char="•"/>
            </a:pPr>
            <a:r>
              <a:rPr lang="en-US" sz="1400" b="1" dirty="0">
                <a:latin typeface="Arial"/>
                <a:cs typeface="Arial"/>
              </a:rPr>
              <a:t>New technology implementations:</a:t>
            </a:r>
            <a:r>
              <a:rPr lang="en-US" sz="1400" dirty="0">
                <a:latin typeface="Arial"/>
                <a:cs typeface="Arial"/>
              </a:rPr>
              <a:t> High availability requires continuous evaluation and testing of new technologies to counter new threats and attacks. Cybercriminals use the latest tools and tricks, so cyber professionals are also required to keep up, using new technologies, products and devices.</a:t>
            </a:r>
          </a:p>
          <a:p>
            <a:pPr algn="just"/>
            <a:endParaRPr lang="en-US" sz="1400" dirty="0">
              <a:latin typeface="Arial"/>
              <a:cs typeface="Arial"/>
            </a:endParaRPr>
          </a:p>
          <a:p>
            <a:pPr marL="285750" indent="-285750" algn="just">
              <a:buFont typeface="Arial"/>
              <a:buChar char="•"/>
            </a:pPr>
            <a:r>
              <a:rPr lang="en-US" sz="1400" b="1" dirty="0">
                <a:latin typeface="Arial"/>
                <a:cs typeface="Arial"/>
              </a:rPr>
              <a:t>Activity monitoring</a:t>
            </a:r>
            <a:r>
              <a:rPr lang="en-US" sz="1400" dirty="0">
                <a:latin typeface="Arial"/>
                <a:cs typeface="Arial"/>
              </a:rPr>
              <a:t>: Continuous system monitoring increases system availability. Monitoring event logs, system alerts, and access logs provide the cybersecurity professional with real-time system information. </a:t>
            </a:r>
          </a:p>
          <a:p>
            <a:pPr algn="just"/>
            <a:endParaRPr lang="en-US" sz="1400" dirty="0">
              <a:latin typeface="Arial"/>
              <a:cs typeface="Arial"/>
            </a:endParaRPr>
          </a:p>
          <a:p>
            <a:pPr marL="285750" indent="-285750" algn="just">
              <a:buFont typeface="Arial"/>
              <a:buChar char="•"/>
            </a:pPr>
            <a:r>
              <a:rPr lang="en-US" sz="1400" b="1" dirty="0">
                <a:latin typeface="Arial"/>
                <a:cs typeface="Arial"/>
              </a:rPr>
              <a:t>Availability testing:</a:t>
            </a:r>
            <a:r>
              <a:rPr lang="en-US" sz="1400" dirty="0">
                <a:latin typeface="Arial"/>
                <a:cs typeface="Arial"/>
              </a:rPr>
              <a:t> All systems should be tested to find vulnerabilities. Testing can include port scans, vulnerability scans, and penetration tests.</a:t>
            </a:r>
          </a:p>
        </p:txBody>
      </p:sp>
      <p:sp>
        <p:nvSpPr>
          <p:cNvPr id="25" name="Slide Number Placeholder 0"/>
          <p:cNvSpPr>
            <a:spLocks noGrp="1"/>
          </p:cNvSpPr>
          <p:nvPr>
            <p:ph type="sldNum" sz="quarter" idx="4294967295"/>
          </p:nvPr>
        </p:nvSpPr>
        <p:spPr>
          <a:xfrm>
            <a:off x="10210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12</a:t>
            </a:fld>
            <a:endParaRPr lang="en-US"/>
          </a:p>
        </p:txBody>
      </p:sp>
    </p:spTree>
    <p:extLst>
      <p:ext uri="{BB962C8B-B14F-4D97-AF65-F5344CB8AC3E}">
        <p14:creationId xmlns:p14="http://schemas.microsoft.com/office/powerpoint/2010/main" val="3252905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10501370" y="0"/>
            <a:ext cx="1690630" cy="1261989"/>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2</a:t>
            </a:r>
            <a:r>
              <a:rPr lang="en-US" sz="2133" baseline="30000" dirty="0"/>
              <a:t>nd</a:t>
            </a:r>
            <a:r>
              <a:rPr lang="en-US" sz="2133" dirty="0"/>
              <a:t> Dimension – Data/ Information States</a:t>
            </a:r>
          </a:p>
        </p:txBody>
      </p:sp>
      <p:sp>
        <p:nvSpPr>
          <p:cNvPr id="17" name="Rectangle 16"/>
          <p:cNvSpPr/>
          <p:nvPr/>
        </p:nvSpPr>
        <p:spPr>
          <a:xfrm>
            <a:off x="2743228" y="946006"/>
            <a:ext cx="8692055" cy="3693319"/>
          </a:xfrm>
          <a:prstGeom prst="rect">
            <a:avLst/>
          </a:prstGeom>
        </p:spPr>
        <p:txBody>
          <a:bodyPr wrap="square">
            <a:spAutoFit/>
          </a:bodyPr>
          <a:lstStyle/>
          <a:p>
            <a:pPr marL="285750" indent="-285750" algn="just">
              <a:buFont typeface="Wingdings" panose="05000000000000000000" pitchFamily="2" charset="2"/>
              <a:buChar char="ü"/>
            </a:pPr>
            <a:r>
              <a:rPr lang="en-US" dirty="0">
                <a:solidFill>
                  <a:srgbClr val="002060"/>
                </a:solidFill>
              </a:rPr>
              <a:t>Stored data refers to </a:t>
            </a:r>
            <a:r>
              <a:rPr lang="en-US" b="1" dirty="0">
                <a:effectLst>
                  <a:outerShdw blurRad="38100" dist="38100" dir="2700000" algn="tl">
                    <a:srgbClr val="000000">
                      <a:alpha val="43137"/>
                    </a:srgbClr>
                  </a:outerShdw>
                </a:effectLst>
              </a:rPr>
              <a:t>data at rest</a:t>
            </a:r>
            <a:r>
              <a:rPr lang="en-US" dirty="0">
                <a:solidFill>
                  <a:srgbClr val="002060"/>
                </a:solidFill>
              </a:rPr>
              <a:t>. </a:t>
            </a:r>
          </a:p>
          <a:p>
            <a:pPr marL="285750" indent="-285750" algn="just">
              <a:buFont typeface="Wingdings" panose="05000000000000000000" pitchFamily="2" charset="2"/>
              <a:buChar char="ü"/>
            </a:pPr>
            <a:r>
              <a:rPr lang="en-US" dirty="0">
                <a:solidFill>
                  <a:srgbClr val="002060"/>
                </a:solidFill>
              </a:rPr>
              <a:t>Data at rest means that a type of storage device retains the data when no user or process is using it. </a:t>
            </a:r>
          </a:p>
          <a:p>
            <a:pPr marL="285750" indent="-285750" algn="just">
              <a:buFont typeface="Wingdings" panose="05000000000000000000" pitchFamily="2" charset="2"/>
              <a:buChar char="ü"/>
            </a:pPr>
            <a:r>
              <a:rPr lang="en-US" dirty="0">
                <a:solidFill>
                  <a:srgbClr val="002060"/>
                </a:solidFill>
              </a:rPr>
              <a:t>A storage device can be local (on a computing device) or centralized (on the network). </a:t>
            </a:r>
          </a:p>
          <a:p>
            <a:pPr marL="285750" indent="-285750" algn="just">
              <a:buFont typeface="Wingdings" panose="05000000000000000000" pitchFamily="2" charset="2"/>
              <a:buChar char="ü"/>
            </a:pPr>
            <a:r>
              <a:rPr lang="en-US" dirty="0">
                <a:solidFill>
                  <a:srgbClr val="002060"/>
                </a:solidFill>
              </a:rPr>
              <a:t>A number of options exist for storing data.</a:t>
            </a:r>
          </a:p>
          <a:p>
            <a:pPr marL="742950" lvl="1" indent="-285750" algn="just">
              <a:buFont typeface="Wingdings" panose="05000000000000000000" pitchFamily="2" charset="2"/>
              <a:buChar char="ü"/>
            </a:pPr>
            <a:endParaRPr lang="en-US" b="1" dirty="0">
              <a:solidFill>
                <a:srgbClr val="002060"/>
              </a:solidFill>
            </a:endParaRPr>
          </a:p>
          <a:p>
            <a:pPr marL="742950" lvl="1" indent="-285750" algn="just">
              <a:buFont typeface="Wingdings" panose="05000000000000000000" pitchFamily="2" charset="2"/>
              <a:buChar char="ü"/>
            </a:pPr>
            <a:r>
              <a:rPr lang="en-US" b="1" dirty="0">
                <a:solidFill>
                  <a:srgbClr val="002060"/>
                </a:solidFill>
              </a:rPr>
              <a:t>Redundant array of independent disks </a:t>
            </a:r>
            <a:r>
              <a:rPr lang="en-US" dirty="0">
                <a:solidFill>
                  <a:srgbClr val="002060"/>
                </a:solidFill>
              </a:rPr>
              <a:t>(RAID) uses multiple hard drives in an array, which is a method of combining multiple disks so that the operating system sees them as a single disk. RAID provides improved performance and fault tolerance.</a:t>
            </a:r>
          </a:p>
          <a:p>
            <a:pPr indent="-285750" algn="just">
              <a:buFont typeface="Wingdings" panose="05000000000000000000" pitchFamily="2" charset="2"/>
              <a:buChar char="ü"/>
            </a:pPr>
            <a:endParaRPr lang="en-US" dirty="0">
              <a:solidFill>
                <a:srgbClr val="002060"/>
              </a:solidFill>
            </a:endParaRPr>
          </a:p>
          <a:p>
            <a:pPr marL="1200150" lvl="2" indent="-285750" algn="just">
              <a:buFont typeface="Wingdings" panose="05000000000000000000" pitchFamily="2" charset="2"/>
              <a:buChar char="ü"/>
            </a:pPr>
            <a:endParaRPr lang="en-US" dirty="0">
              <a:solidFill>
                <a:srgbClr val="002060"/>
              </a:solidFill>
            </a:endParaRPr>
          </a:p>
          <a:p>
            <a:pPr algn="just"/>
            <a:endParaRPr lang="en-US" dirty="0">
              <a:solidFill>
                <a:srgbClr val="002060"/>
              </a:solidFill>
            </a:endParaRPr>
          </a:p>
          <a:p>
            <a:pPr marL="285750" indent="-285750" algn="just">
              <a:buFont typeface="Wingdings" panose="05000000000000000000" pitchFamily="2" charset="2"/>
              <a:buChar char="ü"/>
            </a:pPr>
            <a:endParaRPr lang="en-US" dirty="0">
              <a:solidFill>
                <a:srgbClr val="002060"/>
              </a:solidFill>
            </a:endParaRPr>
          </a:p>
        </p:txBody>
      </p:sp>
      <p:pic>
        <p:nvPicPr>
          <p:cNvPr id="6" name="Picture 5"/>
          <p:cNvPicPr>
            <a:picLocks noChangeAspect="1"/>
          </p:cNvPicPr>
          <p:nvPr/>
        </p:nvPicPr>
        <p:blipFill>
          <a:blip r:embed="rId5"/>
          <a:stretch>
            <a:fillRect/>
          </a:stretch>
        </p:blipFill>
        <p:spPr>
          <a:xfrm>
            <a:off x="585092" y="810188"/>
            <a:ext cx="1769225" cy="2667879"/>
          </a:xfrm>
          <a:prstGeom prst="rect">
            <a:avLst/>
          </a:prstGeom>
        </p:spPr>
      </p:pic>
      <p:pic>
        <p:nvPicPr>
          <p:cNvPr id="8" name="Picture 2" descr="https://upload.wikimedia.org/wikipedia/commons/thumb/9/9b/RAID_0.svg/325px-RAID_0.svg.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50321" y="3630772"/>
            <a:ext cx="1311122" cy="201711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https://upload.wikimedia.org/wikipedia/commons/thumb/b/b7/RAID_1.svg/325px-RAID_1.svg.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117002" y="3630772"/>
            <a:ext cx="1311122" cy="201711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RAID_10.png (300×291)"/>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583682" y="3630772"/>
            <a:ext cx="2079495" cy="201711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https://upload.wikimedia.org/wikipedia/commons/thumb/6/64/RAID_5.svg/675px-RAID_5.svg.pn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5818735" y="3630772"/>
            <a:ext cx="2723098" cy="2017109"/>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descr="https://upload.wikimedia.org/wikipedia/commons/thumb/7/70/RAID_6.svg/850px-RAID_6.svg.png"/>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8555937" y="3630771"/>
            <a:ext cx="3429086" cy="2017109"/>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0798774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2">
            <a:extLst>
              <a:ext uri="{FF2B5EF4-FFF2-40B4-BE49-F238E27FC236}">
                <a16:creationId xmlns:a16="http://schemas.microsoft.com/office/drawing/2014/main" id="{C02AA8F8-1E43-384B-8982-C0BB94049B5C}"/>
              </a:ext>
            </a:extLst>
          </p:cNvPr>
          <p:cNvSpPr txBox="1">
            <a:spLocks/>
          </p:cNvSpPr>
          <p:nvPr/>
        </p:nvSpPr>
        <p:spPr>
          <a:xfrm>
            <a:off x="0" y="1"/>
            <a:ext cx="11127317" cy="975783"/>
          </a:xfrm>
          <a:prstGeom prst="rect">
            <a:avLst/>
          </a:prstGeom>
        </p:spPr>
        <p:txBody>
          <a:bodyPr vert="horz" lIns="91440" tIns="45720" rIns="91440" bIns="45720" rtlCol="0" anchor="ctr">
            <a:normAutofit fontScale="7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a:p>
            <a:r>
              <a:rPr lang="en-US" sz="2133" dirty="0">
                <a:solidFill>
                  <a:srgbClr val="004C69"/>
                </a:solidFill>
              </a:rPr>
              <a:t>Cybersecurity Cube – 2nd Dimension – Data/ Information States</a:t>
            </a:r>
          </a:p>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p:txBody>
      </p:sp>
      <p:sp>
        <p:nvSpPr>
          <p:cNvPr id="2" name="Content Placeholder 1">
            <a:extLst>
              <a:ext uri="{FF2B5EF4-FFF2-40B4-BE49-F238E27FC236}">
                <a16:creationId xmlns:a16="http://schemas.microsoft.com/office/drawing/2014/main" id="{827B6341-8A64-2A0E-35CF-C4AB960BC7FB}"/>
              </a:ext>
            </a:extLst>
          </p:cNvPr>
          <p:cNvSpPr>
            <a:spLocks noGrp="1"/>
          </p:cNvSpPr>
          <p:nvPr>
            <p:ph idx="1"/>
          </p:nvPr>
        </p:nvSpPr>
        <p:spPr>
          <a:xfrm>
            <a:off x="196807" y="510939"/>
            <a:ext cx="8071908" cy="5116408"/>
          </a:xfrm>
        </p:spPr>
        <p:txBody>
          <a:bodyPr/>
          <a:lstStyle/>
          <a:p>
            <a:r>
              <a:rPr lang="en-US" sz="1800" dirty="0"/>
              <a:t>Redundant array of independent disks (RAID) uses multiple hard drives in an array, which is a method of combining multiple disks so that the operating system sees them as a single disk. RAID provides improved performance and fault tolerance.</a:t>
            </a:r>
          </a:p>
          <a:p>
            <a:r>
              <a:rPr lang="en-US" sz="1800" dirty="0"/>
              <a:t>A network attached storage (NAS) device is a storage device connected to a network that allows storage and retrieval of data from a centralized location by authorized network users. NAS devices are flexible and scalable, meaning administrators can increase the capacity as needed.</a:t>
            </a:r>
            <a:endParaRPr lang="en-US" sz="1600" dirty="0"/>
          </a:p>
        </p:txBody>
      </p:sp>
      <p:pic>
        <p:nvPicPr>
          <p:cNvPr id="4" name="Picture 3">
            <a:extLst>
              <a:ext uri="{FF2B5EF4-FFF2-40B4-BE49-F238E27FC236}">
                <a16:creationId xmlns:a16="http://schemas.microsoft.com/office/drawing/2014/main" id="{DA2F5C63-9A81-FBCE-5F5B-39BE9A6BD632}"/>
              </a:ext>
            </a:extLst>
          </p:cNvPr>
          <p:cNvPicPr>
            <a:picLocks noChangeAspect="1"/>
          </p:cNvPicPr>
          <p:nvPr/>
        </p:nvPicPr>
        <p:blipFill>
          <a:blip r:embed="rId2"/>
          <a:stretch>
            <a:fillRect/>
          </a:stretch>
        </p:blipFill>
        <p:spPr>
          <a:xfrm>
            <a:off x="2539872" y="2761875"/>
            <a:ext cx="3168352" cy="1334250"/>
          </a:xfrm>
          <a:prstGeom prst="rect">
            <a:avLst/>
          </a:prstGeom>
        </p:spPr>
      </p:pic>
    </p:spTree>
    <p:extLst>
      <p:ext uri="{BB962C8B-B14F-4D97-AF65-F5344CB8AC3E}">
        <p14:creationId xmlns:p14="http://schemas.microsoft.com/office/powerpoint/2010/main" val="23752080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326417" y="2174711"/>
            <a:ext cx="2592010" cy="1934834"/>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2</a:t>
            </a:r>
            <a:r>
              <a:rPr lang="en-US" sz="2133" baseline="30000" dirty="0"/>
              <a:t>nd</a:t>
            </a:r>
            <a:r>
              <a:rPr lang="en-US" sz="2133" dirty="0"/>
              <a:t> Dimension – Data/ Information States   </a:t>
            </a:r>
            <a:br>
              <a:rPr lang="en-US" sz="2133" dirty="0"/>
            </a:br>
            <a:r>
              <a:rPr lang="en-US" sz="2133" dirty="0"/>
              <a:t>Data In Transit</a:t>
            </a:r>
          </a:p>
        </p:txBody>
      </p:sp>
      <p:sp>
        <p:nvSpPr>
          <p:cNvPr id="17" name="Rectangle 16"/>
          <p:cNvSpPr/>
          <p:nvPr/>
        </p:nvSpPr>
        <p:spPr>
          <a:xfrm>
            <a:off x="2590800" y="1284514"/>
            <a:ext cx="9359462" cy="3970318"/>
          </a:xfrm>
          <a:prstGeom prst="rect">
            <a:avLst/>
          </a:prstGeom>
        </p:spPr>
        <p:txBody>
          <a:bodyPr wrap="square">
            <a:spAutoFit/>
          </a:bodyPr>
          <a:lstStyle/>
          <a:p>
            <a:pPr algn="just"/>
            <a:r>
              <a:rPr lang="en-US" b="1" dirty="0">
                <a:solidFill>
                  <a:srgbClr val="002060"/>
                </a:solidFill>
              </a:rPr>
              <a:t>Data transmission </a:t>
            </a:r>
            <a:r>
              <a:rPr lang="en-US" dirty="0">
                <a:solidFill>
                  <a:srgbClr val="002060"/>
                </a:solidFill>
              </a:rPr>
              <a:t>involves sending information from one device to another.</a:t>
            </a:r>
          </a:p>
          <a:p>
            <a:pPr algn="just"/>
            <a:r>
              <a:rPr lang="en-US" dirty="0">
                <a:solidFill>
                  <a:srgbClr val="002060"/>
                </a:solidFill>
              </a:rPr>
              <a:t>There are numerous methods to transmit information between devices including:</a:t>
            </a:r>
          </a:p>
          <a:p>
            <a:pPr marL="636588" lvl="1" indent="-179388" algn="just">
              <a:buFont typeface="Wingdings" panose="05000000000000000000" pitchFamily="2" charset="2"/>
              <a:buChar char="ü"/>
            </a:pPr>
            <a:r>
              <a:rPr lang="en-US" b="1" dirty="0">
                <a:solidFill>
                  <a:srgbClr val="002060"/>
                </a:solidFill>
              </a:rPr>
              <a:t>Sneaker net</a:t>
            </a:r>
            <a:r>
              <a:rPr lang="en-US" dirty="0">
                <a:solidFill>
                  <a:srgbClr val="002060"/>
                </a:solidFill>
              </a:rPr>
              <a:t> – uses removable media to physically move data from one computer to another</a:t>
            </a:r>
          </a:p>
          <a:p>
            <a:pPr marL="636588" lvl="1" indent="-179388" algn="just">
              <a:buFont typeface="Wingdings" panose="05000000000000000000" pitchFamily="2" charset="2"/>
              <a:buChar char="ü"/>
            </a:pPr>
            <a:r>
              <a:rPr lang="en-US" b="1" dirty="0">
                <a:solidFill>
                  <a:srgbClr val="002060"/>
                </a:solidFill>
              </a:rPr>
              <a:t>Wired networks</a:t>
            </a:r>
            <a:r>
              <a:rPr lang="en-US" dirty="0">
                <a:solidFill>
                  <a:srgbClr val="002060"/>
                </a:solidFill>
              </a:rPr>
              <a:t> – uses cables to transmit data</a:t>
            </a:r>
          </a:p>
          <a:p>
            <a:pPr marL="636588" lvl="1" indent="-179388" algn="just">
              <a:buFont typeface="Wingdings" panose="05000000000000000000" pitchFamily="2" charset="2"/>
              <a:buChar char="ü"/>
            </a:pPr>
            <a:r>
              <a:rPr lang="en-US" b="1" dirty="0">
                <a:solidFill>
                  <a:srgbClr val="002060"/>
                </a:solidFill>
              </a:rPr>
              <a:t>Wireless networks</a:t>
            </a:r>
            <a:r>
              <a:rPr lang="en-US" dirty="0">
                <a:solidFill>
                  <a:srgbClr val="002060"/>
                </a:solidFill>
              </a:rPr>
              <a:t> – uses the airwaves to transmit data</a:t>
            </a:r>
          </a:p>
          <a:p>
            <a:pPr marL="179388" indent="-179388" algn="just">
              <a:buFont typeface="Wingdings" panose="05000000000000000000" pitchFamily="2" charset="2"/>
              <a:buChar char="ü"/>
            </a:pPr>
            <a:endParaRPr lang="en-US" dirty="0">
              <a:solidFill>
                <a:srgbClr val="002060"/>
              </a:solidFill>
            </a:endParaRPr>
          </a:p>
          <a:p>
            <a:pPr marL="179388" indent="-179388" algn="just">
              <a:buFont typeface="Wingdings" panose="05000000000000000000" pitchFamily="2" charset="2"/>
              <a:buChar char="ü"/>
            </a:pPr>
            <a:r>
              <a:rPr lang="en-US" dirty="0">
                <a:solidFill>
                  <a:srgbClr val="002060"/>
                </a:solidFill>
              </a:rPr>
              <a:t>The </a:t>
            </a:r>
            <a:r>
              <a:rPr lang="en-US" b="1" dirty="0">
                <a:effectLst>
                  <a:outerShdw blurRad="38100" dist="38100" dir="2700000" algn="tl">
                    <a:srgbClr val="000000">
                      <a:alpha val="43137"/>
                    </a:srgbClr>
                  </a:outerShdw>
                </a:effectLst>
              </a:rPr>
              <a:t>protection of transmitted data is one of the most challenging jobs</a:t>
            </a:r>
            <a:r>
              <a:rPr lang="en-US" dirty="0">
                <a:solidFill>
                  <a:srgbClr val="002060"/>
                </a:solidFill>
              </a:rPr>
              <a:t> of a cybersecurity professional. </a:t>
            </a:r>
          </a:p>
          <a:p>
            <a:pPr marL="179388" indent="-179388" algn="just">
              <a:buFont typeface="Wingdings" panose="05000000000000000000" pitchFamily="2" charset="2"/>
              <a:buChar char="ü"/>
            </a:pPr>
            <a:r>
              <a:rPr lang="en-US" dirty="0">
                <a:solidFill>
                  <a:srgbClr val="002060"/>
                </a:solidFill>
              </a:rPr>
              <a:t>The greatest challenges are:</a:t>
            </a:r>
          </a:p>
          <a:p>
            <a:pPr marL="636588" lvl="1" indent="-179388" algn="just">
              <a:buFont typeface="Wingdings" panose="05000000000000000000" pitchFamily="2" charset="2"/>
              <a:buChar char="ü"/>
            </a:pPr>
            <a:r>
              <a:rPr lang="en-US" b="1" dirty="0">
                <a:solidFill>
                  <a:srgbClr val="002060"/>
                </a:solidFill>
              </a:rPr>
              <a:t>Protecting data confidentiality</a:t>
            </a:r>
            <a:r>
              <a:rPr lang="en-US" dirty="0">
                <a:solidFill>
                  <a:srgbClr val="002060"/>
                </a:solidFill>
              </a:rPr>
              <a:t> – cyber criminals can capture, save and steal data in-transit. </a:t>
            </a:r>
          </a:p>
          <a:p>
            <a:pPr marL="636588" lvl="1" indent="-179388" algn="just">
              <a:buFont typeface="Wingdings" panose="05000000000000000000" pitchFamily="2" charset="2"/>
              <a:buChar char="ü"/>
            </a:pPr>
            <a:r>
              <a:rPr lang="en-US" b="1" dirty="0">
                <a:solidFill>
                  <a:srgbClr val="002060"/>
                </a:solidFill>
              </a:rPr>
              <a:t>Protecting data integrity</a:t>
            </a:r>
            <a:r>
              <a:rPr lang="en-US" dirty="0">
                <a:solidFill>
                  <a:srgbClr val="002060"/>
                </a:solidFill>
              </a:rPr>
              <a:t> – cyber criminals can intercept and alter data in-transit. </a:t>
            </a:r>
          </a:p>
          <a:p>
            <a:pPr marL="636588" lvl="1" indent="-179388" algn="just">
              <a:buFont typeface="Wingdings" panose="05000000000000000000" pitchFamily="2" charset="2"/>
              <a:buChar char="ü"/>
            </a:pPr>
            <a:r>
              <a:rPr lang="en-US" b="1" dirty="0">
                <a:solidFill>
                  <a:srgbClr val="002060"/>
                </a:solidFill>
              </a:rPr>
              <a:t>Protecting data availability</a:t>
            </a:r>
            <a:r>
              <a:rPr lang="en-US" dirty="0">
                <a:solidFill>
                  <a:srgbClr val="002060"/>
                </a:solidFill>
              </a:rPr>
              <a:t> - cyber criminals can use rogue or unauthorized devices to interrupt data availability. </a:t>
            </a:r>
          </a:p>
        </p:txBody>
      </p:sp>
    </p:spTree>
    <p:custDataLst>
      <p:tags r:id="rId1"/>
    </p:custDataLst>
    <p:extLst>
      <p:ext uri="{BB962C8B-B14F-4D97-AF65-F5344CB8AC3E}">
        <p14:creationId xmlns:p14="http://schemas.microsoft.com/office/powerpoint/2010/main" val="1107502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4"/>
          <a:stretch>
            <a:fillRect/>
          </a:stretch>
        </p:blipFill>
        <p:spPr>
          <a:xfrm>
            <a:off x="7509019" y="104752"/>
            <a:ext cx="4682981" cy="1658377"/>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2</a:t>
            </a:r>
            <a:r>
              <a:rPr lang="en-US" sz="2133" baseline="30000" dirty="0"/>
              <a:t>nd</a:t>
            </a:r>
            <a:r>
              <a:rPr lang="en-US" sz="2133" dirty="0"/>
              <a:t> Dimension – Data/ Information States</a:t>
            </a:r>
            <a:br>
              <a:rPr lang="en-US" sz="2133" dirty="0"/>
            </a:br>
            <a:r>
              <a:rPr lang="en-US" sz="2133" dirty="0"/>
              <a:t>Data In Process</a:t>
            </a:r>
          </a:p>
        </p:txBody>
      </p:sp>
      <p:sp>
        <p:nvSpPr>
          <p:cNvPr id="17" name="Rectangle 16"/>
          <p:cNvSpPr/>
          <p:nvPr/>
        </p:nvSpPr>
        <p:spPr>
          <a:xfrm>
            <a:off x="147145" y="1134189"/>
            <a:ext cx="11834649" cy="3970318"/>
          </a:xfrm>
          <a:prstGeom prst="rect">
            <a:avLst/>
          </a:prstGeom>
        </p:spPr>
        <p:txBody>
          <a:bodyPr wrap="square">
            <a:spAutoFit/>
          </a:bodyPr>
          <a:lstStyle/>
          <a:p>
            <a:pPr marL="179388" indent="-179388" algn="just">
              <a:buFont typeface="Wingdings" panose="05000000000000000000" pitchFamily="2" charset="2"/>
              <a:buChar char="ü"/>
            </a:pPr>
            <a:endParaRPr lang="en-US" dirty="0">
              <a:solidFill>
                <a:srgbClr val="002060"/>
              </a:solidFill>
            </a:endParaRPr>
          </a:p>
          <a:p>
            <a:pPr marL="179388" indent="-179388" algn="just">
              <a:buFont typeface="Wingdings" panose="05000000000000000000" pitchFamily="2" charset="2"/>
              <a:buChar char="ü"/>
            </a:pPr>
            <a:endParaRPr lang="en-US" dirty="0">
              <a:solidFill>
                <a:srgbClr val="002060"/>
              </a:solidFill>
            </a:endParaRPr>
          </a:p>
          <a:p>
            <a:pPr algn="just"/>
            <a:r>
              <a:rPr lang="en-US" dirty="0">
                <a:solidFill>
                  <a:srgbClr val="002060"/>
                </a:solidFill>
              </a:rPr>
              <a:t>The third state of data is </a:t>
            </a:r>
            <a:r>
              <a:rPr lang="en-US" b="1" dirty="0">
                <a:solidFill>
                  <a:srgbClr val="002060"/>
                </a:solidFill>
              </a:rPr>
              <a:t>data in process</a:t>
            </a:r>
            <a:r>
              <a:rPr lang="en-US" dirty="0">
                <a:solidFill>
                  <a:srgbClr val="002060"/>
                </a:solidFill>
              </a:rPr>
              <a:t>. This refers to data </a:t>
            </a:r>
            <a:r>
              <a:rPr lang="en-US" b="1" dirty="0">
                <a:effectLst>
                  <a:outerShdw blurRad="38100" dist="38100" dir="2700000" algn="tl">
                    <a:srgbClr val="000000">
                      <a:alpha val="43137"/>
                    </a:srgbClr>
                  </a:outerShdw>
                </a:effectLst>
              </a:rPr>
              <a:t>during initial input, modification, computation, or output.</a:t>
            </a:r>
          </a:p>
          <a:p>
            <a:pPr marL="179388" indent="-179388" algn="just">
              <a:buFont typeface="Wingdings" panose="05000000000000000000" pitchFamily="2" charset="2"/>
              <a:buChar char="ü"/>
            </a:pPr>
            <a:endParaRPr lang="en-US" b="1" dirty="0">
              <a:effectLst>
                <a:outerShdw blurRad="38100" dist="38100" dir="2700000" algn="tl">
                  <a:srgbClr val="000000">
                    <a:alpha val="43137"/>
                  </a:srgbClr>
                </a:outerShdw>
              </a:effectLst>
            </a:endParaRPr>
          </a:p>
          <a:p>
            <a:pPr marL="179388" indent="-179388" algn="just">
              <a:buFont typeface="Wingdings" panose="05000000000000000000" pitchFamily="2" charset="2"/>
              <a:buChar char="ü"/>
            </a:pPr>
            <a:r>
              <a:rPr lang="en-US" dirty="0">
                <a:solidFill>
                  <a:srgbClr val="002060"/>
                </a:solidFill>
              </a:rPr>
              <a:t>Protection of data integrity starts with the initial input of data. </a:t>
            </a:r>
          </a:p>
          <a:p>
            <a:pPr marL="636588" lvl="1" indent="-179388" algn="just">
              <a:buFont typeface="Wingdings" panose="05000000000000000000" pitchFamily="2" charset="2"/>
              <a:buChar char="ü"/>
            </a:pPr>
            <a:r>
              <a:rPr lang="en-US" dirty="0">
                <a:solidFill>
                  <a:srgbClr val="002060"/>
                </a:solidFill>
              </a:rPr>
              <a:t>Organizations use several methods to collect data, such as manual data entry, scanning forms, file uploads, and data collected from sensors. </a:t>
            </a:r>
          </a:p>
          <a:p>
            <a:pPr marL="636588" lvl="1" indent="-179388" algn="just">
              <a:buFont typeface="Wingdings" panose="05000000000000000000" pitchFamily="2" charset="2"/>
              <a:buChar char="ü"/>
            </a:pPr>
            <a:r>
              <a:rPr lang="en-US" dirty="0">
                <a:solidFill>
                  <a:srgbClr val="002060"/>
                </a:solidFill>
              </a:rPr>
              <a:t>Each of these methods pose potential threats to data integrity. </a:t>
            </a:r>
          </a:p>
          <a:p>
            <a:pPr marL="179388" indent="-179388" algn="just">
              <a:buFont typeface="Wingdings" panose="05000000000000000000" pitchFamily="2" charset="2"/>
              <a:buChar char="ü"/>
            </a:pPr>
            <a:endParaRPr lang="en-US" dirty="0">
              <a:solidFill>
                <a:srgbClr val="002060"/>
              </a:solidFill>
            </a:endParaRPr>
          </a:p>
          <a:p>
            <a:pPr marL="179388" indent="-179388" algn="just">
              <a:buFont typeface="Wingdings" panose="05000000000000000000" pitchFamily="2" charset="2"/>
              <a:buChar char="ü"/>
            </a:pPr>
            <a:r>
              <a:rPr lang="en-US" dirty="0">
                <a:solidFill>
                  <a:srgbClr val="002060"/>
                </a:solidFill>
              </a:rPr>
              <a:t>Data modification refers to any changes to the original data such as users manually modifying data, programs processing and changing data, and equipment failing resulting in data modification. </a:t>
            </a:r>
          </a:p>
          <a:p>
            <a:pPr marL="179388" indent="-179388" algn="just">
              <a:buFont typeface="Wingdings" panose="05000000000000000000" pitchFamily="2" charset="2"/>
              <a:buChar char="ü"/>
            </a:pPr>
            <a:r>
              <a:rPr lang="en-US" dirty="0">
                <a:solidFill>
                  <a:srgbClr val="002060"/>
                </a:solidFill>
              </a:rPr>
              <a:t>Processes like encoding/decoding, compression/decompression and encryption/decryption are all examples of data modification. </a:t>
            </a:r>
          </a:p>
          <a:p>
            <a:pPr marL="179388" indent="-179388" algn="just">
              <a:buFont typeface="Wingdings" panose="05000000000000000000" pitchFamily="2" charset="2"/>
              <a:buChar char="ü"/>
            </a:pPr>
            <a:r>
              <a:rPr lang="en-US" dirty="0">
                <a:solidFill>
                  <a:srgbClr val="002060"/>
                </a:solidFill>
              </a:rPr>
              <a:t>Malicious code also results in data corruption.</a:t>
            </a:r>
          </a:p>
        </p:txBody>
      </p:sp>
    </p:spTree>
    <p:custDataLst>
      <p:tags r:id="rId1"/>
    </p:custDataLst>
    <p:extLst>
      <p:ext uri="{BB962C8B-B14F-4D97-AF65-F5344CB8AC3E}">
        <p14:creationId xmlns:p14="http://schemas.microsoft.com/office/powerpoint/2010/main" val="39616425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3</a:t>
            </a:r>
            <a:r>
              <a:rPr lang="en-US" sz="2133" baseline="30000" dirty="0"/>
              <a:t>rd</a:t>
            </a:r>
            <a:r>
              <a:rPr lang="en-US" sz="2133" dirty="0"/>
              <a:t> Dimension – Countermeasures</a:t>
            </a:r>
          </a:p>
        </p:txBody>
      </p:sp>
      <p:sp>
        <p:nvSpPr>
          <p:cNvPr id="17" name="Rectangle 16"/>
          <p:cNvSpPr/>
          <p:nvPr/>
        </p:nvSpPr>
        <p:spPr>
          <a:xfrm>
            <a:off x="147145" y="628945"/>
            <a:ext cx="11834649" cy="5078313"/>
          </a:xfrm>
          <a:prstGeom prst="rect">
            <a:avLst/>
          </a:prstGeom>
        </p:spPr>
        <p:txBody>
          <a:bodyPr wrap="square">
            <a:spAutoFit/>
          </a:bodyPr>
          <a:lstStyle/>
          <a:p>
            <a:pPr marL="179388" indent="-179388" algn="just">
              <a:buFont typeface="Wingdings" panose="05000000000000000000" pitchFamily="2" charset="2"/>
              <a:buChar char="ü"/>
            </a:pPr>
            <a:r>
              <a:rPr lang="en-US" b="1" dirty="0">
                <a:solidFill>
                  <a:srgbClr val="002060"/>
                </a:solidFill>
              </a:rPr>
              <a:t>Software-based Technology Safeguards</a:t>
            </a:r>
          </a:p>
          <a:p>
            <a:pPr marL="636588" lvl="1" indent="-179388" algn="just">
              <a:buFont typeface="Wingdings" panose="05000000000000000000" pitchFamily="2" charset="2"/>
              <a:buChar char="ü"/>
            </a:pPr>
            <a:r>
              <a:rPr lang="en-US" dirty="0">
                <a:solidFill>
                  <a:srgbClr val="002060"/>
                </a:solidFill>
              </a:rPr>
              <a:t>Software safeguards include programs and services that protect operating systems, databases, and other services operating on workstations, portable devices, and servers. </a:t>
            </a:r>
          </a:p>
          <a:p>
            <a:pPr marL="636588" lvl="1" indent="-179388" algn="just">
              <a:buFont typeface="Wingdings" panose="05000000000000000000" pitchFamily="2" charset="2"/>
              <a:buChar char="ü"/>
            </a:pPr>
            <a:r>
              <a:rPr lang="en-US" dirty="0">
                <a:solidFill>
                  <a:srgbClr val="002060"/>
                </a:solidFill>
              </a:rPr>
              <a:t>There are several software-based technologies used to safeguard an organization’s assets.</a:t>
            </a:r>
          </a:p>
          <a:p>
            <a:pPr marL="179388" indent="-179388" algn="just">
              <a:buFont typeface="Wingdings" panose="05000000000000000000" pitchFamily="2" charset="2"/>
              <a:buChar char="ü"/>
            </a:pPr>
            <a:endParaRPr lang="en-US" b="1" dirty="0">
              <a:solidFill>
                <a:srgbClr val="002060"/>
              </a:solidFill>
            </a:endParaRPr>
          </a:p>
          <a:p>
            <a:pPr marL="179388" indent="-179388" algn="just">
              <a:buFont typeface="Wingdings" panose="05000000000000000000" pitchFamily="2" charset="2"/>
              <a:buChar char="ü"/>
            </a:pPr>
            <a:r>
              <a:rPr lang="en-US" b="1" dirty="0">
                <a:solidFill>
                  <a:srgbClr val="002060"/>
                </a:solidFill>
              </a:rPr>
              <a:t>Hardware-based Technology Safeguards</a:t>
            </a:r>
          </a:p>
          <a:p>
            <a:pPr marL="636588" lvl="1" indent="-179388" algn="just">
              <a:buFont typeface="Wingdings" panose="05000000000000000000" pitchFamily="2" charset="2"/>
              <a:buChar char="ü"/>
            </a:pPr>
            <a:r>
              <a:rPr lang="en-US" dirty="0">
                <a:solidFill>
                  <a:srgbClr val="002060"/>
                </a:solidFill>
              </a:rPr>
              <a:t>Hardware based technologies are appliances that are installed within the network faculties. They can include: Firewall appliances, Intrusion Detection Systems (IDS),Intrusion Prevention Systems (IPS) and Content filtering systems.</a:t>
            </a:r>
          </a:p>
          <a:p>
            <a:pPr marL="179388" indent="-179388" algn="just">
              <a:buFont typeface="Wingdings" panose="05000000000000000000" pitchFamily="2" charset="2"/>
              <a:buChar char="ü"/>
            </a:pPr>
            <a:endParaRPr lang="en-US" b="1" dirty="0">
              <a:solidFill>
                <a:srgbClr val="002060"/>
              </a:solidFill>
            </a:endParaRPr>
          </a:p>
          <a:p>
            <a:pPr marL="106362" indent="-179388" algn="just">
              <a:buFont typeface="Wingdings" panose="05000000000000000000" pitchFamily="2" charset="2"/>
              <a:buChar char="ü"/>
            </a:pPr>
            <a:r>
              <a:rPr lang="en-US" b="1" dirty="0">
                <a:solidFill>
                  <a:srgbClr val="002060"/>
                </a:solidFill>
              </a:rPr>
              <a:t>Technology Safeguards (Network-based, Cloud-based)</a:t>
            </a:r>
          </a:p>
          <a:p>
            <a:pPr marL="563562" lvl="1" indent="-179388" algn="just">
              <a:buFont typeface="Wingdings" panose="05000000000000000000" pitchFamily="2" charset="2"/>
              <a:buChar char="ü"/>
            </a:pPr>
            <a:r>
              <a:rPr lang="en-US" dirty="0">
                <a:solidFill>
                  <a:srgbClr val="002060"/>
                </a:solidFill>
              </a:rPr>
              <a:t>Technological countermeasures can also include </a:t>
            </a:r>
            <a:r>
              <a:rPr lang="en-US" b="1" dirty="0">
                <a:solidFill>
                  <a:srgbClr val="002060"/>
                </a:solidFill>
              </a:rPr>
              <a:t>network-based technologies</a:t>
            </a:r>
            <a:r>
              <a:rPr lang="en-US" dirty="0">
                <a:solidFill>
                  <a:srgbClr val="002060"/>
                </a:solidFill>
              </a:rPr>
              <a:t>, </a:t>
            </a:r>
            <a:r>
              <a:rPr lang="en-US" b="1" dirty="0">
                <a:solidFill>
                  <a:srgbClr val="002060"/>
                </a:solidFill>
              </a:rPr>
              <a:t>cloud-based technologies </a:t>
            </a:r>
            <a:r>
              <a:rPr lang="en-US" dirty="0">
                <a:solidFill>
                  <a:srgbClr val="002060"/>
                </a:solidFill>
              </a:rPr>
              <a:t>etc. We have discussed about Cloud-based technologies that shifts the technology component from the organization to the cloud provider in our previous lectures</a:t>
            </a:r>
            <a:r>
              <a:rPr lang="en-US" dirty="0"/>
              <a:t>.</a:t>
            </a:r>
          </a:p>
          <a:p>
            <a:pPr marL="1020762" lvl="2" indent="-179388" algn="just">
              <a:buFont typeface="Wingdings" panose="05000000000000000000" pitchFamily="2" charset="2"/>
              <a:buChar char="ü"/>
            </a:pPr>
            <a:r>
              <a:rPr lang="en-US" b="1" dirty="0">
                <a:solidFill>
                  <a:srgbClr val="002060"/>
                </a:solidFill>
              </a:rPr>
              <a:t>Virtual Private Network </a:t>
            </a:r>
            <a:r>
              <a:rPr lang="en-US" dirty="0">
                <a:solidFill>
                  <a:srgbClr val="002060"/>
                </a:solidFill>
              </a:rPr>
              <a:t>(VPN) is a secure virtual network that uses the public network (i.e., the Internet). The security of a VPN lies in the encryption of packet content between the endpoints that define the VPN.</a:t>
            </a:r>
          </a:p>
          <a:p>
            <a:pPr marL="1020762" lvl="2" indent="-179388" algn="just">
              <a:buFont typeface="Wingdings" panose="05000000000000000000" pitchFamily="2" charset="2"/>
              <a:buChar char="ü"/>
            </a:pPr>
            <a:r>
              <a:rPr lang="en-US" b="1" dirty="0">
                <a:solidFill>
                  <a:srgbClr val="002060"/>
                </a:solidFill>
              </a:rPr>
              <a:t>Network access control</a:t>
            </a:r>
            <a:r>
              <a:rPr lang="en-US" dirty="0">
                <a:solidFill>
                  <a:srgbClr val="002060"/>
                </a:solidFill>
              </a:rPr>
              <a:t> (NAC) requires a set of checks before allowing a device to connect to a network. Some common checks include up-to-date antivirus software or operating system updates installed.</a:t>
            </a:r>
          </a:p>
          <a:p>
            <a:pPr marL="1020762" lvl="2" indent="-179388" algn="just">
              <a:buFont typeface="Wingdings" panose="05000000000000000000" pitchFamily="2" charset="2"/>
              <a:buChar char="ü"/>
            </a:pPr>
            <a:r>
              <a:rPr lang="en-US" b="1" dirty="0">
                <a:solidFill>
                  <a:srgbClr val="002060"/>
                </a:solidFill>
              </a:rPr>
              <a:t>Wireless access point security</a:t>
            </a:r>
            <a:r>
              <a:rPr lang="en-US" dirty="0">
                <a:solidFill>
                  <a:srgbClr val="002060"/>
                </a:solidFill>
              </a:rPr>
              <a:t> includes the implementation of authentication and encryption.</a:t>
            </a:r>
            <a:endParaRPr lang="en-US" b="1" dirty="0">
              <a:solidFill>
                <a:srgbClr val="002060"/>
              </a:solidFill>
            </a:endParaRPr>
          </a:p>
        </p:txBody>
      </p:sp>
    </p:spTree>
    <p:custDataLst>
      <p:tags r:id="rId1"/>
    </p:custDataLst>
    <p:extLst>
      <p:ext uri="{BB962C8B-B14F-4D97-AF65-F5344CB8AC3E}">
        <p14:creationId xmlns:p14="http://schemas.microsoft.com/office/powerpoint/2010/main" val="16001458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3</a:t>
            </a:r>
            <a:r>
              <a:rPr lang="en-US" sz="2133" baseline="30000" dirty="0"/>
              <a:t>rd</a:t>
            </a:r>
            <a:r>
              <a:rPr lang="en-US" sz="2133" dirty="0"/>
              <a:t> Dimension – Countermeasures</a:t>
            </a:r>
          </a:p>
        </p:txBody>
      </p:sp>
      <p:sp>
        <p:nvSpPr>
          <p:cNvPr id="17" name="Rectangle 16"/>
          <p:cNvSpPr/>
          <p:nvPr/>
        </p:nvSpPr>
        <p:spPr>
          <a:xfrm>
            <a:off x="84084" y="1375180"/>
            <a:ext cx="8597462" cy="3139321"/>
          </a:xfrm>
          <a:prstGeom prst="rect">
            <a:avLst/>
          </a:prstGeom>
        </p:spPr>
        <p:txBody>
          <a:bodyPr wrap="square">
            <a:spAutoFit/>
          </a:bodyPr>
          <a:lstStyle/>
          <a:p>
            <a:pPr marL="179388" indent="-179388" algn="just">
              <a:buFont typeface="Wingdings" panose="05000000000000000000" pitchFamily="2" charset="2"/>
              <a:buChar char="ü"/>
            </a:pPr>
            <a:r>
              <a:rPr lang="en-US" b="1" dirty="0">
                <a:solidFill>
                  <a:srgbClr val="002060"/>
                </a:solidFill>
              </a:rPr>
              <a:t>Awareness Program</a:t>
            </a:r>
          </a:p>
          <a:p>
            <a:pPr marL="636588" lvl="1" indent="-179388" algn="just">
              <a:buFont typeface="Wingdings" panose="05000000000000000000" pitchFamily="2" charset="2"/>
              <a:buChar char="ü"/>
            </a:pPr>
            <a:r>
              <a:rPr lang="en-US" dirty="0">
                <a:solidFill>
                  <a:srgbClr val="002060"/>
                </a:solidFill>
              </a:rPr>
              <a:t>A security awareness program is extremely important for an organization. </a:t>
            </a:r>
          </a:p>
          <a:p>
            <a:pPr marL="636588" lvl="1" indent="-179388" algn="just">
              <a:buFont typeface="Wingdings" panose="05000000000000000000" pitchFamily="2" charset="2"/>
              <a:buChar char="ü"/>
            </a:pPr>
            <a:r>
              <a:rPr lang="en-US" dirty="0">
                <a:solidFill>
                  <a:srgbClr val="002060"/>
                </a:solidFill>
              </a:rPr>
              <a:t>An employee may not be purposefully malicious but just unaware of what the proper procedures are. </a:t>
            </a:r>
          </a:p>
          <a:p>
            <a:pPr marL="636588" lvl="1" indent="-179388" algn="just">
              <a:buFont typeface="Wingdings" panose="05000000000000000000" pitchFamily="2" charset="2"/>
              <a:buChar char="ü"/>
            </a:pPr>
            <a:r>
              <a:rPr lang="en-US" dirty="0">
                <a:solidFill>
                  <a:srgbClr val="002060"/>
                </a:solidFill>
              </a:rPr>
              <a:t>There are several ways to implement a formal training program:</a:t>
            </a:r>
          </a:p>
          <a:p>
            <a:pPr marL="1093788" lvl="2" indent="-179388" algn="just">
              <a:buFont typeface="Wingdings" panose="05000000000000000000" pitchFamily="2" charset="2"/>
              <a:buChar char="ü"/>
            </a:pPr>
            <a:r>
              <a:rPr lang="en-US" dirty="0">
                <a:solidFill>
                  <a:srgbClr val="002060"/>
                </a:solidFill>
              </a:rPr>
              <a:t>Make security awareness training a part of the employee’s onboarding process</a:t>
            </a:r>
          </a:p>
          <a:p>
            <a:pPr marL="1093788" lvl="2" indent="-179388" algn="just">
              <a:buFont typeface="Wingdings" panose="05000000000000000000" pitchFamily="2" charset="2"/>
              <a:buChar char="ü"/>
            </a:pPr>
            <a:r>
              <a:rPr lang="en-US" dirty="0">
                <a:solidFill>
                  <a:srgbClr val="002060"/>
                </a:solidFill>
              </a:rPr>
              <a:t>Tie security awareness to job requirements or performance evaluations</a:t>
            </a:r>
          </a:p>
          <a:p>
            <a:pPr marL="1093788" lvl="2" indent="-179388" algn="just">
              <a:buFont typeface="Wingdings" panose="05000000000000000000" pitchFamily="2" charset="2"/>
              <a:buChar char="ü"/>
            </a:pPr>
            <a:r>
              <a:rPr lang="en-US" dirty="0">
                <a:solidFill>
                  <a:srgbClr val="002060"/>
                </a:solidFill>
              </a:rPr>
              <a:t>Conduct in-person training sessions</a:t>
            </a:r>
          </a:p>
          <a:p>
            <a:pPr marL="1093788" lvl="2" indent="-179388" algn="just">
              <a:buFont typeface="Wingdings" panose="05000000000000000000" pitchFamily="2" charset="2"/>
              <a:buChar char="ü"/>
            </a:pPr>
            <a:r>
              <a:rPr lang="en-US" dirty="0">
                <a:solidFill>
                  <a:srgbClr val="002060"/>
                </a:solidFill>
              </a:rPr>
              <a:t>Complete online courses</a:t>
            </a:r>
          </a:p>
          <a:p>
            <a:pPr marL="1093788" lvl="2" indent="-179388" algn="just">
              <a:buFont typeface="Wingdings" panose="05000000000000000000" pitchFamily="2" charset="2"/>
              <a:buChar char="ü"/>
            </a:pPr>
            <a:r>
              <a:rPr lang="en-US" dirty="0">
                <a:solidFill>
                  <a:srgbClr val="002060"/>
                </a:solidFill>
              </a:rPr>
              <a:t>Security awareness should be an ongoing process since new threats and techniques are always on the horizon.</a:t>
            </a:r>
            <a:endParaRPr lang="en-US" b="1" dirty="0">
              <a:solidFill>
                <a:srgbClr val="002060"/>
              </a:solidFill>
            </a:endParaRPr>
          </a:p>
        </p:txBody>
      </p:sp>
      <p:pic>
        <p:nvPicPr>
          <p:cNvPr id="4" name="Picture 3"/>
          <p:cNvPicPr>
            <a:picLocks noChangeAspect="1"/>
          </p:cNvPicPr>
          <p:nvPr/>
        </p:nvPicPr>
        <p:blipFill>
          <a:blip r:embed="rId4"/>
          <a:stretch>
            <a:fillRect/>
          </a:stretch>
        </p:blipFill>
        <p:spPr>
          <a:xfrm>
            <a:off x="8818179" y="1510144"/>
            <a:ext cx="3179891" cy="3004357"/>
          </a:xfrm>
          <a:prstGeom prst="rect">
            <a:avLst/>
          </a:prstGeom>
        </p:spPr>
      </p:pic>
    </p:spTree>
    <p:custDataLst>
      <p:tags r:id="rId1"/>
    </p:custDataLst>
    <p:extLst>
      <p:ext uri="{BB962C8B-B14F-4D97-AF65-F5344CB8AC3E}">
        <p14:creationId xmlns:p14="http://schemas.microsoft.com/office/powerpoint/2010/main" val="22645500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3</a:t>
            </a:r>
            <a:r>
              <a:rPr lang="en-US" sz="2133" baseline="30000" dirty="0"/>
              <a:t>rd</a:t>
            </a:r>
            <a:r>
              <a:rPr lang="en-US" sz="2133" dirty="0"/>
              <a:t> Dimension – Countermeasures</a:t>
            </a:r>
          </a:p>
        </p:txBody>
      </p:sp>
      <p:sp>
        <p:nvSpPr>
          <p:cNvPr id="17" name="Rectangle 16"/>
          <p:cNvSpPr/>
          <p:nvPr/>
        </p:nvSpPr>
        <p:spPr>
          <a:xfrm>
            <a:off x="147145" y="628945"/>
            <a:ext cx="11834649" cy="3970318"/>
          </a:xfrm>
          <a:prstGeom prst="rect">
            <a:avLst/>
          </a:prstGeom>
        </p:spPr>
        <p:txBody>
          <a:bodyPr wrap="square">
            <a:spAutoFit/>
          </a:bodyPr>
          <a:lstStyle/>
          <a:p>
            <a:pPr marL="179388" indent="-179388" algn="just">
              <a:buFont typeface="Wingdings" panose="05000000000000000000" pitchFamily="2" charset="2"/>
              <a:buChar char="ü"/>
            </a:pPr>
            <a:r>
              <a:rPr lang="en-US" b="1" dirty="0">
                <a:solidFill>
                  <a:srgbClr val="002060"/>
                </a:solidFill>
              </a:rPr>
              <a:t>Security Policies </a:t>
            </a:r>
          </a:p>
          <a:p>
            <a:pPr marL="636588" lvl="1" indent="-179388" algn="just">
              <a:buFont typeface="Wingdings" panose="05000000000000000000" pitchFamily="2" charset="2"/>
              <a:buChar char="ü"/>
            </a:pPr>
            <a:r>
              <a:rPr lang="en-US" dirty="0">
                <a:solidFill>
                  <a:srgbClr val="002060"/>
                </a:solidFill>
              </a:rPr>
              <a:t>A </a:t>
            </a:r>
            <a:r>
              <a:rPr lang="en-US" b="1" dirty="0">
                <a:solidFill>
                  <a:srgbClr val="002060"/>
                </a:solidFill>
              </a:rPr>
              <a:t>security policy </a:t>
            </a:r>
            <a:r>
              <a:rPr lang="en-US" dirty="0">
                <a:solidFill>
                  <a:srgbClr val="002060"/>
                </a:solidFill>
              </a:rPr>
              <a:t>is a set of security objectives for a company that includes rules of behavior for users and administrators and specifies system requirements. These objectives, rules, and requirements collectively ensure the security of a network, the data, and the computer systems within an organization.</a:t>
            </a:r>
          </a:p>
          <a:p>
            <a:pPr marL="636588" lvl="1" indent="-179388" algn="just">
              <a:buFont typeface="Wingdings" panose="05000000000000000000" pitchFamily="2" charset="2"/>
              <a:buChar char="ü"/>
            </a:pPr>
            <a:endParaRPr lang="en-US" dirty="0">
              <a:solidFill>
                <a:srgbClr val="002060"/>
              </a:solidFill>
            </a:endParaRPr>
          </a:p>
          <a:p>
            <a:pPr marL="636588" lvl="1" indent="-179388" algn="just">
              <a:buFont typeface="Wingdings" panose="05000000000000000000" pitchFamily="2" charset="2"/>
              <a:buChar char="ü"/>
            </a:pPr>
            <a:r>
              <a:rPr lang="en-US" b="1" dirty="0">
                <a:solidFill>
                  <a:srgbClr val="002060"/>
                </a:solidFill>
              </a:rPr>
              <a:t>Standards</a:t>
            </a:r>
            <a:r>
              <a:rPr lang="en-US" dirty="0">
                <a:solidFill>
                  <a:srgbClr val="002060"/>
                </a:solidFill>
              </a:rPr>
              <a:t> help an IT staff maintain consistency in operating the network. Standards provide the technologies that specific users or programs need in addition to any program requirements or criteria that an organization must follow. </a:t>
            </a:r>
          </a:p>
          <a:p>
            <a:pPr marL="636588" lvl="1" indent="-179388" algn="just">
              <a:buFont typeface="Wingdings" panose="05000000000000000000" pitchFamily="2" charset="2"/>
              <a:buChar char="ü"/>
            </a:pPr>
            <a:endParaRPr lang="en-US" dirty="0">
              <a:solidFill>
                <a:srgbClr val="002060"/>
              </a:solidFill>
            </a:endParaRPr>
          </a:p>
          <a:p>
            <a:pPr marL="636588" lvl="1" indent="-179388" algn="just">
              <a:buFont typeface="Wingdings" panose="05000000000000000000" pitchFamily="2" charset="2"/>
              <a:buChar char="ü"/>
            </a:pPr>
            <a:r>
              <a:rPr lang="en-US" b="1" dirty="0">
                <a:solidFill>
                  <a:srgbClr val="002060"/>
                </a:solidFill>
              </a:rPr>
              <a:t>Guidelines</a:t>
            </a:r>
            <a:r>
              <a:rPr lang="en-US" dirty="0">
                <a:solidFill>
                  <a:srgbClr val="002060"/>
                </a:solidFill>
              </a:rPr>
              <a:t> are a list of suggestions on how to do things more efficiently and securely. They are similar to standards, but are more flexible and are not usually mandatory. Guidelines define how standards are developed and guarantee adherence to general security policies.</a:t>
            </a:r>
          </a:p>
          <a:p>
            <a:pPr marL="636588" lvl="1" indent="-179388" algn="just">
              <a:buFont typeface="Wingdings" panose="05000000000000000000" pitchFamily="2" charset="2"/>
              <a:buChar char="ü"/>
            </a:pPr>
            <a:endParaRPr lang="en-US" dirty="0">
              <a:solidFill>
                <a:srgbClr val="002060"/>
              </a:solidFill>
            </a:endParaRPr>
          </a:p>
          <a:p>
            <a:pPr marL="636588" lvl="1" indent="-179388" algn="just">
              <a:buFont typeface="Wingdings" panose="05000000000000000000" pitchFamily="2" charset="2"/>
              <a:buChar char="ü"/>
            </a:pPr>
            <a:r>
              <a:rPr lang="en-US" b="1" dirty="0">
                <a:solidFill>
                  <a:srgbClr val="002060"/>
                </a:solidFill>
              </a:rPr>
              <a:t>Procedure documents </a:t>
            </a:r>
            <a:r>
              <a:rPr lang="en-US" dirty="0">
                <a:solidFill>
                  <a:srgbClr val="002060"/>
                </a:solidFill>
              </a:rPr>
              <a:t>are longer and more detailed than standards and guidelines. Procedure documents include implementation details that usually contain step-by-step instructions and graphics.</a:t>
            </a:r>
            <a:endParaRPr lang="en-US" b="1" dirty="0">
              <a:solidFill>
                <a:srgbClr val="002060"/>
              </a:solidFill>
            </a:endParaRPr>
          </a:p>
        </p:txBody>
      </p:sp>
    </p:spTree>
    <p:custDataLst>
      <p:tags r:id="rId1"/>
    </p:custDataLst>
    <p:extLst>
      <p:ext uri="{BB962C8B-B14F-4D97-AF65-F5344CB8AC3E}">
        <p14:creationId xmlns:p14="http://schemas.microsoft.com/office/powerpoint/2010/main" val="23904948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  END  and Thank You?</a:t>
            </a:r>
          </a:p>
          <a:p>
            <a:endParaRPr lang="en-GB" dirty="0"/>
          </a:p>
        </p:txBody>
      </p:sp>
    </p:spTree>
    <p:extLst>
      <p:ext uri="{BB962C8B-B14F-4D97-AF65-F5344CB8AC3E}">
        <p14:creationId xmlns:p14="http://schemas.microsoft.com/office/powerpoint/2010/main" val="7649059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8547231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1BC8AE-3AAB-646C-552F-CA8812F61DE9}"/>
            </a:ext>
          </a:extLst>
        </p:cNvPr>
        <p:cNvGrpSpPr/>
        <p:nvPr/>
      </p:nvGrpSpPr>
      <p:grpSpPr>
        <a:xfrm>
          <a:off x="0" y="0"/>
          <a:ext cx="0" cy="0"/>
          <a:chOff x="0" y="0"/>
          <a:chExt cx="0" cy="0"/>
        </a:xfrm>
      </p:grpSpPr>
    </p:spTree>
    <p:extLst>
      <p:ext uri="{BB962C8B-B14F-4D97-AF65-F5344CB8AC3E}">
        <p14:creationId xmlns:p14="http://schemas.microsoft.com/office/powerpoint/2010/main" val="183420009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3341C0C2-F5F1-4B28-B166-BFFEC8B89FE5}">
  <ds:schemaRefs>
    <ds:schemaRef ds:uri="d2ec016d-25cf-4c07-aa6b-c53e267faa6f"/>
    <ds:schemaRef ds:uri="http://purl.org/dc/elements/1.1/"/>
    <ds:schemaRef ds:uri="http://schemas.microsoft.com/office/2006/metadata/properties"/>
    <ds:schemaRef ds:uri="http://purl.org/dc/terms/"/>
    <ds:schemaRef ds:uri="9902240c-f584-4322-946e-7b0be23bca91"/>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2205</Words>
  <Application>Microsoft Office PowerPoint</Application>
  <PresentationFormat>Widescreen</PresentationFormat>
  <Paragraphs>230</Paragraphs>
  <Slides>22</Slides>
  <Notes>16</Notes>
  <HiddenSlides>0</HiddenSlides>
  <MMClips>0</MMClips>
  <ScaleCrop>false</ScaleCrop>
  <HeadingPairs>
    <vt:vector size="6" baseType="variant">
      <vt:variant>
        <vt:lpstr>Fonts Used</vt:lpstr>
      </vt:variant>
      <vt:variant>
        <vt:i4>5</vt:i4>
      </vt:variant>
      <vt:variant>
        <vt:lpstr>Theme</vt:lpstr>
      </vt:variant>
      <vt:variant>
        <vt:i4>6</vt:i4>
      </vt:variant>
      <vt:variant>
        <vt:lpstr>Slide Titles</vt:lpstr>
      </vt:variant>
      <vt:variant>
        <vt:i4>22</vt:i4>
      </vt:variant>
    </vt:vector>
  </HeadingPairs>
  <TitlesOfParts>
    <vt:vector size="33" baseType="lpstr">
      <vt:lpstr>Arial</vt:lpstr>
      <vt:lpstr>Calibri</vt:lpstr>
      <vt:lpstr>Calibri Light</vt:lpstr>
      <vt:lpstr>Tahoma</vt:lpstr>
      <vt:lpstr>Wingdings</vt:lpstr>
      <vt:lpstr>UWTSD 200 Holding Page</vt:lpstr>
      <vt:lpstr>UWTSD 200_Title Page</vt:lpstr>
      <vt:lpstr>UWTSD 200_Text 1</vt:lpstr>
      <vt:lpstr>UWTSD 200_Title Page 2</vt:lpstr>
      <vt:lpstr>UWTSD 200_Subtitle 4</vt:lpstr>
      <vt:lpstr>1_UWTSD 200_Text 1</vt:lpstr>
      <vt:lpstr>PowerPoint Presentation</vt:lpstr>
      <vt:lpstr>PowerPoint Presentation</vt:lpstr>
      <vt:lpstr>Cybersecurity Cube (McCumber Cube )– 3 Dimensions</vt:lpstr>
      <vt:lpstr>PowerPoint Presentation</vt:lpstr>
      <vt:lpstr>PowerPoint Presentation</vt:lpstr>
      <vt:lpstr>Cybersecurity Cube – 1st Dimension - The Principle of Confidentiality</vt:lpstr>
      <vt:lpstr>Cybersecurity Cube – 1st Dimension - The Principle of Confidentiality</vt:lpstr>
      <vt:lpstr>PowerPoint Presentation</vt:lpstr>
      <vt:lpstr>PowerPoint Presentation</vt:lpstr>
      <vt:lpstr>PowerPoint Presentation</vt:lpstr>
      <vt:lpstr>PowerPoint Presentation</vt:lpstr>
      <vt:lpstr>PowerPoint Presentation</vt:lpstr>
      <vt:lpstr>Cybersecurity Cube – 2nd Dimension – Data/ Information States</vt:lpstr>
      <vt:lpstr>PowerPoint Presentation</vt:lpstr>
      <vt:lpstr>Cybersecurity Cube – 2nd Dimension – Data/ Information States    Data In Transit</vt:lpstr>
      <vt:lpstr>Cybersecurity Cube – 2nd Dimension – Data/ Information States Data In Process</vt:lpstr>
      <vt:lpstr>Cybersecurity Cube – 3rd Dimension – Countermeasures</vt:lpstr>
      <vt:lpstr>Cybersecurity Cube – 3rd Dimension – Countermeasures</vt:lpstr>
      <vt:lpstr>Cybersecurity Cube – 3rd Dimension – Countermeasures</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185</cp:revision>
  <dcterms:created xsi:type="dcterms:W3CDTF">2021-03-05T06:07:01Z</dcterms:created>
  <dcterms:modified xsi:type="dcterms:W3CDTF">2026-03-24T10:57:42Z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