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31"/>
  </p:notesMasterIdLst>
  <p:sldIdLst>
    <p:sldId id="256" r:id="rId2"/>
    <p:sldId id="257" r:id="rId3"/>
    <p:sldId id="258" r:id="rId4"/>
    <p:sldId id="281" r:id="rId5"/>
    <p:sldId id="271" r:id="rId6"/>
    <p:sldId id="270" r:id="rId7"/>
    <p:sldId id="269" r:id="rId8"/>
    <p:sldId id="272" r:id="rId9"/>
    <p:sldId id="273" r:id="rId10"/>
    <p:sldId id="274" r:id="rId11"/>
    <p:sldId id="259" r:id="rId12"/>
    <p:sldId id="261" r:id="rId13"/>
    <p:sldId id="262" r:id="rId14"/>
    <p:sldId id="263" r:id="rId15"/>
    <p:sldId id="285" r:id="rId16"/>
    <p:sldId id="278" r:id="rId17"/>
    <p:sldId id="288" r:id="rId18"/>
    <p:sldId id="267" r:id="rId19"/>
    <p:sldId id="275" r:id="rId20"/>
    <p:sldId id="265" r:id="rId21"/>
    <p:sldId id="286" r:id="rId22"/>
    <p:sldId id="283" r:id="rId23"/>
    <p:sldId id="280" r:id="rId24"/>
    <p:sldId id="282" r:id="rId25"/>
    <p:sldId id="287" r:id="rId26"/>
    <p:sldId id="289" r:id="rId27"/>
    <p:sldId id="266" r:id="rId28"/>
    <p:sldId id="284" r:id="rId29"/>
    <p:sldId id="26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592B70-734A-4CE5-8083-139FB7BCCB9A}" v="8" dt="2025-01-20T12:01:00.6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76364" autoAdjust="0"/>
  </p:normalViewPr>
  <p:slideViewPr>
    <p:cSldViewPr snapToGrid="0">
      <p:cViewPr varScale="1">
        <p:scale>
          <a:sx n="84" d="100"/>
          <a:sy n="84" d="100"/>
        </p:scale>
        <p:origin x="60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6C592B70-734A-4CE5-8083-139FB7BCCB9A}"/>
    <pc:docChg chg="undo custSel addSld delSld modSld sldOrd">
      <pc:chgData name="Jonathan Wyatt" userId="c3e1212f-7374-4739-8e9f-f13855138211" providerId="ADAL" clId="{6C592B70-734A-4CE5-8083-139FB7BCCB9A}" dt="2025-01-20T12:37:33.627" v="5547" actId="26606"/>
      <pc:docMkLst>
        <pc:docMk/>
      </pc:docMkLst>
      <pc:sldChg chg="addSp delSp modSp mod setBg">
        <pc:chgData name="Jonathan Wyatt" userId="c3e1212f-7374-4739-8e9f-f13855138211" providerId="ADAL" clId="{6C592B70-734A-4CE5-8083-139FB7BCCB9A}" dt="2025-01-20T12:37:33.627" v="5547" actId="26606"/>
        <pc:sldMkLst>
          <pc:docMk/>
          <pc:sldMk cId="3298485120" sldId="258"/>
        </pc:sldMkLst>
        <pc:spChg chg="mod">
          <ac:chgData name="Jonathan Wyatt" userId="c3e1212f-7374-4739-8e9f-f13855138211" providerId="ADAL" clId="{6C592B70-734A-4CE5-8083-139FB7BCCB9A}" dt="2025-01-20T12:37:33.627" v="5547" actId="26606"/>
          <ac:spMkLst>
            <pc:docMk/>
            <pc:sldMk cId="3298485120" sldId="258"/>
            <ac:spMk id="2" creationId="{5F52FC11-B438-AE47-3CE3-DC7826EAC16C}"/>
          </ac:spMkLst>
        </pc:spChg>
        <pc:spChg chg="del mod">
          <ac:chgData name="Jonathan Wyatt" userId="c3e1212f-7374-4739-8e9f-f13855138211" providerId="ADAL" clId="{6C592B70-734A-4CE5-8083-139FB7BCCB9A}" dt="2025-01-20T12:37:33.627" v="5547" actId="26606"/>
          <ac:spMkLst>
            <pc:docMk/>
            <pc:sldMk cId="3298485120" sldId="258"/>
            <ac:spMk id="3" creationId="{E8EA92A3-0E82-F1F3-72CB-F01636601FD3}"/>
          </ac:spMkLst>
        </pc:spChg>
        <pc:spChg chg="add">
          <ac:chgData name="Jonathan Wyatt" userId="c3e1212f-7374-4739-8e9f-f13855138211" providerId="ADAL" clId="{6C592B70-734A-4CE5-8083-139FB7BCCB9A}" dt="2025-01-20T12:37:33.627" v="5547" actId="26606"/>
          <ac:spMkLst>
            <pc:docMk/>
            <pc:sldMk cId="3298485120" sldId="258"/>
            <ac:spMk id="9" creationId="{8651CFA9-6065-4243-AC48-858E359780B1}"/>
          </ac:spMkLst>
        </pc:spChg>
        <pc:spChg chg="add">
          <ac:chgData name="Jonathan Wyatt" userId="c3e1212f-7374-4739-8e9f-f13855138211" providerId="ADAL" clId="{6C592B70-734A-4CE5-8083-139FB7BCCB9A}" dt="2025-01-20T12:37:33.627" v="5547" actId="26606"/>
          <ac:spMkLst>
            <pc:docMk/>
            <pc:sldMk cId="3298485120" sldId="258"/>
            <ac:spMk id="11" creationId="{37962AE0-6A1C-4B76-9D52-10E5E6D7D3BB}"/>
          </ac:spMkLst>
        </pc:spChg>
        <pc:grpChg chg="add">
          <ac:chgData name="Jonathan Wyatt" userId="c3e1212f-7374-4739-8e9f-f13855138211" providerId="ADAL" clId="{6C592B70-734A-4CE5-8083-139FB7BCCB9A}" dt="2025-01-20T12:37:33.627" v="5547" actId="26606"/>
          <ac:grpSpMkLst>
            <pc:docMk/>
            <pc:sldMk cId="3298485120" sldId="258"/>
            <ac:grpSpMk id="13" creationId="{F73EC8D8-C118-4A24-B3A2-F22636F209B4}"/>
          </ac:grpSpMkLst>
        </pc:grpChg>
        <pc:grpChg chg="add">
          <ac:chgData name="Jonathan Wyatt" userId="c3e1212f-7374-4739-8e9f-f13855138211" providerId="ADAL" clId="{6C592B70-734A-4CE5-8083-139FB7BCCB9A}" dt="2025-01-20T12:37:33.627" v="5547" actId="26606"/>
          <ac:grpSpMkLst>
            <pc:docMk/>
            <pc:sldMk cId="3298485120" sldId="258"/>
            <ac:grpSpMk id="23" creationId="{3BA0B410-FA41-4CD6-A923-146E029BBB25}"/>
          </ac:grpSpMkLst>
        </pc:grpChg>
        <pc:graphicFrameChg chg="add">
          <ac:chgData name="Jonathan Wyatt" userId="c3e1212f-7374-4739-8e9f-f13855138211" providerId="ADAL" clId="{6C592B70-734A-4CE5-8083-139FB7BCCB9A}" dt="2025-01-20T12:37:33.627" v="5547" actId="26606"/>
          <ac:graphicFrameMkLst>
            <pc:docMk/>
            <pc:sldMk cId="3298485120" sldId="258"/>
            <ac:graphicFrameMk id="5" creationId="{34B1B0C1-9E77-B9EF-5032-AE466922A80B}"/>
          </ac:graphicFrameMkLst>
        </pc:graphicFrameChg>
      </pc:sldChg>
      <pc:sldChg chg="modSp mod">
        <pc:chgData name="Jonathan Wyatt" userId="c3e1212f-7374-4739-8e9f-f13855138211" providerId="ADAL" clId="{6C592B70-734A-4CE5-8083-139FB7BCCB9A}" dt="2025-01-20T12:35:56.819" v="5360" actId="20577"/>
        <pc:sldMkLst>
          <pc:docMk/>
          <pc:sldMk cId="2782423506" sldId="260"/>
        </pc:sldMkLst>
        <pc:spChg chg="mod">
          <ac:chgData name="Jonathan Wyatt" userId="c3e1212f-7374-4739-8e9f-f13855138211" providerId="ADAL" clId="{6C592B70-734A-4CE5-8083-139FB7BCCB9A}" dt="2025-01-20T12:35:56.819" v="5360" actId="20577"/>
          <ac:spMkLst>
            <pc:docMk/>
            <pc:sldMk cId="2782423506" sldId="260"/>
            <ac:spMk id="3" creationId="{B6037EA5-1125-87C2-471C-4B1AA47BED55}"/>
          </ac:spMkLst>
        </pc:spChg>
      </pc:sldChg>
      <pc:sldChg chg="modSp del mod">
        <pc:chgData name="Jonathan Wyatt" userId="c3e1212f-7374-4739-8e9f-f13855138211" providerId="ADAL" clId="{6C592B70-734A-4CE5-8083-139FB7BCCB9A}" dt="2025-01-17T13:33:34.917" v="2345" actId="47"/>
        <pc:sldMkLst>
          <pc:docMk/>
          <pc:sldMk cId="1695178814" sldId="264"/>
        </pc:sldMkLst>
      </pc:sldChg>
      <pc:sldChg chg="addSp delSp modSp mod ord setBg">
        <pc:chgData name="Jonathan Wyatt" userId="c3e1212f-7374-4739-8e9f-f13855138211" providerId="ADAL" clId="{6C592B70-734A-4CE5-8083-139FB7BCCB9A}" dt="2025-01-17T21:09:43.676" v="3128" actId="20577"/>
        <pc:sldMkLst>
          <pc:docMk/>
          <pc:sldMk cId="4000587220" sldId="265"/>
        </pc:sldMkLst>
        <pc:spChg chg="mod">
          <ac:chgData name="Jonathan Wyatt" userId="c3e1212f-7374-4739-8e9f-f13855138211" providerId="ADAL" clId="{6C592B70-734A-4CE5-8083-139FB7BCCB9A}" dt="2025-01-17T21:09:43.676" v="3128" actId="20577"/>
          <ac:spMkLst>
            <pc:docMk/>
            <pc:sldMk cId="4000587220" sldId="265"/>
            <ac:spMk id="2" creationId="{0BCD1C0F-DFF5-2AEF-1F49-825BBDC466FA}"/>
          </ac:spMkLst>
        </pc:spChg>
        <pc:spChg chg="add">
          <ac:chgData name="Jonathan Wyatt" userId="c3e1212f-7374-4739-8e9f-f13855138211" providerId="ADAL" clId="{6C592B70-734A-4CE5-8083-139FB7BCCB9A}" dt="2025-01-16T16:44:03.693" v="647" actId="26606"/>
          <ac:spMkLst>
            <pc:docMk/>
            <pc:sldMk cId="4000587220" sldId="265"/>
            <ac:spMk id="9" creationId="{8651CFA9-6065-4243-AC48-858E359780B1}"/>
          </ac:spMkLst>
        </pc:spChg>
        <pc:spChg chg="add">
          <ac:chgData name="Jonathan Wyatt" userId="c3e1212f-7374-4739-8e9f-f13855138211" providerId="ADAL" clId="{6C592B70-734A-4CE5-8083-139FB7BCCB9A}" dt="2025-01-16T16:44:03.693" v="647" actId="26606"/>
          <ac:spMkLst>
            <pc:docMk/>
            <pc:sldMk cId="4000587220" sldId="265"/>
            <ac:spMk id="11" creationId="{37962AE0-6A1C-4B76-9D52-10E5E6D7D3BB}"/>
          </ac:spMkLst>
        </pc:spChg>
        <pc:grpChg chg="add">
          <ac:chgData name="Jonathan Wyatt" userId="c3e1212f-7374-4739-8e9f-f13855138211" providerId="ADAL" clId="{6C592B70-734A-4CE5-8083-139FB7BCCB9A}" dt="2025-01-16T16:44:03.693" v="647" actId="26606"/>
          <ac:grpSpMkLst>
            <pc:docMk/>
            <pc:sldMk cId="4000587220" sldId="265"/>
            <ac:grpSpMk id="13" creationId="{F73EC8D8-C118-4A24-B3A2-F22636F209B4}"/>
          </ac:grpSpMkLst>
        </pc:grpChg>
        <pc:grpChg chg="add">
          <ac:chgData name="Jonathan Wyatt" userId="c3e1212f-7374-4739-8e9f-f13855138211" providerId="ADAL" clId="{6C592B70-734A-4CE5-8083-139FB7BCCB9A}" dt="2025-01-16T16:44:03.693" v="647" actId="26606"/>
          <ac:grpSpMkLst>
            <pc:docMk/>
            <pc:sldMk cId="4000587220" sldId="265"/>
            <ac:grpSpMk id="23" creationId="{3BA0B410-FA41-4CD6-A923-146E029BBB25}"/>
          </ac:grpSpMkLst>
        </pc:grpChg>
        <pc:graphicFrameChg chg="add">
          <ac:chgData name="Jonathan Wyatt" userId="c3e1212f-7374-4739-8e9f-f13855138211" providerId="ADAL" clId="{6C592B70-734A-4CE5-8083-139FB7BCCB9A}" dt="2025-01-16T16:44:03.693" v="647" actId="26606"/>
          <ac:graphicFrameMkLst>
            <pc:docMk/>
            <pc:sldMk cId="4000587220" sldId="265"/>
            <ac:graphicFrameMk id="5" creationId="{A3A612EE-14E1-CB8A-5F10-C8E82CA4F4C8}"/>
          </ac:graphicFrameMkLst>
        </pc:graphicFrameChg>
      </pc:sldChg>
      <pc:sldChg chg="addSp modSp mod ord setBg">
        <pc:chgData name="Jonathan Wyatt" userId="c3e1212f-7374-4739-8e9f-f13855138211" providerId="ADAL" clId="{6C592B70-734A-4CE5-8083-139FB7BCCB9A}" dt="2025-01-17T21:10:01.707" v="3132"/>
        <pc:sldMkLst>
          <pc:docMk/>
          <pc:sldMk cId="3902010854" sldId="266"/>
        </pc:sldMkLst>
        <pc:spChg chg="mod">
          <ac:chgData name="Jonathan Wyatt" userId="c3e1212f-7374-4739-8e9f-f13855138211" providerId="ADAL" clId="{6C592B70-734A-4CE5-8083-139FB7BCCB9A}" dt="2025-01-17T14:04:35.230" v="2612" actId="1076"/>
          <ac:spMkLst>
            <pc:docMk/>
            <pc:sldMk cId="3902010854" sldId="266"/>
            <ac:spMk id="2" creationId="{B9A3A694-D676-672C-33D5-32EDFAF6E94D}"/>
          </ac:spMkLst>
        </pc:spChg>
        <pc:spChg chg="mod">
          <ac:chgData name="Jonathan Wyatt" userId="c3e1212f-7374-4739-8e9f-f13855138211" providerId="ADAL" clId="{6C592B70-734A-4CE5-8083-139FB7BCCB9A}" dt="2025-01-17T13:35:29.057" v="2538" actId="26606"/>
          <ac:spMkLst>
            <pc:docMk/>
            <pc:sldMk cId="3902010854" sldId="266"/>
            <ac:spMk id="3" creationId="{9648BF01-A607-315C-8714-BF345E3C6195}"/>
          </ac:spMkLst>
        </pc:spChg>
        <pc:spChg chg="add">
          <ac:chgData name="Jonathan Wyatt" userId="c3e1212f-7374-4739-8e9f-f13855138211" providerId="ADAL" clId="{6C592B70-734A-4CE5-8083-139FB7BCCB9A}" dt="2025-01-17T13:35:29.057" v="2538" actId="26606"/>
          <ac:spMkLst>
            <pc:docMk/>
            <pc:sldMk cId="3902010854" sldId="266"/>
            <ac:spMk id="10" creationId="{8651CFA9-6065-4243-AC48-858E359780B1}"/>
          </ac:spMkLst>
        </pc:spChg>
        <pc:spChg chg="add">
          <ac:chgData name="Jonathan Wyatt" userId="c3e1212f-7374-4739-8e9f-f13855138211" providerId="ADAL" clId="{6C592B70-734A-4CE5-8083-139FB7BCCB9A}" dt="2025-01-17T13:35:29.057" v="2538" actId="26606"/>
          <ac:spMkLst>
            <pc:docMk/>
            <pc:sldMk cId="3902010854" sldId="266"/>
            <ac:spMk id="12" creationId="{37962AE0-6A1C-4B76-9D52-10E5E6D7D3BB}"/>
          </ac:spMkLst>
        </pc:spChg>
        <pc:grpChg chg="add">
          <ac:chgData name="Jonathan Wyatt" userId="c3e1212f-7374-4739-8e9f-f13855138211" providerId="ADAL" clId="{6C592B70-734A-4CE5-8083-139FB7BCCB9A}" dt="2025-01-17T13:35:29.057" v="2538" actId="26606"/>
          <ac:grpSpMkLst>
            <pc:docMk/>
            <pc:sldMk cId="3902010854" sldId="266"/>
            <ac:grpSpMk id="14" creationId="{34B438D8-EF7C-445C-8B7F-953BEB1BC133}"/>
          </ac:grpSpMkLst>
        </pc:grpChg>
        <pc:grpChg chg="add">
          <ac:chgData name="Jonathan Wyatt" userId="c3e1212f-7374-4739-8e9f-f13855138211" providerId="ADAL" clId="{6C592B70-734A-4CE5-8083-139FB7BCCB9A}" dt="2025-01-17T13:35:29.057" v="2538" actId="26606"/>
          <ac:grpSpMkLst>
            <pc:docMk/>
            <pc:sldMk cId="3902010854" sldId="266"/>
            <ac:grpSpMk id="24" creationId="{284021E3-6F46-410C-BF43-B2DED736558E}"/>
          </ac:grpSpMkLst>
        </pc:grpChg>
        <pc:picChg chg="add">
          <ac:chgData name="Jonathan Wyatt" userId="c3e1212f-7374-4739-8e9f-f13855138211" providerId="ADAL" clId="{6C592B70-734A-4CE5-8083-139FB7BCCB9A}" dt="2025-01-17T13:35:29.057" v="2538" actId="26606"/>
          <ac:picMkLst>
            <pc:docMk/>
            <pc:sldMk cId="3902010854" sldId="266"/>
            <ac:picMk id="7" creationId="{F0CE1277-7DDC-B8EF-C14A-849391F1E91B}"/>
          </ac:picMkLst>
        </pc:picChg>
      </pc:sldChg>
      <pc:sldChg chg="addSp delSp modSp mod ord setBg modNotesTx">
        <pc:chgData name="Jonathan Wyatt" userId="c3e1212f-7374-4739-8e9f-f13855138211" providerId="ADAL" clId="{6C592B70-734A-4CE5-8083-139FB7BCCB9A}" dt="2025-01-17T21:13:13.489" v="3259" actId="26606"/>
        <pc:sldMkLst>
          <pc:docMk/>
          <pc:sldMk cId="1062210548" sldId="267"/>
        </pc:sldMkLst>
        <pc:spChg chg="mo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2" creationId="{9380474A-14EA-3823-1B64-03EDFA384B6F}"/>
          </ac:spMkLst>
        </pc:spChg>
        <pc:spChg chg="ad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10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12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14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16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36" creationId="{F1174801-1395-44C5-9B00-CCAC45C056E7}"/>
          </ac:spMkLst>
        </pc:spChg>
        <pc:spChg chg="add">
          <ac:chgData name="Jonathan Wyatt" userId="c3e1212f-7374-4739-8e9f-f13855138211" providerId="ADAL" clId="{6C592B70-734A-4CE5-8083-139FB7BCCB9A}" dt="2025-01-17T21:13:13.489" v="3259" actId="26606"/>
          <ac:spMkLst>
            <pc:docMk/>
            <pc:sldMk cId="1062210548" sldId="267"/>
            <ac:spMk id="38" creationId="{996DFAFB-BCE1-4BEC-82FB-D574234DEF0A}"/>
          </ac:spMkLst>
        </pc:spChg>
        <pc:grpChg chg="add">
          <ac:chgData name="Jonathan Wyatt" userId="c3e1212f-7374-4739-8e9f-f13855138211" providerId="ADAL" clId="{6C592B70-734A-4CE5-8083-139FB7BCCB9A}" dt="2025-01-17T21:13:13.489" v="3259" actId="26606"/>
          <ac:grpSpMkLst>
            <pc:docMk/>
            <pc:sldMk cId="1062210548" sldId="267"/>
            <ac:grpSpMk id="18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7T21:13:13.489" v="3259" actId="26606"/>
          <ac:grpSpMkLst>
            <pc:docMk/>
            <pc:sldMk cId="1062210548" sldId="267"/>
            <ac:grpSpMk id="27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7T21:13:13.489" v="3259" actId="26606"/>
          <ac:grpSpMkLst>
            <pc:docMk/>
            <pc:sldMk cId="1062210548" sldId="267"/>
            <ac:grpSpMk id="40" creationId="{33609D13-CB83-4F4B-BB01-27F01BE4E911}"/>
          </ac:grpSpMkLst>
        </pc:grpChg>
        <pc:grpChg chg="add">
          <ac:chgData name="Jonathan Wyatt" userId="c3e1212f-7374-4739-8e9f-f13855138211" providerId="ADAL" clId="{6C592B70-734A-4CE5-8083-139FB7BCCB9A}" dt="2025-01-17T21:13:13.489" v="3259" actId="26606"/>
          <ac:grpSpMkLst>
            <pc:docMk/>
            <pc:sldMk cId="1062210548" sldId="267"/>
            <ac:grpSpMk id="52" creationId="{FF47B612-7B2E-4A09-9B53-40BDE4350E2C}"/>
          </ac:grpSpMkLst>
        </pc:grpChg>
        <pc:grpChg chg="add">
          <ac:chgData name="Jonathan Wyatt" userId="c3e1212f-7374-4739-8e9f-f13855138211" providerId="ADAL" clId="{6C592B70-734A-4CE5-8083-139FB7BCCB9A}" dt="2025-01-17T21:13:13.489" v="3259" actId="26606"/>
          <ac:grpSpMkLst>
            <pc:docMk/>
            <pc:sldMk cId="1062210548" sldId="267"/>
            <ac:grpSpMk id="62" creationId="{3BC5998F-E162-4A33-9E87-01942908A7AF}"/>
          </ac:grpSpMkLst>
        </pc:grpChg>
        <pc:picChg chg="add">
          <ac:chgData name="Jonathan Wyatt" userId="c3e1212f-7374-4739-8e9f-f13855138211" providerId="ADAL" clId="{6C592B70-734A-4CE5-8083-139FB7BCCB9A}" dt="2025-01-17T21:13:13.489" v="3259" actId="26606"/>
          <ac:picMkLst>
            <pc:docMk/>
            <pc:sldMk cId="1062210548" sldId="267"/>
            <ac:picMk id="7" creationId="{4EE55712-E842-E1F7-AD6F-4C22F52E5BC9}"/>
          </ac:picMkLst>
        </pc:picChg>
      </pc:sldChg>
      <pc:sldChg chg="del ord">
        <pc:chgData name="Jonathan Wyatt" userId="c3e1212f-7374-4739-8e9f-f13855138211" providerId="ADAL" clId="{6C592B70-734A-4CE5-8083-139FB7BCCB9A}" dt="2025-01-17T21:11:44.851" v="3210" actId="47"/>
        <pc:sldMkLst>
          <pc:docMk/>
          <pc:sldMk cId="2121752875" sldId="268"/>
        </pc:sldMkLst>
      </pc:sldChg>
      <pc:sldChg chg="ord">
        <pc:chgData name="Jonathan Wyatt" userId="c3e1212f-7374-4739-8e9f-f13855138211" providerId="ADAL" clId="{6C592B70-734A-4CE5-8083-139FB7BCCB9A}" dt="2025-01-16T16:27:21.195" v="357"/>
        <pc:sldMkLst>
          <pc:docMk/>
          <pc:sldMk cId="829124714" sldId="269"/>
        </pc:sldMkLst>
      </pc:sldChg>
      <pc:sldChg chg="ord">
        <pc:chgData name="Jonathan Wyatt" userId="c3e1212f-7374-4739-8e9f-f13855138211" providerId="ADAL" clId="{6C592B70-734A-4CE5-8083-139FB7BCCB9A}" dt="2025-01-16T16:27:18.968" v="355"/>
        <pc:sldMkLst>
          <pc:docMk/>
          <pc:sldMk cId="1619488481" sldId="270"/>
        </pc:sldMkLst>
      </pc:sldChg>
      <pc:sldChg chg="addSp delSp modSp mod setBg addAnim">
        <pc:chgData name="Jonathan Wyatt" userId="c3e1212f-7374-4739-8e9f-f13855138211" providerId="ADAL" clId="{6C592B70-734A-4CE5-8083-139FB7BCCB9A}" dt="2025-01-17T20:58:55.073" v="2619"/>
        <pc:sldMkLst>
          <pc:docMk/>
          <pc:sldMk cId="3124971453" sldId="271"/>
        </pc:sldMkLst>
        <pc:spChg chg="mod or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" creationId="{89FC0D13-745F-CDBD-4751-556299D418C4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10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11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12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13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30" creationId="{F1174801-1395-44C5-9B00-CCAC45C056E7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31" creationId="{996DFAFB-BCE1-4BEC-82FB-D574234DEF0A}"/>
          </ac:spMkLst>
        </pc:spChg>
        <pc:spChg chg="add">
          <ac:chgData name="Jonathan Wyatt" userId="c3e1212f-7374-4739-8e9f-f13855138211" providerId="ADAL" clId="{6C592B70-734A-4CE5-8083-139FB7BCCB9A}" dt="2025-01-17T20:58:55.044" v="2618" actId="26606"/>
          <ac:spMkLst>
            <pc:docMk/>
            <pc:sldMk cId="3124971453" sldId="271"/>
            <ac:spMk id="2132" creationId="{60E728E6-A07E-4A6C-AB92-D56E1402F61A}"/>
          </ac:spMkLst>
        </pc:spChg>
        <pc:grpChg chg="add">
          <ac:chgData name="Jonathan Wyatt" userId="c3e1212f-7374-4739-8e9f-f13855138211" providerId="ADAL" clId="{6C592B70-734A-4CE5-8083-139FB7BCCB9A}" dt="2025-01-17T20:58:55.044" v="2618" actId="26606"/>
          <ac:grpSpMkLst>
            <pc:docMk/>
            <pc:sldMk cId="3124971453" sldId="271"/>
            <ac:grpSpMk id="2098" creationId="{18579DB9-24B0-487B-81E3-8D02AD5F8C81}"/>
          </ac:grpSpMkLst>
        </pc:grpChg>
        <pc:grpChg chg="add">
          <ac:chgData name="Jonathan Wyatt" userId="c3e1212f-7374-4739-8e9f-f13855138211" providerId="ADAL" clId="{6C592B70-734A-4CE5-8083-139FB7BCCB9A}" dt="2025-01-17T20:58:55.044" v="2618" actId="26606"/>
          <ac:grpSpMkLst>
            <pc:docMk/>
            <pc:sldMk cId="3124971453" sldId="271"/>
            <ac:grpSpMk id="2114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7T20:58:55.044" v="2618" actId="26606"/>
          <ac:grpSpMkLst>
            <pc:docMk/>
            <pc:sldMk cId="3124971453" sldId="271"/>
            <ac:grpSpMk id="2122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7T20:58:55.044" v="2618" actId="26606"/>
          <ac:grpSpMkLst>
            <pc:docMk/>
            <pc:sldMk cId="3124971453" sldId="271"/>
            <ac:grpSpMk id="2133" creationId="{8F281804-17FE-49B9-9065-1A44CD473CAE}"/>
          </ac:grpSpMkLst>
        </pc:grpChg>
        <pc:grpChg chg="add">
          <ac:chgData name="Jonathan Wyatt" userId="c3e1212f-7374-4739-8e9f-f13855138211" providerId="ADAL" clId="{6C592B70-734A-4CE5-8083-139FB7BCCB9A}" dt="2025-01-17T20:58:55.044" v="2618" actId="26606"/>
          <ac:grpSpMkLst>
            <pc:docMk/>
            <pc:sldMk cId="3124971453" sldId="271"/>
            <ac:grpSpMk id="2147" creationId="{5C0E6139-8A19-4905-87E2-E547D7B7F1AF}"/>
          </ac:grpSpMkLst>
        </pc:grpChg>
        <pc:picChg chg="mod ord">
          <ac:chgData name="Jonathan Wyatt" userId="c3e1212f-7374-4739-8e9f-f13855138211" providerId="ADAL" clId="{6C592B70-734A-4CE5-8083-139FB7BCCB9A}" dt="2025-01-17T20:58:55.044" v="2618" actId="26606"/>
          <ac:picMkLst>
            <pc:docMk/>
            <pc:sldMk cId="3124971453" sldId="271"/>
            <ac:picMk id="4" creationId="{7A5FACD7-B59B-DC87-8CDB-F6848E3E73B6}"/>
          </ac:picMkLst>
        </pc:picChg>
        <pc:picChg chg="mod ord">
          <ac:chgData name="Jonathan Wyatt" userId="c3e1212f-7374-4739-8e9f-f13855138211" providerId="ADAL" clId="{6C592B70-734A-4CE5-8083-139FB7BCCB9A}" dt="2025-01-17T20:58:55.044" v="2618" actId="26606"/>
          <ac:picMkLst>
            <pc:docMk/>
            <pc:sldMk cId="3124971453" sldId="271"/>
            <ac:picMk id="5" creationId="{242AFC07-FE70-BC8A-28D0-32C44745655D}"/>
          </ac:picMkLst>
        </pc:picChg>
        <pc:picChg chg="mod ord">
          <ac:chgData name="Jonathan Wyatt" userId="c3e1212f-7374-4739-8e9f-f13855138211" providerId="ADAL" clId="{6C592B70-734A-4CE5-8083-139FB7BCCB9A}" dt="2025-01-17T20:58:55.044" v="2618" actId="26606"/>
          <ac:picMkLst>
            <pc:docMk/>
            <pc:sldMk cId="3124971453" sldId="271"/>
            <ac:picMk id="7" creationId="{7E6906D1-D6D0-4726-C2B3-664C3F464497}"/>
          </ac:picMkLst>
        </pc:picChg>
        <pc:picChg chg="mod">
          <ac:chgData name="Jonathan Wyatt" userId="c3e1212f-7374-4739-8e9f-f13855138211" providerId="ADAL" clId="{6C592B70-734A-4CE5-8083-139FB7BCCB9A}" dt="2025-01-17T20:58:55.044" v="2618" actId="26606"/>
          <ac:picMkLst>
            <pc:docMk/>
            <pc:sldMk cId="3124971453" sldId="271"/>
            <ac:picMk id="2050" creationId="{3C9493A3-A8DF-13BF-D651-11DE2248C5B3}"/>
          </ac:picMkLst>
        </pc:picChg>
      </pc:sldChg>
      <pc:sldChg chg="ord">
        <pc:chgData name="Jonathan Wyatt" userId="c3e1212f-7374-4739-8e9f-f13855138211" providerId="ADAL" clId="{6C592B70-734A-4CE5-8083-139FB7BCCB9A}" dt="2025-01-16T16:30:40.295" v="359"/>
        <pc:sldMkLst>
          <pc:docMk/>
          <pc:sldMk cId="1513797773" sldId="272"/>
        </pc:sldMkLst>
      </pc:sldChg>
      <pc:sldChg chg="ord">
        <pc:chgData name="Jonathan Wyatt" userId="c3e1212f-7374-4739-8e9f-f13855138211" providerId="ADAL" clId="{6C592B70-734A-4CE5-8083-139FB7BCCB9A}" dt="2025-01-16T16:31:01.630" v="361"/>
        <pc:sldMkLst>
          <pc:docMk/>
          <pc:sldMk cId="3609728274" sldId="273"/>
        </pc:sldMkLst>
      </pc:sldChg>
      <pc:sldChg chg="ord">
        <pc:chgData name="Jonathan Wyatt" userId="c3e1212f-7374-4739-8e9f-f13855138211" providerId="ADAL" clId="{6C592B70-734A-4CE5-8083-139FB7BCCB9A}" dt="2025-01-16T16:31:06.131" v="365"/>
        <pc:sldMkLst>
          <pc:docMk/>
          <pc:sldMk cId="3894733906" sldId="274"/>
        </pc:sldMkLst>
      </pc:sldChg>
      <pc:sldChg chg="addSp delSp modSp mod ord">
        <pc:chgData name="Jonathan Wyatt" userId="c3e1212f-7374-4739-8e9f-f13855138211" providerId="ADAL" clId="{6C592B70-734A-4CE5-8083-139FB7BCCB9A}" dt="2025-01-20T11:59:33.972" v="4747" actId="20577"/>
        <pc:sldMkLst>
          <pc:docMk/>
          <pc:sldMk cId="2167439784" sldId="275"/>
        </pc:sldMkLst>
        <pc:spChg chg="mod">
          <ac:chgData name="Jonathan Wyatt" userId="c3e1212f-7374-4739-8e9f-f13855138211" providerId="ADAL" clId="{6C592B70-734A-4CE5-8083-139FB7BCCB9A}" dt="2025-01-17T21:08:13.962" v="3102" actId="122"/>
          <ac:spMkLst>
            <pc:docMk/>
            <pc:sldMk cId="2167439784" sldId="275"/>
            <ac:spMk id="2" creationId="{504CF9E2-93EA-8D17-377F-2AB63615E14D}"/>
          </ac:spMkLst>
        </pc:spChg>
        <pc:graphicFrameChg chg="add mod ord modGraphic">
          <ac:chgData name="Jonathan Wyatt" userId="c3e1212f-7374-4739-8e9f-f13855138211" providerId="ADAL" clId="{6C592B70-734A-4CE5-8083-139FB7BCCB9A}" dt="2025-01-20T11:59:33.972" v="4747" actId="20577"/>
          <ac:graphicFrameMkLst>
            <pc:docMk/>
            <pc:sldMk cId="2167439784" sldId="275"/>
            <ac:graphicFrameMk id="4" creationId="{43893539-C163-FBD7-AD4F-C0E227A53B46}"/>
          </ac:graphicFrameMkLst>
        </pc:graphicFrameChg>
      </pc:sldChg>
      <pc:sldChg chg="del">
        <pc:chgData name="Jonathan Wyatt" userId="c3e1212f-7374-4739-8e9f-f13855138211" providerId="ADAL" clId="{6C592B70-734A-4CE5-8083-139FB7BCCB9A}" dt="2025-01-17T21:08:23.649" v="3103" actId="47"/>
        <pc:sldMkLst>
          <pc:docMk/>
          <pc:sldMk cId="3661173300" sldId="276"/>
        </pc:sldMkLst>
      </pc:sldChg>
      <pc:sldChg chg="modSp del mod">
        <pc:chgData name="Jonathan Wyatt" userId="c3e1212f-7374-4739-8e9f-f13855138211" providerId="ADAL" clId="{6C592B70-734A-4CE5-8083-139FB7BCCB9A}" dt="2025-01-17T13:33:37.339" v="2346" actId="47"/>
        <pc:sldMkLst>
          <pc:docMk/>
          <pc:sldMk cId="3947486650" sldId="277"/>
        </pc:sldMkLst>
      </pc:sldChg>
      <pc:sldChg chg="addSp delSp modSp mod ord setBg modNotesTx">
        <pc:chgData name="Jonathan Wyatt" userId="c3e1212f-7374-4739-8e9f-f13855138211" providerId="ADAL" clId="{6C592B70-734A-4CE5-8083-139FB7BCCB9A}" dt="2025-01-17T21:16:40.811" v="3402" actId="20577"/>
        <pc:sldMkLst>
          <pc:docMk/>
          <pc:sldMk cId="3818455384" sldId="278"/>
        </pc:sldMkLst>
        <pc:spChg chg="mo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2" creationId="{4FF73A57-EACC-D4F6-9912-A02EBB6EE2AF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9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11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13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15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35" creationId="{F1174801-1395-44C5-9B00-CCAC45C056E7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37" creationId="{996DFAFB-BCE1-4BEC-82FB-D574234DEF0A}"/>
          </ac:spMkLst>
        </pc:spChg>
        <pc:spChg chg="add">
          <ac:chgData name="Jonathan Wyatt" userId="c3e1212f-7374-4739-8e9f-f13855138211" providerId="ADAL" clId="{6C592B70-734A-4CE5-8083-139FB7BCCB9A}" dt="2025-01-17T21:10:39.640" v="3136" actId="26606"/>
          <ac:spMkLst>
            <pc:docMk/>
            <pc:sldMk cId="3818455384" sldId="278"/>
            <ac:spMk id="39" creationId="{16F61E84-9DCA-4F22-94BC-C901DB49995D}"/>
          </ac:spMkLst>
        </pc:spChg>
        <pc:grpChg chg="add">
          <ac:chgData name="Jonathan Wyatt" userId="c3e1212f-7374-4739-8e9f-f13855138211" providerId="ADAL" clId="{6C592B70-734A-4CE5-8083-139FB7BCCB9A}" dt="2025-01-17T21:10:39.640" v="3136" actId="26606"/>
          <ac:grpSpMkLst>
            <pc:docMk/>
            <pc:sldMk cId="3818455384" sldId="278"/>
            <ac:grpSpMk id="17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7T21:10:39.640" v="3136" actId="26606"/>
          <ac:grpSpMkLst>
            <pc:docMk/>
            <pc:sldMk cId="3818455384" sldId="278"/>
            <ac:grpSpMk id="26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7T21:10:39.640" v="3136" actId="26606"/>
          <ac:grpSpMkLst>
            <pc:docMk/>
            <pc:sldMk cId="3818455384" sldId="278"/>
            <ac:grpSpMk id="41" creationId="{18579DB9-24B0-487B-81E3-8D02AD5F8C81}"/>
          </ac:grpSpMkLst>
        </pc:grpChg>
        <pc:grpChg chg="add">
          <ac:chgData name="Jonathan Wyatt" userId="c3e1212f-7374-4739-8e9f-f13855138211" providerId="ADAL" clId="{6C592B70-734A-4CE5-8083-139FB7BCCB9A}" dt="2025-01-17T21:10:39.640" v="3136" actId="26606"/>
          <ac:grpSpMkLst>
            <pc:docMk/>
            <pc:sldMk cId="3818455384" sldId="278"/>
            <ac:grpSpMk id="50" creationId="{8F281804-17FE-49B9-9065-1A44CD473CAE}"/>
          </ac:grpSpMkLst>
        </pc:grpChg>
        <pc:picChg chg="add">
          <ac:chgData name="Jonathan Wyatt" userId="c3e1212f-7374-4739-8e9f-f13855138211" providerId="ADAL" clId="{6C592B70-734A-4CE5-8083-139FB7BCCB9A}" dt="2025-01-17T21:10:39.640" v="3136" actId="26606"/>
          <ac:picMkLst>
            <pc:docMk/>
            <pc:sldMk cId="3818455384" sldId="278"/>
            <ac:picMk id="5" creationId="{948CF61B-93FE-7525-4FC9-D75B3FC7BA04}"/>
          </ac:picMkLst>
        </pc:picChg>
      </pc:sldChg>
      <pc:sldChg chg="modSp new del mod">
        <pc:chgData name="Jonathan Wyatt" userId="c3e1212f-7374-4739-8e9f-f13855138211" providerId="ADAL" clId="{6C592B70-734A-4CE5-8083-139FB7BCCB9A}" dt="2025-01-16T16:27:09.461" v="353" actId="47"/>
        <pc:sldMkLst>
          <pc:docMk/>
          <pc:sldMk cId="1123514941" sldId="279"/>
        </pc:sldMkLst>
      </pc:sldChg>
      <pc:sldChg chg="addSp delSp modSp new mod ord setBg">
        <pc:chgData name="Jonathan Wyatt" userId="c3e1212f-7374-4739-8e9f-f13855138211" providerId="ADAL" clId="{6C592B70-734A-4CE5-8083-139FB7BCCB9A}" dt="2025-01-17T21:09:18.177" v="3120"/>
        <pc:sldMkLst>
          <pc:docMk/>
          <pc:sldMk cId="3833188866" sldId="280"/>
        </pc:sldMkLst>
        <pc:spChg chg="mod">
          <ac:chgData name="Jonathan Wyatt" userId="c3e1212f-7374-4739-8e9f-f13855138211" providerId="ADAL" clId="{6C592B70-734A-4CE5-8083-139FB7BCCB9A}" dt="2025-01-17T13:14:58.506" v="1295" actId="26606"/>
          <ac:spMkLst>
            <pc:docMk/>
            <pc:sldMk cId="3833188866" sldId="280"/>
            <ac:spMk id="2" creationId="{927A1E12-E8E2-3A49-5A94-20BC6D7DE464}"/>
          </ac:spMkLst>
        </pc:spChg>
        <pc:spChg chg="add">
          <ac:chgData name="Jonathan Wyatt" userId="c3e1212f-7374-4739-8e9f-f13855138211" providerId="ADAL" clId="{6C592B70-734A-4CE5-8083-139FB7BCCB9A}" dt="2025-01-17T13:14:58.506" v="1295" actId="26606"/>
          <ac:spMkLst>
            <pc:docMk/>
            <pc:sldMk cId="3833188866" sldId="280"/>
            <ac:spMk id="9" creationId="{8651CFA9-6065-4243-AC48-858E359780B1}"/>
          </ac:spMkLst>
        </pc:spChg>
        <pc:spChg chg="add">
          <ac:chgData name="Jonathan Wyatt" userId="c3e1212f-7374-4739-8e9f-f13855138211" providerId="ADAL" clId="{6C592B70-734A-4CE5-8083-139FB7BCCB9A}" dt="2025-01-17T13:14:58.506" v="1295" actId="26606"/>
          <ac:spMkLst>
            <pc:docMk/>
            <pc:sldMk cId="3833188866" sldId="280"/>
            <ac:spMk id="11" creationId="{37962AE0-6A1C-4B76-9D52-10E5E6D7D3BB}"/>
          </ac:spMkLst>
        </pc:spChg>
        <pc:grpChg chg="add">
          <ac:chgData name="Jonathan Wyatt" userId="c3e1212f-7374-4739-8e9f-f13855138211" providerId="ADAL" clId="{6C592B70-734A-4CE5-8083-139FB7BCCB9A}" dt="2025-01-17T13:14:58.506" v="1295" actId="26606"/>
          <ac:grpSpMkLst>
            <pc:docMk/>
            <pc:sldMk cId="3833188866" sldId="280"/>
            <ac:grpSpMk id="13" creationId="{F73EC8D8-C118-4A24-B3A2-F22636F209B4}"/>
          </ac:grpSpMkLst>
        </pc:grpChg>
        <pc:grpChg chg="add">
          <ac:chgData name="Jonathan Wyatt" userId="c3e1212f-7374-4739-8e9f-f13855138211" providerId="ADAL" clId="{6C592B70-734A-4CE5-8083-139FB7BCCB9A}" dt="2025-01-17T13:14:58.506" v="1295" actId="26606"/>
          <ac:grpSpMkLst>
            <pc:docMk/>
            <pc:sldMk cId="3833188866" sldId="280"/>
            <ac:grpSpMk id="23" creationId="{3BA0B410-FA41-4CD6-A923-146E029BBB25}"/>
          </ac:grpSpMkLst>
        </pc:grpChg>
        <pc:graphicFrameChg chg="add">
          <ac:chgData name="Jonathan Wyatt" userId="c3e1212f-7374-4739-8e9f-f13855138211" providerId="ADAL" clId="{6C592B70-734A-4CE5-8083-139FB7BCCB9A}" dt="2025-01-17T13:14:58.506" v="1295" actId="26606"/>
          <ac:graphicFrameMkLst>
            <pc:docMk/>
            <pc:sldMk cId="3833188866" sldId="280"/>
            <ac:graphicFrameMk id="5" creationId="{54A98EFA-5430-08FB-8BD7-262FF242309A}"/>
          </ac:graphicFrameMkLst>
        </pc:graphicFrameChg>
      </pc:sldChg>
      <pc:sldChg chg="addSp delSp modSp new mod ord setBg modNotesTx">
        <pc:chgData name="Jonathan Wyatt" userId="c3e1212f-7374-4739-8e9f-f13855138211" providerId="ADAL" clId="{6C592B70-734A-4CE5-8083-139FB7BCCB9A}" dt="2025-01-16T16:26:59.140" v="352"/>
        <pc:sldMkLst>
          <pc:docMk/>
          <pc:sldMk cId="2101743981" sldId="281"/>
        </pc:sldMkLst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9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11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13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15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35" creationId="{3A6C273A-38F2-4D34-98BF-47B248862B76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37" creationId="{2E2CF659-EE5D-432C-B47F-10AC4A48A347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39" creationId="{683AA549-1F0C-46E0-AAD8-DC3DC6CA6181}"/>
          </ac:spMkLst>
        </pc:spChg>
        <pc:spChg chg="add">
          <ac:chgData name="Jonathan Wyatt" userId="c3e1212f-7374-4739-8e9f-f13855138211" providerId="ADAL" clId="{6C592B70-734A-4CE5-8083-139FB7BCCB9A}" dt="2025-01-16T16:25:12.448" v="209" actId="26606"/>
          <ac:spMkLst>
            <pc:docMk/>
            <pc:sldMk cId="2101743981" sldId="281"/>
            <ac:spMk id="52" creationId="{03E51277-1095-412F-913B-8FA8021AA626}"/>
          </ac:spMkLst>
        </pc:spChg>
        <pc:grpChg chg="add">
          <ac:chgData name="Jonathan Wyatt" userId="c3e1212f-7374-4739-8e9f-f13855138211" providerId="ADAL" clId="{6C592B70-734A-4CE5-8083-139FB7BCCB9A}" dt="2025-01-16T16:25:12.448" v="209" actId="26606"/>
          <ac:grpSpMkLst>
            <pc:docMk/>
            <pc:sldMk cId="2101743981" sldId="281"/>
            <ac:grpSpMk id="17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6T16:25:12.448" v="209" actId="26606"/>
          <ac:grpSpMkLst>
            <pc:docMk/>
            <pc:sldMk cId="2101743981" sldId="281"/>
            <ac:grpSpMk id="26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6T16:25:12.448" v="209" actId="26606"/>
          <ac:grpSpMkLst>
            <pc:docMk/>
            <pc:sldMk cId="2101743981" sldId="281"/>
            <ac:grpSpMk id="41" creationId="{7B2F7E43-35EC-4103-9D95-2ACDB00387CC}"/>
          </ac:grpSpMkLst>
        </pc:grpChg>
        <pc:grpChg chg="add">
          <ac:chgData name="Jonathan Wyatt" userId="c3e1212f-7374-4739-8e9f-f13855138211" providerId="ADAL" clId="{6C592B70-734A-4CE5-8083-139FB7BCCB9A}" dt="2025-01-16T16:25:12.448" v="209" actId="26606"/>
          <ac:grpSpMkLst>
            <pc:docMk/>
            <pc:sldMk cId="2101743981" sldId="281"/>
            <ac:grpSpMk id="54" creationId="{96F2112D-BBBE-46A6-B66D-A3F02ED3284E}"/>
          </ac:grpSpMkLst>
        </pc:grpChg>
        <pc:picChg chg="add mod">
          <ac:chgData name="Jonathan Wyatt" userId="c3e1212f-7374-4739-8e9f-f13855138211" providerId="ADAL" clId="{6C592B70-734A-4CE5-8083-139FB7BCCB9A}" dt="2025-01-16T16:25:12.448" v="209" actId="26606"/>
          <ac:picMkLst>
            <pc:docMk/>
            <pc:sldMk cId="2101743981" sldId="281"/>
            <ac:picMk id="4" creationId="{F1D31719-53B7-73BF-F572-65F41443F7AE}"/>
          </ac:picMkLst>
        </pc:picChg>
      </pc:sldChg>
      <pc:sldChg chg="addSp delSp modSp new mod ord setBg">
        <pc:chgData name="Jonathan Wyatt" userId="c3e1212f-7374-4739-8e9f-f13855138211" providerId="ADAL" clId="{6C592B70-734A-4CE5-8083-139FB7BCCB9A}" dt="2025-01-17T21:10:16.706" v="3135" actId="26606"/>
        <pc:sldMkLst>
          <pc:docMk/>
          <pc:sldMk cId="600553301" sldId="282"/>
        </pc:sldMkLst>
        <pc:spChg chg="mod">
          <ac:chgData name="Jonathan Wyatt" userId="c3e1212f-7374-4739-8e9f-f13855138211" providerId="ADAL" clId="{6C592B70-734A-4CE5-8083-139FB7BCCB9A}" dt="2025-01-17T13:20:12.215" v="1608" actId="26606"/>
          <ac:spMkLst>
            <pc:docMk/>
            <pc:sldMk cId="600553301" sldId="282"/>
            <ac:spMk id="2" creationId="{10C96A97-48FF-9687-4239-3E1E92F25AC1}"/>
          </ac:spMkLst>
        </pc:spChg>
        <pc:graphicFrameChg chg="add">
          <ac:chgData name="Jonathan Wyatt" userId="c3e1212f-7374-4739-8e9f-f13855138211" providerId="ADAL" clId="{6C592B70-734A-4CE5-8083-139FB7BCCB9A}" dt="2025-01-17T21:10:16.706" v="3135" actId="26606"/>
          <ac:graphicFrameMkLst>
            <pc:docMk/>
            <pc:sldMk cId="600553301" sldId="282"/>
            <ac:graphicFrameMk id="6" creationId="{87C72B4D-D869-67AB-7DB2-8138BE38C374}"/>
          </ac:graphicFrameMkLst>
        </pc:graphicFrameChg>
      </pc:sldChg>
      <pc:sldChg chg="addSp delSp modSp new mod ord">
        <pc:chgData name="Jonathan Wyatt" userId="c3e1212f-7374-4739-8e9f-f13855138211" providerId="ADAL" clId="{6C592B70-734A-4CE5-8083-139FB7BCCB9A}" dt="2025-01-17T21:09:25.099" v="3122"/>
        <pc:sldMkLst>
          <pc:docMk/>
          <pc:sldMk cId="2595525625" sldId="283"/>
        </pc:sldMkLst>
        <pc:spChg chg="mod">
          <ac:chgData name="Jonathan Wyatt" userId="c3e1212f-7374-4739-8e9f-f13855138211" providerId="ADAL" clId="{6C592B70-734A-4CE5-8083-139FB7BCCB9A}" dt="2025-01-17T13:25:23.952" v="1680" actId="20577"/>
          <ac:spMkLst>
            <pc:docMk/>
            <pc:sldMk cId="2595525625" sldId="283"/>
            <ac:spMk id="2" creationId="{34E0E633-4BF1-2198-9DED-0F9BE5355368}"/>
          </ac:spMkLst>
        </pc:spChg>
        <pc:graphicFrameChg chg="add">
          <ac:chgData name="Jonathan Wyatt" userId="c3e1212f-7374-4739-8e9f-f13855138211" providerId="ADAL" clId="{6C592B70-734A-4CE5-8083-139FB7BCCB9A}" dt="2025-01-17T13:33:16.730" v="2344" actId="26606"/>
          <ac:graphicFrameMkLst>
            <pc:docMk/>
            <pc:sldMk cId="2595525625" sldId="283"/>
            <ac:graphicFrameMk id="5" creationId="{E598A5BD-8F59-006E-0DD0-4F3E15E094A2}"/>
          </ac:graphicFrameMkLst>
        </pc:graphicFrameChg>
      </pc:sldChg>
      <pc:sldChg chg="addSp delSp modSp new mod ord setBg modAnim">
        <pc:chgData name="Jonathan Wyatt" userId="c3e1212f-7374-4739-8e9f-f13855138211" providerId="ADAL" clId="{6C592B70-734A-4CE5-8083-139FB7BCCB9A}" dt="2025-01-17T21:09:55.235" v="3130"/>
        <pc:sldMkLst>
          <pc:docMk/>
          <pc:sldMk cId="1482046460" sldId="284"/>
        </pc:sldMkLst>
        <pc:spChg chg="add mod">
          <ac:chgData name="Jonathan Wyatt" userId="c3e1212f-7374-4739-8e9f-f13855138211" providerId="ADAL" clId="{6C592B70-734A-4CE5-8083-139FB7BCCB9A}" dt="2025-01-17T13:39:24.997" v="2611" actId="122"/>
          <ac:spMkLst>
            <pc:docMk/>
            <pc:sldMk cId="1482046460" sldId="284"/>
            <ac:spMk id="6" creationId="{251B130B-EFE0-37BE-4230-1BA96B980F20}"/>
          </ac:spMkLst>
        </pc:spChg>
        <pc:spChg chg="add">
          <ac:chgData name="Jonathan Wyatt" userId="c3e1212f-7374-4739-8e9f-f13855138211" providerId="ADAL" clId="{6C592B70-734A-4CE5-8083-139FB7BCCB9A}" dt="2025-01-17T13:39:22.679" v="2610" actId="26606"/>
          <ac:spMkLst>
            <pc:docMk/>
            <pc:sldMk cId="1482046460" sldId="284"/>
            <ac:spMk id="11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7T13:39:22.679" v="2610" actId="26606"/>
          <ac:spMkLst>
            <pc:docMk/>
            <pc:sldMk cId="1482046460" sldId="284"/>
            <ac:spMk id="13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7T13:39:22.679" v="2610" actId="26606"/>
          <ac:spMkLst>
            <pc:docMk/>
            <pc:sldMk cId="1482046460" sldId="284"/>
            <ac:spMk id="15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7T13:39:22.679" v="2610" actId="26606"/>
          <ac:spMkLst>
            <pc:docMk/>
            <pc:sldMk cId="1482046460" sldId="284"/>
            <ac:spMk id="17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7T13:39:22.679" v="2610" actId="26606"/>
          <ac:spMkLst>
            <pc:docMk/>
            <pc:sldMk cId="1482046460" sldId="284"/>
            <ac:spMk id="37" creationId="{F1174801-1395-44C5-9B00-CCAC45C056E7}"/>
          </ac:spMkLst>
        </pc:spChg>
        <pc:spChg chg="add">
          <ac:chgData name="Jonathan Wyatt" userId="c3e1212f-7374-4739-8e9f-f13855138211" providerId="ADAL" clId="{6C592B70-734A-4CE5-8083-139FB7BCCB9A}" dt="2025-01-17T13:39:22.679" v="2610" actId="26606"/>
          <ac:spMkLst>
            <pc:docMk/>
            <pc:sldMk cId="1482046460" sldId="284"/>
            <ac:spMk id="39" creationId="{996DFAFB-BCE1-4BEC-82FB-D574234DEF0A}"/>
          </ac:spMkLst>
        </pc:spChg>
        <pc:grpChg chg="add">
          <ac:chgData name="Jonathan Wyatt" userId="c3e1212f-7374-4739-8e9f-f13855138211" providerId="ADAL" clId="{6C592B70-734A-4CE5-8083-139FB7BCCB9A}" dt="2025-01-17T13:39:22.679" v="2610" actId="26606"/>
          <ac:grpSpMkLst>
            <pc:docMk/>
            <pc:sldMk cId="1482046460" sldId="284"/>
            <ac:grpSpMk id="19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7T13:39:22.679" v="2610" actId="26606"/>
          <ac:grpSpMkLst>
            <pc:docMk/>
            <pc:sldMk cId="1482046460" sldId="284"/>
            <ac:grpSpMk id="28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7T13:39:22.679" v="2610" actId="26606"/>
          <ac:grpSpMkLst>
            <pc:docMk/>
            <pc:sldMk cId="1482046460" sldId="284"/>
            <ac:grpSpMk id="41" creationId="{C23BAD38-30D1-4252-8149-903B66D8B463}"/>
          </ac:grpSpMkLst>
        </pc:grpChg>
        <pc:grpChg chg="add">
          <ac:chgData name="Jonathan Wyatt" userId="c3e1212f-7374-4739-8e9f-f13855138211" providerId="ADAL" clId="{6C592B70-734A-4CE5-8083-139FB7BCCB9A}" dt="2025-01-17T13:39:22.679" v="2610" actId="26606"/>
          <ac:grpSpMkLst>
            <pc:docMk/>
            <pc:sldMk cId="1482046460" sldId="284"/>
            <ac:grpSpMk id="51" creationId="{4927067E-BE13-4DBB-AC1E-9847B890BC75}"/>
          </ac:grpSpMkLst>
        </pc:grpChg>
        <pc:grpChg chg="add">
          <ac:chgData name="Jonathan Wyatt" userId="c3e1212f-7374-4739-8e9f-f13855138211" providerId="ADAL" clId="{6C592B70-734A-4CE5-8083-139FB7BCCB9A}" dt="2025-01-17T13:39:22.679" v="2610" actId="26606"/>
          <ac:grpSpMkLst>
            <pc:docMk/>
            <pc:sldMk cId="1482046460" sldId="284"/>
            <ac:grpSpMk id="55" creationId="{D11A5264-0A9F-46A0-B3ED-9B336D970666}"/>
          </ac:grpSpMkLst>
        </pc:grpChg>
        <pc:picChg chg="add mod ord">
          <ac:chgData name="Jonathan Wyatt" userId="c3e1212f-7374-4739-8e9f-f13855138211" providerId="ADAL" clId="{6C592B70-734A-4CE5-8083-139FB7BCCB9A}" dt="2025-01-17T13:39:22.679" v="2610" actId="26606"/>
          <ac:picMkLst>
            <pc:docMk/>
            <pc:sldMk cId="1482046460" sldId="284"/>
            <ac:picMk id="4" creationId="{5520127C-719D-5106-9770-41349624EFF7}"/>
          </ac:picMkLst>
        </pc:picChg>
        <pc:picChg chg="add mod ord">
          <ac:chgData name="Jonathan Wyatt" userId="c3e1212f-7374-4739-8e9f-f13855138211" providerId="ADAL" clId="{6C592B70-734A-4CE5-8083-139FB7BCCB9A}" dt="2025-01-17T13:39:22.679" v="2610" actId="26606"/>
          <ac:picMkLst>
            <pc:docMk/>
            <pc:sldMk cId="1482046460" sldId="284"/>
            <ac:picMk id="5" creationId="{5DE48DA2-1654-FCBE-3531-32EA184057BA}"/>
          </ac:picMkLst>
        </pc:picChg>
      </pc:sldChg>
      <pc:sldChg chg="addSp delSp modSp new mod setBg">
        <pc:chgData name="Jonathan Wyatt" userId="c3e1212f-7374-4739-8e9f-f13855138211" providerId="ADAL" clId="{6C592B70-734A-4CE5-8083-139FB7BCCB9A}" dt="2025-01-17T21:03:28.313" v="2865" actId="26606"/>
        <pc:sldMkLst>
          <pc:docMk/>
          <pc:sldMk cId="1041843799" sldId="285"/>
        </pc:sldMkLst>
        <pc:spChg chg="mod">
          <ac:chgData name="Jonathan Wyatt" userId="c3e1212f-7374-4739-8e9f-f13855138211" providerId="ADAL" clId="{6C592B70-734A-4CE5-8083-139FB7BCCB9A}" dt="2025-01-17T21:03:28.313" v="2865" actId="26606"/>
          <ac:spMkLst>
            <pc:docMk/>
            <pc:sldMk cId="1041843799" sldId="285"/>
            <ac:spMk id="2" creationId="{90A845DE-C7C3-9C8A-8568-9C3464647683}"/>
          </ac:spMkLst>
        </pc:spChg>
        <pc:spChg chg="add">
          <ac:chgData name="Jonathan Wyatt" userId="c3e1212f-7374-4739-8e9f-f13855138211" providerId="ADAL" clId="{6C592B70-734A-4CE5-8083-139FB7BCCB9A}" dt="2025-01-17T21:03:28.313" v="2865" actId="26606"/>
          <ac:spMkLst>
            <pc:docMk/>
            <pc:sldMk cId="1041843799" sldId="285"/>
            <ac:spMk id="9" creationId="{8651CFA9-6065-4243-AC48-858E359780B1}"/>
          </ac:spMkLst>
        </pc:spChg>
        <pc:spChg chg="add">
          <ac:chgData name="Jonathan Wyatt" userId="c3e1212f-7374-4739-8e9f-f13855138211" providerId="ADAL" clId="{6C592B70-734A-4CE5-8083-139FB7BCCB9A}" dt="2025-01-17T21:03:28.313" v="2865" actId="26606"/>
          <ac:spMkLst>
            <pc:docMk/>
            <pc:sldMk cId="1041843799" sldId="285"/>
            <ac:spMk id="11" creationId="{37962AE0-6A1C-4B76-9D52-10E5E6D7D3BB}"/>
          </ac:spMkLst>
        </pc:spChg>
        <pc:grpChg chg="add">
          <ac:chgData name="Jonathan Wyatt" userId="c3e1212f-7374-4739-8e9f-f13855138211" providerId="ADAL" clId="{6C592B70-734A-4CE5-8083-139FB7BCCB9A}" dt="2025-01-17T21:03:28.313" v="2865" actId="26606"/>
          <ac:grpSpMkLst>
            <pc:docMk/>
            <pc:sldMk cId="1041843799" sldId="285"/>
            <ac:grpSpMk id="13" creationId="{F73EC8D8-C118-4A24-B3A2-F22636F209B4}"/>
          </ac:grpSpMkLst>
        </pc:grpChg>
        <pc:grpChg chg="add">
          <ac:chgData name="Jonathan Wyatt" userId="c3e1212f-7374-4739-8e9f-f13855138211" providerId="ADAL" clId="{6C592B70-734A-4CE5-8083-139FB7BCCB9A}" dt="2025-01-17T21:03:28.313" v="2865" actId="26606"/>
          <ac:grpSpMkLst>
            <pc:docMk/>
            <pc:sldMk cId="1041843799" sldId="285"/>
            <ac:grpSpMk id="23" creationId="{3BA0B410-FA41-4CD6-A923-146E029BBB25}"/>
          </ac:grpSpMkLst>
        </pc:grpChg>
        <pc:graphicFrameChg chg="add">
          <ac:chgData name="Jonathan Wyatt" userId="c3e1212f-7374-4739-8e9f-f13855138211" providerId="ADAL" clId="{6C592B70-734A-4CE5-8083-139FB7BCCB9A}" dt="2025-01-17T21:03:28.313" v="2865" actId="26606"/>
          <ac:graphicFrameMkLst>
            <pc:docMk/>
            <pc:sldMk cId="1041843799" sldId="285"/>
            <ac:graphicFrameMk id="5" creationId="{C287F3D9-6BA5-840F-39D3-16E4D9E0AEAB}"/>
          </ac:graphicFrameMkLst>
        </pc:graphicFrameChg>
      </pc:sldChg>
      <pc:sldChg chg="new del">
        <pc:chgData name="Jonathan Wyatt" userId="c3e1212f-7374-4739-8e9f-f13855138211" providerId="ADAL" clId="{6C592B70-734A-4CE5-8083-139FB7BCCB9A}" dt="2025-01-17T20:58:06.722" v="2614" actId="680"/>
        <pc:sldMkLst>
          <pc:docMk/>
          <pc:sldMk cId="1507890727" sldId="285"/>
        </pc:sldMkLst>
      </pc:sldChg>
      <pc:sldChg chg="addSp delSp modSp new mod ord setBg">
        <pc:chgData name="Jonathan Wyatt" userId="c3e1212f-7374-4739-8e9f-f13855138211" providerId="ADAL" clId="{6C592B70-734A-4CE5-8083-139FB7BCCB9A}" dt="2025-01-17T21:14:05.316" v="3293" actId="122"/>
        <pc:sldMkLst>
          <pc:docMk/>
          <pc:sldMk cId="1207853620" sldId="286"/>
        </pc:sldMkLst>
        <pc:spChg chg="mod">
          <ac:chgData name="Jonathan Wyatt" userId="c3e1212f-7374-4739-8e9f-f13855138211" providerId="ADAL" clId="{6C592B70-734A-4CE5-8083-139FB7BCCB9A}" dt="2025-01-17T21:14:05.316" v="3293" actId="122"/>
          <ac:spMkLst>
            <pc:docMk/>
            <pc:sldMk cId="1207853620" sldId="286"/>
            <ac:spMk id="2" creationId="{8247B116-B350-F600-7B17-BF614B814133}"/>
          </ac:spMkLst>
        </pc:spChg>
        <pc:spChg chg="add">
          <ac:chgData name="Jonathan Wyatt" userId="c3e1212f-7374-4739-8e9f-f13855138211" providerId="ADAL" clId="{6C592B70-734A-4CE5-8083-139FB7BCCB9A}" dt="2025-01-17T21:13:59.976" v="3292" actId="26606"/>
          <ac:spMkLst>
            <pc:docMk/>
            <pc:sldMk cId="1207853620" sldId="286"/>
            <ac:spMk id="10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7T21:13:59.976" v="3292" actId="26606"/>
          <ac:spMkLst>
            <pc:docMk/>
            <pc:sldMk cId="1207853620" sldId="286"/>
            <ac:spMk id="12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7T21:13:59.976" v="3292" actId="26606"/>
          <ac:spMkLst>
            <pc:docMk/>
            <pc:sldMk cId="1207853620" sldId="286"/>
            <ac:spMk id="14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7T21:13:59.976" v="3292" actId="26606"/>
          <ac:spMkLst>
            <pc:docMk/>
            <pc:sldMk cId="1207853620" sldId="286"/>
            <ac:spMk id="16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7T21:13:59.976" v="3292" actId="26606"/>
          <ac:spMkLst>
            <pc:docMk/>
            <pc:sldMk cId="1207853620" sldId="286"/>
            <ac:spMk id="36" creationId="{F1174801-1395-44C5-9B00-CCAC45C056E7}"/>
          </ac:spMkLst>
        </pc:spChg>
        <pc:spChg chg="add">
          <ac:chgData name="Jonathan Wyatt" userId="c3e1212f-7374-4739-8e9f-f13855138211" providerId="ADAL" clId="{6C592B70-734A-4CE5-8083-139FB7BCCB9A}" dt="2025-01-17T21:13:59.976" v="3292" actId="26606"/>
          <ac:spMkLst>
            <pc:docMk/>
            <pc:sldMk cId="1207853620" sldId="286"/>
            <ac:spMk id="38" creationId="{996DFAFB-BCE1-4BEC-82FB-D574234DEF0A}"/>
          </ac:spMkLst>
        </pc:spChg>
        <pc:grpChg chg="add">
          <ac:chgData name="Jonathan Wyatt" userId="c3e1212f-7374-4739-8e9f-f13855138211" providerId="ADAL" clId="{6C592B70-734A-4CE5-8083-139FB7BCCB9A}" dt="2025-01-17T21:13:59.976" v="3292" actId="26606"/>
          <ac:grpSpMkLst>
            <pc:docMk/>
            <pc:sldMk cId="1207853620" sldId="286"/>
            <ac:grpSpMk id="18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7T21:13:59.976" v="3292" actId="26606"/>
          <ac:grpSpMkLst>
            <pc:docMk/>
            <pc:sldMk cId="1207853620" sldId="286"/>
            <ac:grpSpMk id="27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7T21:13:59.976" v="3292" actId="26606"/>
          <ac:grpSpMkLst>
            <pc:docMk/>
            <pc:sldMk cId="1207853620" sldId="286"/>
            <ac:grpSpMk id="40" creationId="{33609D13-CB83-4F4B-BB01-27F01BE4E911}"/>
          </ac:grpSpMkLst>
        </pc:grpChg>
        <pc:grpChg chg="add">
          <ac:chgData name="Jonathan Wyatt" userId="c3e1212f-7374-4739-8e9f-f13855138211" providerId="ADAL" clId="{6C592B70-734A-4CE5-8083-139FB7BCCB9A}" dt="2025-01-17T21:13:59.976" v="3292" actId="26606"/>
          <ac:grpSpMkLst>
            <pc:docMk/>
            <pc:sldMk cId="1207853620" sldId="286"/>
            <ac:grpSpMk id="52" creationId="{FF47B612-7B2E-4A09-9B53-40BDE4350E2C}"/>
          </ac:grpSpMkLst>
        </pc:grpChg>
        <pc:grpChg chg="add">
          <ac:chgData name="Jonathan Wyatt" userId="c3e1212f-7374-4739-8e9f-f13855138211" providerId="ADAL" clId="{6C592B70-734A-4CE5-8083-139FB7BCCB9A}" dt="2025-01-17T21:13:59.976" v="3292" actId="26606"/>
          <ac:grpSpMkLst>
            <pc:docMk/>
            <pc:sldMk cId="1207853620" sldId="286"/>
            <ac:grpSpMk id="62" creationId="{3BC5998F-E162-4A33-9E87-01942908A7AF}"/>
          </ac:grpSpMkLst>
        </pc:grpChg>
        <pc:picChg chg="add">
          <ac:chgData name="Jonathan Wyatt" userId="c3e1212f-7374-4739-8e9f-f13855138211" providerId="ADAL" clId="{6C592B70-734A-4CE5-8083-139FB7BCCB9A}" dt="2025-01-17T21:13:59.976" v="3292" actId="26606"/>
          <ac:picMkLst>
            <pc:docMk/>
            <pc:sldMk cId="1207853620" sldId="286"/>
            <ac:picMk id="7" creationId="{4A4A2529-B88A-4D36-18AC-BD5831AC5A03}"/>
          </ac:picMkLst>
        </pc:picChg>
      </pc:sldChg>
      <pc:sldChg chg="addSp delSp modSp new mod ord setBg">
        <pc:chgData name="Jonathan Wyatt" userId="c3e1212f-7374-4739-8e9f-f13855138211" providerId="ADAL" clId="{6C592B70-734A-4CE5-8083-139FB7BCCB9A}" dt="2025-01-17T21:14:26.750" v="3294" actId="26606"/>
        <pc:sldMkLst>
          <pc:docMk/>
          <pc:sldMk cId="2865859405" sldId="287"/>
        </pc:sldMkLst>
        <pc:spChg chg="mo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2" creationId="{6AD70898-DEAF-34EE-1286-DC919DC406F1}"/>
          </ac:spMkLst>
        </pc:spChg>
        <pc:spChg chg="ad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10" creationId="{247A131F-D5DE-41A5-B4CF-4F345319B40B}"/>
          </ac:spMkLst>
        </pc:spChg>
        <pc:spChg chg="ad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12" creationId="{3AF4666D-BD98-40A5-A75F-478B982010B2}"/>
          </ac:spMkLst>
        </pc:spChg>
        <pc:spChg chg="ad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14" creationId="{68680585-71F9-4721-A998-4974171D2EB4}"/>
          </ac:spMkLst>
        </pc:spChg>
        <pc:spChg chg="ad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16" creationId="{12BC95C2-2EEC-4F59-ABA8-660B0D059CCF}"/>
          </ac:spMkLst>
        </pc:spChg>
        <pc:spChg chg="ad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36" creationId="{F1174801-1395-44C5-9B00-CCAC45C056E7}"/>
          </ac:spMkLst>
        </pc:spChg>
        <pc:spChg chg="add">
          <ac:chgData name="Jonathan Wyatt" userId="c3e1212f-7374-4739-8e9f-f13855138211" providerId="ADAL" clId="{6C592B70-734A-4CE5-8083-139FB7BCCB9A}" dt="2025-01-17T21:14:26.750" v="3294" actId="26606"/>
          <ac:spMkLst>
            <pc:docMk/>
            <pc:sldMk cId="2865859405" sldId="287"/>
            <ac:spMk id="38" creationId="{996DFAFB-BCE1-4BEC-82FB-D574234DEF0A}"/>
          </ac:spMkLst>
        </pc:spChg>
        <pc:grpChg chg="add">
          <ac:chgData name="Jonathan Wyatt" userId="c3e1212f-7374-4739-8e9f-f13855138211" providerId="ADAL" clId="{6C592B70-734A-4CE5-8083-139FB7BCCB9A}" dt="2025-01-17T21:14:26.750" v="3294" actId="26606"/>
          <ac:grpSpMkLst>
            <pc:docMk/>
            <pc:sldMk cId="2865859405" sldId="287"/>
            <ac:grpSpMk id="18" creationId="{03E9870D-4BBA-43AF-8D44-BBADF020CFF6}"/>
          </ac:grpSpMkLst>
        </pc:grpChg>
        <pc:grpChg chg="add">
          <ac:chgData name="Jonathan Wyatt" userId="c3e1212f-7374-4739-8e9f-f13855138211" providerId="ADAL" clId="{6C592B70-734A-4CE5-8083-139FB7BCCB9A}" dt="2025-01-17T21:14:26.750" v="3294" actId="26606"/>
          <ac:grpSpMkLst>
            <pc:docMk/>
            <pc:sldMk cId="2865859405" sldId="287"/>
            <ac:grpSpMk id="27" creationId="{C3279E8D-2BAA-4CB1-834B-09FADD54DE56}"/>
          </ac:grpSpMkLst>
        </pc:grpChg>
        <pc:grpChg chg="add">
          <ac:chgData name="Jonathan Wyatt" userId="c3e1212f-7374-4739-8e9f-f13855138211" providerId="ADAL" clId="{6C592B70-734A-4CE5-8083-139FB7BCCB9A}" dt="2025-01-17T21:14:26.750" v="3294" actId="26606"/>
          <ac:grpSpMkLst>
            <pc:docMk/>
            <pc:sldMk cId="2865859405" sldId="287"/>
            <ac:grpSpMk id="40" creationId="{33609D13-CB83-4F4B-BB01-27F01BE4E911}"/>
          </ac:grpSpMkLst>
        </pc:grpChg>
        <pc:grpChg chg="add">
          <ac:chgData name="Jonathan Wyatt" userId="c3e1212f-7374-4739-8e9f-f13855138211" providerId="ADAL" clId="{6C592B70-734A-4CE5-8083-139FB7BCCB9A}" dt="2025-01-17T21:14:26.750" v="3294" actId="26606"/>
          <ac:grpSpMkLst>
            <pc:docMk/>
            <pc:sldMk cId="2865859405" sldId="287"/>
            <ac:grpSpMk id="52" creationId="{FF47B612-7B2E-4A09-9B53-40BDE4350E2C}"/>
          </ac:grpSpMkLst>
        </pc:grpChg>
        <pc:grpChg chg="add">
          <ac:chgData name="Jonathan Wyatt" userId="c3e1212f-7374-4739-8e9f-f13855138211" providerId="ADAL" clId="{6C592B70-734A-4CE5-8083-139FB7BCCB9A}" dt="2025-01-17T21:14:26.750" v="3294" actId="26606"/>
          <ac:grpSpMkLst>
            <pc:docMk/>
            <pc:sldMk cId="2865859405" sldId="287"/>
            <ac:grpSpMk id="62" creationId="{3BC5998F-E162-4A33-9E87-01942908A7AF}"/>
          </ac:grpSpMkLst>
        </pc:grpChg>
        <pc:picChg chg="add">
          <ac:chgData name="Jonathan Wyatt" userId="c3e1212f-7374-4739-8e9f-f13855138211" providerId="ADAL" clId="{6C592B70-734A-4CE5-8083-139FB7BCCB9A}" dt="2025-01-17T21:14:26.750" v="3294" actId="26606"/>
          <ac:picMkLst>
            <pc:docMk/>
            <pc:sldMk cId="2865859405" sldId="287"/>
            <ac:picMk id="7" creationId="{57F4D4BB-A9A5-9AD4-B3FD-CBBB84F7C966}"/>
          </ac:picMkLst>
        </pc:picChg>
      </pc:sldChg>
      <pc:sldChg chg="addSp delSp modSp new mod modNotesTx">
        <pc:chgData name="Jonathan Wyatt" userId="c3e1212f-7374-4739-8e9f-f13855138211" providerId="ADAL" clId="{6C592B70-734A-4CE5-8083-139FB7BCCB9A}" dt="2025-01-20T11:52:09.803" v="4502" actId="1076"/>
        <pc:sldMkLst>
          <pc:docMk/>
          <pc:sldMk cId="4241243964" sldId="288"/>
        </pc:sldMkLst>
        <pc:spChg chg="mod">
          <ac:chgData name="Jonathan Wyatt" userId="c3e1212f-7374-4739-8e9f-f13855138211" providerId="ADAL" clId="{6C592B70-734A-4CE5-8083-139FB7BCCB9A}" dt="2025-01-17T21:11:35.934" v="3209" actId="20577"/>
          <ac:spMkLst>
            <pc:docMk/>
            <pc:sldMk cId="4241243964" sldId="288"/>
            <ac:spMk id="2" creationId="{3D74BC38-8A90-26B1-361A-8A02F72D0EB5}"/>
          </ac:spMkLst>
        </pc:spChg>
        <pc:spChg chg="add mod">
          <ac:chgData name="Jonathan Wyatt" userId="c3e1212f-7374-4739-8e9f-f13855138211" providerId="ADAL" clId="{6C592B70-734A-4CE5-8083-139FB7BCCB9A}" dt="2025-01-20T11:52:09.803" v="4502" actId="1076"/>
          <ac:spMkLst>
            <pc:docMk/>
            <pc:sldMk cId="4241243964" sldId="288"/>
            <ac:spMk id="3" creationId="{B9E743FC-4B49-6BFD-6DE0-5438789D21E8}"/>
          </ac:spMkLst>
        </pc:spChg>
        <pc:graphicFrameChg chg="add mod ord modGraphic">
          <ac:chgData name="Jonathan Wyatt" userId="c3e1212f-7374-4739-8e9f-f13855138211" providerId="ADAL" clId="{6C592B70-734A-4CE5-8083-139FB7BCCB9A}" dt="2025-01-20T11:46:03.258" v="4344" actId="313"/>
          <ac:graphicFrameMkLst>
            <pc:docMk/>
            <pc:sldMk cId="4241243964" sldId="288"/>
            <ac:graphicFrameMk id="5" creationId="{D9FDA407-A58A-DB3F-9D93-0493F085B13C}"/>
          </ac:graphicFrameMkLst>
        </pc:graphicFrameChg>
      </pc:sldChg>
      <pc:sldChg chg="addSp delSp modSp new mod">
        <pc:chgData name="Jonathan Wyatt" userId="c3e1212f-7374-4739-8e9f-f13855138211" providerId="ADAL" clId="{6C592B70-734A-4CE5-8083-139FB7BCCB9A}" dt="2025-01-20T12:36:15.344" v="5381" actId="1076"/>
        <pc:sldMkLst>
          <pc:docMk/>
          <pc:sldMk cId="3037023651" sldId="289"/>
        </pc:sldMkLst>
        <pc:spChg chg="mod">
          <ac:chgData name="Jonathan Wyatt" userId="c3e1212f-7374-4739-8e9f-f13855138211" providerId="ADAL" clId="{6C592B70-734A-4CE5-8083-139FB7BCCB9A}" dt="2025-01-17T21:12:48.602" v="3258" actId="122"/>
          <ac:spMkLst>
            <pc:docMk/>
            <pc:sldMk cId="3037023651" sldId="289"/>
            <ac:spMk id="2" creationId="{F1A01120-C238-C183-FD53-2FC025B3895E}"/>
          </ac:spMkLst>
        </pc:spChg>
        <pc:spChg chg="add mod">
          <ac:chgData name="Jonathan Wyatt" userId="c3e1212f-7374-4739-8e9f-f13855138211" providerId="ADAL" clId="{6C592B70-734A-4CE5-8083-139FB7BCCB9A}" dt="2025-01-20T12:36:15.344" v="5381" actId="1076"/>
          <ac:spMkLst>
            <pc:docMk/>
            <pc:sldMk cId="3037023651" sldId="289"/>
            <ac:spMk id="3" creationId="{23AAE36C-FA05-0448-B324-11F31C88C459}"/>
          </ac:spMkLst>
        </pc:spChg>
        <pc:graphicFrameChg chg="add mod ord modGraphic">
          <ac:chgData name="Jonathan Wyatt" userId="c3e1212f-7374-4739-8e9f-f13855138211" providerId="ADAL" clId="{6C592B70-734A-4CE5-8083-139FB7BCCB9A}" dt="2025-01-20T12:05:08.725" v="5163" actId="20577"/>
          <ac:graphicFrameMkLst>
            <pc:docMk/>
            <pc:sldMk cId="3037023651" sldId="289"/>
            <ac:graphicFrameMk id="5" creationId="{AD626163-9EF0-A323-F69F-4CAB920BA432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E806BD-7E29-44A2-9ED9-73712C6D4ED9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1734DCC-082F-4F89-B608-C249BF3F82E2}">
      <dgm:prSet/>
      <dgm:spPr/>
      <dgm:t>
        <a:bodyPr/>
        <a:lstStyle/>
        <a:p>
          <a:r>
            <a:rPr lang="en-GB"/>
            <a:t>Understand the different types of emergent technologies.</a:t>
          </a:r>
          <a:endParaRPr lang="en-US"/>
        </a:p>
      </dgm:t>
    </dgm:pt>
    <dgm:pt modelId="{8868F5BB-6E16-4CE5-A0B8-5DE5A6D73562}" type="parTrans" cxnId="{C69EA573-79B3-4051-A922-15179AB2D9C8}">
      <dgm:prSet/>
      <dgm:spPr/>
      <dgm:t>
        <a:bodyPr/>
        <a:lstStyle/>
        <a:p>
          <a:endParaRPr lang="en-US"/>
        </a:p>
      </dgm:t>
    </dgm:pt>
    <dgm:pt modelId="{2DB8408B-6D0F-4B11-A1A9-5CEA661E7787}" type="sibTrans" cxnId="{C69EA573-79B3-4051-A922-15179AB2D9C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90037DC-42C0-4427-9A4C-F6483180BBDF}">
      <dgm:prSet/>
      <dgm:spPr/>
      <dgm:t>
        <a:bodyPr/>
        <a:lstStyle/>
        <a:p>
          <a:r>
            <a:rPr lang="en-GB"/>
            <a:t>Analyse the impact of these technologies on the lives of children and young people.</a:t>
          </a:r>
          <a:endParaRPr lang="en-US"/>
        </a:p>
      </dgm:t>
    </dgm:pt>
    <dgm:pt modelId="{C1FCDA3B-9E3F-49BA-AAAA-23ED1EB3A405}" type="parTrans" cxnId="{79E92093-EB32-4FA3-9493-A78DB6305AF7}">
      <dgm:prSet/>
      <dgm:spPr/>
      <dgm:t>
        <a:bodyPr/>
        <a:lstStyle/>
        <a:p>
          <a:endParaRPr lang="en-US"/>
        </a:p>
      </dgm:t>
    </dgm:pt>
    <dgm:pt modelId="{0A300FA9-27F0-46DE-B0F3-8AEBA16FE208}" type="sibTrans" cxnId="{79E92093-EB32-4FA3-9493-A78DB6305AF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B95AA7A-8C53-4786-AAD9-9A8E69CFC512}">
      <dgm:prSet/>
      <dgm:spPr/>
      <dgm:t>
        <a:bodyPr/>
        <a:lstStyle/>
        <a:p>
          <a:r>
            <a:rPr lang="en-GB"/>
            <a:t>Evaluate the benefits and challenges associated with these technologies.</a:t>
          </a:r>
          <a:endParaRPr lang="en-US"/>
        </a:p>
      </dgm:t>
    </dgm:pt>
    <dgm:pt modelId="{DF891F71-CAE0-429D-A192-C0B582E5DE2A}" type="parTrans" cxnId="{6B40BDE1-95A1-4226-9D37-DAB0F3406E7B}">
      <dgm:prSet/>
      <dgm:spPr/>
      <dgm:t>
        <a:bodyPr/>
        <a:lstStyle/>
        <a:p>
          <a:endParaRPr lang="en-US"/>
        </a:p>
      </dgm:t>
    </dgm:pt>
    <dgm:pt modelId="{68291021-5224-42CB-A1DE-312241D6FA84}" type="sibTrans" cxnId="{6B40BDE1-95A1-4226-9D37-DAB0F3406E7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8CF5C8D-1407-4FFF-A4ED-78FBCD4CE481}" type="pres">
      <dgm:prSet presAssocID="{CCE806BD-7E29-44A2-9ED9-73712C6D4ED9}" presName="Name0" presStyleCnt="0">
        <dgm:presLayoutVars>
          <dgm:animLvl val="lvl"/>
          <dgm:resizeHandles val="exact"/>
        </dgm:presLayoutVars>
      </dgm:prSet>
      <dgm:spPr/>
    </dgm:pt>
    <dgm:pt modelId="{9DFCAA84-56CE-425E-9C35-4E245D0CF2C7}" type="pres">
      <dgm:prSet presAssocID="{C1734DCC-082F-4F89-B608-C249BF3F82E2}" presName="compositeNode" presStyleCnt="0">
        <dgm:presLayoutVars>
          <dgm:bulletEnabled val="1"/>
        </dgm:presLayoutVars>
      </dgm:prSet>
      <dgm:spPr/>
    </dgm:pt>
    <dgm:pt modelId="{0F3E7A58-DB55-4BA8-8637-0712C2672098}" type="pres">
      <dgm:prSet presAssocID="{C1734DCC-082F-4F89-B608-C249BF3F82E2}" presName="bgRect" presStyleLbl="bgAccFollowNode1" presStyleIdx="0" presStyleCnt="3"/>
      <dgm:spPr/>
    </dgm:pt>
    <dgm:pt modelId="{56B692D7-800A-4E64-9DE5-468872FEE5BA}" type="pres">
      <dgm:prSet presAssocID="{2DB8408B-6D0F-4B11-A1A9-5CEA661E7787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65D5587-B745-409C-BB05-19FF874948A2}" type="pres">
      <dgm:prSet presAssocID="{C1734DCC-082F-4F89-B608-C249BF3F82E2}" presName="bottomLine" presStyleLbl="alignNode1" presStyleIdx="1" presStyleCnt="6">
        <dgm:presLayoutVars/>
      </dgm:prSet>
      <dgm:spPr/>
    </dgm:pt>
    <dgm:pt modelId="{0A9BB101-E79E-4D9D-975B-73FEDD1731BF}" type="pres">
      <dgm:prSet presAssocID="{C1734DCC-082F-4F89-B608-C249BF3F82E2}" presName="nodeText" presStyleLbl="bgAccFollowNode1" presStyleIdx="0" presStyleCnt="3">
        <dgm:presLayoutVars>
          <dgm:bulletEnabled val="1"/>
        </dgm:presLayoutVars>
      </dgm:prSet>
      <dgm:spPr/>
    </dgm:pt>
    <dgm:pt modelId="{992C1F96-1BA0-4AD8-9DF2-7F782B7ED7B2}" type="pres">
      <dgm:prSet presAssocID="{2DB8408B-6D0F-4B11-A1A9-5CEA661E7787}" presName="sibTrans" presStyleCnt="0"/>
      <dgm:spPr/>
    </dgm:pt>
    <dgm:pt modelId="{034A1CB6-69D2-41F9-B55F-5751DE8AB200}" type="pres">
      <dgm:prSet presAssocID="{E90037DC-42C0-4427-9A4C-F6483180BBDF}" presName="compositeNode" presStyleCnt="0">
        <dgm:presLayoutVars>
          <dgm:bulletEnabled val="1"/>
        </dgm:presLayoutVars>
      </dgm:prSet>
      <dgm:spPr/>
    </dgm:pt>
    <dgm:pt modelId="{2DEF2A0B-06B8-48FA-A13F-269872606102}" type="pres">
      <dgm:prSet presAssocID="{E90037DC-42C0-4427-9A4C-F6483180BBDF}" presName="bgRect" presStyleLbl="bgAccFollowNode1" presStyleIdx="1" presStyleCnt="3"/>
      <dgm:spPr/>
    </dgm:pt>
    <dgm:pt modelId="{21D7B641-F82C-45C5-A719-A970CDFA7BA5}" type="pres">
      <dgm:prSet presAssocID="{0A300FA9-27F0-46DE-B0F3-8AEBA16FE208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6BEED1B-64DF-4ECD-8E10-FF4DD017D030}" type="pres">
      <dgm:prSet presAssocID="{E90037DC-42C0-4427-9A4C-F6483180BBDF}" presName="bottomLine" presStyleLbl="alignNode1" presStyleIdx="3" presStyleCnt="6">
        <dgm:presLayoutVars/>
      </dgm:prSet>
      <dgm:spPr/>
    </dgm:pt>
    <dgm:pt modelId="{BCC73752-CFE0-4551-8817-149694201FC5}" type="pres">
      <dgm:prSet presAssocID="{E90037DC-42C0-4427-9A4C-F6483180BBDF}" presName="nodeText" presStyleLbl="bgAccFollowNode1" presStyleIdx="1" presStyleCnt="3">
        <dgm:presLayoutVars>
          <dgm:bulletEnabled val="1"/>
        </dgm:presLayoutVars>
      </dgm:prSet>
      <dgm:spPr/>
    </dgm:pt>
    <dgm:pt modelId="{B781BEC2-08CE-4259-AB34-1C56B346ABC4}" type="pres">
      <dgm:prSet presAssocID="{0A300FA9-27F0-46DE-B0F3-8AEBA16FE208}" presName="sibTrans" presStyleCnt="0"/>
      <dgm:spPr/>
    </dgm:pt>
    <dgm:pt modelId="{EE37B4C4-E797-4D61-B365-068B887D8DCD}" type="pres">
      <dgm:prSet presAssocID="{1B95AA7A-8C53-4786-AAD9-9A8E69CFC512}" presName="compositeNode" presStyleCnt="0">
        <dgm:presLayoutVars>
          <dgm:bulletEnabled val="1"/>
        </dgm:presLayoutVars>
      </dgm:prSet>
      <dgm:spPr/>
    </dgm:pt>
    <dgm:pt modelId="{9DE0A797-3620-441E-924B-7C5A0EB515FF}" type="pres">
      <dgm:prSet presAssocID="{1B95AA7A-8C53-4786-AAD9-9A8E69CFC512}" presName="bgRect" presStyleLbl="bgAccFollowNode1" presStyleIdx="2" presStyleCnt="3"/>
      <dgm:spPr/>
    </dgm:pt>
    <dgm:pt modelId="{32F95E1D-E2BF-46A6-B031-1EE8FE017C98}" type="pres">
      <dgm:prSet presAssocID="{68291021-5224-42CB-A1DE-312241D6FA8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92992FE-7410-4C2D-87A3-36F369D71030}" type="pres">
      <dgm:prSet presAssocID="{1B95AA7A-8C53-4786-AAD9-9A8E69CFC512}" presName="bottomLine" presStyleLbl="alignNode1" presStyleIdx="5" presStyleCnt="6">
        <dgm:presLayoutVars/>
      </dgm:prSet>
      <dgm:spPr/>
    </dgm:pt>
    <dgm:pt modelId="{28C01BD9-6994-40AD-9952-40067F17B95D}" type="pres">
      <dgm:prSet presAssocID="{1B95AA7A-8C53-4786-AAD9-9A8E69CFC51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AC5ACA01-F435-4E97-B015-61B7DAC6A7EA}" type="presOf" srcId="{CCE806BD-7E29-44A2-9ED9-73712C6D4ED9}" destId="{F8CF5C8D-1407-4FFF-A4ED-78FBCD4CE481}" srcOrd="0" destOrd="0" presId="urn:microsoft.com/office/officeart/2016/7/layout/BasicLinearProcessNumbered"/>
    <dgm:cxn modelId="{C038CB03-F0D1-45E8-8CB1-53C6A7ACB228}" type="presOf" srcId="{C1734DCC-082F-4F89-B608-C249BF3F82E2}" destId="{0F3E7A58-DB55-4BA8-8637-0712C2672098}" srcOrd="0" destOrd="0" presId="urn:microsoft.com/office/officeart/2016/7/layout/BasicLinearProcessNumbered"/>
    <dgm:cxn modelId="{907BD710-C7D5-4E48-A66D-1E3ED7015343}" type="presOf" srcId="{2DB8408B-6D0F-4B11-A1A9-5CEA661E7787}" destId="{56B692D7-800A-4E64-9DE5-468872FEE5BA}" srcOrd="0" destOrd="0" presId="urn:microsoft.com/office/officeart/2016/7/layout/BasicLinearProcessNumbered"/>
    <dgm:cxn modelId="{56FEE43F-6FDD-4E89-B762-AD6BEFC74BA9}" type="presOf" srcId="{E90037DC-42C0-4427-9A4C-F6483180BBDF}" destId="{BCC73752-CFE0-4551-8817-149694201FC5}" srcOrd="1" destOrd="0" presId="urn:microsoft.com/office/officeart/2016/7/layout/BasicLinearProcessNumbered"/>
    <dgm:cxn modelId="{1D414D61-2B88-4D19-9192-FB5A42FB4E85}" type="presOf" srcId="{E90037DC-42C0-4427-9A4C-F6483180BBDF}" destId="{2DEF2A0B-06B8-48FA-A13F-269872606102}" srcOrd="0" destOrd="0" presId="urn:microsoft.com/office/officeart/2016/7/layout/BasicLinearProcessNumbered"/>
    <dgm:cxn modelId="{2E748767-6861-4FD3-91C4-9C1FC09EEC8E}" type="presOf" srcId="{1B95AA7A-8C53-4786-AAD9-9A8E69CFC512}" destId="{9DE0A797-3620-441E-924B-7C5A0EB515FF}" srcOrd="0" destOrd="0" presId="urn:microsoft.com/office/officeart/2016/7/layout/BasicLinearProcessNumbered"/>
    <dgm:cxn modelId="{F5450172-37B2-4DA8-B3E3-3D803126AAEF}" type="presOf" srcId="{68291021-5224-42CB-A1DE-312241D6FA84}" destId="{32F95E1D-E2BF-46A6-B031-1EE8FE017C98}" srcOrd="0" destOrd="0" presId="urn:microsoft.com/office/officeart/2016/7/layout/BasicLinearProcessNumbered"/>
    <dgm:cxn modelId="{C69EA573-79B3-4051-A922-15179AB2D9C8}" srcId="{CCE806BD-7E29-44A2-9ED9-73712C6D4ED9}" destId="{C1734DCC-082F-4F89-B608-C249BF3F82E2}" srcOrd="0" destOrd="0" parTransId="{8868F5BB-6E16-4CE5-A0B8-5DE5A6D73562}" sibTransId="{2DB8408B-6D0F-4B11-A1A9-5CEA661E7787}"/>
    <dgm:cxn modelId="{79E92093-EB32-4FA3-9493-A78DB6305AF7}" srcId="{CCE806BD-7E29-44A2-9ED9-73712C6D4ED9}" destId="{E90037DC-42C0-4427-9A4C-F6483180BBDF}" srcOrd="1" destOrd="0" parTransId="{C1FCDA3B-9E3F-49BA-AAAA-23ED1EB3A405}" sibTransId="{0A300FA9-27F0-46DE-B0F3-8AEBA16FE208}"/>
    <dgm:cxn modelId="{4031E3A8-2D1A-4587-9468-A9C21DC7F0EC}" type="presOf" srcId="{0A300FA9-27F0-46DE-B0F3-8AEBA16FE208}" destId="{21D7B641-F82C-45C5-A719-A970CDFA7BA5}" srcOrd="0" destOrd="0" presId="urn:microsoft.com/office/officeart/2016/7/layout/BasicLinearProcessNumbered"/>
    <dgm:cxn modelId="{9215F7AB-68A2-44BD-A204-4146245FA427}" type="presOf" srcId="{1B95AA7A-8C53-4786-AAD9-9A8E69CFC512}" destId="{28C01BD9-6994-40AD-9952-40067F17B95D}" srcOrd="1" destOrd="0" presId="urn:microsoft.com/office/officeart/2016/7/layout/BasicLinearProcessNumbered"/>
    <dgm:cxn modelId="{676728C5-1568-42D9-AAA9-AB38559FF81F}" type="presOf" srcId="{C1734DCC-082F-4F89-B608-C249BF3F82E2}" destId="{0A9BB101-E79E-4D9D-975B-73FEDD1731BF}" srcOrd="1" destOrd="0" presId="urn:microsoft.com/office/officeart/2016/7/layout/BasicLinearProcessNumbered"/>
    <dgm:cxn modelId="{6B40BDE1-95A1-4226-9D37-DAB0F3406E7B}" srcId="{CCE806BD-7E29-44A2-9ED9-73712C6D4ED9}" destId="{1B95AA7A-8C53-4786-AAD9-9A8E69CFC512}" srcOrd="2" destOrd="0" parTransId="{DF891F71-CAE0-429D-A192-C0B582E5DE2A}" sibTransId="{68291021-5224-42CB-A1DE-312241D6FA84}"/>
    <dgm:cxn modelId="{73144F89-CCB5-48EF-B5A4-5260B7C69D34}" type="presParOf" srcId="{F8CF5C8D-1407-4FFF-A4ED-78FBCD4CE481}" destId="{9DFCAA84-56CE-425E-9C35-4E245D0CF2C7}" srcOrd="0" destOrd="0" presId="urn:microsoft.com/office/officeart/2016/7/layout/BasicLinearProcessNumbered"/>
    <dgm:cxn modelId="{C5D80A5B-CBF0-4014-AD5F-9F8E7811223E}" type="presParOf" srcId="{9DFCAA84-56CE-425E-9C35-4E245D0CF2C7}" destId="{0F3E7A58-DB55-4BA8-8637-0712C2672098}" srcOrd="0" destOrd="0" presId="urn:microsoft.com/office/officeart/2016/7/layout/BasicLinearProcessNumbered"/>
    <dgm:cxn modelId="{77953D71-5B9D-4011-8092-9F59D347951B}" type="presParOf" srcId="{9DFCAA84-56CE-425E-9C35-4E245D0CF2C7}" destId="{56B692D7-800A-4E64-9DE5-468872FEE5BA}" srcOrd="1" destOrd="0" presId="urn:microsoft.com/office/officeart/2016/7/layout/BasicLinearProcessNumbered"/>
    <dgm:cxn modelId="{C681C224-6E81-4C01-B4B5-52F9592F6345}" type="presParOf" srcId="{9DFCAA84-56CE-425E-9C35-4E245D0CF2C7}" destId="{065D5587-B745-409C-BB05-19FF874948A2}" srcOrd="2" destOrd="0" presId="urn:microsoft.com/office/officeart/2016/7/layout/BasicLinearProcessNumbered"/>
    <dgm:cxn modelId="{75D599D6-978E-4F09-9E4F-E938DE04F2FC}" type="presParOf" srcId="{9DFCAA84-56CE-425E-9C35-4E245D0CF2C7}" destId="{0A9BB101-E79E-4D9D-975B-73FEDD1731BF}" srcOrd="3" destOrd="0" presId="urn:microsoft.com/office/officeart/2016/7/layout/BasicLinearProcessNumbered"/>
    <dgm:cxn modelId="{48FDC149-3E40-4B5A-8E3B-0272AE605790}" type="presParOf" srcId="{F8CF5C8D-1407-4FFF-A4ED-78FBCD4CE481}" destId="{992C1F96-1BA0-4AD8-9DF2-7F782B7ED7B2}" srcOrd="1" destOrd="0" presId="urn:microsoft.com/office/officeart/2016/7/layout/BasicLinearProcessNumbered"/>
    <dgm:cxn modelId="{FF59294E-6B6F-419F-A47A-2F5DE96150EC}" type="presParOf" srcId="{F8CF5C8D-1407-4FFF-A4ED-78FBCD4CE481}" destId="{034A1CB6-69D2-41F9-B55F-5751DE8AB200}" srcOrd="2" destOrd="0" presId="urn:microsoft.com/office/officeart/2016/7/layout/BasicLinearProcessNumbered"/>
    <dgm:cxn modelId="{249E1194-DDC9-49A3-BB3C-4C123C3E62EB}" type="presParOf" srcId="{034A1CB6-69D2-41F9-B55F-5751DE8AB200}" destId="{2DEF2A0B-06B8-48FA-A13F-269872606102}" srcOrd="0" destOrd="0" presId="urn:microsoft.com/office/officeart/2016/7/layout/BasicLinearProcessNumbered"/>
    <dgm:cxn modelId="{7934525B-A45B-4066-A9A0-03EF1D349D72}" type="presParOf" srcId="{034A1CB6-69D2-41F9-B55F-5751DE8AB200}" destId="{21D7B641-F82C-45C5-A719-A970CDFA7BA5}" srcOrd="1" destOrd="0" presId="urn:microsoft.com/office/officeart/2016/7/layout/BasicLinearProcessNumbered"/>
    <dgm:cxn modelId="{CD3170D4-9E3E-4D9E-9322-DF2FF348AB5A}" type="presParOf" srcId="{034A1CB6-69D2-41F9-B55F-5751DE8AB200}" destId="{16BEED1B-64DF-4ECD-8E10-FF4DD017D030}" srcOrd="2" destOrd="0" presId="urn:microsoft.com/office/officeart/2016/7/layout/BasicLinearProcessNumbered"/>
    <dgm:cxn modelId="{DDABB0DE-EBA3-415C-BC62-FD24C2BE5479}" type="presParOf" srcId="{034A1CB6-69D2-41F9-B55F-5751DE8AB200}" destId="{BCC73752-CFE0-4551-8817-149694201FC5}" srcOrd="3" destOrd="0" presId="urn:microsoft.com/office/officeart/2016/7/layout/BasicLinearProcessNumbered"/>
    <dgm:cxn modelId="{4AF8F0C3-489C-4F2E-9476-C981BFDE1F84}" type="presParOf" srcId="{F8CF5C8D-1407-4FFF-A4ED-78FBCD4CE481}" destId="{B781BEC2-08CE-4259-AB34-1C56B346ABC4}" srcOrd="3" destOrd="0" presId="urn:microsoft.com/office/officeart/2016/7/layout/BasicLinearProcessNumbered"/>
    <dgm:cxn modelId="{1A96566C-AF1B-4CD7-B5E5-F5A82F3CF19F}" type="presParOf" srcId="{F8CF5C8D-1407-4FFF-A4ED-78FBCD4CE481}" destId="{EE37B4C4-E797-4D61-B365-068B887D8DCD}" srcOrd="4" destOrd="0" presId="urn:microsoft.com/office/officeart/2016/7/layout/BasicLinearProcessNumbered"/>
    <dgm:cxn modelId="{C25EE436-EF0E-4C4E-8D48-166171972F3F}" type="presParOf" srcId="{EE37B4C4-E797-4D61-B365-068B887D8DCD}" destId="{9DE0A797-3620-441E-924B-7C5A0EB515FF}" srcOrd="0" destOrd="0" presId="urn:microsoft.com/office/officeart/2016/7/layout/BasicLinearProcessNumbered"/>
    <dgm:cxn modelId="{FA30ABB1-4C95-4883-B16B-1A6A872EA032}" type="presParOf" srcId="{EE37B4C4-E797-4D61-B365-068B887D8DCD}" destId="{32F95E1D-E2BF-46A6-B031-1EE8FE017C98}" srcOrd="1" destOrd="0" presId="urn:microsoft.com/office/officeart/2016/7/layout/BasicLinearProcessNumbered"/>
    <dgm:cxn modelId="{4A7AC44F-0D9A-4CFA-AD2C-A1D56FC0436B}" type="presParOf" srcId="{EE37B4C4-E797-4D61-B365-068B887D8DCD}" destId="{792992FE-7410-4C2D-87A3-36F369D71030}" srcOrd="2" destOrd="0" presId="urn:microsoft.com/office/officeart/2016/7/layout/BasicLinearProcessNumbered"/>
    <dgm:cxn modelId="{8C59959D-997A-4077-ADE7-BAF7B91E9A68}" type="presParOf" srcId="{EE37B4C4-E797-4D61-B365-068B887D8DCD}" destId="{28C01BD9-6994-40AD-9952-40067F17B95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915547-D444-4FCF-93EB-D7693D150AF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D63B0D2-1FE0-440B-91CB-DAA87D718F43}">
      <dgm:prSet/>
      <dgm:spPr/>
      <dgm:t>
        <a:bodyPr/>
        <a:lstStyle/>
        <a:p>
          <a:r>
            <a:rPr lang="en-GB"/>
            <a:t>Childhood differences </a:t>
          </a:r>
          <a:endParaRPr lang="en-US"/>
        </a:p>
      </dgm:t>
    </dgm:pt>
    <dgm:pt modelId="{D3B8BAD3-50DA-449B-8F54-4F359D67C2F3}" type="parTrans" cxnId="{FE32819C-1D43-4358-AF44-D68A05CE28CE}">
      <dgm:prSet/>
      <dgm:spPr/>
      <dgm:t>
        <a:bodyPr/>
        <a:lstStyle/>
        <a:p>
          <a:endParaRPr lang="en-US"/>
        </a:p>
      </dgm:t>
    </dgm:pt>
    <dgm:pt modelId="{B1558D50-B6F1-44C1-95F1-FB6E7B969FD3}" type="sibTrans" cxnId="{FE32819C-1D43-4358-AF44-D68A05CE28CE}">
      <dgm:prSet/>
      <dgm:spPr/>
      <dgm:t>
        <a:bodyPr/>
        <a:lstStyle/>
        <a:p>
          <a:endParaRPr lang="en-US"/>
        </a:p>
      </dgm:t>
    </dgm:pt>
    <dgm:pt modelId="{73255AAF-D159-4AEB-92E6-C9418D598474}">
      <dgm:prSet/>
      <dgm:spPr/>
      <dgm:t>
        <a:bodyPr/>
        <a:lstStyle/>
        <a:p>
          <a:r>
            <a:rPr lang="en-GB"/>
            <a:t>Technology overload</a:t>
          </a:r>
          <a:endParaRPr lang="en-US"/>
        </a:p>
      </dgm:t>
    </dgm:pt>
    <dgm:pt modelId="{CC9A4210-E26D-4277-9FFB-B7069B412BED}" type="parTrans" cxnId="{7DFFEC21-4C92-4EE8-B429-F3AD7C5C1062}">
      <dgm:prSet/>
      <dgm:spPr/>
      <dgm:t>
        <a:bodyPr/>
        <a:lstStyle/>
        <a:p>
          <a:endParaRPr lang="en-US"/>
        </a:p>
      </dgm:t>
    </dgm:pt>
    <dgm:pt modelId="{FE2CC530-FFF7-4093-9967-BC0C525D9913}" type="sibTrans" cxnId="{7DFFEC21-4C92-4EE8-B429-F3AD7C5C1062}">
      <dgm:prSet/>
      <dgm:spPr/>
      <dgm:t>
        <a:bodyPr/>
        <a:lstStyle/>
        <a:p>
          <a:endParaRPr lang="en-US"/>
        </a:p>
      </dgm:t>
    </dgm:pt>
    <dgm:pt modelId="{9507DA27-A572-4BE8-93B5-136FEFD26CF8}">
      <dgm:prSet/>
      <dgm:spPr/>
      <dgm:t>
        <a:bodyPr/>
        <a:lstStyle/>
        <a:p>
          <a:r>
            <a:rPr lang="en-GB"/>
            <a:t>Children’s technology usage. </a:t>
          </a:r>
          <a:endParaRPr lang="en-US"/>
        </a:p>
      </dgm:t>
    </dgm:pt>
    <dgm:pt modelId="{56397B99-A64E-438F-B7EC-057101E446F2}" type="parTrans" cxnId="{630145C0-B5BE-4D66-9E9E-2A1E740F2E59}">
      <dgm:prSet/>
      <dgm:spPr/>
      <dgm:t>
        <a:bodyPr/>
        <a:lstStyle/>
        <a:p>
          <a:endParaRPr lang="en-US"/>
        </a:p>
      </dgm:t>
    </dgm:pt>
    <dgm:pt modelId="{3B7FAD72-D8D5-4233-AF3A-9F61C4B0957C}" type="sibTrans" cxnId="{630145C0-B5BE-4D66-9E9E-2A1E740F2E59}">
      <dgm:prSet/>
      <dgm:spPr/>
      <dgm:t>
        <a:bodyPr/>
        <a:lstStyle/>
        <a:p>
          <a:endParaRPr lang="en-US"/>
        </a:p>
      </dgm:t>
    </dgm:pt>
    <dgm:pt modelId="{FAA523CB-1455-4939-A542-3A5A500E4ABE}">
      <dgm:prSet/>
      <dgm:spPr/>
      <dgm:t>
        <a:bodyPr/>
        <a:lstStyle/>
        <a:p>
          <a:r>
            <a:rPr lang="en-GB"/>
            <a:t>Technology at home </a:t>
          </a:r>
          <a:endParaRPr lang="en-US"/>
        </a:p>
      </dgm:t>
    </dgm:pt>
    <dgm:pt modelId="{056B34F8-73A0-4B7B-9DF1-5653E5AE1D4E}" type="parTrans" cxnId="{1624D9CC-530B-4351-90FB-CD60CAF9FF6D}">
      <dgm:prSet/>
      <dgm:spPr/>
      <dgm:t>
        <a:bodyPr/>
        <a:lstStyle/>
        <a:p>
          <a:endParaRPr lang="en-US"/>
        </a:p>
      </dgm:t>
    </dgm:pt>
    <dgm:pt modelId="{4E0D730A-E780-417A-91D7-B72C2A27A5C5}" type="sibTrans" cxnId="{1624D9CC-530B-4351-90FB-CD60CAF9FF6D}">
      <dgm:prSet/>
      <dgm:spPr/>
      <dgm:t>
        <a:bodyPr/>
        <a:lstStyle/>
        <a:p>
          <a:endParaRPr lang="en-US"/>
        </a:p>
      </dgm:t>
    </dgm:pt>
    <dgm:pt modelId="{DED0BA67-4D68-4BFA-90AA-2B4A18FC8827}">
      <dgm:prSet/>
      <dgm:spPr/>
      <dgm:t>
        <a:bodyPr/>
        <a:lstStyle/>
        <a:p>
          <a:r>
            <a:rPr lang="en-GB"/>
            <a:t>Technology outside </a:t>
          </a:r>
          <a:endParaRPr lang="en-US"/>
        </a:p>
      </dgm:t>
    </dgm:pt>
    <dgm:pt modelId="{6D430338-C473-416F-B310-3B45997CC7D3}" type="parTrans" cxnId="{8C25FDBB-CD35-4BFE-8D4C-52009784947F}">
      <dgm:prSet/>
      <dgm:spPr/>
      <dgm:t>
        <a:bodyPr/>
        <a:lstStyle/>
        <a:p>
          <a:endParaRPr lang="en-US"/>
        </a:p>
      </dgm:t>
    </dgm:pt>
    <dgm:pt modelId="{1C46EB46-97E6-4CB9-9CF6-1935A8C09FF9}" type="sibTrans" cxnId="{8C25FDBB-CD35-4BFE-8D4C-52009784947F}">
      <dgm:prSet/>
      <dgm:spPr/>
      <dgm:t>
        <a:bodyPr/>
        <a:lstStyle/>
        <a:p>
          <a:endParaRPr lang="en-US"/>
        </a:p>
      </dgm:t>
    </dgm:pt>
    <dgm:pt modelId="{959A423C-19DD-4DF5-BF73-4DF1678110A5}">
      <dgm:prSet/>
      <dgm:spPr/>
      <dgm:t>
        <a:bodyPr/>
        <a:lstStyle/>
        <a:p>
          <a:r>
            <a:rPr lang="en-GB"/>
            <a:t>Technology and Education  </a:t>
          </a:r>
          <a:endParaRPr lang="en-US"/>
        </a:p>
      </dgm:t>
    </dgm:pt>
    <dgm:pt modelId="{8F85EF9D-60A7-4A8C-97E1-8FEED6E4B7A4}" type="parTrans" cxnId="{50407CE2-B5FD-4B59-97FF-D521678F0AEB}">
      <dgm:prSet/>
      <dgm:spPr/>
      <dgm:t>
        <a:bodyPr/>
        <a:lstStyle/>
        <a:p>
          <a:endParaRPr lang="en-US"/>
        </a:p>
      </dgm:t>
    </dgm:pt>
    <dgm:pt modelId="{5C6CC443-9B22-465F-A0D1-382898FEE88B}" type="sibTrans" cxnId="{50407CE2-B5FD-4B59-97FF-D521678F0AEB}">
      <dgm:prSet/>
      <dgm:spPr/>
      <dgm:t>
        <a:bodyPr/>
        <a:lstStyle/>
        <a:p>
          <a:endParaRPr lang="en-US"/>
        </a:p>
      </dgm:t>
    </dgm:pt>
    <dgm:pt modelId="{82445ED6-DD57-4866-B043-24A03002DF72}" type="pres">
      <dgm:prSet presAssocID="{A7915547-D444-4FCF-93EB-D7693D150AF4}" presName="vert0" presStyleCnt="0">
        <dgm:presLayoutVars>
          <dgm:dir/>
          <dgm:animOne val="branch"/>
          <dgm:animLvl val="lvl"/>
        </dgm:presLayoutVars>
      </dgm:prSet>
      <dgm:spPr/>
    </dgm:pt>
    <dgm:pt modelId="{294589CF-5E59-42E5-AC2B-F19D151D29E4}" type="pres">
      <dgm:prSet presAssocID="{1D63B0D2-1FE0-440B-91CB-DAA87D718F43}" presName="thickLine" presStyleLbl="alignNode1" presStyleIdx="0" presStyleCnt="6"/>
      <dgm:spPr/>
    </dgm:pt>
    <dgm:pt modelId="{466399CE-EC42-4752-89BD-F1F650558C8F}" type="pres">
      <dgm:prSet presAssocID="{1D63B0D2-1FE0-440B-91CB-DAA87D718F43}" presName="horz1" presStyleCnt="0"/>
      <dgm:spPr/>
    </dgm:pt>
    <dgm:pt modelId="{EAC78D9D-4168-4F12-AD01-69C6B745F9DB}" type="pres">
      <dgm:prSet presAssocID="{1D63B0D2-1FE0-440B-91CB-DAA87D718F43}" presName="tx1" presStyleLbl="revTx" presStyleIdx="0" presStyleCnt="6"/>
      <dgm:spPr/>
    </dgm:pt>
    <dgm:pt modelId="{35B1EF0D-96A7-4C6D-9F78-C34B979F4300}" type="pres">
      <dgm:prSet presAssocID="{1D63B0D2-1FE0-440B-91CB-DAA87D718F43}" presName="vert1" presStyleCnt="0"/>
      <dgm:spPr/>
    </dgm:pt>
    <dgm:pt modelId="{D454B6D9-EF05-4AF4-B081-04B8793172F7}" type="pres">
      <dgm:prSet presAssocID="{73255AAF-D159-4AEB-92E6-C9418D598474}" presName="thickLine" presStyleLbl="alignNode1" presStyleIdx="1" presStyleCnt="6"/>
      <dgm:spPr/>
    </dgm:pt>
    <dgm:pt modelId="{516FB049-5963-43AC-8A3C-EF8AD26C4289}" type="pres">
      <dgm:prSet presAssocID="{73255AAF-D159-4AEB-92E6-C9418D598474}" presName="horz1" presStyleCnt="0"/>
      <dgm:spPr/>
    </dgm:pt>
    <dgm:pt modelId="{B7FC50B6-3211-4D6C-8E18-82EC37C4FFC7}" type="pres">
      <dgm:prSet presAssocID="{73255AAF-D159-4AEB-92E6-C9418D598474}" presName="tx1" presStyleLbl="revTx" presStyleIdx="1" presStyleCnt="6"/>
      <dgm:spPr/>
    </dgm:pt>
    <dgm:pt modelId="{91E64446-B40E-4198-99AD-5435D950397C}" type="pres">
      <dgm:prSet presAssocID="{73255AAF-D159-4AEB-92E6-C9418D598474}" presName="vert1" presStyleCnt="0"/>
      <dgm:spPr/>
    </dgm:pt>
    <dgm:pt modelId="{2267EB5E-168B-40E3-98FF-1F1B28382762}" type="pres">
      <dgm:prSet presAssocID="{9507DA27-A572-4BE8-93B5-136FEFD26CF8}" presName="thickLine" presStyleLbl="alignNode1" presStyleIdx="2" presStyleCnt="6"/>
      <dgm:spPr/>
    </dgm:pt>
    <dgm:pt modelId="{38385264-6907-414B-9A39-894B6CB03736}" type="pres">
      <dgm:prSet presAssocID="{9507DA27-A572-4BE8-93B5-136FEFD26CF8}" presName="horz1" presStyleCnt="0"/>
      <dgm:spPr/>
    </dgm:pt>
    <dgm:pt modelId="{A59ECBA3-B4DA-486B-A9EF-048EA6037AFD}" type="pres">
      <dgm:prSet presAssocID="{9507DA27-A572-4BE8-93B5-136FEFD26CF8}" presName="tx1" presStyleLbl="revTx" presStyleIdx="2" presStyleCnt="6"/>
      <dgm:spPr/>
    </dgm:pt>
    <dgm:pt modelId="{DADE1029-AF2D-46F4-A87F-FB0116369CB6}" type="pres">
      <dgm:prSet presAssocID="{9507DA27-A572-4BE8-93B5-136FEFD26CF8}" presName="vert1" presStyleCnt="0"/>
      <dgm:spPr/>
    </dgm:pt>
    <dgm:pt modelId="{16BE9A3D-6AA9-49F2-AF58-EF53275D929C}" type="pres">
      <dgm:prSet presAssocID="{FAA523CB-1455-4939-A542-3A5A500E4ABE}" presName="thickLine" presStyleLbl="alignNode1" presStyleIdx="3" presStyleCnt="6"/>
      <dgm:spPr/>
    </dgm:pt>
    <dgm:pt modelId="{B3381400-3BAE-46A1-9C0A-D3B86EDEC6EA}" type="pres">
      <dgm:prSet presAssocID="{FAA523CB-1455-4939-A542-3A5A500E4ABE}" presName="horz1" presStyleCnt="0"/>
      <dgm:spPr/>
    </dgm:pt>
    <dgm:pt modelId="{B821D008-9876-4AD5-AF6F-E3053320F374}" type="pres">
      <dgm:prSet presAssocID="{FAA523CB-1455-4939-A542-3A5A500E4ABE}" presName="tx1" presStyleLbl="revTx" presStyleIdx="3" presStyleCnt="6"/>
      <dgm:spPr/>
    </dgm:pt>
    <dgm:pt modelId="{6A98B108-6827-4BDE-B5FD-DA4F0A916D0F}" type="pres">
      <dgm:prSet presAssocID="{FAA523CB-1455-4939-A542-3A5A500E4ABE}" presName="vert1" presStyleCnt="0"/>
      <dgm:spPr/>
    </dgm:pt>
    <dgm:pt modelId="{11AD6421-3EF9-4FC4-A36A-19B48BE83F95}" type="pres">
      <dgm:prSet presAssocID="{DED0BA67-4D68-4BFA-90AA-2B4A18FC8827}" presName="thickLine" presStyleLbl="alignNode1" presStyleIdx="4" presStyleCnt="6"/>
      <dgm:spPr/>
    </dgm:pt>
    <dgm:pt modelId="{C2CBCE33-8B2C-464D-B046-5E80083BC798}" type="pres">
      <dgm:prSet presAssocID="{DED0BA67-4D68-4BFA-90AA-2B4A18FC8827}" presName="horz1" presStyleCnt="0"/>
      <dgm:spPr/>
    </dgm:pt>
    <dgm:pt modelId="{CE4F2408-D43F-4FA4-8FF0-DBCD7D1B6ED3}" type="pres">
      <dgm:prSet presAssocID="{DED0BA67-4D68-4BFA-90AA-2B4A18FC8827}" presName="tx1" presStyleLbl="revTx" presStyleIdx="4" presStyleCnt="6"/>
      <dgm:spPr/>
    </dgm:pt>
    <dgm:pt modelId="{0EB1E268-F240-4380-8BDC-632D4E717B61}" type="pres">
      <dgm:prSet presAssocID="{DED0BA67-4D68-4BFA-90AA-2B4A18FC8827}" presName="vert1" presStyleCnt="0"/>
      <dgm:spPr/>
    </dgm:pt>
    <dgm:pt modelId="{296A13B7-4B64-4673-8A1C-7330038E0630}" type="pres">
      <dgm:prSet presAssocID="{959A423C-19DD-4DF5-BF73-4DF1678110A5}" presName="thickLine" presStyleLbl="alignNode1" presStyleIdx="5" presStyleCnt="6"/>
      <dgm:spPr/>
    </dgm:pt>
    <dgm:pt modelId="{1260E56A-B928-4673-B3FC-F554C4A03ACC}" type="pres">
      <dgm:prSet presAssocID="{959A423C-19DD-4DF5-BF73-4DF1678110A5}" presName="horz1" presStyleCnt="0"/>
      <dgm:spPr/>
    </dgm:pt>
    <dgm:pt modelId="{4311E9D3-DEEA-4343-83FC-F02B57062EE4}" type="pres">
      <dgm:prSet presAssocID="{959A423C-19DD-4DF5-BF73-4DF1678110A5}" presName="tx1" presStyleLbl="revTx" presStyleIdx="5" presStyleCnt="6"/>
      <dgm:spPr/>
    </dgm:pt>
    <dgm:pt modelId="{BB389304-049A-43CF-B162-D6785ED2C216}" type="pres">
      <dgm:prSet presAssocID="{959A423C-19DD-4DF5-BF73-4DF1678110A5}" presName="vert1" presStyleCnt="0"/>
      <dgm:spPr/>
    </dgm:pt>
  </dgm:ptLst>
  <dgm:cxnLst>
    <dgm:cxn modelId="{3BDC1B14-1E6B-4C60-A44D-B404E56B35FD}" type="presOf" srcId="{A7915547-D444-4FCF-93EB-D7693D150AF4}" destId="{82445ED6-DD57-4866-B043-24A03002DF72}" srcOrd="0" destOrd="0" presId="urn:microsoft.com/office/officeart/2008/layout/LinedList"/>
    <dgm:cxn modelId="{B3B62017-6D77-4AE7-9614-D00E4AEED67E}" type="presOf" srcId="{1D63B0D2-1FE0-440B-91CB-DAA87D718F43}" destId="{EAC78D9D-4168-4F12-AD01-69C6B745F9DB}" srcOrd="0" destOrd="0" presId="urn:microsoft.com/office/officeart/2008/layout/LinedList"/>
    <dgm:cxn modelId="{7DFFEC21-4C92-4EE8-B429-F3AD7C5C1062}" srcId="{A7915547-D444-4FCF-93EB-D7693D150AF4}" destId="{73255AAF-D159-4AEB-92E6-C9418D598474}" srcOrd="1" destOrd="0" parTransId="{CC9A4210-E26D-4277-9FFB-B7069B412BED}" sibTransId="{FE2CC530-FFF7-4093-9967-BC0C525D9913}"/>
    <dgm:cxn modelId="{03C8E33D-93D6-465B-B115-D640D9D35E68}" type="presOf" srcId="{DED0BA67-4D68-4BFA-90AA-2B4A18FC8827}" destId="{CE4F2408-D43F-4FA4-8FF0-DBCD7D1B6ED3}" srcOrd="0" destOrd="0" presId="urn:microsoft.com/office/officeart/2008/layout/LinedList"/>
    <dgm:cxn modelId="{18409240-6286-4661-8EA3-976ACAE89C15}" type="presOf" srcId="{FAA523CB-1455-4939-A542-3A5A500E4ABE}" destId="{B821D008-9876-4AD5-AF6F-E3053320F374}" srcOrd="0" destOrd="0" presId="urn:microsoft.com/office/officeart/2008/layout/LinedList"/>
    <dgm:cxn modelId="{0A4C5C7D-7411-4018-8D20-C80CCD41E64E}" type="presOf" srcId="{73255AAF-D159-4AEB-92E6-C9418D598474}" destId="{B7FC50B6-3211-4D6C-8E18-82EC37C4FFC7}" srcOrd="0" destOrd="0" presId="urn:microsoft.com/office/officeart/2008/layout/LinedList"/>
    <dgm:cxn modelId="{6FBC1587-D3EC-4779-8DE9-BAD1BAAEADBA}" type="presOf" srcId="{959A423C-19DD-4DF5-BF73-4DF1678110A5}" destId="{4311E9D3-DEEA-4343-83FC-F02B57062EE4}" srcOrd="0" destOrd="0" presId="urn:microsoft.com/office/officeart/2008/layout/LinedList"/>
    <dgm:cxn modelId="{7432A494-B0AF-4E44-93FB-25335F9639B0}" type="presOf" srcId="{9507DA27-A572-4BE8-93B5-136FEFD26CF8}" destId="{A59ECBA3-B4DA-486B-A9EF-048EA6037AFD}" srcOrd="0" destOrd="0" presId="urn:microsoft.com/office/officeart/2008/layout/LinedList"/>
    <dgm:cxn modelId="{FE32819C-1D43-4358-AF44-D68A05CE28CE}" srcId="{A7915547-D444-4FCF-93EB-D7693D150AF4}" destId="{1D63B0D2-1FE0-440B-91CB-DAA87D718F43}" srcOrd="0" destOrd="0" parTransId="{D3B8BAD3-50DA-449B-8F54-4F359D67C2F3}" sibTransId="{B1558D50-B6F1-44C1-95F1-FB6E7B969FD3}"/>
    <dgm:cxn modelId="{8C25FDBB-CD35-4BFE-8D4C-52009784947F}" srcId="{A7915547-D444-4FCF-93EB-D7693D150AF4}" destId="{DED0BA67-4D68-4BFA-90AA-2B4A18FC8827}" srcOrd="4" destOrd="0" parTransId="{6D430338-C473-416F-B310-3B45997CC7D3}" sibTransId="{1C46EB46-97E6-4CB9-9CF6-1935A8C09FF9}"/>
    <dgm:cxn modelId="{630145C0-B5BE-4D66-9E9E-2A1E740F2E59}" srcId="{A7915547-D444-4FCF-93EB-D7693D150AF4}" destId="{9507DA27-A572-4BE8-93B5-136FEFD26CF8}" srcOrd="2" destOrd="0" parTransId="{56397B99-A64E-438F-B7EC-057101E446F2}" sibTransId="{3B7FAD72-D8D5-4233-AF3A-9F61C4B0957C}"/>
    <dgm:cxn modelId="{1624D9CC-530B-4351-90FB-CD60CAF9FF6D}" srcId="{A7915547-D444-4FCF-93EB-D7693D150AF4}" destId="{FAA523CB-1455-4939-A542-3A5A500E4ABE}" srcOrd="3" destOrd="0" parTransId="{056B34F8-73A0-4B7B-9DF1-5653E5AE1D4E}" sibTransId="{4E0D730A-E780-417A-91D7-B72C2A27A5C5}"/>
    <dgm:cxn modelId="{50407CE2-B5FD-4B59-97FF-D521678F0AEB}" srcId="{A7915547-D444-4FCF-93EB-D7693D150AF4}" destId="{959A423C-19DD-4DF5-BF73-4DF1678110A5}" srcOrd="5" destOrd="0" parTransId="{8F85EF9D-60A7-4A8C-97E1-8FEED6E4B7A4}" sibTransId="{5C6CC443-9B22-465F-A0D1-382898FEE88B}"/>
    <dgm:cxn modelId="{2F53BBF1-5BF1-4C3F-AC3E-051DF85A757E}" type="presParOf" srcId="{82445ED6-DD57-4866-B043-24A03002DF72}" destId="{294589CF-5E59-42E5-AC2B-F19D151D29E4}" srcOrd="0" destOrd="0" presId="urn:microsoft.com/office/officeart/2008/layout/LinedList"/>
    <dgm:cxn modelId="{68E0CC5A-1356-48E9-8B53-7E24CB86C95B}" type="presParOf" srcId="{82445ED6-DD57-4866-B043-24A03002DF72}" destId="{466399CE-EC42-4752-89BD-F1F650558C8F}" srcOrd="1" destOrd="0" presId="urn:microsoft.com/office/officeart/2008/layout/LinedList"/>
    <dgm:cxn modelId="{9EF4D7EF-174B-4E17-B8D6-5B5D12C94173}" type="presParOf" srcId="{466399CE-EC42-4752-89BD-F1F650558C8F}" destId="{EAC78D9D-4168-4F12-AD01-69C6B745F9DB}" srcOrd="0" destOrd="0" presId="urn:microsoft.com/office/officeart/2008/layout/LinedList"/>
    <dgm:cxn modelId="{0C38CC77-8E98-439B-95F6-54613359DD48}" type="presParOf" srcId="{466399CE-EC42-4752-89BD-F1F650558C8F}" destId="{35B1EF0D-96A7-4C6D-9F78-C34B979F4300}" srcOrd="1" destOrd="0" presId="urn:microsoft.com/office/officeart/2008/layout/LinedList"/>
    <dgm:cxn modelId="{9A96D721-62EF-4993-AB05-BC581F5FEEA0}" type="presParOf" srcId="{82445ED6-DD57-4866-B043-24A03002DF72}" destId="{D454B6D9-EF05-4AF4-B081-04B8793172F7}" srcOrd="2" destOrd="0" presId="urn:microsoft.com/office/officeart/2008/layout/LinedList"/>
    <dgm:cxn modelId="{F86D42EB-102F-49C6-9634-19898FF48112}" type="presParOf" srcId="{82445ED6-DD57-4866-B043-24A03002DF72}" destId="{516FB049-5963-43AC-8A3C-EF8AD26C4289}" srcOrd="3" destOrd="0" presId="urn:microsoft.com/office/officeart/2008/layout/LinedList"/>
    <dgm:cxn modelId="{0B48FE20-29D9-404B-839A-396BF59B5229}" type="presParOf" srcId="{516FB049-5963-43AC-8A3C-EF8AD26C4289}" destId="{B7FC50B6-3211-4D6C-8E18-82EC37C4FFC7}" srcOrd="0" destOrd="0" presId="urn:microsoft.com/office/officeart/2008/layout/LinedList"/>
    <dgm:cxn modelId="{F58CE930-3132-496C-B97D-6C8CE381B8BC}" type="presParOf" srcId="{516FB049-5963-43AC-8A3C-EF8AD26C4289}" destId="{91E64446-B40E-4198-99AD-5435D950397C}" srcOrd="1" destOrd="0" presId="urn:microsoft.com/office/officeart/2008/layout/LinedList"/>
    <dgm:cxn modelId="{71B20C82-03A8-4311-8664-6733199781F1}" type="presParOf" srcId="{82445ED6-DD57-4866-B043-24A03002DF72}" destId="{2267EB5E-168B-40E3-98FF-1F1B28382762}" srcOrd="4" destOrd="0" presId="urn:microsoft.com/office/officeart/2008/layout/LinedList"/>
    <dgm:cxn modelId="{3714C8FD-F924-4837-8576-3B5C0459B545}" type="presParOf" srcId="{82445ED6-DD57-4866-B043-24A03002DF72}" destId="{38385264-6907-414B-9A39-894B6CB03736}" srcOrd="5" destOrd="0" presId="urn:microsoft.com/office/officeart/2008/layout/LinedList"/>
    <dgm:cxn modelId="{0ED487F4-8890-49DD-9B44-51DE50531ED3}" type="presParOf" srcId="{38385264-6907-414B-9A39-894B6CB03736}" destId="{A59ECBA3-B4DA-486B-A9EF-048EA6037AFD}" srcOrd="0" destOrd="0" presId="urn:microsoft.com/office/officeart/2008/layout/LinedList"/>
    <dgm:cxn modelId="{D3F508BE-2F46-4B87-BA84-518D54FC556D}" type="presParOf" srcId="{38385264-6907-414B-9A39-894B6CB03736}" destId="{DADE1029-AF2D-46F4-A87F-FB0116369CB6}" srcOrd="1" destOrd="0" presId="urn:microsoft.com/office/officeart/2008/layout/LinedList"/>
    <dgm:cxn modelId="{B02F0585-EF4F-46C8-8E97-F4BB25ACB654}" type="presParOf" srcId="{82445ED6-DD57-4866-B043-24A03002DF72}" destId="{16BE9A3D-6AA9-49F2-AF58-EF53275D929C}" srcOrd="6" destOrd="0" presId="urn:microsoft.com/office/officeart/2008/layout/LinedList"/>
    <dgm:cxn modelId="{21F4390C-FEE9-43A9-9153-349DDB27ED96}" type="presParOf" srcId="{82445ED6-DD57-4866-B043-24A03002DF72}" destId="{B3381400-3BAE-46A1-9C0A-D3B86EDEC6EA}" srcOrd="7" destOrd="0" presId="urn:microsoft.com/office/officeart/2008/layout/LinedList"/>
    <dgm:cxn modelId="{219F3B27-527E-4574-91A8-D3B6C3E0378A}" type="presParOf" srcId="{B3381400-3BAE-46A1-9C0A-D3B86EDEC6EA}" destId="{B821D008-9876-4AD5-AF6F-E3053320F374}" srcOrd="0" destOrd="0" presId="urn:microsoft.com/office/officeart/2008/layout/LinedList"/>
    <dgm:cxn modelId="{8F03C858-30A0-4506-9B13-AE543B16E166}" type="presParOf" srcId="{B3381400-3BAE-46A1-9C0A-D3B86EDEC6EA}" destId="{6A98B108-6827-4BDE-B5FD-DA4F0A916D0F}" srcOrd="1" destOrd="0" presId="urn:microsoft.com/office/officeart/2008/layout/LinedList"/>
    <dgm:cxn modelId="{716A36BC-1BE4-405C-83F3-1DD025393CDF}" type="presParOf" srcId="{82445ED6-DD57-4866-B043-24A03002DF72}" destId="{11AD6421-3EF9-4FC4-A36A-19B48BE83F95}" srcOrd="8" destOrd="0" presId="urn:microsoft.com/office/officeart/2008/layout/LinedList"/>
    <dgm:cxn modelId="{06BCF839-39DF-455A-93D5-A2BDD3925B35}" type="presParOf" srcId="{82445ED6-DD57-4866-B043-24A03002DF72}" destId="{C2CBCE33-8B2C-464D-B046-5E80083BC798}" srcOrd="9" destOrd="0" presId="urn:microsoft.com/office/officeart/2008/layout/LinedList"/>
    <dgm:cxn modelId="{AD4D5C45-26CF-441C-9729-70FBE268BAE4}" type="presParOf" srcId="{C2CBCE33-8B2C-464D-B046-5E80083BC798}" destId="{CE4F2408-D43F-4FA4-8FF0-DBCD7D1B6ED3}" srcOrd="0" destOrd="0" presId="urn:microsoft.com/office/officeart/2008/layout/LinedList"/>
    <dgm:cxn modelId="{D36C2C5F-AE36-4472-8616-EB6D3788AF82}" type="presParOf" srcId="{C2CBCE33-8B2C-464D-B046-5E80083BC798}" destId="{0EB1E268-F240-4380-8BDC-632D4E717B61}" srcOrd="1" destOrd="0" presId="urn:microsoft.com/office/officeart/2008/layout/LinedList"/>
    <dgm:cxn modelId="{02914D66-9500-4FA7-A85F-6949ED32091D}" type="presParOf" srcId="{82445ED6-DD57-4866-B043-24A03002DF72}" destId="{296A13B7-4B64-4673-8A1C-7330038E0630}" srcOrd="10" destOrd="0" presId="urn:microsoft.com/office/officeart/2008/layout/LinedList"/>
    <dgm:cxn modelId="{4A1C3276-3A3C-4E52-B030-00688F08F1C8}" type="presParOf" srcId="{82445ED6-DD57-4866-B043-24A03002DF72}" destId="{1260E56A-B928-4673-B3FC-F554C4A03ACC}" srcOrd="11" destOrd="0" presId="urn:microsoft.com/office/officeart/2008/layout/LinedList"/>
    <dgm:cxn modelId="{00D7682E-5A20-4F32-A6AE-4FC755911086}" type="presParOf" srcId="{1260E56A-B928-4673-B3FC-F554C4A03ACC}" destId="{4311E9D3-DEEA-4343-83FC-F02B57062EE4}" srcOrd="0" destOrd="0" presId="urn:microsoft.com/office/officeart/2008/layout/LinedList"/>
    <dgm:cxn modelId="{712744F5-9052-46BF-A357-91E8F280B4E3}" type="presParOf" srcId="{1260E56A-B928-4673-B3FC-F554C4A03ACC}" destId="{BB389304-049A-43CF-B162-D6785ED2C21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953022-9C5D-438D-9E52-2FF9DA4019F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43CA94D-4BFC-4333-ADB6-7AADD727C733}">
      <dgm:prSet/>
      <dgm:spPr/>
      <dgm:t>
        <a:bodyPr/>
        <a:lstStyle/>
        <a:p>
          <a:r>
            <a:rPr lang="en-GB" dirty="0"/>
            <a:t>The novel technological advancement that has impacted society. </a:t>
          </a:r>
          <a:endParaRPr lang="en-US" dirty="0"/>
        </a:p>
      </dgm:t>
    </dgm:pt>
    <dgm:pt modelId="{A34E8E96-41D9-4C77-8B5C-B078BBBAF616}" type="parTrans" cxnId="{EECDEA31-9F94-4910-8516-5F3CD8E8D042}">
      <dgm:prSet/>
      <dgm:spPr/>
      <dgm:t>
        <a:bodyPr/>
        <a:lstStyle/>
        <a:p>
          <a:endParaRPr lang="en-US"/>
        </a:p>
      </dgm:t>
    </dgm:pt>
    <dgm:pt modelId="{D18A6154-DFD6-4077-8F33-3C9C5B238857}" type="sibTrans" cxnId="{EECDEA31-9F94-4910-8516-5F3CD8E8D042}">
      <dgm:prSet/>
      <dgm:spPr/>
      <dgm:t>
        <a:bodyPr/>
        <a:lstStyle/>
        <a:p>
          <a:endParaRPr lang="en-US"/>
        </a:p>
      </dgm:t>
    </dgm:pt>
    <dgm:pt modelId="{6C15C93B-4384-4869-9E32-AB33BD377309}">
      <dgm:prSet/>
      <dgm:spPr/>
      <dgm:t>
        <a:bodyPr/>
        <a:lstStyle/>
        <a:p>
          <a:r>
            <a:rPr lang="en-GB"/>
            <a:t>“Emerging technologies can change…traditional industries… and can change the existing socio-economic systems” (cited in Zhou, et al., 2021. p.970)</a:t>
          </a:r>
          <a:endParaRPr lang="en-US"/>
        </a:p>
      </dgm:t>
    </dgm:pt>
    <dgm:pt modelId="{8E4AEC35-A4EC-434A-92E7-A9F6ED972188}" type="parTrans" cxnId="{0959C62F-26A8-4DAD-9E7F-FBA8526613A7}">
      <dgm:prSet/>
      <dgm:spPr/>
      <dgm:t>
        <a:bodyPr/>
        <a:lstStyle/>
        <a:p>
          <a:endParaRPr lang="en-US"/>
        </a:p>
      </dgm:t>
    </dgm:pt>
    <dgm:pt modelId="{833A0182-8A53-45FB-A3F2-71395BA6C2A1}" type="sibTrans" cxnId="{0959C62F-26A8-4DAD-9E7F-FBA8526613A7}">
      <dgm:prSet/>
      <dgm:spPr/>
      <dgm:t>
        <a:bodyPr/>
        <a:lstStyle/>
        <a:p>
          <a:endParaRPr lang="en-US"/>
        </a:p>
      </dgm:t>
    </dgm:pt>
    <dgm:pt modelId="{63FB45E9-8A3C-459A-A1AF-C57425E268DF}" type="pres">
      <dgm:prSet presAssocID="{63953022-9C5D-438D-9E52-2FF9DA4019F1}" presName="linear" presStyleCnt="0">
        <dgm:presLayoutVars>
          <dgm:animLvl val="lvl"/>
          <dgm:resizeHandles val="exact"/>
        </dgm:presLayoutVars>
      </dgm:prSet>
      <dgm:spPr/>
    </dgm:pt>
    <dgm:pt modelId="{DDDA3B8D-5350-451F-8EF7-39812A6B34B0}" type="pres">
      <dgm:prSet presAssocID="{D43CA94D-4BFC-4333-ADB6-7AADD727C73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502A2F6-8F3D-4DE3-8F0F-9852A2D0FD23}" type="pres">
      <dgm:prSet presAssocID="{D18A6154-DFD6-4077-8F33-3C9C5B238857}" presName="spacer" presStyleCnt="0"/>
      <dgm:spPr/>
    </dgm:pt>
    <dgm:pt modelId="{AA7F577A-6F47-4D79-B6D6-BDB89FA6DFDA}" type="pres">
      <dgm:prSet presAssocID="{6C15C93B-4384-4869-9E32-AB33BD37730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959C62F-26A8-4DAD-9E7F-FBA8526613A7}" srcId="{63953022-9C5D-438D-9E52-2FF9DA4019F1}" destId="{6C15C93B-4384-4869-9E32-AB33BD377309}" srcOrd="1" destOrd="0" parTransId="{8E4AEC35-A4EC-434A-92E7-A9F6ED972188}" sibTransId="{833A0182-8A53-45FB-A3F2-71395BA6C2A1}"/>
    <dgm:cxn modelId="{EECDEA31-9F94-4910-8516-5F3CD8E8D042}" srcId="{63953022-9C5D-438D-9E52-2FF9DA4019F1}" destId="{D43CA94D-4BFC-4333-ADB6-7AADD727C733}" srcOrd="0" destOrd="0" parTransId="{A34E8E96-41D9-4C77-8B5C-B078BBBAF616}" sibTransId="{D18A6154-DFD6-4077-8F33-3C9C5B238857}"/>
    <dgm:cxn modelId="{0C16D633-0A9D-469D-8500-01122C68F85E}" type="presOf" srcId="{6C15C93B-4384-4869-9E32-AB33BD377309}" destId="{AA7F577A-6F47-4D79-B6D6-BDB89FA6DFDA}" srcOrd="0" destOrd="0" presId="urn:microsoft.com/office/officeart/2005/8/layout/vList2"/>
    <dgm:cxn modelId="{5245E349-51CF-4545-AB8A-DFF42FDD86E1}" type="presOf" srcId="{63953022-9C5D-438D-9E52-2FF9DA4019F1}" destId="{63FB45E9-8A3C-459A-A1AF-C57425E268DF}" srcOrd="0" destOrd="0" presId="urn:microsoft.com/office/officeart/2005/8/layout/vList2"/>
    <dgm:cxn modelId="{FB86CC83-F1AE-4518-873C-7581DCCDEB35}" type="presOf" srcId="{D43CA94D-4BFC-4333-ADB6-7AADD727C733}" destId="{DDDA3B8D-5350-451F-8EF7-39812A6B34B0}" srcOrd="0" destOrd="0" presId="urn:microsoft.com/office/officeart/2005/8/layout/vList2"/>
    <dgm:cxn modelId="{75AF022C-3B3A-4C0B-B808-0C077A705387}" type="presParOf" srcId="{63FB45E9-8A3C-459A-A1AF-C57425E268DF}" destId="{DDDA3B8D-5350-451F-8EF7-39812A6B34B0}" srcOrd="0" destOrd="0" presId="urn:microsoft.com/office/officeart/2005/8/layout/vList2"/>
    <dgm:cxn modelId="{C4553920-8E5B-4804-A3F9-499DD66757B4}" type="presParOf" srcId="{63FB45E9-8A3C-459A-A1AF-C57425E268DF}" destId="{4502A2F6-8F3D-4DE3-8F0F-9852A2D0FD23}" srcOrd="1" destOrd="0" presId="urn:microsoft.com/office/officeart/2005/8/layout/vList2"/>
    <dgm:cxn modelId="{32B56488-4A3B-4425-B87B-DD9756AA2E3F}" type="presParOf" srcId="{63FB45E9-8A3C-459A-A1AF-C57425E268DF}" destId="{AA7F577A-6F47-4D79-B6D6-BDB89FA6DFD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D56FB0-1CE5-4F1E-94AB-98012F9078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6FCBF6-C358-4028-9082-85B0CBCD8DCE}">
      <dgm:prSet/>
      <dgm:spPr/>
      <dgm:t>
        <a:bodyPr/>
        <a:lstStyle/>
        <a:p>
          <a:r>
            <a:rPr lang="en-GB"/>
            <a:t>Mobile Phone </a:t>
          </a:r>
          <a:endParaRPr lang="en-US"/>
        </a:p>
      </dgm:t>
    </dgm:pt>
    <dgm:pt modelId="{1B3E927B-1CF9-40D7-9598-77797D65F39C}" type="parTrans" cxnId="{726E252C-0F1B-44C3-85AC-BD7E7F5E712E}">
      <dgm:prSet/>
      <dgm:spPr/>
      <dgm:t>
        <a:bodyPr/>
        <a:lstStyle/>
        <a:p>
          <a:endParaRPr lang="en-US"/>
        </a:p>
      </dgm:t>
    </dgm:pt>
    <dgm:pt modelId="{42292757-569C-413E-A339-C1074037B863}" type="sibTrans" cxnId="{726E252C-0F1B-44C3-85AC-BD7E7F5E712E}">
      <dgm:prSet/>
      <dgm:spPr/>
      <dgm:t>
        <a:bodyPr/>
        <a:lstStyle/>
        <a:p>
          <a:endParaRPr lang="en-US"/>
        </a:p>
      </dgm:t>
    </dgm:pt>
    <dgm:pt modelId="{C214622D-0A9A-4A38-9555-D6950E8A92C7}">
      <dgm:prSet/>
      <dgm:spPr/>
      <dgm:t>
        <a:bodyPr/>
        <a:lstStyle/>
        <a:p>
          <a:r>
            <a:rPr lang="en-GB"/>
            <a:t>Computer Consoles </a:t>
          </a:r>
          <a:endParaRPr lang="en-US"/>
        </a:p>
      </dgm:t>
    </dgm:pt>
    <dgm:pt modelId="{C6044DB8-F3A3-421E-A7A1-DD25B78DA97C}" type="parTrans" cxnId="{34D942A7-BB5C-44B0-8668-F97982B8633B}">
      <dgm:prSet/>
      <dgm:spPr/>
      <dgm:t>
        <a:bodyPr/>
        <a:lstStyle/>
        <a:p>
          <a:endParaRPr lang="en-US"/>
        </a:p>
      </dgm:t>
    </dgm:pt>
    <dgm:pt modelId="{FFF4BA64-AE8B-456D-9383-F82D46D6C736}" type="sibTrans" cxnId="{34D942A7-BB5C-44B0-8668-F97982B8633B}">
      <dgm:prSet/>
      <dgm:spPr/>
      <dgm:t>
        <a:bodyPr/>
        <a:lstStyle/>
        <a:p>
          <a:endParaRPr lang="en-US"/>
        </a:p>
      </dgm:t>
    </dgm:pt>
    <dgm:pt modelId="{44F9F9B2-EAE9-440A-A73E-9E99878DE038}">
      <dgm:prSet/>
      <dgm:spPr/>
      <dgm:t>
        <a:bodyPr/>
        <a:lstStyle/>
        <a:p>
          <a:r>
            <a:rPr lang="en-GB"/>
            <a:t>Virtual Reality </a:t>
          </a:r>
          <a:endParaRPr lang="en-US"/>
        </a:p>
      </dgm:t>
    </dgm:pt>
    <dgm:pt modelId="{879D8FC4-E06D-4AA5-993F-F5384AC15E5C}" type="parTrans" cxnId="{327DC56E-CB9C-422E-AF17-8CFC968D703A}">
      <dgm:prSet/>
      <dgm:spPr/>
      <dgm:t>
        <a:bodyPr/>
        <a:lstStyle/>
        <a:p>
          <a:endParaRPr lang="en-US"/>
        </a:p>
      </dgm:t>
    </dgm:pt>
    <dgm:pt modelId="{21168DD7-EECC-4BBD-B1A8-D1A857FB2EE0}" type="sibTrans" cxnId="{327DC56E-CB9C-422E-AF17-8CFC968D703A}">
      <dgm:prSet/>
      <dgm:spPr/>
      <dgm:t>
        <a:bodyPr/>
        <a:lstStyle/>
        <a:p>
          <a:endParaRPr lang="en-US"/>
        </a:p>
      </dgm:t>
    </dgm:pt>
    <dgm:pt modelId="{4109977A-E1C5-4A40-9CF7-C0D55F852C58}">
      <dgm:prSet/>
      <dgm:spPr/>
      <dgm:t>
        <a:bodyPr/>
        <a:lstStyle/>
        <a:p>
          <a:r>
            <a:rPr lang="en-GB"/>
            <a:t>Social Media </a:t>
          </a:r>
          <a:endParaRPr lang="en-US"/>
        </a:p>
      </dgm:t>
    </dgm:pt>
    <dgm:pt modelId="{3E56504D-9CAC-4470-B6B8-634CEDE49993}" type="parTrans" cxnId="{42549406-5F51-42D4-86C1-96F9C361FA26}">
      <dgm:prSet/>
      <dgm:spPr/>
      <dgm:t>
        <a:bodyPr/>
        <a:lstStyle/>
        <a:p>
          <a:endParaRPr lang="en-US"/>
        </a:p>
      </dgm:t>
    </dgm:pt>
    <dgm:pt modelId="{E10630A7-2843-4825-BE82-84DAEA20854E}" type="sibTrans" cxnId="{42549406-5F51-42D4-86C1-96F9C361FA26}">
      <dgm:prSet/>
      <dgm:spPr/>
      <dgm:t>
        <a:bodyPr/>
        <a:lstStyle/>
        <a:p>
          <a:endParaRPr lang="en-US"/>
        </a:p>
      </dgm:t>
    </dgm:pt>
    <dgm:pt modelId="{EA3B2248-13AC-48B4-A719-4FF5BC2B2B8B}">
      <dgm:prSet/>
      <dgm:spPr/>
      <dgm:t>
        <a:bodyPr/>
        <a:lstStyle/>
        <a:p>
          <a:r>
            <a:rPr lang="en-GB"/>
            <a:t>Voice Assistive Technology (Alexa)</a:t>
          </a:r>
          <a:endParaRPr lang="en-US"/>
        </a:p>
      </dgm:t>
    </dgm:pt>
    <dgm:pt modelId="{EB4B924A-272E-4665-BD18-8CF770CF866F}" type="parTrans" cxnId="{AAFB4C14-424F-4237-9D11-3C8EEC22179A}">
      <dgm:prSet/>
      <dgm:spPr/>
      <dgm:t>
        <a:bodyPr/>
        <a:lstStyle/>
        <a:p>
          <a:endParaRPr lang="en-US"/>
        </a:p>
      </dgm:t>
    </dgm:pt>
    <dgm:pt modelId="{329F3A9F-D879-429A-929C-C73A918CEE5F}" type="sibTrans" cxnId="{AAFB4C14-424F-4237-9D11-3C8EEC22179A}">
      <dgm:prSet/>
      <dgm:spPr/>
      <dgm:t>
        <a:bodyPr/>
        <a:lstStyle/>
        <a:p>
          <a:endParaRPr lang="en-US"/>
        </a:p>
      </dgm:t>
    </dgm:pt>
    <dgm:pt modelId="{65D8DF39-9336-4C76-AB34-9604B869EB1D}">
      <dgm:prSet/>
      <dgm:spPr/>
      <dgm:t>
        <a:bodyPr/>
        <a:lstStyle/>
        <a:p>
          <a:r>
            <a:rPr lang="en-GB"/>
            <a:t>Tablets/Computers </a:t>
          </a:r>
          <a:endParaRPr lang="en-US"/>
        </a:p>
      </dgm:t>
    </dgm:pt>
    <dgm:pt modelId="{9953A327-972D-4C6E-8D32-FBACBAE34647}" type="parTrans" cxnId="{849C87D9-808D-4FBE-ACF2-31994BD4AF51}">
      <dgm:prSet/>
      <dgm:spPr/>
      <dgm:t>
        <a:bodyPr/>
        <a:lstStyle/>
        <a:p>
          <a:endParaRPr lang="en-US"/>
        </a:p>
      </dgm:t>
    </dgm:pt>
    <dgm:pt modelId="{0C3593C0-9BBA-4C5B-8150-CC6D03A74D86}" type="sibTrans" cxnId="{849C87D9-808D-4FBE-ACF2-31994BD4AF51}">
      <dgm:prSet/>
      <dgm:spPr/>
      <dgm:t>
        <a:bodyPr/>
        <a:lstStyle/>
        <a:p>
          <a:endParaRPr lang="en-US"/>
        </a:p>
      </dgm:t>
    </dgm:pt>
    <dgm:pt modelId="{7A369888-CAF6-4812-9339-B504AEED8013}" type="pres">
      <dgm:prSet presAssocID="{8ED56FB0-1CE5-4F1E-94AB-98012F907870}" presName="root" presStyleCnt="0">
        <dgm:presLayoutVars>
          <dgm:dir/>
          <dgm:resizeHandles val="exact"/>
        </dgm:presLayoutVars>
      </dgm:prSet>
      <dgm:spPr/>
    </dgm:pt>
    <dgm:pt modelId="{61EFDD1E-1B15-407A-BF61-DA8873063543}" type="pres">
      <dgm:prSet presAssocID="{FD6FCBF6-C358-4028-9082-85B0CBCD8DCE}" presName="compNode" presStyleCnt="0"/>
      <dgm:spPr/>
    </dgm:pt>
    <dgm:pt modelId="{0207ED49-84CC-4FF9-9E18-8CC0057D57F2}" type="pres">
      <dgm:prSet presAssocID="{FD6FCBF6-C358-4028-9082-85B0CBCD8DCE}" presName="bgRect" presStyleLbl="bgShp" presStyleIdx="0" presStyleCnt="6"/>
      <dgm:spPr/>
    </dgm:pt>
    <dgm:pt modelId="{B9A1C17C-BBBE-4C6B-A8EE-1BA916A6DFDC}" type="pres">
      <dgm:prSet presAssocID="{FD6FCBF6-C358-4028-9082-85B0CBCD8DC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1A89A3A-085A-4216-BF0F-96867C0FC507}" type="pres">
      <dgm:prSet presAssocID="{FD6FCBF6-C358-4028-9082-85B0CBCD8DCE}" presName="spaceRect" presStyleCnt="0"/>
      <dgm:spPr/>
    </dgm:pt>
    <dgm:pt modelId="{67516BD9-CB23-40ED-86E2-6699B28C6413}" type="pres">
      <dgm:prSet presAssocID="{FD6FCBF6-C358-4028-9082-85B0CBCD8DCE}" presName="parTx" presStyleLbl="revTx" presStyleIdx="0" presStyleCnt="6">
        <dgm:presLayoutVars>
          <dgm:chMax val="0"/>
          <dgm:chPref val="0"/>
        </dgm:presLayoutVars>
      </dgm:prSet>
      <dgm:spPr/>
    </dgm:pt>
    <dgm:pt modelId="{AAA12DAB-1FBB-4C9E-8E4E-49EA8C9E4185}" type="pres">
      <dgm:prSet presAssocID="{42292757-569C-413E-A339-C1074037B863}" presName="sibTrans" presStyleCnt="0"/>
      <dgm:spPr/>
    </dgm:pt>
    <dgm:pt modelId="{04B33F9D-20D9-43EA-B1B7-CEA1EFB49651}" type="pres">
      <dgm:prSet presAssocID="{C214622D-0A9A-4A38-9555-D6950E8A92C7}" presName="compNode" presStyleCnt="0"/>
      <dgm:spPr/>
    </dgm:pt>
    <dgm:pt modelId="{E498F2AA-529D-4DA9-9A2E-D39F5FE7EA51}" type="pres">
      <dgm:prSet presAssocID="{C214622D-0A9A-4A38-9555-D6950E8A92C7}" presName="bgRect" presStyleLbl="bgShp" presStyleIdx="1" presStyleCnt="6"/>
      <dgm:spPr/>
    </dgm:pt>
    <dgm:pt modelId="{DE98BCFD-DE4D-411A-9379-A017FBBBBD14}" type="pres">
      <dgm:prSet presAssocID="{C214622D-0A9A-4A38-9555-D6950E8A92C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D3EEDB6-C64A-4B18-A1C6-A65EFFE68BDE}" type="pres">
      <dgm:prSet presAssocID="{C214622D-0A9A-4A38-9555-D6950E8A92C7}" presName="spaceRect" presStyleCnt="0"/>
      <dgm:spPr/>
    </dgm:pt>
    <dgm:pt modelId="{6B5F2B5C-E8CD-40B7-A1D0-73FEC97A4F19}" type="pres">
      <dgm:prSet presAssocID="{C214622D-0A9A-4A38-9555-D6950E8A92C7}" presName="parTx" presStyleLbl="revTx" presStyleIdx="1" presStyleCnt="6">
        <dgm:presLayoutVars>
          <dgm:chMax val="0"/>
          <dgm:chPref val="0"/>
        </dgm:presLayoutVars>
      </dgm:prSet>
      <dgm:spPr/>
    </dgm:pt>
    <dgm:pt modelId="{1F8AEAD7-2C55-4CAD-B01B-6EDC8D579D45}" type="pres">
      <dgm:prSet presAssocID="{FFF4BA64-AE8B-456D-9383-F82D46D6C736}" presName="sibTrans" presStyleCnt="0"/>
      <dgm:spPr/>
    </dgm:pt>
    <dgm:pt modelId="{3EACB849-BA6F-476F-91E0-495547C2ABB2}" type="pres">
      <dgm:prSet presAssocID="{44F9F9B2-EAE9-440A-A73E-9E99878DE038}" presName="compNode" presStyleCnt="0"/>
      <dgm:spPr/>
    </dgm:pt>
    <dgm:pt modelId="{7C33FAA5-A56E-4326-9719-A09345403492}" type="pres">
      <dgm:prSet presAssocID="{44F9F9B2-EAE9-440A-A73E-9E99878DE038}" presName="bgRect" presStyleLbl="bgShp" presStyleIdx="2" presStyleCnt="6"/>
      <dgm:spPr/>
    </dgm:pt>
    <dgm:pt modelId="{920DD8A6-AC32-4B5E-9C24-024D73FD6AC4}" type="pres">
      <dgm:prSet presAssocID="{44F9F9B2-EAE9-440A-A73E-9E99878DE03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2912D245-E2EB-40F0-B740-FF7CA392238D}" type="pres">
      <dgm:prSet presAssocID="{44F9F9B2-EAE9-440A-A73E-9E99878DE038}" presName="spaceRect" presStyleCnt="0"/>
      <dgm:spPr/>
    </dgm:pt>
    <dgm:pt modelId="{DE7F8A42-EB02-418D-B474-2209BB1876AF}" type="pres">
      <dgm:prSet presAssocID="{44F9F9B2-EAE9-440A-A73E-9E99878DE038}" presName="parTx" presStyleLbl="revTx" presStyleIdx="2" presStyleCnt="6">
        <dgm:presLayoutVars>
          <dgm:chMax val="0"/>
          <dgm:chPref val="0"/>
        </dgm:presLayoutVars>
      </dgm:prSet>
      <dgm:spPr/>
    </dgm:pt>
    <dgm:pt modelId="{823465F8-2BB3-4F56-95B8-7A2333AC355B}" type="pres">
      <dgm:prSet presAssocID="{21168DD7-EECC-4BBD-B1A8-D1A857FB2EE0}" presName="sibTrans" presStyleCnt="0"/>
      <dgm:spPr/>
    </dgm:pt>
    <dgm:pt modelId="{DB9AC3E3-1AF1-412F-A9B7-36AA29433746}" type="pres">
      <dgm:prSet presAssocID="{4109977A-E1C5-4A40-9CF7-C0D55F852C58}" presName="compNode" presStyleCnt="0"/>
      <dgm:spPr/>
    </dgm:pt>
    <dgm:pt modelId="{AE650995-647A-4F3F-9ED9-987FA7942F94}" type="pres">
      <dgm:prSet presAssocID="{4109977A-E1C5-4A40-9CF7-C0D55F852C58}" presName="bgRect" presStyleLbl="bgShp" presStyleIdx="3" presStyleCnt="6"/>
      <dgm:spPr/>
    </dgm:pt>
    <dgm:pt modelId="{05EF4E3C-EA25-49E2-9271-EE0C56F452C4}" type="pres">
      <dgm:prSet presAssocID="{4109977A-E1C5-4A40-9CF7-C0D55F852C5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C6CFE16-A6C5-4717-9A80-57E2E241C4AC}" type="pres">
      <dgm:prSet presAssocID="{4109977A-E1C5-4A40-9CF7-C0D55F852C58}" presName="spaceRect" presStyleCnt="0"/>
      <dgm:spPr/>
    </dgm:pt>
    <dgm:pt modelId="{61B18264-2F3D-4330-87EE-4B28BF23018E}" type="pres">
      <dgm:prSet presAssocID="{4109977A-E1C5-4A40-9CF7-C0D55F852C58}" presName="parTx" presStyleLbl="revTx" presStyleIdx="3" presStyleCnt="6">
        <dgm:presLayoutVars>
          <dgm:chMax val="0"/>
          <dgm:chPref val="0"/>
        </dgm:presLayoutVars>
      </dgm:prSet>
      <dgm:spPr/>
    </dgm:pt>
    <dgm:pt modelId="{5A4637AE-66D2-4088-9A65-0B91673FAEE8}" type="pres">
      <dgm:prSet presAssocID="{E10630A7-2843-4825-BE82-84DAEA20854E}" presName="sibTrans" presStyleCnt="0"/>
      <dgm:spPr/>
    </dgm:pt>
    <dgm:pt modelId="{6003A469-EA6F-41EE-BD00-A8B7CF64A442}" type="pres">
      <dgm:prSet presAssocID="{EA3B2248-13AC-48B4-A719-4FF5BC2B2B8B}" presName="compNode" presStyleCnt="0"/>
      <dgm:spPr/>
    </dgm:pt>
    <dgm:pt modelId="{97B83B9D-034F-4B05-B6F7-55C25DC1C869}" type="pres">
      <dgm:prSet presAssocID="{EA3B2248-13AC-48B4-A719-4FF5BC2B2B8B}" presName="bgRect" presStyleLbl="bgShp" presStyleIdx="4" presStyleCnt="6"/>
      <dgm:spPr/>
    </dgm:pt>
    <dgm:pt modelId="{AC3731AF-1311-4B25-A534-A9936F579E7A}" type="pres">
      <dgm:prSet presAssocID="{EA3B2248-13AC-48B4-A719-4FF5BC2B2B8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DB0122A7-C93F-49B7-BED9-64E4F2F75A6F}" type="pres">
      <dgm:prSet presAssocID="{EA3B2248-13AC-48B4-A719-4FF5BC2B2B8B}" presName="spaceRect" presStyleCnt="0"/>
      <dgm:spPr/>
    </dgm:pt>
    <dgm:pt modelId="{17EFEA09-0543-4BA4-988B-CF8CAA8E2056}" type="pres">
      <dgm:prSet presAssocID="{EA3B2248-13AC-48B4-A719-4FF5BC2B2B8B}" presName="parTx" presStyleLbl="revTx" presStyleIdx="4" presStyleCnt="6">
        <dgm:presLayoutVars>
          <dgm:chMax val="0"/>
          <dgm:chPref val="0"/>
        </dgm:presLayoutVars>
      </dgm:prSet>
      <dgm:spPr/>
    </dgm:pt>
    <dgm:pt modelId="{C298C6FF-787D-4B48-810E-3F8E628746FF}" type="pres">
      <dgm:prSet presAssocID="{329F3A9F-D879-429A-929C-C73A918CEE5F}" presName="sibTrans" presStyleCnt="0"/>
      <dgm:spPr/>
    </dgm:pt>
    <dgm:pt modelId="{35612825-2BAB-4535-B295-CE64AC4A61AB}" type="pres">
      <dgm:prSet presAssocID="{65D8DF39-9336-4C76-AB34-9604B869EB1D}" presName="compNode" presStyleCnt="0"/>
      <dgm:spPr/>
    </dgm:pt>
    <dgm:pt modelId="{AFE8B903-59E7-4D34-A9F9-A18D49D1763B}" type="pres">
      <dgm:prSet presAssocID="{65D8DF39-9336-4C76-AB34-9604B869EB1D}" presName="bgRect" presStyleLbl="bgShp" presStyleIdx="5" presStyleCnt="6"/>
      <dgm:spPr/>
    </dgm:pt>
    <dgm:pt modelId="{7745B306-9871-4BDD-A1BE-B2425AFBE574}" type="pres">
      <dgm:prSet presAssocID="{65D8DF39-9336-4C76-AB34-9604B869EB1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90D7877A-249E-463A-90F1-532CEF5080B4}" type="pres">
      <dgm:prSet presAssocID="{65D8DF39-9336-4C76-AB34-9604B869EB1D}" presName="spaceRect" presStyleCnt="0"/>
      <dgm:spPr/>
    </dgm:pt>
    <dgm:pt modelId="{6A00B800-66D6-4A8C-AAA7-51F3A5968E8E}" type="pres">
      <dgm:prSet presAssocID="{65D8DF39-9336-4C76-AB34-9604B869EB1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2549406-5F51-42D4-86C1-96F9C361FA26}" srcId="{8ED56FB0-1CE5-4F1E-94AB-98012F907870}" destId="{4109977A-E1C5-4A40-9CF7-C0D55F852C58}" srcOrd="3" destOrd="0" parTransId="{3E56504D-9CAC-4470-B6B8-634CEDE49993}" sibTransId="{E10630A7-2843-4825-BE82-84DAEA20854E}"/>
    <dgm:cxn modelId="{AAFB4C14-424F-4237-9D11-3C8EEC22179A}" srcId="{8ED56FB0-1CE5-4F1E-94AB-98012F907870}" destId="{EA3B2248-13AC-48B4-A719-4FF5BC2B2B8B}" srcOrd="4" destOrd="0" parTransId="{EB4B924A-272E-4665-BD18-8CF770CF866F}" sibTransId="{329F3A9F-D879-429A-929C-C73A918CEE5F}"/>
    <dgm:cxn modelId="{BFEB5918-4A90-482D-B866-BCF72C981030}" type="presOf" srcId="{C214622D-0A9A-4A38-9555-D6950E8A92C7}" destId="{6B5F2B5C-E8CD-40B7-A1D0-73FEC97A4F19}" srcOrd="0" destOrd="0" presId="urn:microsoft.com/office/officeart/2018/2/layout/IconVerticalSolidList"/>
    <dgm:cxn modelId="{E25BFE1E-F114-4C1B-9D63-D6BD878164F7}" type="presOf" srcId="{FD6FCBF6-C358-4028-9082-85B0CBCD8DCE}" destId="{67516BD9-CB23-40ED-86E2-6699B28C6413}" srcOrd="0" destOrd="0" presId="urn:microsoft.com/office/officeart/2018/2/layout/IconVerticalSolidList"/>
    <dgm:cxn modelId="{726E252C-0F1B-44C3-85AC-BD7E7F5E712E}" srcId="{8ED56FB0-1CE5-4F1E-94AB-98012F907870}" destId="{FD6FCBF6-C358-4028-9082-85B0CBCD8DCE}" srcOrd="0" destOrd="0" parTransId="{1B3E927B-1CF9-40D7-9598-77797D65F39C}" sibTransId="{42292757-569C-413E-A339-C1074037B863}"/>
    <dgm:cxn modelId="{6B62EB34-D8BF-4D76-A74A-B3E4CA450E44}" type="presOf" srcId="{8ED56FB0-1CE5-4F1E-94AB-98012F907870}" destId="{7A369888-CAF6-4812-9339-B504AEED8013}" srcOrd="0" destOrd="0" presId="urn:microsoft.com/office/officeart/2018/2/layout/IconVerticalSolidList"/>
    <dgm:cxn modelId="{F9D55963-66EA-474B-A399-CBFF11CB23A5}" type="presOf" srcId="{65D8DF39-9336-4C76-AB34-9604B869EB1D}" destId="{6A00B800-66D6-4A8C-AAA7-51F3A5968E8E}" srcOrd="0" destOrd="0" presId="urn:microsoft.com/office/officeart/2018/2/layout/IconVerticalSolidList"/>
    <dgm:cxn modelId="{327DC56E-CB9C-422E-AF17-8CFC968D703A}" srcId="{8ED56FB0-1CE5-4F1E-94AB-98012F907870}" destId="{44F9F9B2-EAE9-440A-A73E-9E99878DE038}" srcOrd="2" destOrd="0" parTransId="{879D8FC4-E06D-4AA5-993F-F5384AC15E5C}" sibTransId="{21168DD7-EECC-4BBD-B1A8-D1A857FB2EE0}"/>
    <dgm:cxn modelId="{34D942A7-BB5C-44B0-8668-F97982B8633B}" srcId="{8ED56FB0-1CE5-4F1E-94AB-98012F907870}" destId="{C214622D-0A9A-4A38-9555-D6950E8A92C7}" srcOrd="1" destOrd="0" parTransId="{C6044DB8-F3A3-421E-A7A1-DD25B78DA97C}" sibTransId="{FFF4BA64-AE8B-456D-9383-F82D46D6C736}"/>
    <dgm:cxn modelId="{964E35C8-A168-4235-9236-28A9CCF8DD5D}" type="presOf" srcId="{EA3B2248-13AC-48B4-A719-4FF5BC2B2B8B}" destId="{17EFEA09-0543-4BA4-988B-CF8CAA8E2056}" srcOrd="0" destOrd="0" presId="urn:microsoft.com/office/officeart/2018/2/layout/IconVerticalSolidList"/>
    <dgm:cxn modelId="{849C87D9-808D-4FBE-ACF2-31994BD4AF51}" srcId="{8ED56FB0-1CE5-4F1E-94AB-98012F907870}" destId="{65D8DF39-9336-4C76-AB34-9604B869EB1D}" srcOrd="5" destOrd="0" parTransId="{9953A327-972D-4C6E-8D32-FBACBAE34647}" sibTransId="{0C3593C0-9BBA-4C5B-8150-CC6D03A74D86}"/>
    <dgm:cxn modelId="{046E51FA-44A6-4F68-802F-02D238BBBAE7}" type="presOf" srcId="{4109977A-E1C5-4A40-9CF7-C0D55F852C58}" destId="{61B18264-2F3D-4330-87EE-4B28BF23018E}" srcOrd="0" destOrd="0" presId="urn:microsoft.com/office/officeart/2018/2/layout/IconVerticalSolidList"/>
    <dgm:cxn modelId="{9F562DFC-01D5-4C72-9BAA-B0531B3C4B5A}" type="presOf" srcId="{44F9F9B2-EAE9-440A-A73E-9E99878DE038}" destId="{DE7F8A42-EB02-418D-B474-2209BB1876AF}" srcOrd="0" destOrd="0" presId="urn:microsoft.com/office/officeart/2018/2/layout/IconVerticalSolidList"/>
    <dgm:cxn modelId="{25EEBB65-C56D-4ECF-BDE5-C1D45CC86ACC}" type="presParOf" srcId="{7A369888-CAF6-4812-9339-B504AEED8013}" destId="{61EFDD1E-1B15-407A-BF61-DA8873063543}" srcOrd="0" destOrd="0" presId="urn:microsoft.com/office/officeart/2018/2/layout/IconVerticalSolidList"/>
    <dgm:cxn modelId="{950F143F-1652-4350-B815-0141B0F70BE8}" type="presParOf" srcId="{61EFDD1E-1B15-407A-BF61-DA8873063543}" destId="{0207ED49-84CC-4FF9-9E18-8CC0057D57F2}" srcOrd="0" destOrd="0" presId="urn:microsoft.com/office/officeart/2018/2/layout/IconVerticalSolidList"/>
    <dgm:cxn modelId="{5B41E15D-F777-413B-BFBC-4BB1C92BD209}" type="presParOf" srcId="{61EFDD1E-1B15-407A-BF61-DA8873063543}" destId="{B9A1C17C-BBBE-4C6B-A8EE-1BA916A6DFDC}" srcOrd="1" destOrd="0" presId="urn:microsoft.com/office/officeart/2018/2/layout/IconVerticalSolidList"/>
    <dgm:cxn modelId="{CD079DD4-830B-4659-924E-202C40AF4FBB}" type="presParOf" srcId="{61EFDD1E-1B15-407A-BF61-DA8873063543}" destId="{81A89A3A-085A-4216-BF0F-96867C0FC507}" srcOrd="2" destOrd="0" presId="urn:microsoft.com/office/officeart/2018/2/layout/IconVerticalSolidList"/>
    <dgm:cxn modelId="{70D6E2DD-8182-405F-AC4C-18CD2A3D39A4}" type="presParOf" srcId="{61EFDD1E-1B15-407A-BF61-DA8873063543}" destId="{67516BD9-CB23-40ED-86E2-6699B28C6413}" srcOrd="3" destOrd="0" presId="urn:microsoft.com/office/officeart/2018/2/layout/IconVerticalSolidList"/>
    <dgm:cxn modelId="{EE8A4FDE-89E2-4491-A350-CCB7F8E73307}" type="presParOf" srcId="{7A369888-CAF6-4812-9339-B504AEED8013}" destId="{AAA12DAB-1FBB-4C9E-8E4E-49EA8C9E4185}" srcOrd="1" destOrd="0" presId="urn:microsoft.com/office/officeart/2018/2/layout/IconVerticalSolidList"/>
    <dgm:cxn modelId="{A9D4C6FE-97B5-491C-BCD6-766713EBB570}" type="presParOf" srcId="{7A369888-CAF6-4812-9339-B504AEED8013}" destId="{04B33F9D-20D9-43EA-B1B7-CEA1EFB49651}" srcOrd="2" destOrd="0" presId="urn:microsoft.com/office/officeart/2018/2/layout/IconVerticalSolidList"/>
    <dgm:cxn modelId="{B7ACCBB3-C4C6-4D12-88FF-77828A6C40C2}" type="presParOf" srcId="{04B33F9D-20D9-43EA-B1B7-CEA1EFB49651}" destId="{E498F2AA-529D-4DA9-9A2E-D39F5FE7EA51}" srcOrd="0" destOrd="0" presId="urn:microsoft.com/office/officeart/2018/2/layout/IconVerticalSolidList"/>
    <dgm:cxn modelId="{058D7895-4621-4D18-8419-BFABC4BAFFA9}" type="presParOf" srcId="{04B33F9D-20D9-43EA-B1B7-CEA1EFB49651}" destId="{DE98BCFD-DE4D-411A-9379-A017FBBBBD14}" srcOrd="1" destOrd="0" presId="urn:microsoft.com/office/officeart/2018/2/layout/IconVerticalSolidList"/>
    <dgm:cxn modelId="{574A54A2-9294-4449-A241-C2A580C8B538}" type="presParOf" srcId="{04B33F9D-20D9-43EA-B1B7-CEA1EFB49651}" destId="{3D3EEDB6-C64A-4B18-A1C6-A65EFFE68BDE}" srcOrd="2" destOrd="0" presId="urn:microsoft.com/office/officeart/2018/2/layout/IconVerticalSolidList"/>
    <dgm:cxn modelId="{6D2D6226-7F2B-4446-AC34-C9679B8D7E9D}" type="presParOf" srcId="{04B33F9D-20D9-43EA-B1B7-CEA1EFB49651}" destId="{6B5F2B5C-E8CD-40B7-A1D0-73FEC97A4F19}" srcOrd="3" destOrd="0" presId="urn:microsoft.com/office/officeart/2018/2/layout/IconVerticalSolidList"/>
    <dgm:cxn modelId="{79979FFB-1895-40D4-9681-20765C70AC38}" type="presParOf" srcId="{7A369888-CAF6-4812-9339-B504AEED8013}" destId="{1F8AEAD7-2C55-4CAD-B01B-6EDC8D579D45}" srcOrd="3" destOrd="0" presId="urn:microsoft.com/office/officeart/2018/2/layout/IconVerticalSolidList"/>
    <dgm:cxn modelId="{703B36FC-719D-4CB9-A830-11F85ABC78D8}" type="presParOf" srcId="{7A369888-CAF6-4812-9339-B504AEED8013}" destId="{3EACB849-BA6F-476F-91E0-495547C2ABB2}" srcOrd="4" destOrd="0" presId="urn:microsoft.com/office/officeart/2018/2/layout/IconVerticalSolidList"/>
    <dgm:cxn modelId="{EDE3899C-792E-44F3-A3D6-03CBA8A36C3D}" type="presParOf" srcId="{3EACB849-BA6F-476F-91E0-495547C2ABB2}" destId="{7C33FAA5-A56E-4326-9719-A09345403492}" srcOrd="0" destOrd="0" presId="urn:microsoft.com/office/officeart/2018/2/layout/IconVerticalSolidList"/>
    <dgm:cxn modelId="{19F97AD8-DB5E-43FA-A19A-F86B25263657}" type="presParOf" srcId="{3EACB849-BA6F-476F-91E0-495547C2ABB2}" destId="{920DD8A6-AC32-4B5E-9C24-024D73FD6AC4}" srcOrd="1" destOrd="0" presId="urn:microsoft.com/office/officeart/2018/2/layout/IconVerticalSolidList"/>
    <dgm:cxn modelId="{BA73473C-BEE8-460E-AC6D-83B5CA3BA67F}" type="presParOf" srcId="{3EACB849-BA6F-476F-91E0-495547C2ABB2}" destId="{2912D245-E2EB-40F0-B740-FF7CA392238D}" srcOrd="2" destOrd="0" presId="urn:microsoft.com/office/officeart/2018/2/layout/IconVerticalSolidList"/>
    <dgm:cxn modelId="{C9B4C5F7-4A7C-4901-85BF-6A84A173F9EE}" type="presParOf" srcId="{3EACB849-BA6F-476F-91E0-495547C2ABB2}" destId="{DE7F8A42-EB02-418D-B474-2209BB1876AF}" srcOrd="3" destOrd="0" presId="urn:microsoft.com/office/officeart/2018/2/layout/IconVerticalSolidList"/>
    <dgm:cxn modelId="{2F6A768E-6096-4DA3-B5A2-E1BB9C4037D0}" type="presParOf" srcId="{7A369888-CAF6-4812-9339-B504AEED8013}" destId="{823465F8-2BB3-4F56-95B8-7A2333AC355B}" srcOrd="5" destOrd="0" presId="urn:microsoft.com/office/officeart/2018/2/layout/IconVerticalSolidList"/>
    <dgm:cxn modelId="{4CBD4DFA-B31A-497C-AFFE-65A17FFFBC50}" type="presParOf" srcId="{7A369888-CAF6-4812-9339-B504AEED8013}" destId="{DB9AC3E3-1AF1-412F-A9B7-36AA29433746}" srcOrd="6" destOrd="0" presId="urn:microsoft.com/office/officeart/2018/2/layout/IconVerticalSolidList"/>
    <dgm:cxn modelId="{22D9006D-0352-44C9-A09B-9D783F30DCF8}" type="presParOf" srcId="{DB9AC3E3-1AF1-412F-A9B7-36AA29433746}" destId="{AE650995-647A-4F3F-9ED9-987FA7942F94}" srcOrd="0" destOrd="0" presId="urn:microsoft.com/office/officeart/2018/2/layout/IconVerticalSolidList"/>
    <dgm:cxn modelId="{E592D610-1FB6-4811-A788-375E688B1976}" type="presParOf" srcId="{DB9AC3E3-1AF1-412F-A9B7-36AA29433746}" destId="{05EF4E3C-EA25-49E2-9271-EE0C56F452C4}" srcOrd="1" destOrd="0" presId="urn:microsoft.com/office/officeart/2018/2/layout/IconVerticalSolidList"/>
    <dgm:cxn modelId="{9263442C-C1AF-4BA1-B093-0D5A9AA5AAA5}" type="presParOf" srcId="{DB9AC3E3-1AF1-412F-A9B7-36AA29433746}" destId="{9C6CFE16-A6C5-4717-9A80-57E2E241C4AC}" srcOrd="2" destOrd="0" presId="urn:microsoft.com/office/officeart/2018/2/layout/IconVerticalSolidList"/>
    <dgm:cxn modelId="{9173B927-5BB9-4A9F-9521-DB3B7FA37254}" type="presParOf" srcId="{DB9AC3E3-1AF1-412F-A9B7-36AA29433746}" destId="{61B18264-2F3D-4330-87EE-4B28BF23018E}" srcOrd="3" destOrd="0" presId="urn:microsoft.com/office/officeart/2018/2/layout/IconVerticalSolidList"/>
    <dgm:cxn modelId="{B9CC15C1-C294-488C-953E-15477F7C7004}" type="presParOf" srcId="{7A369888-CAF6-4812-9339-B504AEED8013}" destId="{5A4637AE-66D2-4088-9A65-0B91673FAEE8}" srcOrd="7" destOrd="0" presId="urn:microsoft.com/office/officeart/2018/2/layout/IconVerticalSolidList"/>
    <dgm:cxn modelId="{24BB6C07-C6C8-4D7A-A48E-5E2357BA1357}" type="presParOf" srcId="{7A369888-CAF6-4812-9339-B504AEED8013}" destId="{6003A469-EA6F-41EE-BD00-A8B7CF64A442}" srcOrd="8" destOrd="0" presId="urn:microsoft.com/office/officeart/2018/2/layout/IconVerticalSolidList"/>
    <dgm:cxn modelId="{896739F7-883B-4292-A7E6-3EFD2B75E45D}" type="presParOf" srcId="{6003A469-EA6F-41EE-BD00-A8B7CF64A442}" destId="{97B83B9D-034F-4B05-B6F7-55C25DC1C869}" srcOrd="0" destOrd="0" presId="urn:microsoft.com/office/officeart/2018/2/layout/IconVerticalSolidList"/>
    <dgm:cxn modelId="{527CBD8B-5B9F-4158-8F28-E0186694729E}" type="presParOf" srcId="{6003A469-EA6F-41EE-BD00-A8B7CF64A442}" destId="{AC3731AF-1311-4B25-A534-A9936F579E7A}" srcOrd="1" destOrd="0" presId="urn:microsoft.com/office/officeart/2018/2/layout/IconVerticalSolidList"/>
    <dgm:cxn modelId="{8A989BE8-5BEC-4619-A565-1EE0496FFAEB}" type="presParOf" srcId="{6003A469-EA6F-41EE-BD00-A8B7CF64A442}" destId="{DB0122A7-C93F-49B7-BED9-64E4F2F75A6F}" srcOrd="2" destOrd="0" presId="urn:microsoft.com/office/officeart/2018/2/layout/IconVerticalSolidList"/>
    <dgm:cxn modelId="{74B5878B-90BD-4573-A7C6-D1A20004C597}" type="presParOf" srcId="{6003A469-EA6F-41EE-BD00-A8B7CF64A442}" destId="{17EFEA09-0543-4BA4-988B-CF8CAA8E2056}" srcOrd="3" destOrd="0" presId="urn:microsoft.com/office/officeart/2018/2/layout/IconVerticalSolidList"/>
    <dgm:cxn modelId="{586C1607-DBBB-4687-9504-4447DF2D0EBD}" type="presParOf" srcId="{7A369888-CAF6-4812-9339-B504AEED8013}" destId="{C298C6FF-787D-4B48-810E-3F8E628746FF}" srcOrd="9" destOrd="0" presId="urn:microsoft.com/office/officeart/2018/2/layout/IconVerticalSolidList"/>
    <dgm:cxn modelId="{62DD8B66-337F-4F08-BB41-3498D6A928A6}" type="presParOf" srcId="{7A369888-CAF6-4812-9339-B504AEED8013}" destId="{35612825-2BAB-4535-B295-CE64AC4A61AB}" srcOrd="10" destOrd="0" presId="urn:microsoft.com/office/officeart/2018/2/layout/IconVerticalSolidList"/>
    <dgm:cxn modelId="{AFB35D82-4B4F-4161-9C55-9AF48B458C29}" type="presParOf" srcId="{35612825-2BAB-4535-B295-CE64AC4A61AB}" destId="{AFE8B903-59E7-4D34-A9F9-A18D49D1763B}" srcOrd="0" destOrd="0" presId="urn:microsoft.com/office/officeart/2018/2/layout/IconVerticalSolidList"/>
    <dgm:cxn modelId="{16B8E1EB-0813-4CBD-BD68-43696976D166}" type="presParOf" srcId="{35612825-2BAB-4535-B295-CE64AC4A61AB}" destId="{7745B306-9871-4BDD-A1BE-B2425AFBE574}" srcOrd="1" destOrd="0" presId="urn:microsoft.com/office/officeart/2018/2/layout/IconVerticalSolidList"/>
    <dgm:cxn modelId="{29A66ED2-6300-4BC1-B29A-A72A8D46FE6A}" type="presParOf" srcId="{35612825-2BAB-4535-B295-CE64AC4A61AB}" destId="{90D7877A-249E-463A-90F1-532CEF5080B4}" srcOrd="2" destOrd="0" presId="urn:microsoft.com/office/officeart/2018/2/layout/IconVerticalSolidList"/>
    <dgm:cxn modelId="{BF25B989-FFB4-4D9A-94BE-D91FA450D9D1}" type="presParOf" srcId="{35612825-2BAB-4535-B295-CE64AC4A61AB}" destId="{6A00B800-66D6-4A8C-AAA7-51F3A5968E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7862F9-FB5B-4C15-ADC0-BDC76650E23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045F4B-89A8-4A2C-8301-77BADD2FF79C}">
      <dgm:prSet/>
      <dgm:spPr/>
      <dgm:t>
        <a:bodyPr/>
        <a:lstStyle/>
        <a:p>
          <a:r>
            <a:rPr lang="en-GB" dirty="0"/>
            <a:t>UK childhood obesity continues to increase</a:t>
          </a:r>
          <a:endParaRPr lang="en-US" dirty="0"/>
        </a:p>
      </dgm:t>
    </dgm:pt>
    <dgm:pt modelId="{4EB4D9E0-92A1-4E89-B77A-55AE005086A9}" type="parTrans" cxnId="{34E790F1-CBE7-41AA-86F8-99E2B545A203}">
      <dgm:prSet/>
      <dgm:spPr/>
      <dgm:t>
        <a:bodyPr/>
        <a:lstStyle/>
        <a:p>
          <a:endParaRPr lang="en-US"/>
        </a:p>
      </dgm:t>
    </dgm:pt>
    <dgm:pt modelId="{D57AC61E-D5CA-44F8-972E-FD21261B265B}" type="sibTrans" cxnId="{34E790F1-CBE7-41AA-86F8-99E2B545A203}">
      <dgm:prSet/>
      <dgm:spPr/>
      <dgm:t>
        <a:bodyPr/>
        <a:lstStyle/>
        <a:p>
          <a:endParaRPr lang="en-US"/>
        </a:p>
      </dgm:t>
    </dgm:pt>
    <dgm:pt modelId="{151060AC-CE9D-4348-A459-751F92C25034}">
      <dgm:prSet/>
      <dgm:spPr/>
      <dgm:t>
        <a:bodyPr/>
        <a:lstStyle/>
        <a:p>
          <a:r>
            <a:rPr lang="en-GB"/>
            <a:t>1 in 7 children in aged 2-15 in England were obese in 2022. </a:t>
          </a:r>
          <a:endParaRPr lang="en-US"/>
        </a:p>
      </dgm:t>
    </dgm:pt>
    <dgm:pt modelId="{44538900-1FBA-4E6A-B831-5307E47E9317}" type="parTrans" cxnId="{F657E782-6912-4462-B140-8336BC0124BB}">
      <dgm:prSet/>
      <dgm:spPr/>
      <dgm:t>
        <a:bodyPr/>
        <a:lstStyle/>
        <a:p>
          <a:endParaRPr lang="en-US"/>
        </a:p>
      </dgm:t>
    </dgm:pt>
    <dgm:pt modelId="{B68A7910-ABE1-49D3-9AE2-8C3099B175B7}" type="sibTrans" cxnId="{F657E782-6912-4462-B140-8336BC0124BB}">
      <dgm:prSet/>
      <dgm:spPr/>
      <dgm:t>
        <a:bodyPr/>
        <a:lstStyle/>
        <a:p>
          <a:endParaRPr lang="en-US"/>
        </a:p>
      </dgm:t>
    </dgm:pt>
    <dgm:pt modelId="{0342A1CB-0B6F-43D0-8B85-51E5A62322F3}">
      <dgm:prSet/>
      <dgm:spPr/>
      <dgm:t>
        <a:bodyPr/>
        <a:lstStyle/>
        <a:p>
          <a:r>
            <a:rPr lang="en-GB"/>
            <a:t>26.2% children considered overweight or obese in Wales </a:t>
          </a:r>
          <a:endParaRPr lang="en-US"/>
        </a:p>
      </dgm:t>
    </dgm:pt>
    <dgm:pt modelId="{CEF6998C-4E9B-4621-A91A-D021BB227C8D}" type="parTrans" cxnId="{3F5E51B6-FEC1-4A81-853B-BA578FB4114A}">
      <dgm:prSet/>
      <dgm:spPr/>
      <dgm:t>
        <a:bodyPr/>
        <a:lstStyle/>
        <a:p>
          <a:endParaRPr lang="en-US"/>
        </a:p>
      </dgm:t>
    </dgm:pt>
    <dgm:pt modelId="{C9DFBB30-5F37-4ED1-B646-C76BE6B1EFF9}" type="sibTrans" cxnId="{3F5E51B6-FEC1-4A81-853B-BA578FB4114A}">
      <dgm:prSet/>
      <dgm:spPr/>
      <dgm:t>
        <a:bodyPr/>
        <a:lstStyle/>
        <a:p>
          <a:endParaRPr lang="en-US"/>
        </a:p>
      </dgm:t>
    </dgm:pt>
    <dgm:pt modelId="{F2766298-A43F-4AFC-B2CE-8E3A7E445CE5}" type="pres">
      <dgm:prSet presAssocID="{DF7862F9-FB5B-4C15-ADC0-BDC76650E237}" presName="vert0" presStyleCnt="0">
        <dgm:presLayoutVars>
          <dgm:dir/>
          <dgm:animOne val="branch"/>
          <dgm:animLvl val="lvl"/>
        </dgm:presLayoutVars>
      </dgm:prSet>
      <dgm:spPr/>
    </dgm:pt>
    <dgm:pt modelId="{5BCF54E3-4B20-479D-80B3-C911A10BE640}" type="pres">
      <dgm:prSet presAssocID="{94045F4B-89A8-4A2C-8301-77BADD2FF79C}" presName="thickLine" presStyleLbl="alignNode1" presStyleIdx="0" presStyleCnt="3"/>
      <dgm:spPr/>
    </dgm:pt>
    <dgm:pt modelId="{BD113485-79B3-4DDB-969D-6F0B1F91BF73}" type="pres">
      <dgm:prSet presAssocID="{94045F4B-89A8-4A2C-8301-77BADD2FF79C}" presName="horz1" presStyleCnt="0"/>
      <dgm:spPr/>
    </dgm:pt>
    <dgm:pt modelId="{86E85EFD-5C81-4295-B7B3-3CF11F152297}" type="pres">
      <dgm:prSet presAssocID="{94045F4B-89A8-4A2C-8301-77BADD2FF79C}" presName="tx1" presStyleLbl="revTx" presStyleIdx="0" presStyleCnt="3"/>
      <dgm:spPr/>
    </dgm:pt>
    <dgm:pt modelId="{53EF2354-DA97-4D72-87C0-43E95463DE35}" type="pres">
      <dgm:prSet presAssocID="{94045F4B-89A8-4A2C-8301-77BADD2FF79C}" presName="vert1" presStyleCnt="0"/>
      <dgm:spPr/>
    </dgm:pt>
    <dgm:pt modelId="{EB07F525-42A0-4EE1-BB59-28CCEA39E19E}" type="pres">
      <dgm:prSet presAssocID="{151060AC-CE9D-4348-A459-751F92C25034}" presName="thickLine" presStyleLbl="alignNode1" presStyleIdx="1" presStyleCnt="3"/>
      <dgm:spPr/>
    </dgm:pt>
    <dgm:pt modelId="{6A5026A1-B226-4D91-98C1-E10D89711D87}" type="pres">
      <dgm:prSet presAssocID="{151060AC-CE9D-4348-A459-751F92C25034}" presName="horz1" presStyleCnt="0"/>
      <dgm:spPr/>
    </dgm:pt>
    <dgm:pt modelId="{4AF3EF2E-400A-4D3B-B4D0-26D11556F4F0}" type="pres">
      <dgm:prSet presAssocID="{151060AC-CE9D-4348-A459-751F92C25034}" presName="tx1" presStyleLbl="revTx" presStyleIdx="1" presStyleCnt="3"/>
      <dgm:spPr/>
    </dgm:pt>
    <dgm:pt modelId="{8D6E6A0C-9EB6-40BE-8DE5-10C2B5244DDC}" type="pres">
      <dgm:prSet presAssocID="{151060AC-CE9D-4348-A459-751F92C25034}" presName="vert1" presStyleCnt="0"/>
      <dgm:spPr/>
    </dgm:pt>
    <dgm:pt modelId="{1515ABA4-9231-4C14-9989-8651711A183C}" type="pres">
      <dgm:prSet presAssocID="{0342A1CB-0B6F-43D0-8B85-51E5A62322F3}" presName="thickLine" presStyleLbl="alignNode1" presStyleIdx="2" presStyleCnt="3"/>
      <dgm:spPr/>
    </dgm:pt>
    <dgm:pt modelId="{FCFA5188-7981-4B9E-B08D-59FE137012B4}" type="pres">
      <dgm:prSet presAssocID="{0342A1CB-0B6F-43D0-8B85-51E5A62322F3}" presName="horz1" presStyleCnt="0"/>
      <dgm:spPr/>
    </dgm:pt>
    <dgm:pt modelId="{4F2C5709-C383-49F0-B191-9860793DCACB}" type="pres">
      <dgm:prSet presAssocID="{0342A1CB-0B6F-43D0-8B85-51E5A62322F3}" presName="tx1" presStyleLbl="revTx" presStyleIdx="2" presStyleCnt="3"/>
      <dgm:spPr/>
    </dgm:pt>
    <dgm:pt modelId="{B68A2814-9332-4858-A3D5-5CB9DFD90E9A}" type="pres">
      <dgm:prSet presAssocID="{0342A1CB-0B6F-43D0-8B85-51E5A62322F3}" presName="vert1" presStyleCnt="0"/>
      <dgm:spPr/>
    </dgm:pt>
  </dgm:ptLst>
  <dgm:cxnLst>
    <dgm:cxn modelId="{79015A12-7A70-4CC5-8C0C-7B856E23ADFC}" type="presOf" srcId="{151060AC-CE9D-4348-A459-751F92C25034}" destId="{4AF3EF2E-400A-4D3B-B4D0-26D11556F4F0}" srcOrd="0" destOrd="0" presId="urn:microsoft.com/office/officeart/2008/layout/LinedList"/>
    <dgm:cxn modelId="{1C63273D-9916-49C5-BECD-E1D8182E7DB4}" type="presOf" srcId="{0342A1CB-0B6F-43D0-8B85-51E5A62322F3}" destId="{4F2C5709-C383-49F0-B191-9860793DCACB}" srcOrd="0" destOrd="0" presId="urn:microsoft.com/office/officeart/2008/layout/LinedList"/>
    <dgm:cxn modelId="{EAA11650-C517-4C5B-A19C-AC09E90B1264}" type="presOf" srcId="{94045F4B-89A8-4A2C-8301-77BADD2FF79C}" destId="{86E85EFD-5C81-4295-B7B3-3CF11F152297}" srcOrd="0" destOrd="0" presId="urn:microsoft.com/office/officeart/2008/layout/LinedList"/>
    <dgm:cxn modelId="{F657E782-6912-4462-B140-8336BC0124BB}" srcId="{DF7862F9-FB5B-4C15-ADC0-BDC76650E237}" destId="{151060AC-CE9D-4348-A459-751F92C25034}" srcOrd="1" destOrd="0" parTransId="{44538900-1FBA-4E6A-B831-5307E47E9317}" sibTransId="{B68A7910-ABE1-49D3-9AE2-8C3099B175B7}"/>
    <dgm:cxn modelId="{3F5E51B6-FEC1-4A81-853B-BA578FB4114A}" srcId="{DF7862F9-FB5B-4C15-ADC0-BDC76650E237}" destId="{0342A1CB-0B6F-43D0-8B85-51E5A62322F3}" srcOrd="2" destOrd="0" parTransId="{CEF6998C-4E9B-4621-A91A-D021BB227C8D}" sibTransId="{C9DFBB30-5F37-4ED1-B646-C76BE6B1EFF9}"/>
    <dgm:cxn modelId="{1CF2B7CD-1F22-4F58-8150-E17E223A9B83}" type="presOf" srcId="{DF7862F9-FB5B-4C15-ADC0-BDC76650E237}" destId="{F2766298-A43F-4AFC-B2CE-8E3A7E445CE5}" srcOrd="0" destOrd="0" presId="urn:microsoft.com/office/officeart/2008/layout/LinedList"/>
    <dgm:cxn modelId="{34E790F1-CBE7-41AA-86F8-99E2B545A203}" srcId="{DF7862F9-FB5B-4C15-ADC0-BDC76650E237}" destId="{94045F4B-89A8-4A2C-8301-77BADD2FF79C}" srcOrd="0" destOrd="0" parTransId="{4EB4D9E0-92A1-4E89-B77A-55AE005086A9}" sibTransId="{D57AC61E-D5CA-44F8-972E-FD21261B265B}"/>
    <dgm:cxn modelId="{9A2101C9-61D7-4873-BB04-EC01BCFB306A}" type="presParOf" srcId="{F2766298-A43F-4AFC-B2CE-8E3A7E445CE5}" destId="{5BCF54E3-4B20-479D-80B3-C911A10BE640}" srcOrd="0" destOrd="0" presId="urn:microsoft.com/office/officeart/2008/layout/LinedList"/>
    <dgm:cxn modelId="{E20747D6-2357-4DFC-A73B-6FF2FF9B96EA}" type="presParOf" srcId="{F2766298-A43F-4AFC-B2CE-8E3A7E445CE5}" destId="{BD113485-79B3-4DDB-969D-6F0B1F91BF73}" srcOrd="1" destOrd="0" presId="urn:microsoft.com/office/officeart/2008/layout/LinedList"/>
    <dgm:cxn modelId="{9243CE35-0139-4DE0-BB60-8637CC777917}" type="presParOf" srcId="{BD113485-79B3-4DDB-969D-6F0B1F91BF73}" destId="{86E85EFD-5C81-4295-B7B3-3CF11F152297}" srcOrd="0" destOrd="0" presId="urn:microsoft.com/office/officeart/2008/layout/LinedList"/>
    <dgm:cxn modelId="{A9235B59-EECA-41A1-9D9C-F96F5B72428F}" type="presParOf" srcId="{BD113485-79B3-4DDB-969D-6F0B1F91BF73}" destId="{53EF2354-DA97-4D72-87C0-43E95463DE35}" srcOrd="1" destOrd="0" presId="urn:microsoft.com/office/officeart/2008/layout/LinedList"/>
    <dgm:cxn modelId="{83373ABD-8860-4A64-A13A-898E3F00EB4A}" type="presParOf" srcId="{F2766298-A43F-4AFC-B2CE-8E3A7E445CE5}" destId="{EB07F525-42A0-4EE1-BB59-28CCEA39E19E}" srcOrd="2" destOrd="0" presId="urn:microsoft.com/office/officeart/2008/layout/LinedList"/>
    <dgm:cxn modelId="{C82125AB-713A-422D-87DB-5D12E22223B5}" type="presParOf" srcId="{F2766298-A43F-4AFC-B2CE-8E3A7E445CE5}" destId="{6A5026A1-B226-4D91-98C1-E10D89711D87}" srcOrd="3" destOrd="0" presId="urn:microsoft.com/office/officeart/2008/layout/LinedList"/>
    <dgm:cxn modelId="{2E9065A2-F5CE-402C-92A4-B428B62D18B0}" type="presParOf" srcId="{6A5026A1-B226-4D91-98C1-E10D89711D87}" destId="{4AF3EF2E-400A-4D3B-B4D0-26D11556F4F0}" srcOrd="0" destOrd="0" presId="urn:microsoft.com/office/officeart/2008/layout/LinedList"/>
    <dgm:cxn modelId="{2637B41F-5068-492A-B664-A3DB528F6DDE}" type="presParOf" srcId="{6A5026A1-B226-4D91-98C1-E10D89711D87}" destId="{8D6E6A0C-9EB6-40BE-8DE5-10C2B5244DDC}" srcOrd="1" destOrd="0" presId="urn:microsoft.com/office/officeart/2008/layout/LinedList"/>
    <dgm:cxn modelId="{8D6C4412-9B2A-40D8-B5F5-3E4680B4008B}" type="presParOf" srcId="{F2766298-A43F-4AFC-B2CE-8E3A7E445CE5}" destId="{1515ABA4-9231-4C14-9989-8651711A183C}" srcOrd="4" destOrd="0" presId="urn:microsoft.com/office/officeart/2008/layout/LinedList"/>
    <dgm:cxn modelId="{09EEBD05-2474-4DE4-98A8-C13CB23B89CB}" type="presParOf" srcId="{F2766298-A43F-4AFC-B2CE-8E3A7E445CE5}" destId="{FCFA5188-7981-4B9E-B08D-59FE137012B4}" srcOrd="5" destOrd="0" presId="urn:microsoft.com/office/officeart/2008/layout/LinedList"/>
    <dgm:cxn modelId="{7F91511D-8976-417D-B707-A46C8919F98D}" type="presParOf" srcId="{FCFA5188-7981-4B9E-B08D-59FE137012B4}" destId="{4F2C5709-C383-49F0-B191-9860793DCACB}" srcOrd="0" destOrd="0" presId="urn:microsoft.com/office/officeart/2008/layout/LinedList"/>
    <dgm:cxn modelId="{A6FEE1E9-0E94-40E8-8EDD-53C59E59868B}" type="presParOf" srcId="{FCFA5188-7981-4B9E-B08D-59FE137012B4}" destId="{B68A2814-9332-4858-A3D5-5CB9DFD90E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F80A553-58FE-4235-B8EF-309E0F9DAB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DC80F8-1FAF-41B9-BD1E-D7F69C08743A}">
      <dgm:prSet/>
      <dgm:spPr/>
      <dgm:t>
        <a:bodyPr/>
        <a:lstStyle/>
        <a:p>
          <a:r>
            <a:rPr lang="en-GB"/>
            <a:t>General improvements to overall health for the general population </a:t>
          </a:r>
          <a:endParaRPr lang="en-US"/>
        </a:p>
      </dgm:t>
    </dgm:pt>
    <dgm:pt modelId="{8D860E02-D59B-4E94-AEB2-A56FC3C5E80B}" type="parTrans" cxnId="{2B752FC2-2BB6-4105-9012-671990AB8593}">
      <dgm:prSet/>
      <dgm:spPr/>
      <dgm:t>
        <a:bodyPr/>
        <a:lstStyle/>
        <a:p>
          <a:endParaRPr lang="en-US"/>
        </a:p>
      </dgm:t>
    </dgm:pt>
    <dgm:pt modelId="{C302DB21-36A6-4E2F-A6E9-353B6BA8F65A}" type="sibTrans" cxnId="{2B752FC2-2BB6-4105-9012-671990AB8593}">
      <dgm:prSet/>
      <dgm:spPr/>
      <dgm:t>
        <a:bodyPr/>
        <a:lstStyle/>
        <a:p>
          <a:endParaRPr lang="en-US"/>
        </a:p>
      </dgm:t>
    </dgm:pt>
    <dgm:pt modelId="{609CF338-96F5-4A32-8311-9CF1A0DD2875}">
      <dgm:prSet/>
      <dgm:spPr/>
      <dgm:t>
        <a:bodyPr/>
        <a:lstStyle/>
        <a:p>
          <a:r>
            <a:rPr lang="en-GB"/>
            <a:t>Considerable increase in steps </a:t>
          </a:r>
          <a:endParaRPr lang="en-US"/>
        </a:p>
      </dgm:t>
    </dgm:pt>
    <dgm:pt modelId="{2F29A75C-2F3E-44B1-A683-90E2D3DD6AA6}" type="parTrans" cxnId="{C34D5945-16A0-4BFB-807C-4B930ECD7B65}">
      <dgm:prSet/>
      <dgm:spPr/>
      <dgm:t>
        <a:bodyPr/>
        <a:lstStyle/>
        <a:p>
          <a:endParaRPr lang="en-US"/>
        </a:p>
      </dgm:t>
    </dgm:pt>
    <dgm:pt modelId="{F8337A0A-D6C3-4D38-BC49-68DA26392F2F}" type="sibTrans" cxnId="{C34D5945-16A0-4BFB-807C-4B930ECD7B65}">
      <dgm:prSet/>
      <dgm:spPr/>
      <dgm:t>
        <a:bodyPr/>
        <a:lstStyle/>
        <a:p>
          <a:endParaRPr lang="en-US"/>
        </a:p>
      </dgm:t>
    </dgm:pt>
    <dgm:pt modelId="{5C7DCFD5-0CBA-445C-B36E-B0BDE4905C5E}">
      <dgm:prSet/>
      <dgm:spPr/>
      <dgm:t>
        <a:bodyPr/>
        <a:lstStyle/>
        <a:p>
          <a:r>
            <a:rPr lang="en-GB"/>
            <a:t>Children fitness levels improve but fat storage negatively affected. </a:t>
          </a:r>
          <a:endParaRPr lang="en-US"/>
        </a:p>
      </dgm:t>
    </dgm:pt>
    <dgm:pt modelId="{9F1DD924-CE27-4AB1-8B05-EBB0CC118853}" type="parTrans" cxnId="{30B18147-E161-4C23-B1FB-6F1BBF2D469A}">
      <dgm:prSet/>
      <dgm:spPr/>
      <dgm:t>
        <a:bodyPr/>
        <a:lstStyle/>
        <a:p>
          <a:endParaRPr lang="en-US"/>
        </a:p>
      </dgm:t>
    </dgm:pt>
    <dgm:pt modelId="{8FD91AD8-DECF-4398-ACDE-4E64CA55BEFB}" type="sibTrans" cxnId="{30B18147-E161-4C23-B1FB-6F1BBF2D469A}">
      <dgm:prSet/>
      <dgm:spPr/>
      <dgm:t>
        <a:bodyPr/>
        <a:lstStyle/>
        <a:p>
          <a:endParaRPr lang="en-US"/>
        </a:p>
      </dgm:t>
    </dgm:pt>
    <dgm:pt modelId="{457BC839-12B0-45A3-BAD4-9ADBFB131AC8}">
      <dgm:prSet/>
      <dgm:spPr/>
      <dgm:t>
        <a:bodyPr/>
        <a:lstStyle/>
        <a:p>
          <a:r>
            <a:rPr lang="en-GB"/>
            <a:t>Improvement to mental health symptoms (depression) </a:t>
          </a:r>
          <a:endParaRPr lang="en-US"/>
        </a:p>
      </dgm:t>
    </dgm:pt>
    <dgm:pt modelId="{FF470914-E1AA-4B38-8A97-F202AB6656E2}" type="parTrans" cxnId="{84688CC0-2422-45A1-9874-98AB20A547FE}">
      <dgm:prSet/>
      <dgm:spPr/>
      <dgm:t>
        <a:bodyPr/>
        <a:lstStyle/>
        <a:p>
          <a:endParaRPr lang="en-US"/>
        </a:p>
      </dgm:t>
    </dgm:pt>
    <dgm:pt modelId="{99FED17B-5C9E-425A-A217-1FE67A3B52AE}" type="sibTrans" cxnId="{84688CC0-2422-45A1-9874-98AB20A547FE}">
      <dgm:prSet/>
      <dgm:spPr/>
      <dgm:t>
        <a:bodyPr/>
        <a:lstStyle/>
        <a:p>
          <a:endParaRPr lang="en-US"/>
        </a:p>
      </dgm:t>
    </dgm:pt>
    <dgm:pt modelId="{F22B87E8-61FF-43E1-95B5-F676D3374300}">
      <dgm:prSet/>
      <dgm:spPr/>
      <dgm:t>
        <a:bodyPr/>
        <a:lstStyle/>
        <a:p>
          <a:r>
            <a:rPr lang="en-GB"/>
            <a:t>Did not improve moderate to vigorous levels. </a:t>
          </a:r>
          <a:endParaRPr lang="en-US"/>
        </a:p>
      </dgm:t>
    </dgm:pt>
    <dgm:pt modelId="{3249E124-FAFE-44AF-97B3-590F8182C4F6}" type="parTrans" cxnId="{0DD99995-0AF2-42E0-9D8F-0D94A63DDC4D}">
      <dgm:prSet/>
      <dgm:spPr/>
      <dgm:t>
        <a:bodyPr/>
        <a:lstStyle/>
        <a:p>
          <a:endParaRPr lang="en-US"/>
        </a:p>
      </dgm:t>
    </dgm:pt>
    <dgm:pt modelId="{7EF8BBC2-D218-43D4-A719-73793017D1D9}" type="sibTrans" cxnId="{0DD99995-0AF2-42E0-9D8F-0D94A63DDC4D}">
      <dgm:prSet/>
      <dgm:spPr/>
      <dgm:t>
        <a:bodyPr/>
        <a:lstStyle/>
        <a:p>
          <a:endParaRPr lang="en-US"/>
        </a:p>
      </dgm:t>
    </dgm:pt>
    <dgm:pt modelId="{33B0188C-866B-49CE-B78D-80791B6623CD}">
      <dgm:prSet/>
      <dgm:spPr/>
      <dgm:t>
        <a:bodyPr/>
        <a:lstStyle/>
        <a:p>
          <a:r>
            <a:rPr lang="en-GB"/>
            <a:t>There is limited consensus on the impact of smart devices. (Au et al,2024)  </a:t>
          </a:r>
          <a:endParaRPr lang="en-US"/>
        </a:p>
      </dgm:t>
    </dgm:pt>
    <dgm:pt modelId="{047F67C7-757A-4F2B-B756-43E0FD6D4DD2}" type="parTrans" cxnId="{5AA95797-630F-4377-BAD6-919AC3096036}">
      <dgm:prSet/>
      <dgm:spPr/>
      <dgm:t>
        <a:bodyPr/>
        <a:lstStyle/>
        <a:p>
          <a:endParaRPr lang="en-US"/>
        </a:p>
      </dgm:t>
    </dgm:pt>
    <dgm:pt modelId="{AB380835-BF95-403F-AF25-E59C25EFFB89}" type="sibTrans" cxnId="{5AA95797-630F-4377-BAD6-919AC3096036}">
      <dgm:prSet/>
      <dgm:spPr/>
      <dgm:t>
        <a:bodyPr/>
        <a:lstStyle/>
        <a:p>
          <a:endParaRPr lang="en-US"/>
        </a:p>
      </dgm:t>
    </dgm:pt>
    <dgm:pt modelId="{F3F696B5-2BE0-442D-96A8-4BB13F3EB392}" type="pres">
      <dgm:prSet presAssocID="{0F80A553-58FE-4235-B8EF-309E0F9DABFD}" presName="linear" presStyleCnt="0">
        <dgm:presLayoutVars>
          <dgm:animLvl val="lvl"/>
          <dgm:resizeHandles val="exact"/>
        </dgm:presLayoutVars>
      </dgm:prSet>
      <dgm:spPr/>
    </dgm:pt>
    <dgm:pt modelId="{13FB4688-B017-4DB5-A505-9F40BB344BB4}" type="pres">
      <dgm:prSet presAssocID="{72DC80F8-1FAF-41B9-BD1E-D7F69C08743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96AA8A8-7A4B-4E2C-A7A4-584A43B0F5FF}" type="pres">
      <dgm:prSet presAssocID="{C302DB21-36A6-4E2F-A6E9-353B6BA8F65A}" presName="spacer" presStyleCnt="0"/>
      <dgm:spPr/>
    </dgm:pt>
    <dgm:pt modelId="{DF345218-9DBC-4129-8C7B-CEF555C96790}" type="pres">
      <dgm:prSet presAssocID="{609CF338-96F5-4A32-8311-9CF1A0DD287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68103F3-6FEC-4480-8243-50FCA895440B}" type="pres">
      <dgm:prSet presAssocID="{F8337A0A-D6C3-4D38-BC49-68DA26392F2F}" presName="spacer" presStyleCnt="0"/>
      <dgm:spPr/>
    </dgm:pt>
    <dgm:pt modelId="{A4C6BE47-B2E8-46B7-971D-4166CE53EC49}" type="pres">
      <dgm:prSet presAssocID="{5C7DCFD5-0CBA-445C-B36E-B0BDE4905C5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AFE247D-A551-4F7C-8D07-41ACF5C3B0EA}" type="pres">
      <dgm:prSet presAssocID="{8FD91AD8-DECF-4398-ACDE-4E64CA55BEFB}" presName="spacer" presStyleCnt="0"/>
      <dgm:spPr/>
    </dgm:pt>
    <dgm:pt modelId="{E551E91C-3465-4CE0-A0D3-C5223F6EFDB9}" type="pres">
      <dgm:prSet presAssocID="{457BC839-12B0-45A3-BAD4-9ADBFB131AC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3CCEC65-C03B-427D-B392-44E723DE8365}" type="pres">
      <dgm:prSet presAssocID="{99FED17B-5C9E-425A-A217-1FE67A3B52AE}" presName="spacer" presStyleCnt="0"/>
      <dgm:spPr/>
    </dgm:pt>
    <dgm:pt modelId="{1F9A3168-6220-4A01-87CD-47327A9E90C1}" type="pres">
      <dgm:prSet presAssocID="{F22B87E8-61FF-43E1-95B5-F676D337430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447017D-518F-4F92-A6E0-7191C781355E}" type="pres">
      <dgm:prSet presAssocID="{7EF8BBC2-D218-43D4-A719-73793017D1D9}" presName="spacer" presStyleCnt="0"/>
      <dgm:spPr/>
    </dgm:pt>
    <dgm:pt modelId="{A53CF25B-7A1A-4F44-AF15-38FF3D1A8C9B}" type="pres">
      <dgm:prSet presAssocID="{33B0188C-866B-49CE-B78D-80791B6623C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A1BBB0F-906E-4223-9EFA-C5C8802F135A}" type="presOf" srcId="{5C7DCFD5-0CBA-445C-B36E-B0BDE4905C5E}" destId="{A4C6BE47-B2E8-46B7-971D-4166CE53EC49}" srcOrd="0" destOrd="0" presId="urn:microsoft.com/office/officeart/2005/8/layout/vList2"/>
    <dgm:cxn modelId="{C34D5945-16A0-4BFB-807C-4B930ECD7B65}" srcId="{0F80A553-58FE-4235-B8EF-309E0F9DABFD}" destId="{609CF338-96F5-4A32-8311-9CF1A0DD2875}" srcOrd="1" destOrd="0" parTransId="{2F29A75C-2F3E-44B1-A683-90E2D3DD6AA6}" sibTransId="{F8337A0A-D6C3-4D38-BC49-68DA26392F2F}"/>
    <dgm:cxn modelId="{30B18147-E161-4C23-B1FB-6F1BBF2D469A}" srcId="{0F80A553-58FE-4235-B8EF-309E0F9DABFD}" destId="{5C7DCFD5-0CBA-445C-B36E-B0BDE4905C5E}" srcOrd="2" destOrd="0" parTransId="{9F1DD924-CE27-4AB1-8B05-EBB0CC118853}" sibTransId="{8FD91AD8-DECF-4398-ACDE-4E64CA55BEFB}"/>
    <dgm:cxn modelId="{179D3B4F-19DE-4E2C-8A08-69F3F516BF1D}" type="presOf" srcId="{33B0188C-866B-49CE-B78D-80791B6623CD}" destId="{A53CF25B-7A1A-4F44-AF15-38FF3D1A8C9B}" srcOrd="0" destOrd="0" presId="urn:microsoft.com/office/officeart/2005/8/layout/vList2"/>
    <dgm:cxn modelId="{0DD99995-0AF2-42E0-9D8F-0D94A63DDC4D}" srcId="{0F80A553-58FE-4235-B8EF-309E0F9DABFD}" destId="{F22B87E8-61FF-43E1-95B5-F676D3374300}" srcOrd="4" destOrd="0" parTransId="{3249E124-FAFE-44AF-97B3-590F8182C4F6}" sibTransId="{7EF8BBC2-D218-43D4-A719-73793017D1D9}"/>
    <dgm:cxn modelId="{5AA95797-630F-4377-BAD6-919AC3096036}" srcId="{0F80A553-58FE-4235-B8EF-309E0F9DABFD}" destId="{33B0188C-866B-49CE-B78D-80791B6623CD}" srcOrd="5" destOrd="0" parTransId="{047F67C7-757A-4F2B-B756-43E0FD6D4DD2}" sibTransId="{AB380835-BF95-403F-AF25-E59C25EFFB89}"/>
    <dgm:cxn modelId="{D832DCA1-9877-4E17-9019-CDD43199FD94}" type="presOf" srcId="{609CF338-96F5-4A32-8311-9CF1A0DD2875}" destId="{DF345218-9DBC-4129-8C7B-CEF555C96790}" srcOrd="0" destOrd="0" presId="urn:microsoft.com/office/officeart/2005/8/layout/vList2"/>
    <dgm:cxn modelId="{32A373B5-D2BE-40B2-BC84-CBACA2A11789}" type="presOf" srcId="{72DC80F8-1FAF-41B9-BD1E-D7F69C08743A}" destId="{13FB4688-B017-4DB5-A505-9F40BB344BB4}" srcOrd="0" destOrd="0" presId="urn:microsoft.com/office/officeart/2005/8/layout/vList2"/>
    <dgm:cxn modelId="{84688CC0-2422-45A1-9874-98AB20A547FE}" srcId="{0F80A553-58FE-4235-B8EF-309E0F9DABFD}" destId="{457BC839-12B0-45A3-BAD4-9ADBFB131AC8}" srcOrd="3" destOrd="0" parTransId="{FF470914-E1AA-4B38-8A97-F202AB6656E2}" sibTransId="{99FED17B-5C9E-425A-A217-1FE67A3B52AE}"/>
    <dgm:cxn modelId="{2B752FC2-2BB6-4105-9012-671990AB8593}" srcId="{0F80A553-58FE-4235-B8EF-309E0F9DABFD}" destId="{72DC80F8-1FAF-41B9-BD1E-D7F69C08743A}" srcOrd="0" destOrd="0" parTransId="{8D860E02-D59B-4E94-AEB2-A56FC3C5E80B}" sibTransId="{C302DB21-36A6-4E2F-A6E9-353B6BA8F65A}"/>
    <dgm:cxn modelId="{F1D8B8CA-B766-4279-AE2C-D3445F2A63A0}" type="presOf" srcId="{0F80A553-58FE-4235-B8EF-309E0F9DABFD}" destId="{F3F696B5-2BE0-442D-96A8-4BB13F3EB392}" srcOrd="0" destOrd="0" presId="urn:microsoft.com/office/officeart/2005/8/layout/vList2"/>
    <dgm:cxn modelId="{3C91D3CE-005D-4ED3-9BE2-2DB7E4D673A6}" type="presOf" srcId="{F22B87E8-61FF-43E1-95B5-F676D3374300}" destId="{1F9A3168-6220-4A01-87CD-47327A9E90C1}" srcOrd="0" destOrd="0" presId="urn:microsoft.com/office/officeart/2005/8/layout/vList2"/>
    <dgm:cxn modelId="{8C4D00E5-B41A-4C3B-A7FF-324EAB366F9D}" type="presOf" srcId="{457BC839-12B0-45A3-BAD4-9ADBFB131AC8}" destId="{E551E91C-3465-4CE0-A0D3-C5223F6EFDB9}" srcOrd="0" destOrd="0" presId="urn:microsoft.com/office/officeart/2005/8/layout/vList2"/>
    <dgm:cxn modelId="{2B90F810-52BA-46F8-AC73-5930B2A4A830}" type="presParOf" srcId="{F3F696B5-2BE0-442D-96A8-4BB13F3EB392}" destId="{13FB4688-B017-4DB5-A505-9F40BB344BB4}" srcOrd="0" destOrd="0" presId="urn:microsoft.com/office/officeart/2005/8/layout/vList2"/>
    <dgm:cxn modelId="{F26F6BCC-10B3-4C0D-A102-0A586F192F41}" type="presParOf" srcId="{F3F696B5-2BE0-442D-96A8-4BB13F3EB392}" destId="{996AA8A8-7A4B-4E2C-A7A4-584A43B0F5FF}" srcOrd="1" destOrd="0" presId="urn:microsoft.com/office/officeart/2005/8/layout/vList2"/>
    <dgm:cxn modelId="{404D73D4-502F-4BED-8C82-BCDE09E328DA}" type="presParOf" srcId="{F3F696B5-2BE0-442D-96A8-4BB13F3EB392}" destId="{DF345218-9DBC-4129-8C7B-CEF555C96790}" srcOrd="2" destOrd="0" presId="urn:microsoft.com/office/officeart/2005/8/layout/vList2"/>
    <dgm:cxn modelId="{483E4B86-A6E2-4786-9F55-758505ADEA28}" type="presParOf" srcId="{F3F696B5-2BE0-442D-96A8-4BB13F3EB392}" destId="{468103F3-6FEC-4480-8243-50FCA895440B}" srcOrd="3" destOrd="0" presId="urn:microsoft.com/office/officeart/2005/8/layout/vList2"/>
    <dgm:cxn modelId="{417815EE-31FA-4D49-A051-79E30293775D}" type="presParOf" srcId="{F3F696B5-2BE0-442D-96A8-4BB13F3EB392}" destId="{A4C6BE47-B2E8-46B7-971D-4166CE53EC49}" srcOrd="4" destOrd="0" presId="urn:microsoft.com/office/officeart/2005/8/layout/vList2"/>
    <dgm:cxn modelId="{C4D5CA86-DDC6-4D30-9148-E01C8731A27C}" type="presParOf" srcId="{F3F696B5-2BE0-442D-96A8-4BB13F3EB392}" destId="{8AFE247D-A551-4F7C-8D07-41ACF5C3B0EA}" srcOrd="5" destOrd="0" presId="urn:microsoft.com/office/officeart/2005/8/layout/vList2"/>
    <dgm:cxn modelId="{9C0A2F0C-BB3B-4B3B-A74D-A27A801CA6A8}" type="presParOf" srcId="{F3F696B5-2BE0-442D-96A8-4BB13F3EB392}" destId="{E551E91C-3465-4CE0-A0D3-C5223F6EFDB9}" srcOrd="6" destOrd="0" presId="urn:microsoft.com/office/officeart/2005/8/layout/vList2"/>
    <dgm:cxn modelId="{433B9CFD-0F39-4242-A7DE-C8D0C9DFCFA4}" type="presParOf" srcId="{F3F696B5-2BE0-442D-96A8-4BB13F3EB392}" destId="{33CCEC65-C03B-427D-B392-44E723DE8365}" srcOrd="7" destOrd="0" presId="urn:microsoft.com/office/officeart/2005/8/layout/vList2"/>
    <dgm:cxn modelId="{294910CE-AEA9-4A27-8FE4-D91EDA2D0249}" type="presParOf" srcId="{F3F696B5-2BE0-442D-96A8-4BB13F3EB392}" destId="{1F9A3168-6220-4A01-87CD-47327A9E90C1}" srcOrd="8" destOrd="0" presId="urn:microsoft.com/office/officeart/2005/8/layout/vList2"/>
    <dgm:cxn modelId="{8CF3F6A8-C48A-48E9-A55A-2A8D02565770}" type="presParOf" srcId="{F3F696B5-2BE0-442D-96A8-4BB13F3EB392}" destId="{9447017D-518F-4F92-A6E0-7191C781355E}" srcOrd="9" destOrd="0" presId="urn:microsoft.com/office/officeart/2005/8/layout/vList2"/>
    <dgm:cxn modelId="{D655F791-396A-4FE7-987D-DEDD8A014345}" type="presParOf" srcId="{F3F696B5-2BE0-442D-96A8-4BB13F3EB392}" destId="{A53CF25B-7A1A-4F44-AF15-38FF3D1A8C9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A266D8-0372-44CB-A810-4555A48618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59BB0F-68C9-4482-A145-4E650BA9F02C}">
      <dgm:prSet/>
      <dgm:spPr/>
      <dgm:t>
        <a:bodyPr/>
        <a:lstStyle/>
        <a:p>
          <a:r>
            <a:rPr lang="en-GB"/>
            <a:t>The usage of SMART watches have grown in popularity in recent years, which has warranted further investigation. </a:t>
          </a:r>
          <a:endParaRPr lang="en-US"/>
        </a:p>
      </dgm:t>
    </dgm:pt>
    <dgm:pt modelId="{BD6BEE6F-91DC-42C8-8237-6C9DB0ABD489}" type="parTrans" cxnId="{80E62CC2-4F9C-4B0F-BB51-452906585A64}">
      <dgm:prSet/>
      <dgm:spPr/>
      <dgm:t>
        <a:bodyPr/>
        <a:lstStyle/>
        <a:p>
          <a:endParaRPr lang="en-US"/>
        </a:p>
      </dgm:t>
    </dgm:pt>
    <dgm:pt modelId="{E48B0199-5E39-41E0-A72B-0CB15F1B5305}" type="sibTrans" cxnId="{80E62CC2-4F9C-4B0F-BB51-452906585A64}">
      <dgm:prSet/>
      <dgm:spPr/>
      <dgm:t>
        <a:bodyPr/>
        <a:lstStyle/>
        <a:p>
          <a:endParaRPr lang="en-US"/>
        </a:p>
      </dgm:t>
    </dgm:pt>
    <dgm:pt modelId="{B8EBA702-F95F-4231-883C-B6E00E81AD1B}">
      <dgm:prSet/>
      <dgm:spPr/>
      <dgm:t>
        <a:bodyPr/>
        <a:lstStyle/>
        <a:p>
          <a:r>
            <a:rPr lang="en-GB"/>
            <a:t>Smart watches have many functions, including tracking of health outcomes. </a:t>
          </a:r>
          <a:endParaRPr lang="en-US"/>
        </a:p>
      </dgm:t>
    </dgm:pt>
    <dgm:pt modelId="{760605DD-3041-4F12-8535-1715657FB289}" type="parTrans" cxnId="{BB2F9D22-20B7-4EA5-8657-282198A6E6DB}">
      <dgm:prSet/>
      <dgm:spPr/>
      <dgm:t>
        <a:bodyPr/>
        <a:lstStyle/>
        <a:p>
          <a:endParaRPr lang="en-US"/>
        </a:p>
      </dgm:t>
    </dgm:pt>
    <dgm:pt modelId="{AED70152-B9AE-420A-9902-A708E77A9193}" type="sibTrans" cxnId="{BB2F9D22-20B7-4EA5-8657-282198A6E6DB}">
      <dgm:prSet/>
      <dgm:spPr/>
      <dgm:t>
        <a:bodyPr/>
        <a:lstStyle/>
        <a:p>
          <a:endParaRPr lang="en-US"/>
        </a:p>
      </dgm:t>
    </dgm:pt>
    <dgm:pt modelId="{54329161-B485-492E-879D-F50CB3A782D3}">
      <dgm:prSet/>
      <dgm:spPr/>
      <dgm:t>
        <a:bodyPr/>
        <a:lstStyle/>
        <a:p>
          <a:r>
            <a:rPr lang="en-GB" dirty="0"/>
            <a:t>SMART watches have been used as health interventions (Triantafyllidis et al., 2024) </a:t>
          </a:r>
          <a:endParaRPr lang="en-US" dirty="0"/>
        </a:p>
      </dgm:t>
    </dgm:pt>
    <dgm:pt modelId="{5296BFB9-E128-41BD-B7F0-E93C9F29C531}" type="parTrans" cxnId="{8C4FF9F9-C234-45EC-9020-70F7BF900D2C}">
      <dgm:prSet/>
      <dgm:spPr/>
      <dgm:t>
        <a:bodyPr/>
        <a:lstStyle/>
        <a:p>
          <a:endParaRPr lang="en-US"/>
        </a:p>
      </dgm:t>
    </dgm:pt>
    <dgm:pt modelId="{CE0F083E-FA9D-4E8C-80D3-39AF1CC55565}" type="sibTrans" cxnId="{8C4FF9F9-C234-45EC-9020-70F7BF900D2C}">
      <dgm:prSet/>
      <dgm:spPr/>
      <dgm:t>
        <a:bodyPr/>
        <a:lstStyle/>
        <a:p>
          <a:endParaRPr lang="en-US"/>
        </a:p>
      </dgm:t>
    </dgm:pt>
    <dgm:pt modelId="{807CDEBB-FDF7-4D6F-8105-8C52C259EA03}" type="pres">
      <dgm:prSet presAssocID="{22A266D8-0372-44CB-A810-4555A48618D9}" presName="root" presStyleCnt="0">
        <dgm:presLayoutVars>
          <dgm:dir/>
          <dgm:resizeHandles val="exact"/>
        </dgm:presLayoutVars>
      </dgm:prSet>
      <dgm:spPr/>
    </dgm:pt>
    <dgm:pt modelId="{0BB70DAA-8E6F-4B76-8D83-AC146ABD1541}" type="pres">
      <dgm:prSet presAssocID="{5F59BB0F-68C9-4482-A145-4E650BA9F02C}" presName="compNode" presStyleCnt="0"/>
      <dgm:spPr/>
    </dgm:pt>
    <dgm:pt modelId="{23F974B8-636F-4F9B-95C1-DE56DE8454AB}" type="pres">
      <dgm:prSet presAssocID="{5F59BB0F-68C9-4482-A145-4E650BA9F02C}" presName="bgRect" presStyleLbl="bgShp" presStyleIdx="0" presStyleCnt="3"/>
      <dgm:spPr/>
    </dgm:pt>
    <dgm:pt modelId="{75675153-311E-42DC-B16A-DA4373185115}" type="pres">
      <dgm:prSet presAssocID="{5F59BB0F-68C9-4482-A145-4E650BA9F0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ch"/>
        </a:ext>
      </dgm:extLst>
    </dgm:pt>
    <dgm:pt modelId="{404D19AF-621C-44BB-ADF0-63A263B4EFE7}" type="pres">
      <dgm:prSet presAssocID="{5F59BB0F-68C9-4482-A145-4E650BA9F02C}" presName="spaceRect" presStyleCnt="0"/>
      <dgm:spPr/>
    </dgm:pt>
    <dgm:pt modelId="{ECA5A744-27A9-4F5C-8FDB-31791A33D9B4}" type="pres">
      <dgm:prSet presAssocID="{5F59BB0F-68C9-4482-A145-4E650BA9F02C}" presName="parTx" presStyleLbl="revTx" presStyleIdx="0" presStyleCnt="3">
        <dgm:presLayoutVars>
          <dgm:chMax val="0"/>
          <dgm:chPref val="0"/>
        </dgm:presLayoutVars>
      </dgm:prSet>
      <dgm:spPr/>
    </dgm:pt>
    <dgm:pt modelId="{D2AD9BF9-F4D6-4A63-9731-497CA37EB3D7}" type="pres">
      <dgm:prSet presAssocID="{E48B0199-5E39-41E0-A72B-0CB15F1B5305}" presName="sibTrans" presStyleCnt="0"/>
      <dgm:spPr/>
    </dgm:pt>
    <dgm:pt modelId="{79B98D3A-9D5A-43BC-931B-87F8470874DF}" type="pres">
      <dgm:prSet presAssocID="{B8EBA702-F95F-4231-883C-B6E00E81AD1B}" presName="compNode" presStyleCnt="0"/>
      <dgm:spPr/>
    </dgm:pt>
    <dgm:pt modelId="{9A3E05BF-EA33-4BDA-BD71-877A80330010}" type="pres">
      <dgm:prSet presAssocID="{B8EBA702-F95F-4231-883C-B6E00E81AD1B}" presName="bgRect" presStyleLbl="bgShp" presStyleIdx="1" presStyleCnt="3"/>
      <dgm:spPr/>
    </dgm:pt>
    <dgm:pt modelId="{4C263213-A04C-4AFC-8CCB-9E9D9F2507D8}" type="pres">
      <dgm:prSet presAssocID="{B8EBA702-F95F-4231-883C-B6E00E81AD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34DBC58C-1DF9-4D35-83C2-D1BDA8B71EF0}" type="pres">
      <dgm:prSet presAssocID="{B8EBA702-F95F-4231-883C-B6E00E81AD1B}" presName="spaceRect" presStyleCnt="0"/>
      <dgm:spPr/>
    </dgm:pt>
    <dgm:pt modelId="{EA1C8963-5087-4A0F-A19F-3F9FFEBD233F}" type="pres">
      <dgm:prSet presAssocID="{B8EBA702-F95F-4231-883C-B6E00E81AD1B}" presName="parTx" presStyleLbl="revTx" presStyleIdx="1" presStyleCnt="3">
        <dgm:presLayoutVars>
          <dgm:chMax val="0"/>
          <dgm:chPref val="0"/>
        </dgm:presLayoutVars>
      </dgm:prSet>
      <dgm:spPr/>
    </dgm:pt>
    <dgm:pt modelId="{F4F6B14C-CB35-49FC-850E-97333241AE88}" type="pres">
      <dgm:prSet presAssocID="{AED70152-B9AE-420A-9902-A708E77A9193}" presName="sibTrans" presStyleCnt="0"/>
      <dgm:spPr/>
    </dgm:pt>
    <dgm:pt modelId="{B0B581F3-E503-4424-B8C0-E168AFD13A4B}" type="pres">
      <dgm:prSet presAssocID="{54329161-B485-492E-879D-F50CB3A782D3}" presName="compNode" presStyleCnt="0"/>
      <dgm:spPr/>
    </dgm:pt>
    <dgm:pt modelId="{54BED4BE-8BF9-406A-A736-46B573A06C80}" type="pres">
      <dgm:prSet presAssocID="{54329161-B485-492E-879D-F50CB3A782D3}" presName="bgRect" presStyleLbl="bgShp" presStyleIdx="2" presStyleCnt="3"/>
      <dgm:spPr/>
    </dgm:pt>
    <dgm:pt modelId="{65338304-F9EE-438E-8236-6B79375F56AB}" type="pres">
      <dgm:prSet presAssocID="{54329161-B485-492E-879D-F50CB3A782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ing"/>
        </a:ext>
      </dgm:extLst>
    </dgm:pt>
    <dgm:pt modelId="{31BAE720-C57C-4D45-926C-9CB3187969EA}" type="pres">
      <dgm:prSet presAssocID="{54329161-B485-492E-879D-F50CB3A782D3}" presName="spaceRect" presStyleCnt="0"/>
      <dgm:spPr/>
    </dgm:pt>
    <dgm:pt modelId="{10D11037-CDD2-4B88-8C1F-FF33171D750B}" type="pres">
      <dgm:prSet presAssocID="{54329161-B485-492E-879D-F50CB3A782D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B2F9D22-20B7-4EA5-8657-282198A6E6DB}" srcId="{22A266D8-0372-44CB-A810-4555A48618D9}" destId="{B8EBA702-F95F-4231-883C-B6E00E81AD1B}" srcOrd="1" destOrd="0" parTransId="{760605DD-3041-4F12-8535-1715657FB289}" sibTransId="{AED70152-B9AE-420A-9902-A708E77A9193}"/>
    <dgm:cxn modelId="{043E1F6D-DC44-4C68-AE9C-EF03C0156594}" type="presOf" srcId="{B8EBA702-F95F-4231-883C-B6E00E81AD1B}" destId="{EA1C8963-5087-4A0F-A19F-3F9FFEBD233F}" srcOrd="0" destOrd="0" presId="urn:microsoft.com/office/officeart/2018/2/layout/IconVerticalSolidList"/>
    <dgm:cxn modelId="{8051FC72-848E-44F2-9672-091585239CB5}" type="presOf" srcId="{54329161-B485-492E-879D-F50CB3A782D3}" destId="{10D11037-CDD2-4B88-8C1F-FF33171D750B}" srcOrd="0" destOrd="0" presId="urn:microsoft.com/office/officeart/2018/2/layout/IconVerticalSolidList"/>
    <dgm:cxn modelId="{36DE42A0-8EFA-4626-8D56-76E1BC2761D6}" type="presOf" srcId="{22A266D8-0372-44CB-A810-4555A48618D9}" destId="{807CDEBB-FDF7-4D6F-8105-8C52C259EA03}" srcOrd="0" destOrd="0" presId="urn:microsoft.com/office/officeart/2018/2/layout/IconVerticalSolidList"/>
    <dgm:cxn modelId="{E724D2B2-74FE-427C-9706-C383557EA844}" type="presOf" srcId="{5F59BB0F-68C9-4482-A145-4E650BA9F02C}" destId="{ECA5A744-27A9-4F5C-8FDB-31791A33D9B4}" srcOrd="0" destOrd="0" presId="urn:microsoft.com/office/officeart/2018/2/layout/IconVerticalSolidList"/>
    <dgm:cxn modelId="{80E62CC2-4F9C-4B0F-BB51-452906585A64}" srcId="{22A266D8-0372-44CB-A810-4555A48618D9}" destId="{5F59BB0F-68C9-4482-A145-4E650BA9F02C}" srcOrd="0" destOrd="0" parTransId="{BD6BEE6F-91DC-42C8-8237-6C9DB0ABD489}" sibTransId="{E48B0199-5E39-41E0-A72B-0CB15F1B5305}"/>
    <dgm:cxn modelId="{8C4FF9F9-C234-45EC-9020-70F7BF900D2C}" srcId="{22A266D8-0372-44CB-A810-4555A48618D9}" destId="{54329161-B485-492E-879D-F50CB3A782D3}" srcOrd="2" destOrd="0" parTransId="{5296BFB9-E128-41BD-B7F0-E93C9F29C531}" sibTransId="{CE0F083E-FA9D-4E8C-80D3-39AF1CC55565}"/>
    <dgm:cxn modelId="{8AFDC29D-C53A-41B2-BCDA-79CA7BE72C4C}" type="presParOf" srcId="{807CDEBB-FDF7-4D6F-8105-8C52C259EA03}" destId="{0BB70DAA-8E6F-4B76-8D83-AC146ABD1541}" srcOrd="0" destOrd="0" presId="urn:microsoft.com/office/officeart/2018/2/layout/IconVerticalSolidList"/>
    <dgm:cxn modelId="{547E572A-7C30-4ECF-9467-D91CD75334B4}" type="presParOf" srcId="{0BB70DAA-8E6F-4B76-8D83-AC146ABD1541}" destId="{23F974B8-636F-4F9B-95C1-DE56DE8454AB}" srcOrd="0" destOrd="0" presId="urn:microsoft.com/office/officeart/2018/2/layout/IconVerticalSolidList"/>
    <dgm:cxn modelId="{42CD31E2-793C-4FF3-8197-10E4680DAFD8}" type="presParOf" srcId="{0BB70DAA-8E6F-4B76-8D83-AC146ABD1541}" destId="{75675153-311E-42DC-B16A-DA4373185115}" srcOrd="1" destOrd="0" presId="urn:microsoft.com/office/officeart/2018/2/layout/IconVerticalSolidList"/>
    <dgm:cxn modelId="{7C432189-8686-4251-8152-398EFF5B74E4}" type="presParOf" srcId="{0BB70DAA-8E6F-4B76-8D83-AC146ABD1541}" destId="{404D19AF-621C-44BB-ADF0-63A263B4EFE7}" srcOrd="2" destOrd="0" presId="urn:microsoft.com/office/officeart/2018/2/layout/IconVerticalSolidList"/>
    <dgm:cxn modelId="{5C33D66C-836E-4A55-A570-F58157F21011}" type="presParOf" srcId="{0BB70DAA-8E6F-4B76-8D83-AC146ABD1541}" destId="{ECA5A744-27A9-4F5C-8FDB-31791A33D9B4}" srcOrd="3" destOrd="0" presId="urn:microsoft.com/office/officeart/2018/2/layout/IconVerticalSolidList"/>
    <dgm:cxn modelId="{EFCFC03D-11D6-489D-848E-345AE338F1C9}" type="presParOf" srcId="{807CDEBB-FDF7-4D6F-8105-8C52C259EA03}" destId="{D2AD9BF9-F4D6-4A63-9731-497CA37EB3D7}" srcOrd="1" destOrd="0" presId="urn:microsoft.com/office/officeart/2018/2/layout/IconVerticalSolidList"/>
    <dgm:cxn modelId="{956F3AE2-58C3-4D47-981E-DD44F81A2E35}" type="presParOf" srcId="{807CDEBB-FDF7-4D6F-8105-8C52C259EA03}" destId="{79B98D3A-9D5A-43BC-931B-87F8470874DF}" srcOrd="2" destOrd="0" presId="urn:microsoft.com/office/officeart/2018/2/layout/IconVerticalSolidList"/>
    <dgm:cxn modelId="{ACD5E712-45BB-463F-8AF0-CBE8531707FA}" type="presParOf" srcId="{79B98D3A-9D5A-43BC-931B-87F8470874DF}" destId="{9A3E05BF-EA33-4BDA-BD71-877A80330010}" srcOrd="0" destOrd="0" presId="urn:microsoft.com/office/officeart/2018/2/layout/IconVerticalSolidList"/>
    <dgm:cxn modelId="{805C6359-102C-4818-BBD3-41CC839620C3}" type="presParOf" srcId="{79B98D3A-9D5A-43BC-931B-87F8470874DF}" destId="{4C263213-A04C-4AFC-8CCB-9E9D9F2507D8}" srcOrd="1" destOrd="0" presId="urn:microsoft.com/office/officeart/2018/2/layout/IconVerticalSolidList"/>
    <dgm:cxn modelId="{76BE8C44-6EDF-4D8A-90D0-03B09271CED6}" type="presParOf" srcId="{79B98D3A-9D5A-43BC-931B-87F8470874DF}" destId="{34DBC58C-1DF9-4D35-83C2-D1BDA8B71EF0}" srcOrd="2" destOrd="0" presId="urn:microsoft.com/office/officeart/2018/2/layout/IconVerticalSolidList"/>
    <dgm:cxn modelId="{A83659AF-4359-4794-922A-5B484CD136F7}" type="presParOf" srcId="{79B98D3A-9D5A-43BC-931B-87F8470874DF}" destId="{EA1C8963-5087-4A0F-A19F-3F9FFEBD233F}" srcOrd="3" destOrd="0" presId="urn:microsoft.com/office/officeart/2018/2/layout/IconVerticalSolidList"/>
    <dgm:cxn modelId="{BFD506F8-EF61-4C16-90EC-567E09501C0B}" type="presParOf" srcId="{807CDEBB-FDF7-4D6F-8105-8C52C259EA03}" destId="{F4F6B14C-CB35-49FC-850E-97333241AE88}" srcOrd="3" destOrd="0" presId="urn:microsoft.com/office/officeart/2018/2/layout/IconVerticalSolidList"/>
    <dgm:cxn modelId="{9E5D5EEC-CA64-43CD-BEBF-FA0351B66895}" type="presParOf" srcId="{807CDEBB-FDF7-4D6F-8105-8C52C259EA03}" destId="{B0B581F3-E503-4424-B8C0-E168AFD13A4B}" srcOrd="4" destOrd="0" presId="urn:microsoft.com/office/officeart/2018/2/layout/IconVerticalSolidList"/>
    <dgm:cxn modelId="{B49ED6CC-A553-4931-981F-4142B02C9B5A}" type="presParOf" srcId="{B0B581F3-E503-4424-B8C0-E168AFD13A4B}" destId="{54BED4BE-8BF9-406A-A736-46B573A06C80}" srcOrd="0" destOrd="0" presId="urn:microsoft.com/office/officeart/2018/2/layout/IconVerticalSolidList"/>
    <dgm:cxn modelId="{BF777EF8-6869-42E7-985E-CD4F9ED7B1AB}" type="presParOf" srcId="{B0B581F3-E503-4424-B8C0-E168AFD13A4B}" destId="{65338304-F9EE-438E-8236-6B79375F56AB}" srcOrd="1" destOrd="0" presId="urn:microsoft.com/office/officeart/2018/2/layout/IconVerticalSolidList"/>
    <dgm:cxn modelId="{3151FEEF-CFA4-47D2-B0EA-914047DEF53B}" type="presParOf" srcId="{B0B581F3-E503-4424-B8C0-E168AFD13A4B}" destId="{31BAE720-C57C-4D45-926C-9CB3187969EA}" srcOrd="2" destOrd="0" presId="urn:microsoft.com/office/officeart/2018/2/layout/IconVerticalSolidList"/>
    <dgm:cxn modelId="{934C3816-189C-4559-9870-C9716CC4477C}" type="presParOf" srcId="{B0B581F3-E503-4424-B8C0-E168AFD13A4B}" destId="{10D11037-CDD2-4B88-8C1F-FF33171D75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64DC88-EDA8-4853-A399-A3671FADA3C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E384B5-0702-43F0-9914-EB4F348E3CE9}">
      <dgm:prSet/>
      <dgm:spPr/>
      <dgm:t>
        <a:bodyPr/>
        <a:lstStyle/>
        <a:p>
          <a:r>
            <a:rPr lang="en-GB"/>
            <a:t>A systematic review conducted by  Triantafyllidis et al (2024) identified that: </a:t>
          </a:r>
          <a:endParaRPr lang="en-US"/>
        </a:p>
      </dgm:t>
    </dgm:pt>
    <dgm:pt modelId="{6ECAD5BB-F29F-44F1-8FE7-4F3025F85C00}" type="parTrans" cxnId="{9B438C69-CC75-451B-8439-B38395D59FA1}">
      <dgm:prSet/>
      <dgm:spPr/>
      <dgm:t>
        <a:bodyPr/>
        <a:lstStyle/>
        <a:p>
          <a:endParaRPr lang="en-US"/>
        </a:p>
      </dgm:t>
    </dgm:pt>
    <dgm:pt modelId="{A4E831E6-0AA6-4B86-BB27-7AE8786CB91A}" type="sibTrans" cxnId="{9B438C69-CC75-451B-8439-B38395D59FA1}">
      <dgm:prSet/>
      <dgm:spPr/>
      <dgm:t>
        <a:bodyPr/>
        <a:lstStyle/>
        <a:p>
          <a:endParaRPr lang="en-US"/>
        </a:p>
      </dgm:t>
    </dgm:pt>
    <dgm:pt modelId="{69FC27A3-B1D1-471B-8BDC-40A8BB035EA4}">
      <dgm:prSet/>
      <dgm:spPr/>
      <dgm:t>
        <a:bodyPr/>
        <a:lstStyle/>
        <a:p>
          <a:r>
            <a:rPr lang="en-GB"/>
            <a:t>Research concentrated on middle to older age people. </a:t>
          </a:r>
          <a:endParaRPr lang="en-US"/>
        </a:p>
      </dgm:t>
    </dgm:pt>
    <dgm:pt modelId="{5CD876A8-1FC7-49A6-B90C-8E54366F4DA8}" type="parTrans" cxnId="{9337F732-0D46-4D5C-9F84-11E0EDBA002F}">
      <dgm:prSet/>
      <dgm:spPr/>
      <dgm:t>
        <a:bodyPr/>
        <a:lstStyle/>
        <a:p>
          <a:endParaRPr lang="en-US"/>
        </a:p>
      </dgm:t>
    </dgm:pt>
    <dgm:pt modelId="{79595FFE-5E0A-4B3C-BE4B-502C35322982}" type="sibTrans" cxnId="{9337F732-0D46-4D5C-9F84-11E0EDBA002F}">
      <dgm:prSet/>
      <dgm:spPr/>
      <dgm:t>
        <a:bodyPr/>
        <a:lstStyle/>
        <a:p>
          <a:endParaRPr lang="en-US"/>
        </a:p>
      </dgm:t>
    </dgm:pt>
    <dgm:pt modelId="{BA5AC122-2638-4992-A523-C47093609E90}">
      <dgm:prSet/>
      <dgm:spPr/>
      <dgm:t>
        <a:bodyPr/>
        <a:lstStyle/>
        <a:p>
          <a:r>
            <a:rPr lang="en-GB"/>
            <a:t>Shown reduction in depression symptoms </a:t>
          </a:r>
          <a:endParaRPr lang="en-US"/>
        </a:p>
      </dgm:t>
    </dgm:pt>
    <dgm:pt modelId="{F83282E6-23A5-4815-B755-B4CD2EEC774B}" type="parTrans" cxnId="{D1436C7B-7E70-4164-86EA-A9B30F7C38C4}">
      <dgm:prSet/>
      <dgm:spPr/>
      <dgm:t>
        <a:bodyPr/>
        <a:lstStyle/>
        <a:p>
          <a:endParaRPr lang="en-US"/>
        </a:p>
      </dgm:t>
    </dgm:pt>
    <dgm:pt modelId="{26DC0EB4-3859-4FF5-B71D-8FB2DBE8132B}" type="sibTrans" cxnId="{D1436C7B-7E70-4164-86EA-A9B30F7C38C4}">
      <dgm:prSet/>
      <dgm:spPr/>
      <dgm:t>
        <a:bodyPr/>
        <a:lstStyle/>
        <a:p>
          <a:endParaRPr lang="en-US"/>
        </a:p>
      </dgm:t>
    </dgm:pt>
    <dgm:pt modelId="{F460DA9B-7511-4373-9140-48F1BFA8D983}">
      <dgm:prSet/>
      <dgm:spPr/>
      <dgm:t>
        <a:bodyPr/>
        <a:lstStyle/>
        <a:p>
          <a:r>
            <a:rPr lang="en-GB"/>
            <a:t>Positive life-style changes </a:t>
          </a:r>
          <a:endParaRPr lang="en-US"/>
        </a:p>
      </dgm:t>
    </dgm:pt>
    <dgm:pt modelId="{B8502CE5-512D-42B1-BD6D-ADE7A43035FD}" type="parTrans" cxnId="{DFBCC424-A6A7-4AB1-8AB9-F35EFCDAC16A}">
      <dgm:prSet/>
      <dgm:spPr/>
      <dgm:t>
        <a:bodyPr/>
        <a:lstStyle/>
        <a:p>
          <a:endParaRPr lang="en-US"/>
        </a:p>
      </dgm:t>
    </dgm:pt>
    <dgm:pt modelId="{DE3D92CF-E231-43AA-AA72-2C7CF71EF708}" type="sibTrans" cxnId="{DFBCC424-A6A7-4AB1-8AB9-F35EFCDAC16A}">
      <dgm:prSet/>
      <dgm:spPr/>
      <dgm:t>
        <a:bodyPr/>
        <a:lstStyle/>
        <a:p>
          <a:endParaRPr lang="en-US"/>
        </a:p>
      </dgm:t>
    </dgm:pt>
    <dgm:pt modelId="{0185BA73-99D3-470D-8E19-5625EA410242}">
      <dgm:prSet/>
      <dgm:spPr/>
      <dgm:t>
        <a:bodyPr/>
        <a:lstStyle/>
        <a:p>
          <a:r>
            <a:rPr lang="en-GB"/>
            <a:t>Increased adherence to monitoring </a:t>
          </a:r>
          <a:endParaRPr lang="en-US"/>
        </a:p>
      </dgm:t>
    </dgm:pt>
    <dgm:pt modelId="{17DC1111-F721-43B7-AC91-A883A4A24840}" type="parTrans" cxnId="{12E9DBDD-7A79-4F0B-A0D8-7E7F941503A1}">
      <dgm:prSet/>
      <dgm:spPr/>
      <dgm:t>
        <a:bodyPr/>
        <a:lstStyle/>
        <a:p>
          <a:endParaRPr lang="en-US"/>
        </a:p>
      </dgm:t>
    </dgm:pt>
    <dgm:pt modelId="{4F2015FA-DD9E-41B3-BE44-7AA1E300A212}" type="sibTrans" cxnId="{12E9DBDD-7A79-4F0B-A0D8-7E7F941503A1}">
      <dgm:prSet/>
      <dgm:spPr/>
      <dgm:t>
        <a:bodyPr/>
        <a:lstStyle/>
        <a:p>
          <a:endParaRPr lang="en-US"/>
        </a:p>
      </dgm:t>
    </dgm:pt>
    <dgm:pt modelId="{9B0796D9-F060-48A4-A437-E44A7D622280}">
      <dgm:prSet/>
      <dgm:spPr/>
      <dgm:t>
        <a:bodyPr/>
        <a:lstStyle/>
        <a:p>
          <a:r>
            <a:rPr lang="en-GB"/>
            <a:t>Emotion regulation </a:t>
          </a:r>
          <a:endParaRPr lang="en-US"/>
        </a:p>
      </dgm:t>
    </dgm:pt>
    <dgm:pt modelId="{18E7A9A7-673D-4B63-AD71-7D58A6C3434F}" type="parTrans" cxnId="{E5FD58D6-15D6-4B28-BAAC-6417D60DB33B}">
      <dgm:prSet/>
      <dgm:spPr/>
      <dgm:t>
        <a:bodyPr/>
        <a:lstStyle/>
        <a:p>
          <a:endParaRPr lang="en-US"/>
        </a:p>
      </dgm:t>
    </dgm:pt>
    <dgm:pt modelId="{0B4CC352-A9CD-4585-85CF-076E7CB859D9}" type="sibTrans" cxnId="{E5FD58D6-15D6-4B28-BAAC-6417D60DB33B}">
      <dgm:prSet/>
      <dgm:spPr/>
      <dgm:t>
        <a:bodyPr/>
        <a:lstStyle/>
        <a:p>
          <a:endParaRPr lang="en-US"/>
        </a:p>
      </dgm:t>
    </dgm:pt>
    <dgm:pt modelId="{444D60B7-E9E0-4A5F-8F6B-CB57D826A5CE}" type="pres">
      <dgm:prSet presAssocID="{6E64DC88-EDA8-4853-A399-A3671FADA3CD}" presName="Name0" presStyleCnt="0">
        <dgm:presLayoutVars>
          <dgm:dir/>
          <dgm:animLvl val="lvl"/>
          <dgm:resizeHandles val="exact"/>
        </dgm:presLayoutVars>
      </dgm:prSet>
      <dgm:spPr/>
    </dgm:pt>
    <dgm:pt modelId="{F98D4401-6A23-4453-A29C-C7CEBD4C5754}" type="pres">
      <dgm:prSet presAssocID="{8FE384B5-0702-43F0-9914-EB4F348E3CE9}" presName="linNode" presStyleCnt="0"/>
      <dgm:spPr/>
    </dgm:pt>
    <dgm:pt modelId="{25A8F1FB-974E-4241-A77D-5E50C94F28F8}" type="pres">
      <dgm:prSet presAssocID="{8FE384B5-0702-43F0-9914-EB4F348E3CE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21FAE3BF-29FB-4D4E-8D35-A4ED10D09C2E}" type="pres">
      <dgm:prSet presAssocID="{8FE384B5-0702-43F0-9914-EB4F348E3CE9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DFBCC424-A6A7-4AB1-8AB9-F35EFCDAC16A}" srcId="{8FE384B5-0702-43F0-9914-EB4F348E3CE9}" destId="{F460DA9B-7511-4373-9140-48F1BFA8D983}" srcOrd="2" destOrd="0" parTransId="{B8502CE5-512D-42B1-BD6D-ADE7A43035FD}" sibTransId="{DE3D92CF-E231-43AA-AA72-2C7CF71EF708}"/>
    <dgm:cxn modelId="{A410EA25-3C6C-4968-B125-C5878B7C1396}" type="presOf" srcId="{69FC27A3-B1D1-471B-8BDC-40A8BB035EA4}" destId="{21FAE3BF-29FB-4D4E-8D35-A4ED10D09C2E}" srcOrd="0" destOrd="0" presId="urn:microsoft.com/office/officeart/2005/8/layout/vList5"/>
    <dgm:cxn modelId="{9337F732-0D46-4D5C-9F84-11E0EDBA002F}" srcId="{8FE384B5-0702-43F0-9914-EB4F348E3CE9}" destId="{69FC27A3-B1D1-471B-8BDC-40A8BB035EA4}" srcOrd="0" destOrd="0" parTransId="{5CD876A8-1FC7-49A6-B90C-8E54366F4DA8}" sibTransId="{79595FFE-5E0A-4B3C-BE4B-502C35322982}"/>
    <dgm:cxn modelId="{6B8D2B5F-571A-4776-B3F4-7655D2608D4F}" type="presOf" srcId="{0185BA73-99D3-470D-8E19-5625EA410242}" destId="{21FAE3BF-29FB-4D4E-8D35-A4ED10D09C2E}" srcOrd="0" destOrd="3" presId="urn:microsoft.com/office/officeart/2005/8/layout/vList5"/>
    <dgm:cxn modelId="{BA386946-6EBF-4BEA-951F-92A965790175}" type="presOf" srcId="{9B0796D9-F060-48A4-A437-E44A7D622280}" destId="{21FAE3BF-29FB-4D4E-8D35-A4ED10D09C2E}" srcOrd="0" destOrd="4" presId="urn:microsoft.com/office/officeart/2005/8/layout/vList5"/>
    <dgm:cxn modelId="{9B438C69-CC75-451B-8439-B38395D59FA1}" srcId="{6E64DC88-EDA8-4853-A399-A3671FADA3CD}" destId="{8FE384B5-0702-43F0-9914-EB4F348E3CE9}" srcOrd="0" destOrd="0" parTransId="{6ECAD5BB-F29F-44F1-8FE7-4F3025F85C00}" sibTransId="{A4E831E6-0AA6-4B86-BB27-7AE8786CB91A}"/>
    <dgm:cxn modelId="{E6E08B73-B2D4-494C-95AC-8A9A340DC488}" type="presOf" srcId="{F460DA9B-7511-4373-9140-48F1BFA8D983}" destId="{21FAE3BF-29FB-4D4E-8D35-A4ED10D09C2E}" srcOrd="0" destOrd="2" presId="urn:microsoft.com/office/officeart/2005/8/layout/vList5"/>
    <dgm:cxn modelId="{D1436C7B-7E70-4164-86EA-A9B30F7C38C4}" srcId="{8FE384B5-0702-43F0-9914-EB4F348E3CE9}" destId="{BA5AC122-2638-4992-A523-C47093609E90}" srcOrd="1" destOrd="0" parTransId="{F83282E6-23A5-4815-B755-B4CD2EEC774B}" sibTransId="{26DC0EB4-3859-4FF5-B71D-8FB2DBE8132B}"/>
    <dgm:cxn modelId="{F3BFA390-ACBD-46A4-9DC1-8ECC578C27BC}" type="presOf" srcId="{6E64DC88-EDA8-4853-A399-A3671FADA3CD}" destId="{444D60B7-E9E0-4A5F-8F6B-CB57D826A5CE}" srcOrd="0" destOrd="0" presId="urn:microsoft.com/office/officeart/2005/8/layout/vList5"/>
    <dgm:cxn modelId="{CD9408A2-FC1A-422B-9161-439A4E193A0E}" type="presOf" srcId="{8FE384B5-0702-43F0-9914-EB4F348E3CE9}" destId="{25A8F1FB-974E-4241-A77D-5E50C94F28F8}" srcOrd="0" destOrd="0" presId="urn:microsoft.com/office/officeart/2005/8/layout/vList5"/>
    <dgm:cxn modelId="{367F27C4-26AC-434E-B269-8EEE88818FB4}" type="presOf" srcId="{BA5AC122-2638-4992-A523-C47093609E90}" destId="{21FAE3BF-29FB-4D4E-8D35-A4ED10D09C2E}" srcOrd="0" destOrd="1" presId="urn:microsoft.com/office/officeart/2005/8/layout/vList5"/>
    <dgm:cxn modelId="{E5FD58D6-15D6-4B28-BAAC-6417D60DB33B}" srcId="{8FE384B5-0702-43F0-9914-EB4F348E3CE9}" destId="{9B0796D9-F060-48A4-A437-E44A7D622280}" srcOrd="4" destOrd="0" parTransId="{18E7A9A7-673D-4B63-AD71-7D58A6C3434F}" sibTransId="{0B4CC352-A9CD-4585-85CF-076E7CB859D9}"/>
    <dgm:cxn modelId="{12E9DBDD-7A79-4F0B-A0D8-7E7F941503A1}" srcId="{8FE384B5-0702-43F0-9914-EB4F348E3CE9}" destId="{0185BA73-99D3-470D-8E19-5625EA410242}" srcOrd="3" destOrd="0" parTransId="{17DC1111-F721-43B7-AC91-A883A4A24840}" sibTransId="{4F2015FA-DD9E-41B3-BE44-7AA1E300A212}"/>
    <dgm:cxn modelId="{338F3BF0-21E9-4952-9377-9105FBDC0013}" type="presParOf" srcId="{444D60B7-E9E0-4A5F-8F6B-CB57D826A5CE}" destId="{F98D4401-6A23-4453-A29C-C7CEBD4C5754}" srcOrd="0" destOrd="0" presId="urn:microsoft.com/office/officeart/2005/8/layout/vList5"/>
    <dgm:cxn modelId="{E4D73CE3-8C4D-4EFF-89CF-C63DBF394A88}" type="presParOf" srcId="{F98D4401-6A23-4453-A29C-C7CEBD4C5754}" destId="{25A8F1FB-974E-4241-A77D-5E50C94F28F8}" srcOrd="0" destOrd="0" presId="urn:microsoft.com/office/officeart/2005/8/layout/vList5"/>
    <dgm:cxn modelId="{005DDF9D-26CD-44C6-85A9-6607759D5C2E}" type="presParOf" srcId="{F98D4401-6A23-4453-A29C-C7CEBD4C5754}" destId="{21FAE3BF-29FB-4D4E-8D35-A4ED10D09C2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E7A58-DB55-4BA8-8637-0712C2672098}">
      <dsp:nvSpPr>
        <dsp:cNvPr id="0" name=""/>
        <dsp:cNvSpPr/>
      </dsp:nvSpPr>
      <dsp:spPr>
        <a:xfrm>
          <a:off x="0" y="0"/>
          <a:ext cx="3431903" cy="427605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565" tIns="330200" rIns="26756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Understand the different types of emergent technologies.</a:t>
          </a:r>
          <a:endParaRPr lang="en-US" sz="2600" kern="1200"/>
        </a:p>
      </dsp:txBody>
      <dsp:txXfrm>
        <a:off x="0" y="1624900"/>
        <a:ext cx="3431903" cy="2565633"/>
      </dsp:txXfrm>
    </dsp:sp>
    <dsp:sp modelId="{56B692D7-800A-4E64-9DE5-468872FEE5BA}">
      <dsp:nvSpPr>
        <dsp:cNvPr id="0" name=""/>
        <dsp:cNvSpPr/>
      </dsp:nvSpPr>
      <dsp:spPr>
        <a:xfrm>
          <a:off x="1074543" y="427605"/>
          <a:ext cx="1282816" cy="128281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12700" rIns="10001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407" y="615469"/>
        <a:ext cx="907088" cy="907088"/>
      </dsp:txXfrm>
    </dsp:sp>
    <dsp:sp modelId="{065D5587-B745-409C-BB05-19FF874948A2}">
      <dsp:nvSpPr>
        <dsp:cNvPr id="0" name=""/>
        <dsp:cNvSpPr/>
      </dsp:nvSpPr>
      <dsp:spPr>
        <a:xfrm>
          <a:off x="0" y="4275983"/>
          <a:ext cx="3431903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F2A0B-06B8-48FA-A13F-269872606102}">
      <dsp:nvSpPr>
        <dsp:cNvPr id="0" name=""/>
        <dsp:cNvSpPr/>
      </dsp:nvSpPr>
      <dsp:spPr>
        <a:xfrm>
          <a:off x="3775093" y="0"/>
          <a:ext cx="3431903" cy="427605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565" tIns="330200" rIns="26756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Analyse the impact of these technologies on the lives of children and young people.</a:t>
          </a:r>
          <a:endParaRPr lang="en-US" sz="2600" kern="1200"/>
        </a:p>
      </dsp:txBody>
      <dsp:txXfrm>
        <a:off x="3775093" y="1624900"/>
        <a:ext cx="3431903" cy="2565633"/>
      </dsp:txXfrm>
    </dsp:sp>
    <dsp:sp modelId="{21D7B641-F82C-45C5-A719-A970CDFA7BA5}">
      <dsp:nvSpPr>
        <dsp:cNvPr id="0" name=""/>
        <dsp:cNvSpPr/>
      </dsp:nvSpPr>
      <dsp:spPr>
        <a:xfrm>
          <a:off x="4849636" y="427605"/>
          <a:ext cx="1282816" cy="12828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12700" rIns="10001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37500" y="615469"/>
        <a:ext cx="907088" cy="907088"/>
      </dsp:txXfrm>
    </dsp:sp>
    <dsp:sp modelId="{16BEED1B-64DF-4ECD-8E10-FF4DD017D030}">
      <dsp:nvSpPr>
        <dsp:cNvPr id="0" name=""/>
        <dsp:cNvSpPr/>
      </dsp:nvSpPr>
      <dsp:spPr>
        <a:xfrm>
          <a:off x="3775093" y="4275983"/>
          <a:ext cx="3431903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0A797-3620-441E-924B-7C5A0EB515FF}">
      <dsp:nvSpPr>
        <dsp:cNvPr id="0" name=""/>
        <dsp:cNvSpPr/>
      </dsp:nvSpPr>
      <dsp:spPr>
        <a:xfrm>
          <a:off x="7550186" y="0"/>
          <a:ext cx="3431903" cy="427605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565" tIns="330200" rIns="26756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Evaluate the benefits and challenges associated with these technologies.</a:t>
          </a:r>
          <a:endParaRPr lang="en-US" sz="2600" kern="1200"/>
        </a:p>
      </dsp:txBody>
      <dsp:txXfrm>
        <a:off x="7550186" y="1624900"/>
        <a:ext cx="3431903" cy="2565633"/>
      </dsp:txXfrm>
    </dsp:sp>
    <dsp:sp modelId="{32F95E1D-E2BF-46A6-B031-1EE8FE017C98}">
      <dsp:nvSpPr>
        <dsp:cNvPr id="0" name=""/>
        <dsp:cNvSpPr/>
      </dsp:nvSpPr>
      <dsp:spPr>
        <a:xfrm>
          <a:off x="8624730" y="427605"/>
          <a:ext cx="1282816" cy="128281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12700" rIns="10001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812594" y="615469"/>
        <a:ext cx="907088" cy="907088"/>
      </dsp:txXfrm>
    </dsp:sp>
    <dsp:sp modelId="{792992FE-7410-4C2D-87A3-36F369D71030}">
      <dsp:nvSpPr>
        <dsp:cNvPr id="0" name=""/>
        <dsp:cNvSpPr/>
      </dsp:nvSpPr>
      <dsp:spPr>
        <a:xfrm>
          <a:off x="7550186" y="4275983"/>
          <a:ext cx="3431903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589CF-5E59-42E5-AC2B-F19D151D29E4}">
      <dsp:nvSpPr>
        <dsp:cNvPr id="0" name=""/>
        <dsp:cNvSpPr/>
      </dsp:nvSpPr>
      <dsp:spPr>
        <a:xfrm>
          <a:off x="0" y="2853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78D9D-4168-4F12-AD01-69C6B745F9DB}">
      <dsp:nvSpPr>
        <dsp:cNvPr id="0" name=""/>
        <dsp:cNvSpPr/>
      </dsp:nvSpPr>
      <dsp:spPr>
        <a:xfrm>
          <a:off x="0" y="2853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Childhood differences </a:t>
          </a:r>
          <a:endParaRPr lang="en-US" sz="3600" kern="1200"/>
        </a:p>
      </dsp:txBody>
      <dsp:txXfrm>
        <a:off x="0" y="2853"/>
        <a:ext cx="6173409" cy="972960"/>
      </dsp:txXfrm>
    </dsp:sp>
    <dsp:sp modelId="{D454B6D9-EF05-4AF4-B081-04B8793172F7}">
      <dsp:nvSpPr>
        <dsp:cNvPr id="0" name=""/>
        <dsp:cNvSpPr/>
      </dsp:nvSpPr>
      <dsp:spPr>
        <a:xfrm>
          <a:off x="0" y="975813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FC50B6-3211-4D6C-8E18-82EC37C4FFC7}">
      <dsp:nvSpPr>
        <dsp:cNvPr id="0" name=""/>
        <dsp:cNvSpPr/>
      </dsp:nvSpPr>
      <dsp:spPr>
        <a:xfrm>
          <a:off x="0" y="975813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Technology overload</a:t>
          </a:r>
          <a:endParaRPr lang="en-US" sz="3600" kern="1200"/>
        </a:p>
      </dsp:txBody>
      <dsp:txXfrm>
        <a:off x="0" y="975813"/>
        <a:ext cx="6173409" cy="972960"/>
      </dsp:txXfrm>
    </dsp:sp>
    <dsp:sp modelId="{2267EB5E-168B-40E3-98FF-1F1B28382762}">
      <dsp:nvSpPr>
        <dsp:cNvPr id="0" name=""/>
        <dsp:cNvSpPr/>
      </dsp:nvSpPr>
      <dsp:spPr>
        <a:xfrm>
          <a:off x="0" y="1948774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ECBA3-B4DA-486B-A9EF-048EA6037AFD}">
      <dsp:nvSpPr>
        <dsp:cNvPr id="0" name=""/>
        <dsp:cNvSpPr/>
      </dsp:nvSpPr>
      <dsp:spPr>
        <a:xfrm>
          <a:off x="0" y="194877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Children’s technology usage. </a:t>
          </a:r>
          <a:endParaRPr lang="en-US" sz="3600" kern="1200"/>
        </a:p>
      </dsp:txBody>
      <dsp:txXfrm>
        <a:off x="0" y="1948774"/>
        <a:ext cx="6173409" cy="972960"/>
      </dsp:txXfrm>
    </dsp:sp>
    <dsp:sp modelId="{16BE9A3D-6AA9-49F2-AF58-EF53275D929C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21D008-9876-4AD5-AF6F-E3053320F374}">
      <dsp:nvSpPr>
        <dsp:cNvPr id="0" name=""/>
        <dsp:cNvSpPr/>
      </dsp:nvSpPr>
      <dsp:spPr>
        <a:xfrm>
          <a:off x="0" y="292173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Technology at home </a:t>
          </a:r>
          <a:endParaRPr lang="en-US" sz="3600" kern="1200"/>
        </a:p>
      </dsp:txBody>
      <dsp:txXfrm>
        <a:off x="0" y="2921734"/>
        <a:ext cx="6173409" cy="972960"/>
      </dsp:txXfrm>
    </dsp:sp>
    <dsp:sp modelId="{11AD6421-3EF9-4FC4-A36A-19B48BE83F95}">
      <dsp:nvSpPr>
        <dsp:cNvPr id="0" name=""/>
        <dsp:cNvSpPr/>
      </dsp:nvSpPr>
      <dsp:spPr>
        <a:xfrm>
          <a:off x="0" y="3894694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F2408-D43F-4FA4-8FF0-DBCD7D1B6ED3}">
      <dsp:nvSpPr>
        <dsp:cNvPr id="0" name=""/>
        <dsp:cNvSpPr/>
      </dsp:nvSpPr>
      <dsp:spPr>
        <a:xfrm>
          <a:off x="0" y="389469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Technology outside </a:t>
          </a:r>
          <a:endParaRPr lang="en-US" sz="3600" kern="1200"/>
        </a:p>
      </dsp:txBody>
      <dsp:txXfrm>
        <a:off x="0" y="3894694"/>
        <a:ext cx="6173409" cy="972960"/>
      </dsp:txXfrm>
    </dsp:sp>
    <dsp:sp modelId="{296A13B7-4B64-4673-8A1C-7330038E0630}">
      <dsp:nvSpPr>
        <dsp:cNvPr id="0" name=""/>
        <dsp:cNvSpPr/>
      </dsp:nvSpPr>
      <dsp:spPr>
        <a:xfrm>
          <a:off x="0" y="4867655"/>
          <a:ext cx="61734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1E9D3-DEEA-4343-83FC-F02B57062EE4}">
      <dsp:nvSpPr>
        <dsp:cNvPr id="0" name=""/>
        <dsp:cNvSpPr/>
      </dsp:nvSpPr>
      <dsp:spPr>
        <a:xfrm>
          <a:off x="0" y="4867655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Technology and Education  </a:t>
          </a:r>
          <a:endParaRPr lang="en-US" sz="3600" kern="1200"/>
        </a:p>
      </dsp:txBody>
      <dsp:txXfrm>
        <a:off x="0" y="4867655"/>
        <a:ext cx="6173409" cy="9729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DA3B8D-5350-451F-8EF7-39812A6B34B0}">
      <dsp:nvSpPr>
        <dsp:cNvPr id="0" name=""/>
        <dsp:cNvSpPr/>
      </dsp:nvSpPr>
      <dsp:spPr>
        <a:xfrm>
          <a:off x="0" y="267162"/>
          <a:ext cx="11328400" cy="18581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The novel technological advancement that has impacted society. </a:t>
          </a:r>
          <a:endParaRPr lang="en-US" sz="3500" kern="1200" dirty="0"/>
        </a:p>
      </dsp:txBody>
      <dsp:txXfrm>
        <a:off x="90705" y="357867"/>
        <a:ext cx="11146990" cy="1676696"/>
      </dsp:txXfrm>
    </dsp:sp>
    <dsp:sp modelId="{AA7F577A-6F47-4D79-B6D6-BDB89FA6DFDA}">
      <dsp:nvSpPr>
        <dsp:cNvPr id="0" name=""/>
        <dsp:cNvSpPr/>
      </dsp:nvSpPr>
      <dsp:spPr>
        <a:xfrm>
          <a:off x="0" y="2226069"/>
          <a:ext cx="11328400" cy="18581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“Emerging technologies can change…traditional industries… and can change the existing socio-economic systems” (cited in Zhou, et al., 2021. p.970)</a:t>
          </a:r>
          <a:endParaRPr lang="en-US" sz="3500" kern="1200"/>
        </a:p>
      </dsp:txBody>
      <dsp:txXfrm>
        <a:off x="90705" y="2316774"/>
        <a:ext cx="11146990" cy="16766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7ED49-84CC-4FF9-9E18-8CC0057D57F2}">
      <dsp:nvSpPr>
        <dsp:cNvPr id="0" name=""/>
        <dsp:cNvSpPr/>
      </dsp:nvSpPr>
      <dsp:spPr>
        <a:xfrm>
          <a:off x="0" y="1890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1C17C-BBBE-4C6B-A8EE-1BA916A6DFDC}">
      <dsp:nvSpPr>
        <dsp:cNvPr id="0" name=""/>
        <dsp:cNvSpPr/>
      </dsp:nvSpPr>
      <dsp:spPr>
        <a:xfrm>
          <a:off x="243655" y="183121"/>
          <a:ext cx="443010" cy="4430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16BD9-CB23-40ED-86E2-6699B28C6413}">
      <dsp:nvSpPr>
        <dsp:cNvPr id="0" name=""/>
        <dsp:cNvSpPr/>
      </dsp:nvSpPr>
      <dsp:spPr>
        <a:xfrm>
          <a:off x="930322" y="1890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Mobile Phone </a:t>
          </a:r>
          <a:endParaRPr lang="en-US" sz="1900" kern="1200"/>
        </a:p>
      </dsp:txBody>
      <dsp:txXfrm>
        <a:off x="930322" y="1890"/>
        <a:ext cx="5243086" cy="805474"/>
      </dsp:txXfrm>
    </dsp:sp>
    <dsp:sp modelId="{E498F2AA-529D-4DA9-9A2E-D39F5FE7EA51}">
      <dsp:nvSpPr>
        <dsp:cNvPr id="0" name=""/>
        <dsp:cNvSpPr/>
      </dsp:nvSpPr>
      <dsp:spPr>
        <a:xfrm>
          <a:off x="0" y="1008733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98BCFD-DE4D-411A-9379-A017FBBBBD14}">
      <dsp:nvSpPr>
        <dsp:cNvPr id="0" name=""/>
        <dsp:cNvSpPr/>
      </dsp:nvSpPr>
      <dsp:spPr>
        <a:xfrm>
          <a:off x="243655" y="1189964"/>
          <a:ext cx="443010" cy="4430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F2B5C-E8CD-40B7-A1D0-73FEC97A4F19}">
      <dsp:nvSpPr>
        <dsp:cNvPr id="0" name=""/>
        <dsp:cNvSpPr/>
      </dsp:nvSpPr>
      <dsp:spPr>
        <a:xfrm>
          <a:off x="930322" y="1008733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Computer Consoles </a:t>
          </a:r>
          <a:endParaRPr lang="en-US" sz="1900" kern="1200"/>
        </a:p>
      </dsp:txBody>
      <dsp:txXfrm>
        <a:off x="930322" y="1008733"/>
        <a:ext cx="5243086" cy="805474"/>
      </dsp:txXfrm>
    </dsp:sp>
    <dsp:sp modelId="{7C33FAA5-A56E-4326-9719-A09345403492}">
      <dsp:nvSpPr>
        <dsp:cNvPr id="0" name=""/>
        <dsp:cNvSpPr/>
      </dsp:nvSpPr>
      <dsp:spPr>
        <a:xfrm>
          <a:off x="0" y="2015575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DD8A6-AC32-4B5E-9C24-024D73FD6AC4}">
      <dsp:nvSpPr>
        <dsp:cNvPr id="0" name=""/>
        <dsp:cNvSpPr/>
      </dsp:nvSpPr>
      <dsp:spPr>
        <a:xfrm>
          <a:off x="243655" y="2196807"/>
          <a:ext cx="443010" cy="4430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F8A42-EB02-418D-B474-2209BB1876AF}">
      <dsp:nvSpPr>
        <dsp:cNvPr id="0" name=""/>
        <dsp:cNvSpPr/>
      </dsp:nvSpPr>
      <dsp:spPr>
        <a:xfrm>
          <a:off x="930322" y="2015575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Virtual Reality </a:t>
          </a:r>
          <a:endParaRPr lang="en-US" sz="1900" kern="1200"/>
        </a:p>
      </dsp:txBody>
      <dsp:txXfrm>
        <a:off x="930322" y="2015575"/>
        <a:ext cx="5243086" cy="805474"/>
      </dsp:txXfrm>
    </dsp:sp>
    <dsp:sp modelId="{AE650995-647A-4F3F-9ED9-987FA7942F94}">
      <dsp:nvSpPr>
        <dsp:cNvPr id="0" name=""/>
        <dsp:cNvSpPr/>
      </dsp:nvSpPr>
      <dsp:spPr>
        <a:xfrm>
          <a:off x="0" y="3022418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EF4E3C-EA25-49E2-9271-EE0C56F452C4}">
      <dsp:nvSpPr>
        <dsp:cNvPr id="0" name=""/>
        <dsp:cNvSpPr/>
      </dsp:nvSpPr>
      <dsp:spPr>
        <a:xfrm>
          <a:off x="243655" y="3203650"/>
          <a:ext cx="443010" cy="4430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B18264-2F3D-4330-87EE-4B28BF23018E}">
      <dsp:nvSpPr>
        <dsp:cNvPr id="0" name=""/>
        <dsp:cNvSpPr/>
      </dsp:nvSpPr>
      <dsp:spPr>
        <a:xfrm>
          <a:off x="930322" y="3022418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Media </a:t>
          </a:r>
          <a:endParaRPr lang="en-US" sz="1900" kern="1200"/>
        </a:p>
      </dsp:txBody>
      <dsp:txXfrm>
        <a:off x="930322" y="3022418"/>
        <a:ext cx="5243086" cy="805474"/>
      </dsp:txXfrm>
    </dsp:sp>
    <dsp:sp modelId="{97B83B9D-034F-4B05-B6F7-55C25DC1C869}">
      <dsp:nvSpPr>
        <dsp:cNvPr id="0" name=""/>
        <dsp:cNvSpPr/>
      </dsp:nvSpPr>
      <dsp:spPr>
        <a:xfrm>
          <a:off x="0" y="4029261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731AF-1311-4B25-A534-A9936F579E7A}">
      <dsp:nvSpPr>
        <dsp:cNvPr id="0" name=""/>
        <dsp:cNvSpPr/>
      </dsp:nvSpPr>
      <dsp:spPr>
        <a:xfrm>
          <a:off x="243655" y="4210493"/>
          <a:ext cx="443010" cy="4430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FEA09-0543-4BA4-988B-CF8CAA8E2056}">
      <dsp:nvSpPr>
        <dsp:cNvPr id="0" name=""/>
        <dsp:cNvSpPr/>
      </dsp:nvSpPr>
      <dsp:spPr>
        <a:xfrm>
          <a:off x="930322" y="4029261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Voice Assistive Technology (Alexa)</a:t>
          </a:r>
          <a:endParaRPr lang="en-US" sz="1900" kern="1200"/>
        </a:p>
      </dsp:txBody>
      <dsp:txXfrm>
        <a:off x="930322" y="4029261"/>
        <a:ext cx="5243086" cy="805474"/>
      </dsp:txXfrm>
    </dsp:sp>
    <dsp:sp modelId="{AFE8B903-59E7-4D34-A9F9-A18D49D1763B}">
      <dsp:nvSpPr>
        <dsp:cNvPr id="0" name=""/>
        <dsp:cNvSpPr/>
      </dsp:nvSpPr>
      <dsp:spPr>
        <a:xfrm>
          <a:off x="0" y="5036104"/>
          <a:ext cx="6173409" cy="805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45B306-9871-4BDD-A1BE-B2425AFBE574}">
      <dsp:nvSpPr>
        <dsp:cNvPr id="0" name=""/>
        <dsp:cNvSpPr/>
      </dsp:nvSpPr>
      <dsp:spPr>
        <a:xfrm>
          <a:off x="243655" y="5217336"/>
          <a:ext cx="443010" cy="4430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0B800-66D6-4A8C-AAA7-51F3A5968E8E}">
      <dsp:nvSpPr>
        <dsp:cNvPr id="0" name=""/>
        <dsp:cNvSpPr/>
      </dsp:nvSpPr>
      <dsp:spPr>
        <a:xfrm>
          <a:off x="930322" y="5036104"/>
          <a:ext cx="5243086" cy="805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6" tIns="85246" rIns="85246" bIns="852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Tablets/Computers </a:t>
          </a:r>
          <a:endParaRPr lang="en-US" sz="1900" kern="1200"/>
        </a:p>
      </dsp:txBody>
      <dsp:txXfrm>
        <a:off x="930322" y="5036104"/>
        <a:ext cx="5243086" cy="8054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F54E3-4B20-479D-80B3-C911A10BE640}">
      <dsp:nvSpPr>
        <dsp:cNvPr id="0" name=""/>
        <dsp:cNvSpPr/>
      </dsp:nvSpPr>
      <dsp:spPr>
        <a:xfrm>
          <a:off x="0" y="285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85EFD-5C81-4295-B7B3-3CF11F152297}">
      <dsp:nvSpPr>
        <dsp:cNvPr id="0" name=""/>
        <dsp:cNvSpPr/>
      </dsp:nvSpPr>
      <dsp:spPr>
        <a:xfrm>
          <a:off x="0" y="2853"/>
          <a:ext cx="6173409" cy="19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UK childhood obesity continues to increase</a:t>
          </a:r>
          <a:endParaRPr lang="en-US" sz="4100" kern="1200" dirty="0"/>
        </a:p>
      </dsp:txBody>
      <dsp:txXfrm>
        <a:off x="0" y="2853"/>
        <a:ext cx="6173409" cy="1945920"/>
      </dsp:txXfrm>
    </dsp:sp>
    <dsp:sp modelId="{EB07F525-42A0-4EE1-BB59-28CCEA39E19E}">
      <dsp:nvSpPr>
        <dsp:cNvPr id="0" name=""/>
        <dsp:cNvSpPr/>
      </dsp:nvSpPr>
      <dsp:spPr>
        <a:xfrm>
          <a:off x="0" y="1948774"/>
          <a:ext cx="6173409" cy="0"/>
        </a:xfrm>
        <a:prstGeom prst="line">
          <a:avLst/>
        </a:prstGeom>
        <a:solidFill>
          <a:schemeClr val="accent2">
            <a:hueOff val="-758041"/>
            <a:satOff val="-3063"/>
            <a:lumOff val="1667"/>
            <a:alphaOff val="0"/>
          </a:schemeClr>
        </a:solidFill>
        <a:ln w="12700" cap="flat" cmpd="sng" algn="ctr">
          <a:solidFill>
            <a:schemeClr val="accent2">
              <a:hueOff val="-758041"/>
              <a:satOff val="-3063"/>
              <a:lumOff val="16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3EF2E-400A-4D3B-B4D0-26D11556F4F0}">
      <dsp:nvSpPr>
        <dsp:cNvPr id="0" name=""/>
        <dsp:cNvSpPr/>
      </dsp:nvSpPr>
      <dsp:spPr>
        <a:xfrm>
          <a:off x="0" y="1948774"/>
          <a:ext cx="6173409" cy="19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1 in 7 children in aged 2-15 in England were obese in 2022. </a:t>
          </a:r>
          <a:endParaRPr lang="en-US" sz="4100" kern="1200"/>
        </a:p>
      </dsp:txBody>
      <dsp:txXfrm>
        <a:off x="0" y="1948774"/>
        <a:ext cx="6173409" cy="1945920"/>
      </dsp:txXfrm>
    </dsp:sp>
    <dsp:sp modelId="{1515ABA4-9231-4C14-9989-8651711A183C}">
      <dsp:nvSpPr>
        <dsp:cNvPr id="0" name=""/>
        <dsp:cNvSpPr/>
      </dsp:nvSpPr>
      <dsp:spPr>
        <a:xfrm>
          <a:off x="0" y="3894694"/>
          <a:ext cx="6173409" cy="0"/>
        </a:xfrm>
        <a:prstGeom prst="line">
          <a:avLst/>
        </a:prstGeom>
        <a:solidFill>
          <a:schemeClr val="accent2">
            <a:hueOff val="-1516082"/>
            <a:satOff val="-6125"/>
            <a:lumOff val="3333"/>
            <a:alphaOff val="0"/>
          </a:schemeClr>
        </a:solidFill>
        <a:ln w="12700" cap="flat" cmpd="sng" algn="ctr">
          <a:solidFill>
            <a:schemeClr val="accent2">
              <a:hueOff val="-1516082"/>
              <a:satOff val="-6125"/>
              <a:lumOff val="33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C5709-C383-49F0-B191-9860793DCACB}">
      <dsp:nvSpPr>
        <dsp:cNvPr id="0" name=""/>
        <dsp:cNvSpPr/>
      </dsp:nvSpPr>
      <dsp:spPr>
        <a:xfrm>
          <a:off x="0" y="3894694"/>
          <a:ext cx="6173409" cy="1945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26.2% children considered overweight or obese in Wales </a:t>
          </a:r>
          <a:endParaRPr lang="en-US" sz="4100" kern="1200"/>
        </a:p>
      </dsp:txBody>
      <dsp:txXfrm>
        <a:off x="0" y="3894694"/>
        <a:ext cx="6173409" cy="19459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B4688-B017-4DB5-A505-9F40BB344BB4}">
      <dsp:nvSpPr>
        <dsp:cNvPr id="0" name=""/>
        <dsp:cNvSpPr/>
      </dsp:nvSpPr>
      <dsp:spPr>
        <a:xfrm>
          <a:off x="0" y="318069"/>
          <a:ext cx="10515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General improvements to overall health for the general population </a:t>
          </a:r>
          <a:endParaRPr lang="en-US" sz="2400" kern="1200"/>
        </a:p>
      </dsp:txBody>
      <dsp:txXfrm>
        <a:off x="27415" y="345484"/>
        <a:ext cx="10460770" cy="506769"/>
      </dsp:txXfrm>
    </dsp:sp>
    <dsp:sp modelId="{DF345218-9DBC-4129-8C7B-CEF555C96790}">
      <dsp:nvSpPr>
        <dsp:cNvPr id="0" name=""/>
        <dsp:cNvSpPr/>
      </dsp:nvSpPr>
      <dsp:spPr>
        <a:xfrm>
          <a:off x="0" y="948789"/>
          <a:ext cx="10515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Considerable increase in steps </a:t>
          </a:r>
          <a:endParaRPr lang="en-US" sz="2400" kern="1200"/>
        </a:p>
      </dsp:txBody>
      <dsp:txXfrm>
        <a:off x="27415" y="976204"/>
        <a:ext cx="10460770" cy="506769"/>
      </dsp:txXfrm>
    </dsp:sp>
    <dsp:sp modelId="{A4C6BE47-B2E8-46B7-971D-4166CE53EC49}">
      <dsp:nvSpPr>
        <dsp:cNvPr id="0" name=""/>
        <dsp:cNvSpPr/>
      </dsp:nvSpPr>
      <dsp:spPr>
        <a:xfrm>
          <a:off x="0" y="1579509"/>
          <a:ext cx="10515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Children fitness levels improve but fat storage negatively affected. </a:t>
          </a:r>
          <a:endParaRPr lang="en-US" sz="2400" kern="1200"/>
        </a:p>
      </dsp:txBody>
      <dsp:txXfrm>
        <a:off x="27415" y="1606924"/>
        <a:ext cx="10460770" cy="506769"/>
      </dsp:txXfrm>
    </dsp:sp>
    <dsp:sp modelId="{E551E91C-3465-4CE0-A0D3-C5223F6EFDB9}">
      <dsp:nvSpPr>
        <dsp:cNvPr id="0" name=""/>
        <dsp:cNvSpPr/>
      </dsp:nvSpPr>
      <dsp:spPr>
        <a:xfrm>
          <a:off x="0" y="2210229"/>
          <a:ext cx="10515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Improvement to mental health symptoms (depression) </a:t>
          </a:r>
          <a:endParaRPr lang="en-US" sz="2400" kern="1200"/>
        </a:p>
      </dsp:txBody>
      <dsp:txXfrm>
        <a:off x="27415" y="2237644"/>
        <a:ext cx="10460770" cy="506769"/>
      </dsp:txXfrm>
    </dsp:sp>
    <dsp:sp modelId="{1F9A3168-6220-4A01-87CD-47327A9E90C1}">
      <dsp:nvSpPr>
        <dsp:cNvPr id="0" name=""/>
        <dsp:cNvSpPr/>
      </dsp:nvSpPr>
      <dsp:spPr>
        <a:xfrm>
          <a:off x="0" y="2840949"/>
          <a:ext cx="10515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Did not improve moderate to vigorous levels. </a:t>
          </a:r>
          <a:endParaRPr lang="en-US" sz="2400" kern="1200"/>
        </a:p>
      </dsp:txBody>
      <dsp:txXfrm>
        <a:off x="27415" y="2868364"/>
        <a:ext cx="10460770" cy="506769"/>
      </dsp:txXfrm>
    </dsp:sp>
    <dsp:sp modelId="{A53CF25B-7A1A-4F44-AF15-38FF3D1A8C9B}">
      <dsp:nvSpPr>
        <dsp:cNvPr id="0" name=""/>
        <dsp:cNvSpPr/>
      </dsp:nvSpPr>
      <dsp:spPr>
        <a:xfrm>
          <a:off x="0" y="3471669"/>
          <a:ext cx="10515600" cy="56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There is limited consensus on the impact of smart devices. (Au et al,2024)  </a:t>
          </a:r>
          <a:endParaRPr lang="en-US" sz="2400" kern="1200"/>
        </a:p>
      </dsp:txBody>
      <dsp:txXfrm>
        <a:off x="27415" y="3499084"/>
        <a:ext cx="10460770" cy="5067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974B8-636F-4F9B-95C1-DE56DE8454AB}">
      <dsp:nvSpPr>
        <dsp:cNvPr id="0" name=""/>
        <dsp:cNvSpPr/>
      </dsp:nvSpPr>
      <dsp:spPr>
        <a:xfrm>
          <a:off x="0" y="713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75153-311E-42DC-B16A-DA4373185115}">
      <dsp:nvSpPr>
        <dsp:cNvPr id="0" name=""/>
        <dsp:cNvSpPr/>
      </dsp:nvSpPr>
      <dsp:spPr>
        <a:xfrm>
          <a:off x="504919" y="376273"/>
          <a:ext cx="918035" cy="9180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5A744-27A9-4F5C-8FDB-31791A33D9B4}">
      <dsp:nvSpPr>
        <dsp:cNvPr id="0" name=""/>
        <dsp:cNvSpPr/>
      </dsp:nvSpPr>
      <dsp:spPr>
        <a:xfrm>
          <a:off x="1927873" y="713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usage of SMART watches have grown in popularity in recent years, which has warranted further investigation. </a:t>
          </a:r>
          <a:endParaRPr lang="en-US" sz="2100" kern="1200"/>
        </a:p>
      </dsp:txBody>
      <dsp:txXfrm>
        <a:off x="1927873" y="713"/>
        <a:ext cx="4245535" cy="1669154"/>
      </dsp:txXfrm>
    </dsp:sp>
    <dsp:sp modelId="{9A3E05BF-EA33-4BDA-BD71-877A80330010}">
      <dsp:nvSpPr>
        <dsp:cNvPr id="0" name=""/>
        <dsp:cNvSpPr/>
      </dsp:nvSpPr>
      <dsp:spPr>
        <a:xfrm>
          <a:off x="0" y="2087157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63213-A04C-4AFC-8CCB-9E9D9F2507D8}">
      <dsp:nvSpPr>
        <dsp:cNvPr id="0" name=""/>
        <dsp:cNvSpPr/>
      </dsp:nvSpPr>
      <dsp:spPr>
        <a:xfrm>
          <a:off x="504919" y="2462716"/>
          <a:ext cx="918035" cy="9180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C8963-5087-4A0F-A19F-3F9FFEBD233F}">
      <dsp:nvSpPr>
        <dsp:cNvPr id="0" name=""/>
        <dsp:cNvSpPr/>
      </dsp:nvSpPr>
      <dsp:spPr>
        <a:xfrm>
          <a:off x="1927873" y="2087157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Smart watches have many functions, including tracking of health outcomes. </a:t>
          </a:r>
          <a:endParaRPr lang="en-US" sz="2100" kern="1200"/>
        </a:p>
      </dsp:txBody>
      <dsp:txXfrm>
        <a:off x="1927873" y="2087157"/>
        <a:ext cx="4245535" cy="1669154"/>
      </dsp:txXfrm>
    </dsp:sp>
    <dsp:sp modelId="{54BED4BE-8BF9-406A-A736-46B573A06C80}">
      <dsp:nvSpPr>
        <dsp:cNvPr id="0" name=""/>
        <dsp:cNvSpPr/>
      </dsp:nvSpPr>
      <dsp:spPr>
        <a:xfrm>
          <a:off x="0" y="4173600"/>
          <a:ext cx="6173409" cy="1669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38304-F9EE-438E-8236-6B79375F56AB}">
      <dsp:nvSpPr>
        <dsp:cNvPr id="0" name=""/>
        <dsp:cNvSpPr/>
      </dsp:nvSpPr>
      <dsp:spPr>
        <a:xfrm>
          <a:off x="504919" y="4549160"/>
          <a:ext cx="918035" cy="9180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11037-CDD2-4B88-8C1F-FF33171D750B}">
      <dsp:nvSpPr>
        <dsp:cNvPr id="0" name=""/>
        <dsp:cNvSpPr/>
      </dsp:nvSpPr>
      <dsp:spPr>
        <a:xfrm>
          <a:off x="1927873" y="4173600"/>
          <a:ext cx="4245535" cy="1669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2" tIns="176652" rIns="176652" bIns="17665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SMART watches have been used as health interventions (Triantafyllidis et al., 2024) </a:t>
          </a:r>
          <a:endParaRPr lang="en-US" sz="2100" kern="1200" dirty="0"/>
        </a:p>
      </dsp:txBody>
      <dsp:txXfrm>
        <a:off x="1927873" y="4173600"/>
        <a:ext cx="4245535" cy="16691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AE3BF-29FB-4D4E-8D35-A4ED10D09C2E}">
      <dsp:nvSpPr>
        <dsp:cNvPr id="0" name=""/>
        <dsp:cNvSpPr/>
      </dsp:nvSpPr>
      <dsp:spPr>
        <a:xfrm rot="5400000">
          <a:off x="5410072" y="-1189323"/>
          <a:ext cx="348107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Research concentrated on middle to older age people. 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Shown reduction in depression symptoms 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Positive life-style changes 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Increased adherence to monitoring 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Emotion regulation </a:t>
          </a:r>
          <a:endParaRPr lang="en-US" sz="3000" kern="1200"/>
        </a:p>
      </dsp:txBody>
      <dsp:txXfrm rot="-5400000">
        <a:off x="3785615" y="605066"/>
        <a:ext cx="6560052" cy="3141206"/>
      </dsp:txXfrm>
    </dsp:sp>
    <dsp:sp modelId="{25A8F1FB-974E-4241-A77D-5E50C94F28F8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 systematic review conducted by  Triantafyllidis et al (2024) identified that: </a:t>
          </a:r>
          <a:endParaRPr lang="en-US" sz="4100" kern="1200"/>
        </a:p>
      </dsp:txBody>
      <dsp:txXfrm>
        <a:off x="184799" y="184799"/>
        <a:ext cx="3416018" cy="3981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55D7E-3C9F-4476-B485-F9A6C3C48774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AF8FBC-9BB9-498C-BE15-C2D8F187F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04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growing concerns that the world, including children, are becoming saturated by digital technology.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5213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64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We are living in an interconnected, disconnected world.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31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report investigates the usage of children between the ages of 3-17-years-old.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908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you can see here, is that the significant changes in digital technology behaviours. From 3-4 children are predominantly use technology to play games and explore, where from 12-17 is where children are using it to connect with others.  So, why do you think the behaviour has changed?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448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Wearable Items</a:t>
            </a:r>
          </a:p>
          <a:p>
            <a:r>
              <a:rPr lang="en-GB" dirty="0"/>
              <a:t>Artificial Intelligence </a:t>
            </a:r>
          </a:p>
          <a:p>
            <a:r>
              <a:rPr lang="en-GB" dirty="0"/>
              <a:t>Social Media </a:t>
            </a:r>
          </a:p>
          <a:p>
            <a:r>
              <a:rPr lang="en-GB" dirty="0"/>
              <a:t>Virtual Reality </a:t>
            </a:r>
          </a:p>
          <a:p>
            <a:r>
              <a:rPr lang="en-GB" dirty="0"/>
              <a:t>Augmented Reality </a:t>
            </a:r>
          </a:p>
          <a:p>
            <a:r>
              <a:rPr lang="en-GB" dirty="0"/>
              <a:t>Voice Assisting Technology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2177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this to obesity. </a:t>
            </a:r>
          </a:p>
          <a:p>
            <a:r>
              <a:rPr lang="en-GB" dirty="0"/>
              <a:t>Bring in Nintendo Switch to play a game. </a:t>
            </a:r>
          </a:p>
          <a:p>
            <a:r>
              <a:rPr lang="en-GB" dirty="0"/>
              <a:t>Healthy competition= industry vs inferiority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4121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Griffiths (2002): https://www.researchgate.net/publication/284491180_The_educational_benefits_of_videogames </a:t>
            </a:r>
          </a:p>
          <a:p>
            <a:r>
              <a:rPr lang="en-GB" dirty="0"/>
              <a:t>Landau, S. and Nguyen, T. (2019) https://www.researchgate.net/publication/336695756_Effects_of_Gaming_on_Children's_Brains_Depression_and_Social_Isolation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937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Doom strolling: </a:t>
            </a:r>
          </a:p>
          <a:p>
            <a:r>
              <a:rPr lang="en-GB" dirty="0"/>
              <a:t>Effects sleep and cognitive decline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887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AF8FBC-9BB9-498C-BE15-C2D8F187F3C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681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874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33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565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663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091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558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245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140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227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648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938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171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sv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LLdS1e5c6Ok?feature=oembed" TargetMode="External"/><Relationship Id="rId1" Type="http://schemas.openxmlformats.org/officeDocument/2006/relationships/video" Target="https://www.youtube.com/embed/w_-8FZLV4yM?feature=oembed" TargetMode="Externa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1192-020-03797-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cloud in the sky&#10;&#10;Description automatically generated">
            <a:extLst>
              <a:ext uri="{FF2B5EF4-FFF2-40B4-BE49-F238E27FC236}">
                <a16:creationId xmlns:a16="http://schemas.microsoft.com/office/drawing/2014/main" id="{BB352893-9FA3-D62C-258E-459BB4EBFE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20209" r="-1" b="-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1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770D6E-7513-E8B6-8875-0E12946BC4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731041"/>
            <a:ext cx="10191942" cy="3173034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Children, Young People and Emergent Technologies: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732E2A-8D5A-0EBF-2E36-82B2D1BD7A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The range of technology </a:t>
            </a:r>
          </a:p>
        </p:txBody>
      </p:sp>
      <p:grpSp>
        <p:nvGrpSpPr>
          <p:cNvPr id="48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94522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50212B-7999-0A37-E1F0-F27ADDA04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Learning Objectives </a:t>
            </a:r>
            <a:endParaRPr lang="en-GB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B9715E-BA0F-A642-6A11-12E535559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827842"/>
              </p:ext>
            </p:extLst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5476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52FC11-B438-AE47-3CE3-DC7826EAC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 dirty="0"/>
              <a:t>Contents Page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B1B0C1-9E77-B9EF-5032-AE466922A8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201743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8485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0638" y="557190"/>
            <a:ext cx="10938762" cy="574234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D31719-53B7-73BF-F572-65F41443F7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90000"/>
          </a:blip>
          <a:srcRect r="-2" b="21320"/>
          <a:stretch/>
        </p:blipFill>
        <p:spPr>
          <a:xfrm>
            <a:off x="623686" y="565465"/>
            <a:ext cx="10931938" cy="5734064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2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54" name="Graphic 3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57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01743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0" name="Rectangle 210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11" name="Freeform: Shape 21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112" name="Freeform: Shape 211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113" name="Freeform: Shape 211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11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115" name="Freeform: Shape 211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6" name="Freeform: Shape 211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7" name="Freeform: Shape 211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8" name="Freeform: Shape 211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9" name="Freeform: Shape 211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0" name="Freeform: Shape 211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1" name="Freeform: Shape 212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122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123" name="Freeform: Shape 2122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4" name="Freeform: Shape 2123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5" name="Freeform: Shape 2124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6" name="Freeform: Shape 2125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7" name="Freeform: Shape 2126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8" name="Freeform: Shape 2127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9" name="Freeform: Shape 2128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2130" name="Rectangle 2129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31" name="Rectangle 2130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32" name="Rectangle 2131">
            <a:extLst>
              <a:ext uri="{FF2B5EF4-FFF2-40B4-BE49-F238E27FC236}">
                <a16:creationId xmlns:a16="http://schemas.microsoft.com/office/drawing/2014/main" id="{60E728E6-A07E-4A6C-AB92-D56E1402F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33" name="Group 2132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134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135" name="Freeform: Shape 2134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6" name="Freeform: Shape 2135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7" name="Freeform: Shape 2136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8" name="Freeform: Shape 2137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4" name="Freeform: Shape 2093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9" name="Freeform: Shape 2138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6" name="Freeform: Shape 2095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140" name="Freeform: Shape 2139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Childhood 2.0 (2020) - IMDb">
            <a:extLst>
              <a:ext uri="{FF2B5EF4-FFF2-40B4-BE49-F238E27FC236}">
                <a16:creationId xmlns:a16="http://schemas.microsoft.com/office/drawing/2014/main" id="{3C9493A3-A8DF-13BF-D651-11DE2248C5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" b="-2"/>
          <a:stretch/>
        </p:blipFill>
        <p:spPr bwMode="auto">
          <a:xfrm>
            <a:off x="6096000" y="10"/>
            <a:ext cx="6112346" cy="344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6906D1-D6D0-4726-C2B3-664C3F46449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5000"/>
          </a:blip>
          <a:srcRect r="1" b="15224"/>
          <a:stretch/>
        </p:blipFill>
        <p:spPr>
          <a:xfrm>
            <a:off x="-9078" y="10"/>
            <a:ext cx="6112346" cy="3445929"/>
          </a:xfrm>
          <a:prstGeom prst="rect">
            <a:avLst/>
          </a:prstGeom>
        </p:spPr>
      </p:pic>
      <p:grpSp>
        <p:nvGrpSpPr>
          <p:cNvPr id="2098" name="Graphic 141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141" name="Freeform: Shape 2140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0" name="Freeform: Shape 2099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2" name="Freeform: Shape 2141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3" name="Freeform: Shape 2142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4" name="Freeform: Shape 2143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5" name="Freeform: Shape 2144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6" name="Freeform: Shape 2145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42AFC07-FE70-BC8A-28D0-32C44745655D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5000"/>
          </a:blip>
          <a:srcRect r="1" b="15740"/>
          <a:stretch/>
        </p:blipFill>
        <p:spPr>
          <a:xfrm>
            <a:off x="-9078" y="3445939"/>
            <a:ext cx="6112346" cy="34120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A5FACD7-B59B-DC87-8CDB-F6848E3E73B6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5000"/>
          </a:blip>
          <a:srcRect t="3917" r="1" b="22391"/>
          <a:stretch/>
        </p:blipFill>
        <p:spPr>
          <a:xfrm>
            <a:off x="6096000" y="3445939"/>
            <a:ext cx="6112346" cy="34120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FC0D13-745F-CDBD-4751-556299D41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Childhood differences</a:t>
            </a:r>
          </a:p>
        </p:txBody>
      </p:sp>
      <p:grpSp>
        <p:nvGrpSpPr>
          <p:cNvPr id="2147" name="Group 2146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23216" y="3924272"/>
            <a:ext cx="118872" cy="118872"/>
            <a:chOff x="1175347" y="3733800"/>
            <a:chExt cx="118872" cy="118872"/>
          </a:xfrm>
        </p:grpSpPr>
        <p:cxnSp>
          <p:nvCxnSpPr>
            <p:cNvPr id="2148" name="Straight Connector 2147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109" name="Straight Connector 2108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24971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BF099B3-20F7-77EF-0D5B-82E7012EF8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9050" y="0"/>
            <a:ext cx="8493900" cy="6659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488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erson sitting in front of a phone&#10;&#10;Description automatically generated">
            <a:extLst>
              <a:ext uri="{FF2B5EF4-FFF2-40B4-BE49-F238E27FC236}">
                <a16:creationId xmlns:a16="http://schemas.microsoft.com/office/drawing/2014/main" id="{F780D9B1-B4CD-A5B5-A758-5987C6E89A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/>
          </a:blip>
          <a:srcRect t="1742" r="-1" b="-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4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4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56" name="Graphic 3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59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29124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272D5A-A7B6-0642-8891-AD4E2018B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0970" y="69142"/>
            <a:ext cx="7878410" cy="223686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700" dirty="0"/>
              <a:t>Children and Young People’s Technology Usage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BD34C-BCB8-EADF-4596-0E9C5D6C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25" y="2491095"/>
            <a:ext cx="5581030" cy="41865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Every year, Ofcom produce a ‘Children and Parents: Media Use and Attitudes’ report. In 2023, Ofcom reported: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97% of household has access to the internet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69% children accessed internet via phones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Viewing habits change (YouTube and TikTok)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89% children play computer games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Communication has changed (video calls)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D59F98-B7C6-C3CC-C7F3-F647BA5B3F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715" y="2684976"/>
            <a:ext cx="6387190" cy="3592793"/>
          </a:xfrm>
          <a:prstGeom prst="rect">
            <a:avLst/>
          </a:prstGeom>
        </p:spPr>
      </p:pic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13797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060480-56E3-90CB-DE1E-859A024ECE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4015" y="265044"/>
            <a:ext cx="8663969" cy="5832406"/>
          </a:xfrm>
        </p:spPr>
      </p:pic>
    </p:spTree>
    <p:extLst>
      <p:ext uri="{BB962C8B-B14F-4D97-AF65-F5344CB8AC3E}">
        <p14:creationId xmlns:p14="http://schemas.microsoft.com/office/powerpoint/2010/main" val="3609728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diagram of a diagram showing different types of apps&#10;&#10;Description automatically generated with medium confidence">
            <a:extLst>
              <a:ext uri="{FF2B5EF4-FFF2-40B4-BE49-F238E27FC236}">
                <a16:creationId xmlns:a16="http://schemas.microsoft.com/office/drawing/2014/main" id="{05B041A8-A0A6-DE21-A651-2EC3B95379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" y="661832"/>
            <a:ext cx="5426764" cy="2224973"/>
          </a:xfrm>
          <a:prstGeom prst="rect">
            <a:avLst/>
          </a:prstGeom>
        </p:spPr>
      </p:pic>
      <p:pic>
        <p:nvPicPr>
          <p:cNvPr id="5" name="Picture 4" descr="A diagram of 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12E478AB-3DA8-874F-C049-D490AAA87A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1" y="4034559"/>
            <a:ext cx="5426764" cy="195363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diagram of a few icons&#10;&#10;Description automatically generated with medium confidence">
            <a:extLst>
              <a:ext uri="{FF2B5EF4-FFF2-40B4-BE49-F238E27FC236}">
                <a16:creationId xmlns:a16="http://schemas.microsoft.com/office/drawing/2014/main" id="{67AE3737-781E-312F-B681-7D351DB967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034" y="2223858"/>
            <a:ext cx="5426764" cy="226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733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C8538-2955-5BA9-A118-A4B32D138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What does Emergent Technology Mean?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8FE78-43CE-FEA0-3E82-C7B7F9D438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5440" y="1825625"/>
          <a:ext cx="113284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1457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17675-F100-E9F2-E646-BFC404C72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678" y="1364975"/>
            <a:ext cx="10515600" cy="290988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Can you think of any emergent technologies that play a significant role in the lives of children and young people? </a:t>
            </a:r>
          </a:p>
        </p:txBody>
      </p:sp>
    </p:spTree>
    <p:extLst>
      <p:ext uri="{BB962C8B-B14F-4D97-AF65-F5344CB8AC3E}">
        <p14:creationId xmlns:p14="http://schemas.microsoft.com/office/powerpoint/2010/main" val="432462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E6F01E9F-6B0E-4CF9-87AF-27ECD8D46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D62EC7-78F5-35C8-31F4-ED41F7A7BE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600" r="3" b="9429"/>
          <a:stretch/>
        </p:blipFill>
        <p:spPr>
          <a:xfrm>
            <a:off x="20" y="10"/>
            <a:ext cx="4635480" cy="3428986"/>
          </a:xfrm>
          <a:prstGeom prst="rect">
            <a:avLst/>
          </a:prstGeom>
        </p:spPr>
      </p:pic>
      <p:pic>
        <p:nvPicPr>
          <p:cNvPr id="1028" name="Picture 4" descr="Echo Dot (Newest gen) | Big vibrant sound Wi-Fi and Bluetooth smart speaker  with Alexa | Charcoal : Amazon.co.uk: Amazon Devices &amp; Accessories">
            <a:extLst>
              <a:ext uri="{FF2B5EF4-FFF2-40B4-BE49-F238E27FC236}">
                <a16:creationId xmlns:a16="http://schemas.microsoft.com/office/drawing/2014/main" id="{C1F01F10-1039-CC90-4D9B-082E21280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22" r="3" b="14107"/>
          <a:stretch/>
        </p:blipFill>
        <p:spPr bwMode="auto">
          <a:xfrm>
            <a:off x="20" y="3548987"/>
            <a:ext cx="4635480" cy="330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6CF26A-B933-7AFB-5D65-072AFF5FEC9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317" r="2" b="2"/>
          <a:stretch/>
        </p:blipFill>
        <p:spPr>
          <a:xfrm>
            <a:off x="4738959" y="10"/>
            <a:ext cx="7453039" cy="4422801"/>
          </a:xfrm>
          <a:prstGeom prst="rect">
            <a:avLst/>
          </a:prstGeom>
        </p:spPr>
      </p:pic>
      <p:pic>
        <p:nvPicPr>
          <p:cNvPr id="1032" name="Picture 8" descr="TikTok - App on the Amazon Appstore">
            <a:extLst>
              <a:ext uri="{FF2B5EF4-FFF2-40B4-BE49-F238E27FC236}">
                <a16:creationId xmlns:a16="http://schemas.microsoft.com/office/drawing/2014/main" id="{9D3F2A2C-C0DD-AF26-583A-FBE2DB10D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2" r="-6" b="-6"/>
          <a:stretch/>
        </p:blipFill>
        <p:spPr bwMode="auto">
          <a:xfrm>
            <a:off x="4735912" y="4526276"/>
            <a:ext cx="2430949" cy="233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9598A6-24F9-651E-D627-D52AA649AEB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492" r="6715" b="1"/>
          <a:stretch/>
        </p:blipFill>
        <p:spPr>
          <a:xfrm>
            <a:off x="7267272" y="4526276"/>
            <a:ext cx="2412157" cy="2331725"/>
          </a:xfrm>
          <a:prstGeom prst="rect">
            <a:avLst/>
          </a:prstGeom>
        </p:spPr>
      </p:pic>
      <p:pic>
        <p:nvPicPr>
          <p:cNvPr id="1026" name="Picture 2" descr="Virtual Reality (VR) Experience in Los Angeles">
            <a:extLst>
              <a:ext uri="{FF2B5EF4-FFF2-40B4-BE49-F238E27FC236}">
                <a16:creationId xmlns:a16="http://schemas.microsoft.com/office/drawing/2014/main" id="{21E9FC51-3A3E-8ACE-249C-D8ED2974C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91" r="20456" b="-1"/>
          <a:stretch/>
        </p:blipFill>
        <p:spPr bwMode="auto">
          <a:xfrm>
            <a:off x="9779836" y="4526274"/>
            <a:ext cx="2412157" cy="233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635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8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DB8997-4BB4-2A8B-B0AB-277203AAB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486" y="124481"/>
            <a:ext cx="3988369" cy="1631316"/>
          </a:xfrm>
        </p:spPr>
        <p:txBody>
          <a:bodyPr>
            <a:normAutofit/>
          </a:bodyPr>
          <a:lstStyle/>
          <a:p>
            <a:r>
              <a:rPr lang="en-GB" sz="4100" dirty="0"/>
              <a:t>Brainstorming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45132-F1DB-EFD8-5E5B-C6704788E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699" y="1860328"/>
            <a:ext cx="4749263" cy="412526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Choosing one of the emergent technologies, please discuss the benefits and challenges of them. </a:t>
            </a:r>
          </a:p>
        </p:txBody>
      </p:sp>
      <p:pic>
        <p:nvPicPr>
          <p:cNvPr id="47" name="Graphic 46" descr="Head with Gears">
            <a:extLst>
              <a:ext uri="{FF2B5EF4-FFF2-40B4-BE49-F238E27FC236}">
                <a16:creationId xmlns:a16="http://schemas.microsoft.com/office/drawing/2014/main" id="{A0039CEE-E2ED-E6F5-F5AC-3A430C34DA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38067" y="567942"/>
            <a:ext cx="5716862" cy="5716862"/>
          </a:xfrm>
          <a:prstGeom prst="rect">
            <a:avLst/>
          </a:prstGeom>
        </p:spPr>
      </p:pic>
      <p:grpSp>
        <p:nvGrpSpPr>
          <p:cNvPr id="48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5144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A845DE-C7C3-9C8A-8568-9C3464647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 dirty="0"/>
              <a:t>At Home</a:t>
            </a:r>
            <a:endParaRPr lang="en-GB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87F3D9-6BA5-840F-39D3-16E4D9E0A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172042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1843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Neon Colored Gadgets">
            <a:extLst>
              <a:ext uri="{FF2B5EF4-FFF2-40B4-BE49-F238E27FC236}">
                <a16:creationId xmlns:a16="http://schemas.microsoft.com/office/drawing/2014/main" id="{948CF61B-93FE-7525-4FC9-D75B3FC7BA0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-1" b="20770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16F61E84-9DCA-4F22-94BC-C901DB499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1775"/>
            <a:ext cx="12191999" cy="5479852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73A57-EACC-D4F6-9912-A02EBB6EE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Gaming </a:t>
            </a: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0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1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18455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4BC38-8A90-26B1-361A-8A02F72D0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Gaming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9FDA407-A58A-DB3F-9D93-0493F085B1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992710"/>
              </p:ext>
            </p:extLst>
          </p:nvPr>
        </p:nvGraphicFramePr>
        <p:xfrm>
          <a:off x="838200" y="1825625"/>
          <a:ext cx="10515600" cy="402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9305383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38022947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22499089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9277593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Benefits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Outcomes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Outcomes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9927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Problem Solving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Creative thinkers/problem solvers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Gaming Disorder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Addiction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9730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Reading and Literacy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 literacy competencies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Isolation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of ill-mental health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9367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Social communication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Confident at communication in digital environments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Physical inactivity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of comorbidities such as obesity and mental health conditions (ADHD; anxiety)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20049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Transferable digital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Competent digital learners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Anti-social behaviours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Aggression, ‘fight or flight’ responses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25040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9E743FC-4B49-6BFD-6DE0-5438789D21E8}"/>
              </a:ext>
            </a:extLst>
          </p:cNvPr>
          <p:cNvSpPr txBox="1"/>
          <p:nvPr/>
        </p:nvSpPr>
        <p:spPr>
          <a:xfrm>
            <a:off x="3623310" y="5989002"/>
            <a:ext cx="5269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(Griffiths, 2002; Landau and Nguyen, 2019)  </a:t>
            </a:r>
          </a:p>
        </p:txBody>
      </p:sp>
    </p:spTree>
    <p:extLst>
      <p:ext uri="{BB962C8B-B14F-4D97-AF65-F5344CB8AC3E}">
        <p14:creationId xmlns:p14="http://schemas.microsoft.com/office/powerpoint/2010/main" val="4241243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7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0" name="Bottom Right">
            <a:extLst>
              <a:ext uri="{FF2B5EF4-FFF2-40B4-BE49-F238E27FC236}">
                <a16:creationId xmlns:a16="http://schemas.microsoft.com/office/drawing/2014/main" id="{33609D13-CB83-4F4B-BB01-27F01BE4E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2BD156E-E42F-4CFB-89AD-312AEC753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C8B96A24-322B-419A-847B-E8C600AA5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27E1425-F9A6-4F2D-8335-CBA7062B91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57DF7F24-8721-4CD5-AE3B-C72BCE2882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A0C58FE3-4394-46E8-9039-2D69C594B8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02D8E899-B726-49F6-9C9F-59A3147011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242131D2-A82F-4603-9B6A-EA00FEB82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CCDA1D5-C84B-470D-A2E1-5E51E8A856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BF2B54C-D2E2-4A3E-8DA8-E56D7375C9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2505F4D-B4C3-4EB9-9252-F7229CBD1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80474A-14EA-3823-1B64-03EDFA384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0192" y="744909"/>
            <a:ext cx="5797883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Social Media  </a:t>
            </a:r>
          </a:p>
        </p:txBody>
      </p:sp>
      <p:pic>
        <p:nvPicPr>
          <p:cNvPr id="7" name="Graphic 6" descr="Smart Phone">
            <a:extLst>
              <a:ext uri="{FF2B5EF4-FFF2-40B4-BE49-F238E27FC236}">
                <a16:creationId xmlns:a16="http://schemas.microsoft.com/office/drawing/2014/main" id="{4EE55712-E842-E1F7-AD6F-4C22F52E5B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" y="1001191"/>
            <a:ext cx="4781280" cy="4781280"/>
          </a:xfrm>
          <a:prstGeom prst="rect">
            <a:avLst/>
          </a:prstGeom>
        </p:spPr>
      </p:pic>
      <p:grpSp>
        <p:nvGrpSpPr>
          <p:cNvPr id="52" name="Top left">
            <a:extLst>
              <a:ext uri="{FF2B5EF4-FFF2-40B4-BE49-F238E27FC236}">
                <a16:creationId xmlns:a16="http://schemas.microsoft.com/office/drawing/2014/main" id="{FF47B612-7B2E-4A09-9B53-40BDE435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99A3C89-9112-4DA1-8BB8-8DE0F7A70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847D53-C868-4FD8-A29C-4C44BCBA9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1266F6-080B-489F-9B02-B5C4DE4EB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A0BBAD6-8B87-4B31-89B8-E2C854FF3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D79712E-3AD5-4656-A6A0-54C4087A0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1635E33-4458-4D3F-A1C4-264AC5221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432BB39-F871-43E7-A232-C65BFFA9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E45D09-4993-4718-82A0-BA2217EB2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62" name="Cross">
            <a:extLst>
              <a:ext uri="{FF2B5EF4-FFF2-40B4-BE49-F238E27FC236}">
                <a16:creationId xmlns:a16="http://schemas.microsoft.com/office/drawing/2014/main" id="{3BC5998F-E162-4A33-9E87-01942908A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259320D-EB3E-4C80-8E86-8A18306B2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7AF5EE-95F6-4B57-B8DD-5051D2EB9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622105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CF9E2-93EA-8D17-377F-2AB63615E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Is social media helpful?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3893539-C163-FBD7-AD4F-C0E227A53B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539958"/>
              </p:ext>
            </p:extLst>
          </p:nvPr>
        </p:nvGraphicFramePr>
        <p:xfrm>
          <a:off x="838200" y="1825625"/>
          <a:ext cx="10515597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98127018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48536636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4473044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Benefits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Consequences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3491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Social Connections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Comparison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self-esteem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940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Outlet for creativity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Addiction (Doom Scrolling)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Soley immersed.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933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 and receive information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of ill-health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Career opportunities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942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665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084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9987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37389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7439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CD1C0F-DFF5-2AEF-1F49-825BBDC46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UK Child Obesity Rates 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A612EE-14E1-CB8A-5F10-C8E82CA4F4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2342930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05872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7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0" name="Bottom Right">
            <a:extLst>
              <a:ext uri="{FF2B5EF4-FFF2-40B4-BE49-F238E27FC236}">
                <a16:creationId xmlns:a16="http://schemas.microsoft.com/office/drawing/2014/main" id="{33609D13-CB83-4F4B-BB01-27F01BE4E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2BD156E-E42F-4CFB-89AD-312AEC753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C8B96A24-322B-419A-847B-E8C600AA5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27E1425-F9A6-4F2D-8335-CBA7062B91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57DF7F24-8721-4CD5-AE3B-C72BCE2882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A0C58FE3-4394-46E8-9039-2D69C594B8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02D8E899-B726-49F6-9C9F-59A3147011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242131D2-A82F-4603-9B6A-EA00FEB82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CCDA1D5-C84B-470D-A2E1-5E51E8A856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BF2B54C-D2E2-4A3E-8DA8-E56D7375C9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2505F4D-B4C3-4EB9-9252-F7229CBD1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47B116-B350-F600-7B17-BF614B814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0192" y="744909"/>
            <a:ext cx="5797883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Technology in Outside Environments 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4A4A2529-B88A-4D36-18AC-BD5831AC5A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" y="1001191"/>
            <a:ext cx="4781280" cy="4781280"/>
          </a:xfrm>
          <a:prstGeom prst="rect">
            <a:avLst/>
          </a:prstGeom>
        </p:spPr>
      </p:pic>
      <p:grpSp>
        <p:nvGrpSpPr>
          <p:cNvPr id="52" name="Top left">
            <a:extLst>
              <a:ext uri="{FF2B5EF4-FFF2-40B4-BE49-F238E27FC236}">
                <a16:creationId xmlns:a16="http://schemas.microsoft.com/office/drawing/2014/main" id="{FF47B612-7B2E-4A09-9B53-40BDE435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99A3C89-9112-4DA1-8BB8-8DE0F7A70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847D53-C868-4FD8-A29C-4C44BCBA9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1266F6-080B-489F-9B02-B5C4DE4EB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A0BBAD6-8B87-4B31-89B8-E2C854FF3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D79712E-3AD5-4656-A6A0-54C4087A0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1635E33-4458-4D3F-A1C4-264AC5221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432BB39-F871-43E7-A232-C65BFFA9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E45D09-4993-4718-82A0-BA2217EB2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62" name="Cross">
            <a:extLst>
              <a:ext uri="{FF2B5EF4-FFF2-40B4-BE49-F238E27FC236}">
                <a16:creationId xmlns:a16="http://schemas.microsoft.com/office/drawing/2014/main" id="{3BC5998F-E162-4A33-9E87-01942908A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259320D-EB3E-4C80-8E86-8A18306B2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7AF5EE-95F6-4B57-B8DD-5051D2EB9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078536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0E633-4BF1-2198-9DED-0F9BE5355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SMART WATCHES AND CHILDREN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98A5BD-8F59-006E-0DD0-4F3E15E094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55256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7A1E12-E8E2-3A49-5A94-20BC6D7DE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 dirty="0"/>
              <a:t>SMART watches </a:t>
            </a:r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A98EFA-5430-08FB-8BD7-262FF2423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9970681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31888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96A97-48FF-9687-4239-3E1E92F25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Watches: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7C72B4D-D869-67AB-7DB2-8138BE38C3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5533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7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0" name="Bottom Right">
            <a:extLst>
              <a:ext uri="{FF2B5EF4-FFF2-40B4-BE49-F238E27FC236}">
                <a16:creationId xmlns:a16="http://schemas.microsoft.com/office/drawing/2014/main" id="{33609D13-CB83-4F4B-BB01-27F01BE4E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2BD156E-E42F-4CFB-89AD-312AEC753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C8B96A24-322B-419A-847B-E8C600AA5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27E1425-F9A6-4F2D-8335-CBA7062B91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57DF7F24-8721-4CD5-AE3B-C72BCE2882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A0C58FE3-4394-46E8-9039-2D69C594B8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02D8E899-B726-49F6-9C9F-59A3147011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242131D2-A82F-4603-9B6A-EA00FEB82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CCDA1D5-C84B-470D-A2E1-5E51E8A856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BF2B54C-D2E2-4A3E-8DA8-E56D7375C9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2505F4D-B4C3-4EB9-9252-F7229CBD1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D70898-DEAF-34EE-1286-DC919DC40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0192" y="744909"/>
            <a:ext cx="5797883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Education 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7F4D4BB-A9A5-9AD4-B3FD-CBBB84F7C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" y="1001191"/>
            <a:ext cx="4781280" cy="4781280"/>
          </a:xfrm>
          <a:prstGeom prst="rect">
            <a:avLst/>
          </a:prstGeom>
        </p:spPr>
      </p:pic>
      <p:grpSp>
        <p:nvGrpSpPr>
          <p:cNvPr id="52" name="Top left">
            <a:extLst>
              <a:ext uri="{FF2B5EF4-FFF2-40B4-BE49-F238E27FC236}">
                <a16:creationId xmlns:a16="http://schemas.microsoft.com/office/drawing/2014/main" id="{FF47B612-7B2E-4A09-9B53-40BDE435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99A3C89-9112-4DA1-8BB8-8DE0F7A70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847D53-C868-4FD8-A29C-4C44BCBA9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1266F6-080B-489F-9B02-B5C4DE4EB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A0BBAD6-8B87-4B31-89B8-E2C854FF3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D79712E-3AD5-4656-A6A0-54C4087A0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1635E33-4458-4D3F-A1C4-264AC5221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432BB39-F871-43E7-A232-C65BFFA9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AE45D09-4993-4718-82A0-BA2217EB2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62" name="Cross">
            <a:extLst>
              <a:ext uri="{FF2B5EF4-FFF2-40B4-BE49-F238E27FC236}">
                <a16:creationId xmlns:a16="http://schemas.microsoft.com/office/drawing/2014/main" id="{3BC5998F-E162-4A33-9E87-01942908A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8259320D-EB3E-4C80-8E86-8A18306B2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7AF5EE-95F6-4B57-B8DD-5051D2EB9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658594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1120-C238-C183-FD53-2FC025B38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Technology in Education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D626163-9EF0-A323-F69F-4CAB920BA4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552228"/>
              </p:ext>
            </p:extLst>
          </p:nvPr>
        </p:nvGraphicFramePr>
        <p:xfrm>
          <a:off x="838200" y="1825625"/>
          <a:ext cx="10515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43256603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125187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Benefits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9584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Gamification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Outcome more important that the skill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342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Supports Development of literacy and reading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Impacted ability to write in complete sentences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579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Supports Development of Numeracy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Impacts mental arithmetic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64414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Problem solving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Doesn’t support collaboration, but only isolation.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157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Digital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Dehumanising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898928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3AAE36C-FA05-0448-B324-11F31C88C459}"/>
              </a:ext>
            </a:extLst>
          </p:cNvPr>
          <p:cNvSpPr txBox="1"/>
          <p:nvPr/>
        </p:nvSpPr>
        <p:spPr>
          <a:xfrm>
            <a:off x="3844290" y="4366260"/>
            <a:ext cx="4030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(Griffiths, 2002; </a:t>
            </a:r>
            <a:r>
              <a:rPr lang="en-GB" dirty="0" err="1"/>
              <a:t>Alhumaid</a:t>
            </a:r>
            <a:r>
              <a:rPr lang="en-GB" dirty="0"/>
              <a:t>, 2019) </a:t>
            </a:r>
          </a:p>
        </p:txBody>
      </p:sp>
    </p:spTree>
    <p:extLst>
      <p:ext uri="{BB962C8B-B14F-4D97-AF65-F5344CB8AC3E}">
        <p14:creationId xmlns:p14="http://schemas.microsoft.com/office/powerpoint/2010/main" val="30370236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A3A694-D676-672C-33D5-32EDFAF6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035" y="561723"/>
            <a:ext cx="3988369" cy="2236864"/>
          </a:xfrm>
        </p:spPr>
        <p:txBody>
          <a:bodyPr>
            <a:normAutofit/>
          </a:bodyPr>
          <a:lstStyle/>
          <a:p>
            <a:r>
              <a:rPr lang="en-GB" dirty="0"/>
              <a:t>Artificial Intelligence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8BF01-A607-315C-8714-BF345E3C6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955401"/>
            <a:ext cx="3988112" cy="3157686"/>
          </a:xfrm>
        </p:spPr>
        <p:txBody>
          <a:bodyPr>
            <a:normAutofit/>
          </a:bodyPr>
          <a:lstStyle/>
          <a:p>
            <a:r>
              <a:rPr lang="en-GB" sz="1800" dirty="0"/>
              <a:t>The hot topic in society. </a:t>
            </a:r>
          </a:p>
          <a:p>
            <a:r>
              <a:rPr lang="en-GB" sz="1800" dirty="0"/>
              <a:t>The application of AI spans from personal, educational and work. </a:t>
            </a:r>
          </a:p>
          <a:p>
            <a:r>
              <a:rPr lang="en-GB" sz="1800" dirty="0"/>
              <a:t>Growing concerns around accuracy and safety have increased. </a:t>
            </a:r>
          </a:p>
        </p:txBody>
      </p: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F0CE1277-7DDC-B8EF-C14A-849391F1E9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38067" y="567942"/>
            <a:ext cx="5716862" cy="5716862"/>
          </a:xfrm>
          <a:prstGeom prst="rect">
            <a:avLst/>
          </a:prstGeom>
        </p:spPr>
      </p:pic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020108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C23BAD38-30D1-4252-8149-903B66D8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EF8871A-7DF5-4751-8948-75984B0FB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6A6F3E3-6529-4B7E-8D31-317E141F1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C70AD52-D54F-41A3-91B9-9BC0DDAF8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37F2387-BA4B-46C5-ABBD-E9272097E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2E1B2E0-5DD5-4599-BDEC-F26CEF9E9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A88C97C-1B3C-4A30-B1C0-D4AFEDC97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86C4CC9D-7C49-41ED-8FE2-61EC66F0B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51EA8C3-05E0-4F68-9BA7-F3F6C669D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51B130B-EFE0-37BE-4230-1BA96B980F20}"/>
              </a:ext>
            </a:extLst>
          </p:cNvPr>
          <p:cNvSpPr txBox="1"/>
          <p:nvPr/>
        </p:nvSpPr>
        <p:spPr>
          <a:xfrm>
            <a:off x="996275" y="163350"/>
            <a:ext cx="5996619" cy="2065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AI: Access and Safety </a:t>
            </a:r>
          </a:p>
        </p:txBody>
      </p:sp>
      <p:grpSp>
        <p:nvGrpSpPr>
          <p:cNvPr id="51" name="Cross">
            <a:extLst>
              <a:ext uri="{FF2B5EF4-FFF2-40B4-BE49-F238E27FC236}">
                <a16:creationId xmlns:a16="http://schemas.microsoft.com/office/drawing/2014/main" id="{4927067E-BE13-4DBB-AC1E-9847B890B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B62F8BF3-36CC-4073-AE00-A422A57FD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795C5F4E-7F61-464E-B716-44F579755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5" name="Online Media 4" title="Is AI responsible for this teen's death #itvnews   ITV News">
            <a:hlinkClick r:id="" action="ppaction://media"/>
            <a:extLst>
              <a:ext uri="{FF2B5EF4-FFF2-40B4-BE49-F238E27FC236}">
                <a16:creationId xmlns:a16="http://schemas.microsoft.com/office/drawing/2014/main" id="{5DE48DA2-1654-FCBE-3531-32EA184057B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775062" y="2385716"/>
            <a:ext cx="2214627" cy="3919694"/>
          </a:xfrm>
          <a:prstGeom prst="rect">
            <a:avLst/>
          </a:prstGeom>
        </p:spPr>
      </p:pic>
      <p:pic>
        <p:nvPicPr>
          <p:cNvPr id="4" name="Online Media 3" title="Florida mother files lawsuit against Character.ai over son's death by suicide">
            <a:hlinkClick r:id="" action="ppaction://media"/>
            <a:extLst>
              <a:ext uri="{FF2B5EF4-FFF2-40B4-BE49-F238E27FC236}">
                <a16:creationId xmlns:a16="http://schemas.microsoft.com/office/drawing/2014/main" id="{5520127C-719D-5106-9770-41349624EFF7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77627" y="2891972"/>
            <a:ext cx="5151489" cy="2910591"/>
          </a:xfrm>
          <a:prstGeom prst="rect">
            <a:avLst/>
          </a:prstGeom>
        </p:spPr>
      </p:pic>
      <p:grpSp>
        <p:nvGrpSpPr>
          <p:cNvPr id="55" name="Bottom Right">
            <a:extLst>
              <a:ext uri="{FF2B5EF4-FFF2-40B4-BE49-F238E27FC236}">
                <a16:creationId xmlns:a16="http://schemas.microsoft.com/office/drawing/2014/main" id="{D11A5264-0A9F-46A0-B3ED-9B336D97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6" name="Graphic 157">
              <a:extLst>
                <a:ext uri="{FF2B5EF4-FFF2-40B4-BE49-F238E27FC236}">
                  <a16:creationId xmlns:a16="http://schemas.microsoft.com/office/drawing/2014/main" id="{A1B8A55C-B130-4222-B98F-16CA78B9C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82D40CFF-E2DF-48E0-8896-5166887A3C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37A4DB32-F7AD-42D8-A125-6CFB9B252B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76CA230A-C491-40F1-B028-898C23C8D2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E27DB684-4D1D-4152-8ECC-62EC93D71D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70AD88BE-AE84-4CD6-A22A-26C3D9BD20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FC9DC46C-EF52-4B9D-98C0-6225FB9D5F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AC279F2D-8036-4201-8D63-8BE961F09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554FA09-485D-4EB3-9D6F-C19A292F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82046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D339C-4F9A-1734-55B0-111D2FB60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37EA5-1125-87C2-471C-4B1AA47BE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000" dirty="0"/>
              <a:t> Zhou, Y. et al. (2021) ‘A deep learning framework to early identify emerging technologies in large-scale outlier patents: an empirical study of CNC machine tool’, </a:t>
            </a:r>
            <a:r>
              <a:rPr lang="en-GB" sz="2000" dirty="0" err="1"/>
              <a:t>Scientometrics</a:t>
            </a:r>
            <a:r>
              <a:rPr lang="en-GB" sz="2000" dirty="0"/>
              <a:t>, 126(2), pp. 969–994. Available at: </a:t>
            </a:r>
            <a:r>
              <a:rPr lang="en-GB" sz="2000" dirty="0">
                <a:hlinkClick r:id="rId2"/>
              </a:rPr>
              <a:t>https://doi.org/10.1007/s11192-020-03797-8</a:t>
            </a:r>
            <a:r>
              <a:rPr lang="en-GB" sz="2000" dirty="0"/>
              <a:t>.</a:t>
            </a:r>
          </a:p>
          <a:p>
            <a:r>
              <a:rPr lang="en-GB" sz="2000" dirty="0"/>
              <a:t>Triantafyllidis, A., </a:t>
            </a:r>
            <a:r>
              <a:rPr lang="en-GB" sz="2000" dirty="0" err="1"/>
              <a:t>Kondylakis</a:t>
            </a:r>
            <a:r>
              <a:rPr lang="en-GB" sz="2000" dirty="0"/>
              <a:t>, H., </a:t>
            </a:r>
            <a:r>
              <a:rPr lang="en-GB" sz="2000" dirty="0" err="1"/>
              <a:t>Katehakis</a:t>
            </a:r>
            <a:r>
              <a:rPr lang="en-GB" sz="2000" dirty="0"/>
              <a:t>, D., </a:t>
            </a:r>
            <a:r>
              <a:rPr lang="en-GB" sz="2000" dirty="0" err="1"/>
              <a:t>Kouroubali</a:t>
            </a:r>
            <a:r>
              <a:rPr lang="en-GB" sz="2000" dirty="0"/>
              <a:t>, A., </a:t>
            </a:r>
            <a:r>
              <a:rPr lang="en-GB" sz="2000" dirty="0" err="1"/>
              <a:t>Alexiadis</a:t>
            </a:r>
            <a:r>
              <a:rPr lang="en-GB" sz="2000" dirty="0"/>
              <a:t>, A., </a:t>
            </a:r>
            <a:r>
              <a:rPr lang="en-GB" sz="2000" dirty="0" err="1"/>
              <a:t>Segkouli</a:t>
            </a:r>
            <a:r>
              <a:rPr lang="en-GB" sz="2000" dirty="0"/>
              <a:t>, S., </a:t>
            </a:r>
            <a:r>
              <a:rPr lang="en-GB" sz="2000" dirty="0" err="1"/>
              <a:t>Votis</a:t>
            </a:r>
            <a:r>
              <a:rPr lang="en-GB" sz="2000" dirty="0"/>
              <a:t>, K. and </a:t>
            </a:r>
            <a:r>
              <a:rPr lang="en-GB" sz="2000" dirty="0" err="1"/>
              <a:t>Tzovaras</a:t>
            </a:r>
            <a:r>
              <a:rPr lang="en-GB" sz="2000" dirty="0"/>
              <a:t>, D (2024) ‘Smartwatch interventions in healthcare: A systematic review of the literature’. International Journal of Medical Informatics. 190. pp 105560. </a:t>
            </a:r>
          </a:p>
          <a:p>
            <a:r>
              <a:rPr lang="en-GB" sz="2000" dirty="0"/>
              <a:t>Effect of wearable activity trackers on physical activity in children and adolescents: a systematic review and meta-analysis</a:t>
            </a:r>
          </a:p>
          <a:p>
            <a:r>
              <a:rPr lang="en-GB" sz="2000" dirty="0"/>
              <a:t>Au, W et al (2024) Effect of wearable activity trackers on physical activity in children and adolescents: a systematic review and meta-analysis. The Lancet Digital Health (6) 9: pp. 625 – 639</a:t>
            </a:r>
          </a:p>
          <a:p>
            <a:r>
              <a:rPr lang="en-GB" sz="2000" dirty="0"/>
              <a:t>Griffiths, M. D (2002) The educational benefits of video games. Education and </a:t>
            </a:r>
            <a:r>
              <a:rPr lang="en-GB" sz="2000" dirty="0" err="1"/>
              <a:t>Heealth</a:t>
            </a:r>
            <a:r>
              <a:rPr lang="en-GB" sz="2000" dirty="0"/>
              <a:t>. 20 (3) pp. 47-51</a:t>
            </a:r>
          </a:p>
          <a:p>
            <a:r>
              <a:rPr lang="en-GB" sz="2000" dirty="0"/>
              <a:t>Landau, S. and Nguyen, T. (2019) Effects of Gaming on children’s Brain: Depression and Social Isolation.</a:t>
            </a:r>
          </a:p>
          <a:p>
            <a:r>
              <a:rPr lang="en-GB" sz="2000" dirty="0" err="1"/>
              <a:t>Alhumaid</a:t>
            </a:r>
            <a:r>
              <a:rPr lang="en-GB" sz="2000" dirty="0"/>
              <a:t>, K. (2019) Four Ways Technology Has Negatively Changed Education. Journal of Educational and Social Research. 9 (4): pp. 10-20. DOI:0.2478/jesr-2019-0049  </a:t>
            </a:r>
          </a:p>
        </p:txBody>
      </p:sp>
    </p:spTree>
    <p:extLst>
      <p:ext uri="{BB962C8B-B14F-4D97-AF65-F5344CB8AC3E}">
        <p14:creationId xmlns:p14="http://schemas.microsoft.com/office/powerpoint/2010/main" val="2782423506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RegularSeedLeftStep">
      <a:dk1>
        <a:srgbClr val="000000"/>
      </a:dk1>
      <a:lt1>
        <a:srgbClr val="FFFFFF"/>
      </a:lt1>
      <a:dk2>
        <a:srgbClr val="351E1F"/>
      </a:dk2>
      <a:lt2>
        <a:srgbClr val="E8E2E4"/>
      </a:lt2>
      <a:accent1>
        <a:srgbClr val="46B195"/>
      </a:accent1>
      <a:accent2>
        <a:srgbClr val="3BB161"/>
      </a:accent2>
      <a:accent3>
        <a:srgbClr val="52B647"/>
      </a:accent3>
      <a:accent4>
        <a:srgbClr val="78B13B"/>
      </a:accent4>
      <a:accent5>
        <a:srgbClr val="9FA641"/>
      </a:accent5>
      <a:accent6>
        <a:srgbClr val="B1883B"/>
      </a:accent6>
      <a:hlink>
        <a:srgbClr val="BF3F61"/>
      </a:hlink>
      <a:folHlink>
        <a:srgbClr val="7F7F7F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1119</Words>
  <Application>Microsoft Office PowerPoint</Application>
  <PresentationFormat>Widescreen</PresentationFormat>
  <Paragraphs>165</Paragraphs>
  <Slides>29</Slides>
  <Notes>10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AvenirNext LT Pro Medium</vt:lpstr>
      <vt:lpstr>Aptos</vt:lpstr>
      <vt:lpstr>Arial</vt:lpstr>
      <vt:lpstr>Avenir Next LT Pro</vt:lpstr>
      <vt:lpstr>Sagona Book</vt:lpstr>
      <vt:lpstr>Segoe UI Semilight</vt:lpstr>
      <vt:lpstr>ExploreVTI</vt:lpstr>
      <vt:lpstr>Children, Young People and Emergent Technologies: </vt:lpstr>
      <vt:lpstr>Learning Objectives </vt:lpstr>
      <vt:lpstr>Contents Page</vt:lpstr>
      <vt:lpstr>PowerPoint Presentation</vt:lpstr>
      <vt:lpstr>Childhood differences</vt:lpstr>
      <vt:lpstr>PowerPoint Presentation</vt:lpstr>
      <vt:lpstr>PowerPoint Presentation</vt:lpstr>
      <vt:lpstr>Children and Young People’s Technology Usage </vt:lpstr>
      <vt:lpstr>PowerPoint Presentation</vt:lpstr>
      <vt:lpstr>PowerPoint Presentation</vt:lpstr>
      <vt:lpstr>What does Emergent Technology Mean? </vt:lpstr>
      <vt:lpstr>Can you think of any emergent technologies that play a significant role in the lives of children and young people? </vt:lpstr>
      <vt:lpstr>PowerPoint Presentation</vt:lpstr>
      <vt:lpstr>Brainstorming </vt:lpstr>
      <vt:lpstr>At Home</vt:lpstr>
      <vt:lpstr>Gaming </vt:lpstr>
      <vt:lpstr>Gaming </vt:lpstr>
      <vt:lpstr>Social Media  </vt:lpstr>
      <vt:lpstr>Is social media helpful? </vt:lpstr>
      <vt:lpstr>UK Child Obesity Rates </vt:lpstr>
      <vt:lpstr>Technology in Outside Environments </vt:lpstr>
      <vt:lpstr>SMART WATCHES AND CHILDREN </vt:lpstr>
      <vt:lpstr>SMART watches </vt:lpstr>
      <vt:lpstr>SMART Watches: </vt:lpstr>
      <vt:lpstr>Education </vt:lpstr>
      <vt:lpstr>Technology in Education </vt:lpstr>
      <vt:lpstr>Artificial Intelligence </vt:lpstr>
      <vt:lpstr>PowerPoint Presentation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2025-01-16T14:09:59Z</dcterms:created>
  <dcterms:modified xsi:type="dcterms:W3CDTF">2025-01-20T12:37:39Z</dcterms:modified>
</cp:coreProperties>
</file>