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588A4-EA77-4B43-B3A5-753A81E777AA}" v="9" dt="2021-11-07T21:13:08.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ys Reynolds" userId="2e9a54d1e31d11a7" providerId="LiveId" clId="{088588A4-EA77-4B43-B3A5-753A81E777AA}"/>
    <pc:docChg chg="undo custSel addSld modSld">
      <pc:chgData name="Rhys Reynolds" userId="2e9a54d1e31d11a7" providerId="LiveId" clId="{088588A4-EA77-4B43-B3A5-753A81E777AA}" dt="2021-11-08T11:29:47.798" v="2047" actId="20577"/>
      <pc:docMkLst>
        <pc:docMk/>
      </pc:docMkLst>
      <pc:sldChg chg="modSp mod">
        <pc:chgData name="Rhys Reynolds" userId="2e9a54d1e31d11a7" providerId="LiveId" clId="{088588A4-EA77-4B43-B3A5-753A81E777AA}" dt="2021-11-07T17:06:47.527" v="509" actId="27636"/>
        <pc:sldMkLst>
          <pc:docMk/>
          <pc:sldMk cId="4052756364" sldId="256"/>
        </pc:sldMkLst>
        <pc:spChg chg="mod">
          <ac:chgData name="Rhys Reynolds" userId="2e9a54d1e31d11a7" providerId="LiveId" clId="{088588A4-EA77-4B43-B3A5-753A81E777AA}" dt="2021-11-07T17:06:47.527" v="509" actId="27636"/>
          <ac:spMkLst>
            <pc:docMk/>
            <pc:sldMk cId="4052756364" sldId="256"/>
            <ac:spMk id="2" creationId="{D425790E-7788-4C27-B4E6-DEDAA32939A0}"/>
          </ac:spMkLst>
        </pc:spChg>
      </pc:sldChg>
      <pc:sldChg chg="modSp mod">
        <pc:chgData name="Rhys Reynolds" userId="2e9a54d1e31d11a7" providerId="LiveId" clId="{088588A4-EA77-4B43-B3A5-753A81E777AA}" dt="2021-11-06T14:58:11.969" v="4" actId="20577"/>
        <pc:sldMkLst>
          <pc:docMk/>
          <pc:sldMk cId="1525865649" sldId="257"/>
        </pc:sldMkLst>
        <pc:spChg chg="mod">
          <ac:chgData name="Rhys Reynolds" userId="2e9a54d1e31d11a7" providerId="LiveId" clId="{088588A4-EA77-4B43-B3A5-753A81E777AA}" dt="2021-11-06T14:58:11.969" v="4" actId="20577"/>
          <ac:spMkLst>
            <pc:docMk/>
            <pc:sldMk cId="1525865649" sldId="257"/>
            <ac:spMk id="69" creationId="{A4636E52-82BF-4A93-988D-99ADEEB60B4C}"/>
          </ac:spMkLst>
        </pc:spChg>
      </pc:sldChg>
      <pc:sldChg chg="modSp mod">
        <pc:chgData name="Rhys Reynolds" userId="2e9a54d1e31d11a7" providerId="LiveId" clId="{088588A4-EA77-4B43-B3A5-753A81E777AA}" dt="2021-11-08T11:29:19.717" v="2031" actId="20577"/>
        <pc:sldMkLst>
          <pc:docMk/>
          <pc:sldMk cId="2889107244" sldId="262"/>
        </pc:sldMkLst>
        <pc:spChg chg="mod">
          <ac:chgData name="Rhys Reynolds" userId="2e9a54d1e31d11a7" providerId="LiveId" clId="{088588A4-EA77-4B43-B3A5-753A81E777AA}" dt="2021-11-08T11:29:19.717" v="2031" actId="20577"/>
          <ac:spMkLst>
            <pc:docMk/>
            <pc:sldMk cId="2889107244" sldId="262"/>
            <ac:spMk id="2" creationId="{E7044616-5987-47BF-A994-793E1B7F2EA0}"/>
          </ac:spMkLst>
        </pc:spChg>
      </pc:sldChg>
      <pc:sldChg chg="modSp mod">
        <pc:chgData name="Rhys Reynolds" userId="2e9a54d1e31d11a7" providerId="LiveId" clId="{088588A4-EA77-4B43-B3A5-753A81E777AA}" dt="2021-11-08T11:29:47.798" v="2047" actId="20577"/>
        <pc:sldMkLst>
          <pc:docMk/>
          <pc:sldMk cId="2786360318" sldId="263"/>
        </pc:sldMkLst>
        <pc:spChg chg="mod">
          <ac:chgData name="Rhys Reynolds" userId="2e9a54d1e31d11a7" providerId="LiveId" clId="{088588A4-EA77-4B43-B3A5-753A81E777AA}" dt="2021-11-08T11:29:47.798" v="2047" actId="20577"/>
          <ac:spMkLst>
            <pc:docMk/>
            <pc:sldMk cId="2786360318" sldId="263"/>
            <ac:spMk id="2" creationId="{3761350A-EF99-484A-9AF0-900D151EC2DB}"/>
          </ac:spMkLst>
        </pc:spChg>
      </pc:sldChg>
      <pc:sldChg chg="addSp delSp modSp mod setBg setClrOvrMap">
        <pc:chgData name="Rhys Reynolds" userId="2e9a54d1e31d11a7" providerId="LiveId" clId="{088588A4-EA77-4B43-B3A5-753A81E777AA}" dt="2021-11-07T21:22:56.468" v="2014" actId="20577"/>
        <pc:sldMkLst>
          <pc:docMk/>
          <pc:sldMk cId="148538128" sldId="264"/>
        </pc:sldMkLst>
        <pc:spChg chg="mod ord">
          <ac:chgData name="Rhys Reynolds" userId="2e9a54d1e31d11a7" providerId="LiveId" clId="{088588A4-EA77-4B43-B3A5-753A81E777AA}" dt="2021-11-07T19:13:05.372" v="1530" actId="26606"/>
          <ac:spMkLst>
            <pc:docMk/>
            <pc:sldMk cId="148538128" sldId="264"/>
            <ac:spMk id="2" creationId="{9BBF9060-7B78-4065-B064-2BE16F0980F5}"/>
          </ac:spMkLst>
        </pc:spChg>
        <pc:spChg chg="mod">
          <ac:chgData name="Rhys Reynolds" userId="2e9a54d1e31d11a7" providerId="LiveId" clId="{088588A4-EA77-4B43-B3A5-753A81E777AA}" dt="2021-11-07T21:22:56.468" v="2014" actId="20577"/>
          <ac:spMkLst>
            <pc:docMk/>
            <pc:sldMk cId="148538128" sldId="264"/>
            <ac:spMk id="3" creationId="{34C0E062-1623-474A-A39D-99E444762576}"/>
          </ac:spMkLst>
        </pc:spChg>
        <pc:spChg chg="add del">
          <ac:chgData name="Rhys Reynolds" userId="2e9a54d1e31d11a7" providerId="LiveId" clId="{088588A4-EA77-4B43-B3A5-753A81E777AA}" dt="2021-11-07T19:13:05.372" v="1530" actId="26606"/>
          <ac:spMkLst>
            <pc:docMk/>
            <pc:sldMk cId="148538128" sldId="264"/>
            <ac:spMk id="14" creationId="{325166D1-1B21-4128-AC42-61745528E4D6}"/>
          </ac:spMkLst>
        </pc:spChg>
        <pc:spChg chg="add del">
          <ac:chgData name="Rhys Reynolds" userId="2e9a54d1e31d11a7" providerId="LiveId" clId="{088588A4-EA77-4B43-B3A5-753A81E777AA}" dt="2021-11-07T19:13:05.351" v="1529" actId="26606"/>
          <ac:spMkLst>
            <pc:docMk/>
            <pc:sldMk cId="148538128" sldId="264"/>
            <ac:spMk id="20" creationId="{C5E6CFF1-2F42-4E10-9A97-F116F46F53FE}"/>
          </ac:spMkLst>
        </pc:spChg>
        <pc:spChg chg="add">
          <ac:chgData name="Rhys Reynolds" userId="2e9a54d1e31d11a7" providerId="LiveId" clId="{088588A4-EA77-4B43-B3A5-753A81E777AA}" dt="2021-11-07T19:13:05.372" v="1530" actId="26606"/>
          <ac:spMkLst>
            <pc:docMk/>
            <pc:sldMk cId="148538128" sldId="264"/>
            <ac:spMk id="25" creationId="{5A0118C5-4F8D-4CF4-BADD-53FEACC6C42A}"/>
          </ac:spMkLst>
        </pc:spChg>
        <pc:spChg chg="add">
          <ac:chgData name="Rhys Reynolds" userId="2e9a54d1e31d11a7" providerId="LiveId" clId="{088588A4-EA77-4B43-B3A5-753A81E777AA}" dt="2021-11-07T19:13:05.372" v="1530" actId="26606"/>
          <ac:spMkLst>
            <pc:docMk/>
            <pc:sldMk cId="148538128" sldId="264"/>
            <ac:spMk id="26" creationId="{CAEBFCD5-5356-4326-8D39-8235A46CD7B2}"/>
          </ac:spMkLst>
        </pc:spChg>
        <pc:grpChg chg="add del">
          <ac:chgData name="Rhys Reynolds" userId="2e9a54d1e31d11a7" providerId="LiveId" clId="{088588A4-EA77-4B43-B3A5-753A81E777AA}" dt="2021-11-07T19:13:05.372" v="1530" actId="26606"/>
          <ac:grpSpMkLst>
            <pc:docMk/>
            <pc:sldMk cId="148538128" sldId="264"/>
            <ac:grpSpMk id="11" creationId="{E6517BAC-C80F-4065-90D8-703493E0B353}"/>
          </ac:grpSpMkLst>
        </pc:grpChg>
        <pc:grpChg chg="add">
          <ac:chgData name="Rhys Reynolds" userId="2e9a54d1e31d11a7" providerId="LiveId" clId="{088588A4-EA77-4B43-B3A5-753A81E777AA}" dt="2021-11-07T19:13:05.372" v="1530" actId="26606"/>
          <ac:grpSpMkLst>
            <pc:docMk/>
            <pc:sldMk cId="148538128" sldId="264"/>
            <ac:grpSpMk id="27" creationId="{134CC3FF-7AA4-46F4-8B24-2F9383D86DBD}"/>
          </ac:grpSpMkLst>
        </pc:grpChg>
        <pc:grpChg chg="add">
          <ac:chgData name="Rhys Reynolds" userId="2e9a54d1e31d11a7" providerId="LiveId" clId="{088588A4-EA77-4B43-B3A5-753A81E777AA}" dt="2021-11-07T19:13:05.372" v="1530" actId="26606"/>
          <ac:grpSpMkLst>
            <pc:docMk/>
            <pc:sldMk cId="148538128" sldId="264"/>
            <ac:grpSpMk id="28" creationId="{5F2AA49C-5AC0-41C7-BFAF-74B8D8293C8F}"/>
          </ac:grpSpMkLst>
        </pc:grpChg>
        <pc:grpChg chg="add">
          <ac:chgData name="Rhys Reynolds" userId="2e9a54d1e31d11a7" providerId="LiveId" clId="{088588A4-EA77-4B43-B3A5-753A81E777AA}" dt="2021-11-07T19:13:05.372" v="1530" actId="26606"/>
          <ac:grpSpMkLst>
            <pc:docMk/>
            <pc:sldMk cId="148538128" sldId="264"/>
            <ac:grpSpMk id="43" creationId="{BB32367D-C4F2-49D5-A586-298C7CA821B0}"/>
          </ac:grpSpMkLst>
        </pc:grpChg>
        <pc:picChg chg="add del">
          <ac:chgData name="Rhys Reynolds" userId="2e9a54d1e31d11a7" providerId="LiveId" clId="{088588A4-EA77-4B43-B3A5-753A81E777AA}" dt="2021-11-07T15:21:56.421" v="500" actId="26606"/>
          <ac:picMkLst>
            <pc:docMk/>
            <pc:sldMk cId="148538128" sldId="264"/>
            <ac:picMk id="5" creationId="{889F91E1-D22F-4B56-8464-AF3E25F469F7}"/>
          </ac:picMkLst>
        </pc:picChg>
        <pc:picChg chg="add mod">
          <ac:chgData name="Rhys Reynolds" userId="2e9a54d1e31d11a7" providerId="LiveId" clId="{088588A4-EA77-4B43-B3A5-753A81E777AA}" dt="2021-11-07T19:13:05.372" v="1530" actId="26606"/>
          <ac:picMkLst>
            <pc:docMk/>
            <pc:sldMk cId="148538128" sldId="264"/>
            <ac:picMk id="15" creationId="{7DD45938-19BB-412B-B216-F21BCAFEE17B}"/>
          </ac:picMkLst>
        </pc:picChg>
        <pc:cxnChg chg="add del">
          <ac:chgData name="Rhys Reynolds" userId="2e9a54d1e31d11a7" providerId="LiveId" clId="{088588A4-EA77-4B43-B3A5-753A81E777AA}" dt="2021-11-07T15:21:56.421" v="500" actId="26606"/>
          <ac:cxnSpMkLst>
            <pc:docMk/>
            <pc:sldMk cId="148538128" sldId="264"/>
            <ac:cxnSpMk id="9" creationId="{A7F400EE-A8A5-48AF-B4D6-291B52C6F0B0}"/>
          </ac:cxnSpMkLst>
        </pc:cxnChg>
        <pc:cxnChg chg="add del">
          <ac:chgData name="Rhys Reynolds" userId="2e9a54d1e31d11a7" providerId="LiveId" clId="{088588A4-EA77-4B43-B3A5-753A81E777AA}" dt="2021-11-07T19:13:05.351" v="1529" actId="26606"/>
          <ac:cxnSpMkLst>
            <pc:docMk/>
            <pc:sldMk cId="148538128" sldId="264"/>
            <ac:cxnSpMk id="22" creationId="{67182200-4859-4C8D-BCBB-55B245C28BA3}"/>
          </ac:cxnSpMkLst>
        </pc:cxnChg>
      </pc:sldChg>
      <pc:sldChg chg="addSp modSp new mod setBg modClrScheme chgLayout">
        <pc:chgData name="Rhys Reynolds" userId="2e9a54d1e31d11a7" providerId="LiveId" clId="{088588A4-EA77-4B43-B3A5-753A81E777AA}" dt="2021-11-07T21:19:31.553" v="1972" actId="20577"/>
        <pc:sldMkLst>
          <pc:docMk/>
          <pc:sldMk cId="401921619" sldId="265"/>
        </pc:sldMkLst>
        <pc:spChg chg="add mod">
          <ac:chgData name="Rhys Reynolds" userId="2e9a54d1e31d11a7" providerId="LiveId" clId="{088588A4-EA77-4B43-B3A5-753A81E777AA}" dt="2021-11-07T20:50:06.271" v="1566" actId="26606"/>
          <ac:spMkLst>
            <pc:docMk/>
            <pc:sldMk cId="401921619" sldId="265"/>
            <ac:spMk id="2" creationId="{F87BBBE3-0631-4D4F-888B-E32A9CEF8327}"/>
          </ac:spMkLst>
        </pc:spChg>
        <pc:spChg chg="add mod">
          <ac:chgData name="Rhys Reynolds" userId="2e9a54d1e31d11a7" providerId="LiveId" clId="{088588A4-EA77-4B43-B3A5-753A81E777AA}" dt="2021-11-07T21:19:31.553" v="1972" actId="20577"/>
          <ac:spMkLst>
            <pc:docMk/>
            <pc:sldMk cId="401921619" sldId="265"/>
            <ac:spMk id="3" creationId="{4A099238-6C11-45BB-A1C6-D042BC919E03}"/>
          </ac:spMkLst>
        </pc:spChg>
        <pc:spChg chg="add">
          <ac:chgData name="Rhys Reynolds" userId="2e9a54d1e31d11a7" providerId="LiveId" clId="{088588A4-EA77-4B43-B3A5-753A81E777AA}" dt="2021-11-07T20:50:06.271" v="1566" actId="26606"/>
          <ac:spMkLst>
            <pc:docMk/>
            <pc:sldMk cId="401921619" sldId="265"/>
            <ac:spMk id="8" creationId="{827B839B-9ADE-406B-8590-F1CAEDED45A1}"/>
          </ac:spMkLst>
        </pc:spChg>
        <pc:spChg chg="add">
          <ac:chgData name="Rhys Reynolds" userId="2e9a54d1e31d11a7" providerId="LiveId" clId="{088588A4-EA77-4B43-B3A5-753A81E777AA}" dt="2021-11-07T20:50:06.271" v="1566" actId="26606"/>
          <ac:spMkLst>
            <pc:docMk/>
            <pc:sldMk cId="401921619" sldId="265"/>
            <ac:spMk id="10" creationId="{CFE45BF0-46DB-408C-B5F7-7B11716805D4}"/>
          </ac:spMkLst>
        </pc:spChg>
        <pc:spChg chg="add">
          <ac:chgData name="Rhys Reynolds" userId="2e9a54d1e31d11a7" providerId="LiveId" clId="{088588A4-EA77-4B43-B3A5-753A81E777AA}" dt="2021-11-07T20:50:06.271" v="1566" actId="26606"/>
          <ac:spMkLst>
            <pc:docMk/>
            <pc:sldMk cId="401921619" sldId="265"/>
            <ac:spMk id="12" creationId="{2AEBC8F2-97B1-41B4-93F1-2D289E197FBA}"/>
          </ac:spMkLst>
        </pc:spChg>
        <pc:spChg chg="add">
          <ac:chgData name="Rhys Reynolds" userId="2e9a54d1e31d11a7" providerId="LiveId" clId="{088588A4-EA77-4B43-B3A5-753A81E777AA}" dt="2021-11-07T20:50:06.271" v="1566" actId="26606"/>
          <ac:spMkLst>
            <pc:docMk/>
            <pc:sldMk cId="401921619" sldId="265"/>
            <ac:spMk id="14" creationId="{472E3A19-F5D5-48FC-BB9C-48C2F68F598B}"/>
          </ac:spMkLst>
        </pc:spChg>
        <pc:spChg chg="add">
          <ac:chgData name="Rhys Reynolds" userId="2e9a54d1e31d11a7" providerId="LiveId" clId="{088588A4-EA77-4B43-B3A5-753A81E777AA}" dt="2021-11-07T20:50:06.271" v="1566" actId="26606"/>
          <ac:spMkLst>
            <pc:docMk/>
            <pc:sldMk cId="401921619" sldId="265"/>
            <ac:spMk id="16" creationId="{7A62E32F-BB65-43A8-8EB5-92346890E549}"/>
          </ac:spMkLst>
        </pc:spChg>
        <pc:spChg chg="add">
          <ac:chgData name="Rhys Reynolds" userId="2e9a54d1e31d11a7" providerId="LiveId" clId="{088588A4-EA77-4B43-B3A5-753A81E777AA}" dt="2021-11-07T20:50:06.271" v="1566" actId="26606"/>
          <ac:spMkLst>
            <pc:docMk/>
            <pc:sldMk cId="401921619" sldId="265"/>
            <ac:spMk id="18" creationId="{14E91B64-9FCC-451E-AFB4-A827D632936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9BE781E-0B2C-4AF0-8B97-AF36D1C92FA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91DA57F-F7EE-4BC7-A1AB-F575BC24B03F}">
      <dgm:prSet/>
      <dgm:spPr/>
      <dgm:t>
        <a:bodyPr/>
        <a:lstStyle/>
        <a:p>
          <a:r>
            <a:rPr lang="en-GB" dirty="0"/>
            <a:t>Data from a survey carried out By Deloitte (March,2021) showed</a:t>
          </a:r>
          <a:endParaRPr lang="en-US" dirty="0"/>
        </a:p>
      </dgm:t>
    </dgm:pt>
    <dgm:pt modelId="{E8B37367-8FEB-484B-9CCE-6B25FE5F09A7}" type="parTrans" cxnId="{02099F10-CE10-4F88-9A92-DEC243E9B720}">
      <dgm:prSet/>
      <dgm:spPr/>
      <dgm:t>
        <a:bodyPr/>
        <a:lstStyle/>
        <a:p>
          <a:endParaRPr lang="en-US"/>
        </a:p>
      </dgm:t>
    </dgm:pt>
    <dgm:pt modelId="{19FA51EF-3E40-4927-873E-11D08201F16E}" type="sibTrans" cxnId="{02099F10-CE10-4F88-9A92-DEC243E9B720}">
      <dgm:prSet/>
      <dgm:spPr/>
      <dgm:t>
        <a:bodyPr/>
        <a:lstStyle/>
        <a:p>
          <a:endParaRPr lang="en-US"/>
        </a:p>
      </dgm:t>
    </dgm:pt>
    <dgm:pt modelId="{F3F44FCA-1649-42CC-ABDC-482CA79EF941}">
      <dgm:prSet/>
      <dgm:spPr/>
      <dgm:t>
        <a:bodyPr/>
        <a:lstStyle/>
        <a:p>
          <a:r>
            <a:rPr lang="en-GB" dirty="0"/>
            <a:t>Top 5 things consumers wanted  from Retailers were</a:t>
          </a:r>
          <a:endParaRPr lang="en-US" dirty="0"/>
        </a:p>
      </dgm:t>
    </dgm:pt>
    <dgm:pt modelId="{1651F72E-94D3-4B7A-A368-5E95DEA01965}" type="parTrans" cxnId="{D2E82A3B-F7EA-40CB-85B5-9693BE37B5A7}">
      <dgm:prSet/>
      <dgm:spPr/>
      <dgm:t>
        <a:bodyPr/>
        <a:lstStyle/>
        <a:p>
          <a:endParaRPr lang="en-US"/>
        </a:p>
      </dgm:t>
    </dgm:pt>
    <dgm:pt modelId="{D59E0F6C-89EC-451D-B1E3-B76DA7B1A730}" type="sibTrans" cxnId="{D2E82A3B-F7EA-40CB-85B5-9693BE37B5A7}">
      <dgm:prSet/>
      <dgm:spPr/>
      <dgm:t>
        <a:bodyPr/>
        <a:lstStyle/>
        <a:p>
          <a:endParaRPr lang="en-US"/>
        </a:p>
      </dgm:t>
    </dgm:pt>
    <dgm:pt modelId="{60682940-D06D-4D8A-9EBC-F06BB4DBEC4B}">
      <dgm:prSet/>
      <dgm:spPr/>
      <dgm:t>
        <a:bodyPr/>
        <a:lstStyle/>
        <a:p>
          <a:r>
            <a:rPr lang="en-GB" dirty="0"/>
            <a:t>1 Sustainable packaging 69%</a:t>
          </a:r>
          <a:endParaRPr lang="en-US" dirty="0"/>
        </a:p>
      </dgm:t>
    </dgm:pt>
    <dgm:pt modelId="{BE9D0A6C-9062-48E3-8D30-8425C694D74F}" type="parTrans" cxnId="{D62A4EB6-5F66-4DF8-ACDC-49600D9B0DA7}">
      <dgm:prSet/>
      <dgm:spPr/>
      <dgm:t>
        <a:bodyPr/>
        <a:lstStyle/>
        <a:p>
          <a:endParaRPr lang="en-US"/>
        </a:p>
      </dgm:t>
    </dgm:pt>
    <dgm:pt modelId="{8B87E0B9-66E9-4F77-BEBA-837AF8DAE37D}" type="sibTrans" cxnId="{D62A4EB6-5F66-4DF8-ACDC-49600D9B0DA7}">
      <dgm:prSet/>
      <dgm:spPr/>
      <dgm:t>
        <a:bodyPr/>
        <a:lstStyle/>
        <a:p>
          <a:endParaRPr lang="en-US"/>
        </a:p>
      </dgm:t>
    </dgm:pt>
    <dgm:pt modelId="{2A05B1E9-8754-47F0-9152-C5528AF38B70}">
      <dgm:prSet/>
      <dgm:spPr/>
      <dgm:t>
        <a:bodyPr/>
        <a:lstStyle/>
        <a:p>
          <a:r>
            <a:rPr lang="en-GB" dirty="0"/>
            <a:t>2 Waste Reduction 68%</a:t>
          </a:r>
          <a:endParaRPr lang="en-US" dirty="0"/>
        </a:p>
      </dgm:t>
    </dgm:pt>
    <dgm:pt modelId="{1979CA26-A25F-4838-9375-4430215C5143}" type="parTrans" cxnId="{A97D1962-998B-4D7B-8CF2-E22CA2C2285A}">
      <dgm:prSet/>
      <dgm:spPr/>
      <dgm:t>
        <a:bodyPr/>
        <a:lstStyle/>
        <a:p>
          <a:endParaRPr lang="en-US"/>
        </a:p>
      </dgm:t>
    </dgm:pt>
    <dgm:pt modelId="{F7CC307F-2ADF-405E-A7B2-21CC382379B8}" type="sibTrans" cxnId="{A97D1962-998B-4D7B-8CF2-E22CA2C2285A}">
      <dgm:prSet/>
      <dgm:spPr/>
      <dgm:t>
        <a:bodyPr/>
        <a:lstStyle/>
        <a:p>
          <a:endParaRPr lang="en-US"/>
        </a:p>
      </dgm:t>
    </dgm:pt>
    <dgm:pt modelId="{7B4F27A0-E6D7-4B86-9CDE-4A621258BFA6}">
      <dgm:prSet/>
      <dgm:spPr/>
      <dgm:t>
        <a:bodyPr/>
        <a:lstStyle/>
        <a:p>
          <a:r>
            <a:rPr lang="en-GB" dirty="0"/>
            <a:t>3 Reduced Carbon footprint 48%</a:t>
          </a:r>
          <a:endParaRPr lang="en-US" dirty="0"/>
        </a:p>
      </dgm:t>
    </dgm:pt>
    <dgm:pt modelId="{AEBA129A-0E2A-41D7-BE4F-0A8973F9EF32}" type="parTrans" cxnId="{584AAF62-04FC-4E87-B043-7376C21C0BA5}">
      <dgm:prSet/>
      <dgm:spPr/>
      <dgm:t>
        <a:bodyPr/>
        <a:lstStyle/>
        <a:p>
          <a:endParaRPr lang="en-US"/>
        </a:p>
      </dgm:t>
    </dgm:pt>
    <dgm:pt modelId="{5C4B93BE-0E6B-46CC-9664-19C10D99FFC4}" type="sibTrans" cxnId="{584AAF62-04FC-4E87-B043-7376C21C0BA5}">
      <dgm:prSet/>
      <dgm:spPr/>
      <dgm:t>
        <a:bodyPr/>
        <a:lstStyle/>
        <a:p>
          <a:endParaRPr lang="en-US"/>
        </a:p>
      </dgm:t>
    </dgm:pt>
    <dgm:pt modelId="{3D24D2C9-FE61-4BA4-93C6-C468B87CE714}">
      <dgm:prSet/>
      <dgm:spPr/>
      <dgm:t>
        <a:bodyPr/>
        <a:lstStyle/>
        <a:p>
          <a:r>
            <a:rPr lang="en-GB"/>
            <a:t>4 Ethical work practices 41%</a:t>
          </a:r>
          <a:endParaRPr lang="en-US"/>
        </a:p>
      </dgm:t>
    </dgm:pt>
    <dgm:pt modelId="{A5F45AEE-7A99-4278-9138-19CDA4AD41F3}" type="parTrans" cxnId="{12230151-A6C5-4401-8EBA-949E5EBF80B5}">
      <dgm:prSet/>
      <dgm:spPr/>
      <dgm:t>
        <a:bodyPr/>
        <a:lstStyle/>
        <a:p>
          <a:endParaRPr lang="en-US"/>
        </a:p>
      </dgm:t>
    </dgm:pt>
    <dgm:pt modelId="{F6728A8E-66EC-4106-A0C3-54CD72312241}" type="sibTrans" cxnId="{12230151-A6C5-4401-8EBA-949E5EBF80B5}">
      <dgm:prSet/>
      <dgm:spPr/>
      <dgm:t>
        <a:bodyPr/>
        <a:lstStyle/>
        <a:p>
          <a:endParaRPr lang="en-US"/>
        </a:p>
      </dgm:t>
    </dgm:pt>
    <dgm:pt modelId="{867CD9D7-E22C-4BB5-B8E9-BF64189814B3}">
      <dgm:prSet/>
      <dgm:spPr/>
      <dgm:t>
        <a:bodyPr/>
        <a:lstStyle/>
        <a:p>
          <a:r>
            <a:rPr lang="en-GB" dirty="0"/>
            <a:t>5 Respect of human rights 39%</a:t>
          </a:r>
          <a:endParaRPr lang="en-US" dirty="0"/>
        </a:p>
      </dgm:t>
    </dgm:pt>
    <dgm:pt modelId="{C3A473D2-D582-46B6-B656-D60ABCB61888}" type="parTrans" cxnId="{1D67C933-87E0-489A-B89B-7EED209E1ED5}">
      <dgm:prSet/>
      <dgm:spPr/>
      <dgm:t>
        <a:bodyPr/>
        <a:lstStyle/>
        <a:p>
          <a:endParaRPr lang="en-US"/>
        </a:p>
      </dgm:t>
    </dgm:pt>
    <dgm:pt modelId="{43C8D648-7AD2-4F4F-BC00-49BDC379AFF0}" type="sibTrans" cxnId="{1D67C933-87E0-489A-B89B-7EED209E1ED5}">
      <dgm:prSet/>
      <dgm:spPr/>
      <dgm:t>
        <a:bodyPr/>
        <a:lstStyle/>
        <a:p>
          <a:endParaRPr lang="en-US"/>
        </a:p>
      </dgm:t>
    </dgm:pt>
    <dgm:pt modelId="{42B05A3D-E79E-41FF-B151-427C90A7D3CE}" type="pres">
      <dgm:prSet presAssocID="{59BE781E-0B2C-4AF0-8B97-AF36D1C92FA9}" presName="linear" presStyleCnt="0">
        <dgm:presLayoutVars>
          <dgm:animLvl val="lvl"/>
          <dgm:resizeHandles val="exact"/>
        </dgm:presLayoutVars>
      </dgm:prSet>
      <dgm:spPr/>
    </dgm:pt>
    <dgm:pt modelId="{67603C31-07E3-4C08-880D-7C585C5EE28B}" type="pres">
      <dgm:prSet presAssocID="{091DA57F-F7EE-4BC7-A1AB-F575BC24B03F}" presName="parentText" presStyleLbl="node1" presStyleIdx="0" presStyleCnt="2">
        <dgm:presLayoutVars>
          <dgm:chMax val="0"/>
          <dgm:bulletEnabled val="1"/>
        </dgm:presLayoutVars>
      </dgm:prSet>
      <dgm:spPr/>
    </dgm:pt>
    <dgm:pt modelId="{90209CAC-F6E1-457E-AA87-F38534A10CB9}" type="pres">
      <dgm:prSet presAssocID="{19FA51EF-3E40-4927-873E-11D08201F16E}" presName="spacer" presStyleCnt="0"/>
      <dgm:spPr/>
    </dgm:pt>
    <dgm:pt modelId="{A9EBBF6D-FAA0-4557-9448-19278215166E}" type="pres">
      <dgm:prSet presAssocID="{F3F44FCA-1649-42CC-ABDC-482CA79EF941}" presName="parentText" presStyleLbl="node1" presStyleIdx="1" presStyleCnt="2">
        <dgm:presLayoutVars>
          <dgm:chMax val="0"/>
          <dgm:bulletEnabled val="1"/>
        </dgm:presLayoutVars>
      </dgm:prSet>
      <dgm:spPr/>
    </dgm:pt>
    <dgm:pt modelId="{6717C0A9-1962-4130-B5AD-803A132BFAEB}" type="pres">
      <dgm:prSet presAssocID="{F3F44FCA-1649-42CC-ABDC-482CA79EF941}" presName="childText" presStyleLbl="revTx" presStyleIdx="0" presStyleCnt="1">
        <dgm:presLayoutVars>
          <dgm:bulletEnabled val="1"/>
        </dgm:presLayoutVars>
      </dgm:prSet>
      <dgm:spPr/>
    </dgm:pt>
  </dgm:ptLst>
  <dgm:cxnLst>
    <dgm:cxn modelId="{02099F10-CE10-4F88-9A92-DEC243E9B720}" srcId="{59BE781E-0B2C-4AF0-8B97-AF36D1C92FA9}" destId="{091DA57F-F7EE-4BC7-A1AB-F575BC24B03F}" srcOrd="0" destOrd="0" parTransId="{E8B37367-8FEB-484B-9CCE-6B25FE5F09A7}" sibTransId="{19FA51EF-3E40-4927-873E-11D08201F16E}"/>
    <dgm:cxn modelId="{00123922-00D3-4635-93F0-CB9621D75778}" type="presOf" srcId="{091DA57F-F7EE-4BC7-A1AB-F575BC24B03F}" destId="{67603C31-07E3-4C08-880D-7C585C5EE28B}" srcOrd="0" destOrd="0" presId="urn:microsoft.com/office/officeart/2005/8/layout/vList2"/>
    <dgm:cxn modelId="{09986B31-18C3-4271-8C73-4DE470BCB6AA}" type="presOf" srcId="{F3F44FCA-1649-42CC-ABDC-482CA79EF941}" destId="{A9EBBF6D-FAA0-4557-9448-19278215166E}" srcOrd="0" destOrd="0" presId="urn:microsoft.com/office/officeart/2005/8/layout/vList2"/>
    <dgm:cxn modelId="{1D67C933-87E0-489A-B89B-7EED209E1ED5}" srcId="{F3F44FCA-1649-42CC-ABDC-482CA79EF941}" destId="{867CD9D7-E22C-4BB5-B8E9-BF64189814B3}" srcOrd="4" destOrd="0" parTransId="{C3A473D2-D582-46B6-B656-D60ABCB61888}" sibTransId="{43C8D648-7AD2-4F4F-BC00-49BDC379AFF0}"/>
    <dgm:cxn modelId="{D2E82A3B-F7EA-40CB-85B5-9693BE37B5A7}" srcId="{59BE781E-0B2C-4AF0-8B97-AF36D1C92FA9}" destId="{F3F44FCA-1649-42CC-ABDC-482CA79EF941}" srcOrd="1" destOrd="0" parTransId="{1651F72E-94D3-4B7A-A368-5E95DEA01965}" sibTransId="{D59E0F6C-89EC-451D-B1E3-B76DA7B1A730}"/>
    <dgm:cxn modelId="{A97D1962-998B-4D7B-8CF2-E22CA2C2285A}" srcId="{F3F44FCA-1649-42CC-ABDC-482CA79EF941}" destId="{2A05B1E9-8754-47F0-9152-C5528AF38B70}" srcOrd="1" destOrd="0" parTransId="{1979CA26-A25F-4838-9375-4430215C5143}" sibTransId="{F7CC307F-2ADF-405E-A7B2-21CC382379B8}"/>
    <dgm:cxn modelId="{584AAF62-04FC-4E87-B043-7376C21C0BA5}" srcId="{F3F44FCA-1649-42CC-ABDC-482CA79EF941}" destId="{7B4F27A0-E6D7-4B86-9CDE-4A621258BFA6}" srcOrd="2" destOrd="0" parTransId="{AEBA129A-0E2A-41D7-BE4F-0A8973F9EF32}" sibTransId="{5C4B93BE-0E6B-46CC-9664-19C10D99FFC4}"/>
    <dgm:cxn modelId="{12230151-A6C5-4401-8EBA-949E5EBF80B5}" srcId="{F3F44FCA-1649-42CC-ABDC-482CA79EF941}" destId="{3D24D2C9-FE61-4BA4-93C6-C468B87CE714}" srcOrd="3" destOrd="0" parTransId="{A5F45AEE-7A99-4278-9138-19CDA4AD41F3}" sibTransId="{F6728A8E-66EC-4106-A0C3-54CD72312241}"/>
    <dgm:cxn modelId="{40E6BAB2-DF04-4C74-88A1-9C01E45BEBD7}" type="presOf" srcId="{59BE781E-0B2C-4AF0-8B97-AF36D1C92FA9}" destId="{42B05A3D-E79E-41FF-B151-427C90A7D3CE}" srcOrd="0" destOrd="0" presId="urn:microsoft.com/office/officeart/2005/8/layout/vList2"/>
    <dgm:cxn modelId="{85AF54B5-4BCD-41E5-B7DD-0F49AAF76298}" type="presOf" srcId="{2A05B1E9-8754-47F0-9152-C5528AF38B70}" destId="{6717C0A9-1962-4130-B5AD-803A132BFAEB}" srcOrd="0" destOrd="1" presId="urn:microsoft.com/office/officeart/2005/8/layout/vList2"/>
    <dgm:cxn modelId="{D62A4EB6-5F66-4DF8-ACDC-49600D9B0DA7}" srcId="{F3F44FCA-1649-42CC-ABDC-482CA79EF941}" destId="{60682940-D06D-4D8A-9EBC-F06BB4DBEC4B}" srcOrd="0" destOrd="0" parTransId="{BE9D0A6C-9062-48E3-8D30-8425C694D74F}" sibTransId="{8B87E0B9-66E9-4F77-BEBA-837AF8DAE37D}"/>
    <dgm:cxn modelId="{149B90CF-F07F-40AA-9BDA-E85339D21BCA}" type="presOf" srcId="{867CD9D7-E22C-4BB5-B8E9-BF64189814B3}" destId="{6717C0A9-1962-4130-B5AD-803A132BFAEB}" srcOrd="0" destOrd="4" presId="urn:microsoft.com/office/officeart/2005/8/layout/vList2"/>
    <dgm:cxn modelId="{E45DEAEB-C226-4AED-AC05-547AB394C1D5}" type="presOf" srcId="{60682940-D06D-4D8A-9EBC-F06BB4DBEC4B}" destId="{6717C0A9-1962-4130-B5AD-803A132BFAEB}" srcOrd="0" destOrd="0" presId="urn:microsoft.com/office/officeart/2005/8/layout/vList2"/>
    <dgm:cxn modelId="{021F5DF2-8BA5-4C08-8649-9B214280777E}" type="presOf" srcId="{3D24D2C9-FE61-4BA4-93C6-C468B87CE714}" destId="{6717C0A9-1962-4130-B5AD-803A132BFAEB}" srcOrd="0" destOrd="3" presId="urn:microsoft.com/office/officeart/2005/8/layout/vList2"/>
    <dgm:cxn modelId="{1715E1F5-A4B1-455E-9F82-748BC925339C}" type="presOf" srcId="{7B4F27A0-E6D7-4B86-9CDE-4A621258BFA6}" destId="{6717C0A9-1962-4130-B5AD-803A132BFAEB}" srcOrd="0" destOrd="2" presId="urn:microsoft.com/office/officeart/2005/8/layout/vList2"/>
    <dgm:cxn modelId="{405B5171-2B3B-4B8B-8393-5EAF8167F7BC}" type="presParOf" srcId="{42B05A3D-E79E-41FF-B151-427C90A7D3CE}" destId="{67603C31-07E3-4C08-880D-7C585C5EE28B}" srcOrd="0" destOrd="0" presId="urn:microsoft.com/office/officeart/2005/8/layout/vList2"/>
    <dgm:cxn modelId="{332A9658-F61B-42C6-94A5-74A80885C391}" type="presParOf" srcId="{42B05A3D-E79E-41FF-B151-427C90A7D3CE}" destId="{90209CAC-F6E1-457E-AA87-F38534A10CB9}" srcOrd="1" destOrd="0" presId="urn:microsoft.com/office/officeart/2005/8/layout/vList2"/>
    <dgm:cxn modelId="{CEF886AB-888B-4D94-BD32-A858EFAFB4A5}" type="presParOf" srcId="{42B05A3D-E79E-41FF-B151-427C90A7D3CE}" destId="{A9EBBF6D-FAA0-4557-9448-19278215166E}" srcOrd="2" destOrd="0" presId="urn:microsoft.com/office/officeart/2005/8/layout/vList2"/>
    <dgm:cxn modelId="{85D2D3DC-1542-45C3-BDBD-D51219E1C0A5}" type="presParOf" srcId="{42B05A3D-E79E-41FF-B151-427C90A7D3CE}" destId="{6717C0A9-1962-4130-B5AD-803A132BFAE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2A4EEE-C412-4E61-90D9-1E51266F7C7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84A7F55-2A7C-4E7A-82EF-8ED80A314FAC}">
      <dgm:prSet/>
      <dgm:spPr/>
      <dgm:t>
        <a:bodyPr/>
        <a:lstStyle/>
        <a:p>
          <a:r>
            <a:rPr lang="en-GB"/>
            <a:t>Delivered 296 stretching eco and ethical commitments</a:t>
          </a:r>
          <a:endParaRPr lang="en-US"/>
        </a:p>
      </dgm:t>
    </dgm:pt>
    <dgm:pt modelId="{809B9D05-D964-484C-81B9-9D707C398BFD}" type="parTrans" cxnId="{F2A7C342-D22B-4463-9439-30F22C6F66BD}">
      <dgm:prSet/>
      <dgm:spPr/>
      <dgm:t>
        <a:bodyPr/>
        <a:lstStyle/>
        <a:p>
          <a:endParaRPr lang="en-US"/>
        </a:p>
      </dgm:t>
    </dgm:pt>
    <dgm:pt modelId="{7C33F8D0-354F-474C-AA5E-090E1DB48E80}" type="sibTrans" cxnId="{F2A7C342-D22B-4463-9439-30F22C6F66BD}">
      <dgm:prSet/>
      <dgm:spPr/>
      <dgm:t>
        <a:bodyPr/>
        <a:lstStyle/>
        <a:p>
          <a:endParaRPr lang="en-US"/>
        </a:p>
      </dgm:t>
    </dgm:pt>
    <dgm:pt modelId="{707805C0-BB77-4960-8E71-BD24B7BD888E}">
      <dgm:prSet/>
      <dgm:spPr/>
      <dgm:t>
        <a:bodyPr/>
        <a:lstStyle/>
        <a:p>
          <a:r>
            <a:rPr lang="en-GB"/>
            <a:t>Won 240 awards</a:t>
          </a:r>
          <a:endParaRPr lang="en-US"/>
        </a:p>
      </dgm:t>
    </dgm:pt>
    <dgm:pt modelId="{CAAC3DA7-69C2-460F-B09B-7F1E57D81823}" type="parTrans" cxnId="{928B4FD6-B6B9-4C2F-90C5-FAE0AC582338}">
      <dgm:prSet/>
      <dgm:spPr/>
      <dgm:t>
        <a:bodyPr/>
        <a:lstStyle/>
        <a:p>
          <a:endParaRPr lang="en-US"/>
        </a:p>
      </dgm:t>
    </dgm:pt>
    <dgm:pt modelId="{209E74A2-4BDB-409C-B670-7DA3D462D519}" type="sibTrans" cxnId="{928B4FD6-B6B9-4C2F-90C5-FAE0AC582338}">
      <dgm:prSet/>
      <dgm:spPr/>
      <dgm:t>
        <a:bodyPr/>
        <a:lstStyle/>
        <a:p>
          <a:endParaRPr lang="en-US"/>
        </a:p>
      </dgm:t>
    </dgm:pt>
    <dgm:pt modelId="{581BB4CE-7F99-4EDD-AFCE-DBC4F3B4C3A4}">
      <dgm:prSet/>
      <dgm:spPr/>
      <dgm:t>
        <a:bodyPr/>
        <a:lstStyle/>
        <a:p>
          <a:r>
            <a:rPr lang="en-GB"/>
            <a:t>Saved £750 million using less energy, fewer transport miles and reducing packaging</a:t>
          </a:r>
          <a:endParaRPr lang="en-US"/>
        </a:p>
      </dgm:t>
    </dgm:pt>
    <dgm:pt modelId="{A314A4AD-EA6D-4F47-A60D-7DF12B6EF90B}" type="parTrans" cxnId="{EC8858B9-CDB0-430F-BDBC-8FCF3960F902}">
      <dgm:prSet/>
      <dgm:spPr/>
      <dgm:t>
        <a:bodyPr/>
        <a:lstStyle/>
        <a:p>
          <a:endParaRPr lang="en-US"/>
        </a:p>
      </dgm:t>
    </dgm:pt>
    <dgm:pt modelId="{167E7091-8309-4358-BE4B-F27ECE762DEB}" type="sibTrans" cxnId="{EC8858B9-CDB0-430F-BDBC-8FCF3960F902}">
      <dgm:prSet/>
      <dgm:spPr/>
      <dgm:t>
        <a:bodyPr/>
        <a:lstStyle/>
        <a:p>
          <a:endParaRPr lang="en-US"/>
        </a:p>
      </dgm:t>
    </dgm:pt>
    <dgm:pt modelId="{78635823-632D-451C-9E09-CE7FC12B9D0E}" type="pres">
      <dgm:prSet presAssocID="{612A4EEE-C412-4E61-90D9-1E51266F7C73}" presName="root" presStyleCnt="0">
        <dgm:presLayoutVars>
          <dgm:dir/>
          <dgm:resizeHandles val="exact"/>
        </dgm:presLayoutVars>
      </dgm:prSet>
      <dgm:spPr/>
    </dgm:pt>
    <dgm:pt modelId="{B0DF46AA-20FB-4917-8ADE-01D79751D44E}" type="pres">
      <dgm:prSet presAssocID="{584A7F55-2A7C-4E7A-82EF-8ED80A314FAC}" presName="compNode" presStyleCnt="0"/>
      <dgm:spPr/>
    </dgm:pt>
    <dgm:pt modelId="{D2328D32-2E23-4159-9D02-8C949B1F9D14}" type="pres">
      <dgm:prSet presAssocID="{584A7F55-2A7C-4E7A-82EF-8ED80A314FAC}" presName="bgRect" presStyleLbl="bgShp" presStyleIdx="0" presStyleCnt="3"/>
      <dgm:spPr/>
    </dgm:pt>
    <dgm:pt modelId="{442A2DA9-6CF3-48E2-879A-01CC879E344F}" type="pres">
      <dgm:prSet presAssocID="{584A7F55-2A7C-4E7A-82EF-8ED80A314F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4100EAB-33D6-414C-9769-3F0F092154F1}" type="pres">
      <dgm:prSet presAssocID="{584A7F55-2A7C-4E7A-82EF-8ED80A314FAC}" presName="spaceRect" presStyleCnt="0"/>
      <dgm:spPr/>
    </dgm:pt>
    <dgm:pt modelId="{DEC5B78C-4317-4A98-9F19-9EBACCCCC249}" type="pres">
      <dgm:prSet presAssocID="{584A7F55-2A7C-4E7A-82EF-8ED80A314FAC}" presName="parTx" presStyleLbl="revTx" presStyleIdx="0" presStyleCnt="3">
        <dgm:presLayoutVars>
          <dgm:chMax val="0"/>
          <dgm:chPref val="0"/>
        </dgm:presLayoutVars>
      </dgm:prSet>
      <dgm:spPr/>
    </dgm:pt>
    <dgm:pt modelId="{04E50608-32C9-470E-ADBC-F1ECF6405A98}" type="pres">
      <dgm:prSet presAssocID="{7C33F8D0-354F-474C-AA5E-090E1DB48E80}" presName="sibTrans" presStyleCnt="0"/>
      <dgm:spPr/>
    </dgm:pt>
    <dgm:pt modelId="{896BFCAD-D345-42FD-99AE-B6CB5CDAD57B}" type="pres">
      <dgm:prSet presAssocID="{707805C0-BB77-4960-8E71-BD24B7BD888E}" presName="compNode" presStyleCnt="0"/>
      <dgm:spPr/>
    </dgm:pt>
    <dgm:pt modelId="{D85244B2-3D05-4E9F-A88D-0CFC9F7B4C8A}" type="pres">
      <dgm:prSet presAssocID="{707805C0-BB77-4960-8E71-BD24B7BD888E}" presName="bgRect" presStyleLbl="bgShp" presStyleIdx="1" presStyleCnt="3"/>
      <dgm:spPr/>
    </dgm:pt>
    <dgm:pt modelId="{8DFD857E-8972-4319-B28B-E726F30B1D1F}" type="pres">
      <dgm:prSet presAssocID="{707805C0-BB77-4960-8E71-BD24B7BD88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ophy"/>
        </a:ext>
      </dgm:extLst>
    </dgm:pt>
    <dgm:pt modelId="{8991097C-BC82-4837-85D3-B077F3196B4D}" type="pres">
      <dgm:prSet presAssocID="{707805C0-BB77-4960-8E71-BD24B7BD888E}" presName="spaceRect" presStyleCnt="0"/>
      <dgm:spPr/>
    </dgm:pt>
    <dgm:pt modelId="{1C50323A-CCC8-4597-9F26-8BF0E9DA07C2}" type="pres">
      <dgm:prSet presAssocID="{707805C0-BB77-4960-8E71-BD24B7BD888E}" presName="parTx" presStyleLbl="revTx" presStyleIdx="1" presStyleCnt="3">
        <dgm:presLayoutVars>
          <dgm:chMax val="0"/>
          <dgm:chPref val="0"/>
        </dgm:presLayoutVars>
      </dgm:prSet>
      <dgm:spPr/>
    </dgm:pt>
    <dgm:pt modelId="{F2713DDA-BF95-4738-B198-A0224F8A4F4F}" type="pres">
      <dgm:prSet presAssocID="{209E74A2-4BDB-409C-B670-7DA3D462D519}" presName="sibTrans" presStyleCnt="0"/>
      <dgm:spPr/>
    </dgm:pt>
    <dgm:pt modelId="{D9E34061-B508-4D83-852D-E946FE90D291}" type="pres">
      <dgm:prSet presAssocID="{581BB4CE-7F99-4EDD-AFCE-DBC4F3B4C3A4}" presName="compNode" presStyleCnt="0"/>
      <dgm:spPr/>
    </dgm:pt>
    <dgm:pt modelId="{73BA944E-F209-4382-9626-B128CCB0C080}" type="pres">
      <dgm:prSet presAssocID="{581BB4CE-7F99-4EDD-AFCE-DBC4F3B4C3A4}" presName="bgRect" presStyleLbl="bgShp" presStyleIdx="2" presStyleCnt="3"/>
      <dgm:spPr/>
    </dgm:pt>
    <dgm:pt modelId="{B0185AED-2945-4B14-81CF-0B9470FAF221}" type="pres">
      <dgm:prSet presAssocID="{581BB4CE-7F99-4EDD-AFCE-DBC4F3B4C3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B77275CB-A4B2-4537-9E81-2EE3B33F01BC}" type="pres">
      <dgm:prSet presAssocID="{581BB4CE-7F99-4EDD-AFCE-DBC4F3B4C3A4}" presName="spaceRect" presStyleCnt="0"/>
      <dgm:spPr/>
    </dgm:pt>
    <dgm:pt modelId="{20044F43-6304-46E5-911A-A03CA4EC3FC5}" type="pres">
      <dgm:prSet presAssocID="{581BB4CE-7F99-4EDD-AFCE-DBC4F3B4C3A4}" presName="parTx" presStyleLbl="revTx" presStyleIdx="2" presStyleCnt="3">
        <dgm:presLayoutVars>
          <dgm:chMax val="0"/>
          <dgm:chPref val="0"/>
        </dgm:presLayoutVars>
      </dgm:prSet>
      <dgm:spPr/>
    </dgm:pt>
  </dgm:ptLst>
  <dgm:cxnLst>
    <dgm:cxn modelId="{CF57B95C-D594-411C-877F-2AEEDC099A9F}" type="presOf" srcId="{612A4EEE-C412-4E61-90D9-1E51266F7C73}" destId="{78635823-632D-451C-9E09-CE7FC12B9D0E}" srcOrd="0" destOrd="0" presId="urn:microsoft.com/office/officeart/2018/2/layout/IconVerticalSolidList"/>
    <dgm:cxn modelId="{F2A7C342-D22B-4463-9439-30F22C6F66BD}" srcId="{612A4EEE-C412-4E61-90D9-1E51266F7C73}" destId="{584A7F55-2A7C-4E7A-82EF-8ED80A314FAC}" srcOrd="0" destOrd="0" parTransId="{809B9D05-D964-484C-81B9-9D707C398BFD}" sibTransId="{7C33F8D0-354F-474C-AA5E-090E1DB48E80}"/>
    <dgm:cxn modelId="{A96BA751-F5E2-4D0F-BCDA-C972320D6A4C}" type="presOf" srcId="{707805C0-BB77-4960-8E71-BD24B7BD888E}" destId="{1C50323A-CCC8-4597-9F26-8BF0E9DA07C2}" srcOrd="0" destOrd="0" presId="urn:microsoft.com/office/officeart/2018/2/layout/IconVerticalSolidList"/>
    <dgm:cxn modelId="{C308FC56-9504-4558-B37B-C92B9AB6FB4B}" type="presOf" srcId="{581BB4CE-7F99-4EDD-AFCE-DBC4F3B4C3A4}" destId="{20044F43-6304-46E5-911A-A03CA4EC3FC5}" srcOrd="0" destOrd="0" presId="urn:microsoft.com/office/officeart/2018/2/layout/IconVerticalSolidList"/>
    <dgm:cxn modelId="{EC8858B9-CDB0-430F-BDBC-8FCF3960F902}" srcId="{612A4EEE-C412-4E61-90D9-1E51266F7C73}" destId="{581BB4CE-7F99-4EDD-AFCE-DBC4F3B4C3A4}" srcOrd="2" destOrd="0" parTransId="{A314A4AD-EA6D-4F47-A60D-7DF12B6EF90B}" sibTransId="{167E7091-8309-4358-BE4B-F27ECE762DEB}"/>
    <dgm:cxn modelId="{928B4FD6-B6B9-4C2F-90C5-FAE0AC582338}" srcId="{612A4EEE-C412-4E61-90D9-1E51266F7C73}" destId="{707805C0-BB77-4960-8E71-BD24B7BD888E}" srcOrd="1" destOrd="0" parTransId="{CAAC3DA7-69C2-460F-B09B-7F1E57D81823}" sibTransId="{209E74A2-4BDB-409C-B670-7DA3D462D519}"/>
    <dgm:cxn modelId="{80B3B1EC-4CAE-4D12-ADA8-9808C97E46BE}" type="presOf" srcId="{584A7F55-2A7C-4E7A-82EF-8ED80A314FAC}" destId="{DEC5B78C-4317-4A98-9F19-9EBACCCCC249}" srcOrd="0" destOrd="0" presId="urn:microsoft.com/office/officeart/2018/2/layout/IconVerticalSolidList"/>
    <dgm:cxn modelId="{6890FA76-8AB2-41A7-9D86-98C0CC624F35}" type="presParOf" srcId="{78635823-632D-451C-9E09-CE7FC12B9D0E}" destId="{B0DF46AA-20FB-4917-8ADE-01D79751D44E}" srcOrd="0" destOrd="0" presId="urn:microsoft.com/office/officeart/2018/2/layout/IconVerticalSolidList"/>
    <dgm:cxn modelId="{74931AC9-72E4-4F70-97C2-97031852C23B}" type="presParOf" srcId="{B0DF46AA-20FB-4917-8ADE-01D79751D44E}" destId="{D2328D32-2E23-4159-9D02-8C949B1F9D14}" srcOrd="0" destOrd="0" presId="urn:microsoft.com/office/officeart/2018/2/layout/IconVerticalSolidList"/>
    <dgm:cxn modelId="{3E31C1B4-F011-482A-A669-4248C853D289}" type="presParOf" srcId="{B0DF46AA-20FB-4917-8ADE-01D79751D44E}" destId="{442A2DA9-6CF3-48E2-879A-01CC879E344F}" srcOrd="1" destOrd="0" presId="urn:microsoft.com/office/officeart/2018/2/layout/IconVerticalSolidList"/>
    <dgm:cxn modelId="{8647C0E5-EC1F-4C54-A744-05D9D09F748E}" type="presParOf" srcId="{B0DF46AA-20FB-4917-8ADE-01D79751D44E}" destId="{A4100EAB-33D6-414C-9769-3F0F092154F1}" srcOrd="2" destOrd="0" presId="urn:microsoft.com/office/officeart/2018/2/layout/IconVerticalSolidList"/>
    <dgm:cxn modelId="{9554BA23-C5DB-43F4-9299-83BE785CF423}" type="presParOf" srcId="{B0DF46AA-20FB-4917-8ADE-01D79751D44E}" destId="{DEC5B78C-4317-4A98-9F19-9EBACCCCC249}" srcOrd="3" destOrd="0" presId="urn:microsoft.com/office/officeart/2018/2/layout/IconVerticalSolidList"/>
    <dgm:cxn modelId="{4DDA9267-9F61-4F67-967C-982A827EE72E}" type="presParOf" srcId="{78635823-632D-451C-9E09-CE7FC12B9D0E}" destId="{04E50608-32C9-470E-ADBC-F1ECF6405A98}" srcOrd="1" destOrd="0" presId="urn:microsoft.com/office/officeart/2018/2/layout/IconVerticalSolidList"/>
    <dgm:cxn modelId="{2CA8FFC4-E1D2-460D-892B-8663C4A39133}" type="presParOf" srcId="{78635823-632D-451C-9E09-CE7FC12B9D0E}" destId="{896BFCAD-D345-42FD-99AE-B6CB5CDAD57B}" srcOrd="2" destOrd="0" presId="urn:microsoft.com/office/officeart/2018/2/layout/IconVerticalSolidList"/>
    <dgm:cxn modelId="{BAD09430-1290-4C5C-A829-675E29BC917E}" type="presParOf" srcId="{896BFCAD-D345-42FD-99AE-B6CB5CDAD57B}" destId="{D85244B2-3D05-4E9F-A88D-0CFC9F7B4C8A}" srcOrd="0" destOrd="0" presId="urn:microsoft.com/office/officeart/2018/2/layout/IconVerticalSolidList"/>
    <dgm:cxn modelId="{520A27B6-34D7-4252-8495-2F751326DA86}" type="presParOf" srcId="{896BFCAD-D345-42FD-99AE-B6CB5CDAD57B}" destId="{8DFD857E-8972-4319-B28B-E726F30B1D1F}" srcOrd="1" destOrd="0" presId="urn:microsoft.com/office/officeart/2018/2/layout/IconVerticalSolidList"/>
    <dgm:cxn modelId="{8739DC66-A491-4EF1-A7E9-6A07D40B8B15}" type="presParOf" srcId="{896BFCAD-D345-42FD-99AE-B6CB5CDAD57B}" destId="{8991097C-BC82-4837-85D3-B077F3196B4D}" srcOrd="2" destOrd="0" presId="urn:microsoft.com/office/officeart/2018/2/layout/IconVerticalSolidList"/>
    <dgm:cxn modelId="{929B397E-A45D-4953-8D1D-A74D7FF806AA}" type="presParOf" srcId="{896BFCAD-D345-42FD-99AE-B6CB5CDAD57B}" destId="{1C50323A-CCC8-4597-9F26-8BF0E9DA07C2}" srcOrd="3" destOrd="0" presId="urn:microsoft.com/office/officeart/2018/2/layout/IconVerticalSolidList"/>
    <dgm:cxn modelId="{72D07361-1EF2-49BF-8971-826E92D24B86}" type="presParOf" srcId="{78635823-632D-451C-9E09-CE7FC12B9D0E}" destId="{F2713DDA-BF95-4738-B198-A0224F8A4F4F}" srcOrd="3" destOrd="0" presId="urn:microsoft.com/office/officeart/2018/2/layout/IconVerticalSolidList"/>
    <dgm:cxn modelId="{025F2A1F-494F-40BE-AA21-01DFAE35718F}" type="presParOf" srcId="{78635823-632D-451C-9E09-CE7FC12B9D0E}" destId="{D9E34061-B508-4D83-852D-E946FE90D291}" srcOrd="4" destOrd="0" presId="urn:microsoft.com/office/officeart/2018/2/layout/IconVerticalSolidList"/>
    <dgm:cxn modelId="{EEB77EFE-7FAA-496B-8EC7-292207748D97}" type="presParOf" srcId="{D9E34061-B508-4D83-852D-E946FE90D291}" destId="{73BA944E-F209-4382-9626-B128CCB0C080}" srcOrd="0" destOrd="0" presId="urn:microsoft.com/office/officeart/2018/2/layout/IconVerticalSolidList"/>
    <dgm:cxn modelId="{3206A684-976A-43FB-A3DE-A08B3E32BFBD}" type="presParOf" srcId="{D9E34061-B508-4D83-852D-E946FE90D291}" destId="{B0185AED-2945-4B14-81CF-0B9470FAF221}" srcOrd="1" destOrd="0" presId="urn:microsoft.com/office/officeart/2018/2/layout/IconVerticalSolidList"/>
    <dgm:cxn modelId="{F1255616-358B-4C6D-99B1-DF21BE3CAC70}" type="presParOf" srcId="{D9E34061-B508-4D83-852D-E946FE90D291}" destId="{B77275CB-A4B2-4537-9E81-2EE3B33F01BC}" srcOrd="2" destOrd="0" presId="urn:microsoft.com/office/officeart/2018/2/layout/IconVerticalSolidList"/>
    <dgm:cxn modelId="{D7DD7DB9-3592-4E65-B3CD-425CA2FE0FAF}" type="presParOf" srcId="{D9E34061-B508-4D83-852D-E946FE90D291}" destId="{20044F43-6304-46E5-911A-A03CA4EC3F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3944B9-308C-4585-B2B8-2F7584F13EB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E901645-35ED-4B88-82BE-09FBCAB28F64}">
      <dgm:prSet/>
      <dgm:spPr/>
      <dgm:t>
        <a:bodyPr/>
        <a:lstStyle/>
        <a:p>
          <a:r>
            <a:rPr lang="en-GB" dirty="0"/>
            <a:t>Every window at all M&amp;S Stores will feature Plan A Message</a:t>
          </a:r>
          <a:endParaRPr lang="en-US" dirty="0"/>
        </a:p>
      </dgm:t>
    </dgm:pt>
    <dgm:pt modelId="{EAE618F2-FEC9-441F-A8F7-069889447C6F}" type="parTrans" cxnId="{BF2D1F3A-52E0-4D63-A729-AD08E6DB66A4}">
      <dgm:prSet/>
      <dgm:spPr/>
      <dgm:t>
        <a:bodyPr/>
        <a:lstStyle/>
        <a:p>
          <a:endParaRPr lang="en-US"/>
        </a:p>
      </dgm:t>
    </dgm:pt>
    <dgm:pt modelId="{26103D3F-0F46-4D04-9EA5-10F27F9E2C61}" type="sibTrans" cxnId="{BF2D1F3A-52E0-4D63-A729-AD08E6DB66A4}">
      <dgm:prSet/>
      <dgm:spPr/>
      <dgm:t>
        <a:bodyPr/>
        <a:lstStyle/>
        <a:p>
          <a:endParaRPr lang="en-US"/>
        </a:p>
      </dgm:t>
    </dgm:pt>
    <dgm:pt modelId="{E9A44773-405F-4667-B8D4-40D99355402B}">
      <dgm:prSet/>
      <dgm:spPr/>
      <dgm:t>
        <a:bodyPr/>
        <a:lstStyle/>
        <a:p>
          <a:r>
            <a:rPr lang="en-GB" dirty="0"/>
            <a:t>Biggest stores hosting welcome Zone detailing what the store is doing to support the local community</a:t>
          </a:r>
          <a:endParaRPr lang="en-US" dirty="0"/>
        </a:p>
      </dgm:t>
    </dgm:pt>
    <dgm:pt modelId="{80583A65-AFD7-4A2A-A70F-87F6A28BBF84}" type="parTrans" cxnId="{324EC3A0-0221-415D-BFD6-8FB2A35FE175}">
      <dgm:prSet/>
      <dgm:spPr/>
      <dgm:t>
        <a:bodyPr/>
        <a:lstStyle/>
        <a:p>
          <a:endParaRPr lang="en-US"/>
        </a:p>
      </dgm:t>
    </dgm:pt>
    <dgm:pt modelId="{DD1012AB-F71A-44A8-81D5-59185E50DA1C}" type="sibTrans" cxnId="{324EC3A0-0221-415D-BFD6-8FB2A35FE175}">
      <dgm:prSet/>
      <dgm:spPr/>
      <dgm:t>
        <a:bodyPr/>
        <a:lstStyle/>
        <a:p>
          <a:endParaRPr lang="en-US"/>
        </a:p>
      </dgm:t>
    </dgm:pt>
    <dgm:pt modelId="{96B03D52-F0EB-4E04-833D-9DAAF4C48DD4}">
      <dgm:prSet/>
      <dgm:spPr/>
      <dgm:t>
        <a:bodyPr/>
        <a:lstStyle/>
        <a:p>
          <a:r>
            <a:rPr lang="en-GB"/>
            <a:t>Radio support </a:t>
          </a:r>
          <a:endParaRPr lang="en-US"/>
        </a:p>
      </dgm:t>
    </dgm:pt>
    <dgm:pt modelId="{206C33B6-9F96-4D75-BCB1-12664F58C8FD}" type="parTrans" cxnId="{A2F83196-636D-4EDD-A16F-FDA876E54019}">
      <dgm:prSet/>
      <dgm:spPr/>
      <dgm:t>
        <a:bodyPr/>
        <a:lstStyle/>
        <a:p>
          <a:endParaRPr lang="en-US"/>
        </a:p>
      </dgm:t>
    </dgm:pt>
    <dgm:pt modelId="{6F7857BF-75CE-40BB-BBF9-D81B6CD5B3E6}" type="sibTrans" cxnId="{A2F83196-636D-4EDD-A16F-FDA876E54019}">
      <dgm:prSet/>
      <dgm:spPr/>
      <dgm:t>
        <a:bodyPr/>
        <a:lstStyle/>
        <a:p>
          <a:endParaRPr lang="en-US"/>
        </a:p>
      </dgm:t>
    </dgm:pt>
    <dgm:pt modelId="{90E8E964-B9B8-4A06-B861-1E993BE05BB4}">
      <dgm:prSet/>
      <dgm:spPr/>
      <dgm:t>
        <a:bodyPr/>
        <a:lstStyle/>
        <a:p>
          <a:r>
            <a:rPr lang="en-GB"/>
            <a:t>And promoted content on social media</a:t>
          </a:r>
          <a:endParaRPr lang="en-US"/>
        </a:p>
      </dgm:t>
    </dgm:pt>
    <dgm:pt modelId="{9FE6109A-20F4-4758-9F4C-30407C9BD637}" type="parTrans" cxnId="{F1BFA0B8-3007-490E-8F63-A77D5B386145}">
      <dgm:prSet/>
      <dgm:spPr/>
      <dgm:t>
        <a:bodyPr/>
        <a:lstStyle/>
        <a:p>
          <a:endParaRPr lang="en-US"/>
        </a:p>
      </dgm:t>
    </dgm:pt>
    <dgm:pt modelId="{75F98F6F-0A9F-4307-8B95-BE7F3301529C}" type="sibTrans" cxnId="{F1BFA0B8-3007-490E-8F63-A77D5B386145}">
      <dgm:prSet/>
      <dgm:spPr/>
      <dgm:t>
        <a:bodyPr/>
        <a:lstStyle/>
        <a:p>
          <a:endParaRPr lang="en-US"/>
        </a:p>
      </dgm:t>
    </dgm:pt>
    <dgm:pt modelId="{137FFD42-C0F2-4DE8-8B1F-02DAB0D068C6}" type="pres">
      <dgm:prSet presAssocID="{DB3944B9-308C-4585-B2B8-2F7584F13EBC}" presName="root" presStyleCnt="0">
        <dgm:presLayoutVars>
          <dgm:dir/>
          <dgm:resizeHandles val="exact"/>
        </dgm:presLayoutVars>
      </dgm:prSet>
      <dgm:spPr/>
    </dgm:pt>
    <dgm:pt modelId="{AEAAA276-D245-4F6A-BA1F-3A644F2B32DE}" type="pres">
      <dgm:prSet presAssocID="{FE901645-35ED-4B88-82BE-09FBCAB28F64}" presName="compNode" presStyleCnt="0"/>
      <dgm:spPr/>
    </dgm:pt>
    <dgm:pt modelId="{72405239-5850-4926-BA64-F44B1C9E75DF}" type="pres">
      <dgm:prSet presAssocID="{FE901645-35ED-4B88-82BE-09FBCAB28F64}" presName="bgRect" presStyleLbl="bgShp" presStyleIdx="0" presStyleCnt="4"/>
      <dgm:spPr/>
    </dgm:pt>
    <dgm:pt modelId="{E71DDFFD-9089-4434-8576-1ABB7E6A20AA}" type="pres">
      <dgm:prSet presAssocID="{FE901645-35ED-4B88-82BE-09FBCAB28F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1CA836ED-F6FC-4F0A-8D45-A533CB324116}" type="pres">
      <dgm:prSet presAssocID="{FE901645-35ED-4B88-82BE-09FBCAB28F64}" presName="spaceRect" presStyleCnt="0"/>
      <dgm:spPr/>
    </dgm:pt>
    <dgm:pt modelId="{0F19C268-03B1-46C7-94D5-FDF0712AFD17}" type="pres">
      <dgm:prSet presAssocID="{FE901645-35ED-4B88-82BE-09FBCAB28F64}" presName="parTx" presStyleLbl="revTx" presStyleIdx="0" presStyleCnt="4">
        <dgm:presLayoutVars>
          <dgm:chMax val="0"/>
          <dgm:chPref val="0"/>
        </dgm:presLayoutVars>
      </dgm:prSet>
      <dgm:spPr/>
    </dgm:pt>
    <dgm:pt modelId="{DB980C9C-CF02-43C5-965A-782BB31C6FAB}" type="pres">
      <dgm:prSet presAssocID="{26103D3F-0F46-4D04-9EA5-10F27F9E2C61}" presName="sibTrans" presStyleCnt="0"/>
      <dgm:spPr/>
    </dgm:pt>
    <dgm:pt modelId="{08F24E2A-DBF3-4E7A-AFF4-0BF267375C10}" type="pres">
      <dgm:prSet presAssocID="{E9A44773-405F-4667-B8D4-40D99355402B}" presName="compNode" presStyleCnt="0"/>
      <dgm:spPr/>
    </dgm:pt>
    <dgm:pt modelId="{50E94107-CF33-4EF7-81C4-019BC29C4FD9}" type="pres">
      <dgm:prSet presAssocID="{E9A44773-405F-4667-B8D4-40D99355402B}" presName="bgRect" presStyleLbl="bgShp" presStyleIdx="1" presStyleCnt="4"/>
      <dgm:spPr/>
    </dgm:pt>
    <dgm:pt modelId="{B7C03E0C-F2D9-41DC-9795-9A4DCDE1B8FC}" type="pres">
      <dgm:prSet presAssocID="{E9A44773-405F-4667-B8D4-40D99355402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re"/>
        </a:ext>
      </dgm:extLst>
    </dgm:pt>
    <dgm:pt modelId="{93748C12-3458-4F76-B0BA-3A2F8A6D5BA0}" type="pres">
      <dgm:prSet presAssocID="{E9A44773-405F-4667-B8D4-40D99355402B}" presName="spaceRect" presStyleCnt="0"/>
      <dgm:spPr/>
    </dgm:pt>
    <dgm:pt modelId="{6F242095-1E73-4385-96AA-D95CB5B6B267}" type="pres">
      <dgm:prSet presAssocID="{E9A44773-405F-4667-B8D4-40D99355402B}" presName="parTx" presStyleLbl="revTx" presStyleIdx="1" presStyleCnt="4">
        <dgm:presLayoutVars>
          <dgm:chMax val="0"/>
          <dgm:chPref val="0"/>
        </dgm:presLayoutVars>
      </dgm:prSet>
      <dgm:spPr/>
    </dgm:pt>
    <dgm:pt modelId="{567CC815-578F-4687-88B1-8BF0AE769338}" type="pres">
      <dgm:prSet presAssocID="{DD1012AB-F71A-44A8-81D5-59185E50DA1C}" presName="sibTrans" presStyleCnt="0"/>
      <dgm:spPr/>
    </dgm:pt>
    <dgm:pt modelId="{01832614-6B7B-4EB0-BC1E-C946A8B3CDC7}" type="pres">
      <dgm:prSet presAssocID="{96B03D52-F0EB-4E04-833D-9DAAF4C48DD4}" presName="compNode" presStyleCnt="0"/>
      <dgm:spPr/>
    </dgm:pt>
    <dgm:pt modelId="{470BB9C9-21C1-4E88-BDE1-E4D08797C84F}" type="pres">
      <dgm:prSet presAssocID="{96B03D52-F0EB-4E04-833D-9DAAF4C48DD4}" presName="bgRect" presStyleLbl="bgShp" presStyleIdx="2" presStyleCnt="4"/>
      <dgm:spPr/>
    </dgm:pt>
    <dgm:pt modelId="{1D87C45E-15A4-42F2-A842-85067BE4F44D}" type="pres">
      <dgm:prSet presAssocID="{96B03D52-F0EB-4E04-833D-9DAAF4C48D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a:ext>
      </dgm:extLst>
    </dgm:pt>
    <dgm:pt modelId="{B0D4D26B-C271-44E7-A7CC-414F246E47BB}" type="pres">
      <dgm:prSet presAssocID="{96B03D52-F0EB-4E04-833D-9DAAF4C48DD4}" presName="spaceRect" presStyleCnt="0"/>
      <dgm:spPr/>
    </dgm:pt>
    <dgm:pt modelId="{7AA4E3F7-B474-48B3-83A2-6C5487168263}" type="pres">
      <dgm:prSet presAssocID="{96B03D52-F0EB-4E04-833D-9DAAF4C48DD4}" presName="parTx" presStyleLbl="revTx" presStyleIdx="2" presStyleCnt="4">
        <dgm:presLayoutVars>
          <dgm:chMax val="0"/>
          <dgm:chPref val="0"/>
        </dgm:presLayoutVars>
      </dgm:prSet>
      <dgm:spPr/>
    </dgm:pt>
    <dgm:pt modelId="{E2EF57A2-567B-4470-A919-7238ABFC5A33}" type="pres">
      <dgm:prSet presAssocID="{6F7857BF-75CE-40BB-BBF9-D81B6CD5B3E6}" presName="sibTrans" presStyleCnt="0"/>
      <dgm:spPr/>
    </dgm:pt>
    <dgm:pt modelId="{67AB320B-B10D-414B-A911-90332F869F45}" type="pres">
      <dgm:prSet presAssocID="{90E8E964-B9B8-4A06-B861-1E993BE05BB4}" presName="compNode" presStyleCnt="0"/>
      <dgm:spPr/>
    </dgm:pt>
    <dgm:pt modelId="{03EEBFC4-BF0B-4C91-86A9-18C076526D1F}" type="pres">
      <dgm:prSet presAssocID="{90E8E964-B9B8-4A06-B861-1E993BE05BB4}" presName="bgRect" presStyleLbl="bgShp" presStyleIdx="3" presStyleCnt="4"/>
      <dgm:spPr/>
    </dgm:pt>
    <dgm:pt modelId="{31BA8923-EDC8-4E70-AD63-377B5F1C827F}" type="pres">
      <dgm:prSet presAssocID="{90E8E964-B9B8-4A06-B861-1E993BE05BB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B7EFE2F0-913B-4DE1-98D5-4499F5B04EC6}" type="pres">
      <dgm:prSet presAssocID="{90E8E964-B9B8-4A06-B861-1E993BE05BB4}" presName="spaceRect" presStyleCnt="0"/>
      <dgm:spPr/>
    </dgm:pt>
    <dgm:pt modelId="{7BEAB048-4CEB-428C-8BB1-8614EE6E1766}" type="pres">
      <dgm:prSet presAssocID="{90E8E964-B9B8-4A06-B861-1E993BE05BB4}" presName="parTx" presStyleLbl="revTx" presStyleIdx="3" presStyleCnt="4">
        <dgm:presLayoutVars>
          <dgm:chMax val="0"/>
          <dgm:chPref val="0"/>
        </dgm:presLayoutVars>
      </dgm:prSet>
      <dgm:spPr/>
    </dgm:pt>
  </dgm:ptLst>
  <dgm:cxnLst>
    <dgm:cxn modelId="{BF2D1F3A-52E0-4D63-A729-AD08E6DB66A4}" srcId="{DB3944B9-308C-4585-B2B8-2F7584F13EBC}" destId="{FE901645-35ED-4B88-82BE-09FBCAB28F64}" srcOrd="0" destOrd="0" parTransId="{EAE618F2-FEC9-441F-A8F7-069889447C6F}" sibTransId="{26103D3F-0F46-4D04-9EA5-10F27F9E2C61}"/>
    <dgm:cxn modelId="{1613E35E-19A6-4003-9E5C-9F1FF6B86BDF}" type="presOf" srcId="{FE901645-35ED-4B88-82BE-09FBCAB28F64}" destId="{0F19C268-03B1-46C7-94D5-FDF0712AFD17}" srcOrd="0" destOrd="0" presId="urn:microsoft.com/office/officeart/2018/2/layout/IconVerticalSolidList"/>
    <dgm:cxn modelId="{0166F17D-18B3-48CF-9FC1-29CAA659D152}" type="presOf" srcId="{E9A44773-405F-4667-B8D4-40D99355402B}" destId="{6F242095-1E73-4385-96AA-D95CB5B6B267}" srcOrd="0" destOrd="0" presId="urn:microsoft.com/office/officeart/2018/2/layout/IconVerticalSolidList"/>
    <dgm:cxn modelId="{D39FF58C-257F-49F1-B31D-61E626D0D330}" type="presOf" srcId="{96B03D52-F0EB-4E04-833D-9DAAF4C48DD4}" destId="{7AA4E3F7-B474-48B3-83A2-6C5487168263}" srcOrd="0" destOrd="0" presId="urn:microsoft.com/office/officeart/2018/2/layout/IconVerticalSolidList"/>
    <dgm:cxn modelId="{A2F83196-636D-4EDD-A16F-FDA876E54019}" srcId="{DB3944B9-308C-4585-B2B8-2F7584F13EBC}" destId="{96B03D52-F0EB-4E04-833D-9DAAF4C48DD4}" srcOrd="2" destOrd="0" parTransId="{206C33B6-9F96-4D75-BCB1-12664F58C8FD}" sibTransId="{6F7857BF-75CE-40BB-BBF9-D81B6CD5B3E6}"/>
    <dgm:cxn modelId="{324EC3A0-0221-415D-BFD6-8FB2A35FE175}" srcId="{DB3944B9-308C-4585-B2B8-2F7584F13EBC}" destId="{E9A44773-405F-4667-B8D4-40D99355402B}" srcOrd="1" destOrd="0" parTransId="{80583A65-AFD7-4A2A-A70F-87F6A28BBF84}" sibTransId="{DD1012AB-F71A-44A8-81D5-59185E50DA1C}"/>
    <dgm:cxn modelId="{F1BFA0B8-3007-490E-8F63-A77D5B386145}" srcId="{DB3944B9-308C-4585-B2B8-2F7584F13EBC}" destId="{90E8E964-B9B8-4A06-B861-1E993BE05BB4}" srcOrd="3" destOrd="0" parTransId="{9FE6109A-20F4-4758-9F4C-30407C9BD637}" sibTransId="{75F98F6F-0A9F-4307-8B95-BE7F3301529C}"/>
    <dgm:cxn modelId="{D510CDC5-E69B-4713-A255-FA3572F138A5}" type="presOf" srcId="{90E8E964-B9B8-4A06-B861-1E993BE05BB4}" destId="{7BEAB048-4CEB-428C-8BB1-8614EE6E1766}" srcOrd="0" destOrd="0" presId="urn:microsoft.com/office/officeart/2018/2/layout/IconVerticalSolidList"/>
    <dgm:cxn modelId="{BDF6DEE3-30D5-48AD-9C2B-EB807ACEE1C7}" type="presOf" srcId="{DB3944B9-308C-4585-B2B8-2F7584F13EBC}" destId="{137FFD42-C0F2-4DE8-8B1F-02DAB0D068C6}" srcOrd="0" destOrd="0" presId="urn:microsoft.com/office/officeart/2018/2/layout/IconVerticalSolidList"/>
    <dgm:cxn modelId="{66EB793D-24CC-48B0-AD1F-3621007BA50B}" type="presParOf" srcId="{137FFD42-C0F2-4DE8-8B1F-02DAB0D068C6}" destId="{AEAAA276-D245-4F6A-BA1F-3A644F2B32DE}" srcOrd="0" destOrd="0" presId="urn:microsoft.com/office/officeart/2018/2/layout/IconVerticalSolidList"/>
    <dgm:cxn modelId="{C7747E2F-B0CA-4AE1-B6E3-60A427DE0D20}" type="presParOf" srcId="{AEAAA276-D245-4F6A-BA1F-3A644F2B32DE}" destId="{72405239-5850-4926-BA64-F44B1C9E75DF}" srcOrd="0" destOrd="0" presId="urn:microsoft.com/office/officeart/2018/2/layout/IconVerticalSolidList"/>
    <dgm:cxn modelId="{424A875B-1B0A-4558-A8E3-66252750B29A}" type="presParOf" srcId="{AEAAA276-D245-4F6A-BA1F-3A644F2B32DE}" destId="{E71DDFFD-9089-4434-8576-1ABB7E6A20AA}" srcOrd="1" destOrd="0" presId="urn:microsoft.com/office/officeart/2018/2/layout/IconVerticalSolidList"/>
    <dgm:cxn modelId="{964528B7-A29F-4FD9-9D94-AAF69E1948BB}" type="presParOf" srcId="{AEAAA276-D245-4F6A-BA1F-3A644F2B32DE}" destId="{1CA836ED-F6FC-4F0A-8D45-A533CB324116}" srcOrd="2" destOrd="0" presId="urn:microsoft.com/office/officeart/2018/2/layout/IconVerticalSolidList"/>
    <dgm:cxn modelId="{7E761DB8-856A-4A2D-8847-5432329968B2}" type="presParOf" srcId="{AEAAA276-D245-4F6A-BA1F-3A644F2B32DE}" destId="{0F19C268-03B1-46C7-94D5-FDF0712AFD17}" srcOrd="3" destOrd="0" presId="urn:microsoft.com/office/officeart/2018/2/layout/IconVerticalSolidList"/>
    <dgm:cxn modelId="{2B3C8917-6E89-4A01-995A-37A49541EFC5}" type="presParOf" srcId="{137FFD42-C0F2-4DE8-8B1F-02DAB0D068C6}" destId="{DB980C9C-CF02-43C5-965A-782BB31C6FAB}" srcOrd="1" destOrd="0" presId="urn:microsoft.com/office/officeart/2018/2/layout/IconVerticalSolidList"/>
    <dgm:cxn modelId="{EBE9F9D4-A921-439E-9713-E8477527D2C5}" type="presParOf" srcId="{137FFD42-C0F2-4DE8-8B1F-02DAB0D068C6}" destId="{08F24E2A-DBF3-4E7A-AFF4-0BF267375C10}" srcOrd="2" destOrd="0" presId="urn:microsoft.com/office/officeart/2018/2/layout/IconVerticalSolidList"/>
    <dgm:cxn modelId="{3810DB5A-5860-4081-8386-48409CF637B7}" type="presParOf" srcId="{08F24E2A-DBF3-4E7A-AFF4-0BF267375C10}" destId="{50E94107-CF33-4EF7-81C4-019BC29C4FD9}" srcOrd="0" destOrd="0" presId="urn:microsoft.com/office/officeart/2018/2/layout/IconVerticalSolidList"/>
    <dgm:cxn modelId="{C2A0AE33-F615-4571-8835-4B9341FBB557}" type="presParOf" srcId="{08F24E2A-DBF3-4E7A-AFF4-0BF267375C10}" destId="{B7C03E0C-F2D9-41DC-9795-9A4DCDE1B8FC}" srcOrd="1" destOrd="0" presId="urn:microsoft.com/office/officeart/2018/2/layout/IconVerticalSolidList"/>
    <dgm:cxn modelId="{5B260273-9EE2-40E7-ACA9-2BEC1F6D1A0E}" type="presParOf" srcId="{08F24E2A-DBF3-4E7A-AFF4-0BF267375C10}" destId="{93748C12-3458-4F76-B0BA-3A2F8A6D5BA0}" srcOrd="2" destOrd="0" presId="urn:microsoft.com/office/officeart/2018/2/layout/IconVerticalSolidList"/>
    <dgm:cxn modelId="{3E30430D-FCFE-4E09-AB1A-92516E6B93A3}" type="presParOf" srcId="{08F24E2A-DBF3-4E7A-AFF4-0BF267375C10}" destId="{6F242095-1E73-4385-96AA-D95CB5B6B267}" srcOrd="3" destOrd="0" presId="urn:microsoft.com/office/officeart/2018/2/layout/IconVerticalSolidList"/>
    <dgm:cxn modelId="{7B3BA54B-4804-4ABA-9DF2-D2CC3BD33628}" type="presParOf" srcId="{137FFD42-C0F2-4DE8-8B1F-02DAB0D068C6}" destId="{567CC815-578F-4687-88B1-8BF0AE769338}" srcOrd="3" destOrd="0" presId="urn:microsoft.com/office/officeart/2018/2/layout/IconVerticalSolidList"/>
    <dgm:cxn modelId="{A5D20557-43B0-461E-A67B-7D49E07F8306}" type="presParOf" srcId="{137FFD42-C0F2-4DE8-8B1F-02DAB0D068C6}" destId="{01832614-6B7B-4EB0-BC1E-C946A8B3CDC7}" srcOrd="4" destOrd="0" presId="urn:microsoft.com/office/officeart/2018/2/layout/IconVerticalSolidList"/>
    <dgm:cxn modelId="{5DE20B3A-5BDF-4FA5-BB59-782DDB1E2958}" type="presParOf" srcId="{01832614-6B7B-4EB0-BC1E-C946A8B3CDC7}" destId="{470BB9C9-21C1-4E88-BDE1-E4D08797C84F}" srcOrd="0" destOrd="0" presId="urn:microsoft.com/office/officeart/2018/2/layout/IconVerticalSolidList"/>
    <dgm:cxn modelId="{338AEEEF-C945-4A6E-9C23-6F6EC5D8752F}" type="presParOf" srcId="{01832614-6B7B-4EB0-BC1E-C946A8B3CDC7}" destId="{1D87C45E-15A4-42F2-A842-85067BE4F44D}" srcOrd="1" destOrd="0" presId="urn:microsoft.com/office/officeart/2018/2/layout/IconVerticalSolidList"/>
    <dgm:cxn modelId="{66CBA844-4F41-4C9F-83C2-85943F461CA1}" type="presParOf" srcId="{01832614-6B7B-4EB0-BC1E-C946A8B3CDC7}" destId="{B0D4D26B-C271-44E7-A7CC-414F246E47BB}" srcOrd="2" destOrd="0" presId="urn:microsoft.com/office/officeart/2018/2/layout/IconVerticalSolidList"/>
    <dgm:cxn modelId="{BA465FC3-4AE5-44B7-BEDF-D0B98673F00B}" type="presParOf" srcId="{01832614-6B7B-4EB0-BC1E-C946A8B3CDC7}" destId="{7AA4E3F7-B474-48B3-83A2-6C5487168263}" srcOrd="3" destOrd="0" presId="urn:microsoft.com/office/officeart/2018/2/layout/IconVerticalSolidList"/>
    <dgm:cxn modelId="{FC904D85-5839-4C0B-9068-FFBDC276C31C}" type="presParOf" srcId="{137FFD42-C0F2-4DE8-8B1F-02DAB0D068C6}" destId="{E2EF57A2-567B-4470-A919-7238ABFC5A33}" srcOrd="5" destOrd="0" presId="urn:microsoft.com/office/officeart/2018/2/layout/IconVerticalSolidList"/>
    <dgm:cxn modelId="{8D1AB615-EF8A-444D-8E6C-C118C3081615}" type="presParOf" srcId="{137FFD42-C0F2-4DE8-8B1F-02DAB0D068C6}" destId="{67AB320B-B10D-414B-A911-90332F869F45}" srcOrd="6" destOrd="0" presId="urn:microsoft.com/office/officeart/2018/2/layout/IconVerticalSolidList"/>
    <dgm:cxn modelId="{2D38DE69-CDD7-4F20-BFEB-1B0D74B91FE5}" type="presParOf" srcId="{67AB320B-B10D-414B-A911-90332F869F45}" destId="{03EEBFC4-BF0B-4C91-86A9-18C076526D1F}" srcOrd="0" destOrd="0" presId="urn:microsoft.com/office/officeart/2018/2/layout/IconVerticalSolidList"/>
    <dgm:cxn modelId="{E48B6CFC-316D-4A51-8EFD-CAD05873852B}" type="presParOf" srcId="{67AB320B-B10D-414B-A911-90332F869F45}" destId="{31BA8923-EDC8-4E70-AD63-377B5F1C827F}" srcOrd="1" destOrd="0" presId="urn:microsoft.com/office/officeart/2018/2/layout/IconVerticalSolidList"/>
    <dgm:cxn modelId="{19A2B1DE-B2EB-4BB7-95BD-76B40EC90D13}" type="presParOf" srcId="{67AB320B-B10D-414B-A911-90332F869F45}" destId="{B7EFE2F0-913B-4DE1-98D5-4499F5B04EC6}" srcOrd="2" destOrd="0" presId="urn:microsoft.com/office/officeart/2018/2/layout/IconVerticalSolidList"/>
    <dgm:cxn modelId="{D2A33DEA-1970-4468-88F5-F1DD33553C24}" type="presParOf" srcId="{67AB320B-B10D-414B-A911-90332F869F45}" destId="{7BEAB048-4CEB-428C-8BB1-8614EE6E17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03C31-07E3-4C08-880D-7C585C5EE28B}">
      <dsp:nvSpPr>
        <dsp:cNvPr id="0" name=""/>
        <dsp:cNvSpPr/>
      </dsp:nvSpPr>
      <dsp:spPr>
        <a:xfrm>
          <a:off x="0" y="58597"/>
          <a:ext cx="6192319"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Data from a survey carried out By Deloitte (March,2021) showed</a:t>
          </a:r>
          <a:endParaRPr lang="en-US" sz="3100" kern="1200" dirty="0"/>
        </a:p>
      </dsp:txBody>
      <dsp:txXfrm>
        <a:off x="60199" y="118796"/>
        <a:ext cx="6071921" cy="1112781"/>
      </dsp:txXfrm>
    </dsp:sp>
    <dsp:sp modelId="{A9EBBF6D-FAA0-4557-9448-19278215166E}">
      <dsp:nvSpPr>
        <dsp:cNvPr id="0" name=""/>
        <dsp:cNvSpPr/>
      </dsp:nvSpPr>
      <dsp:spPr>
        <a:xfrm>
          <a:off x="0" y="1381057"/>
          <a:ext cx="6192319" cy="12331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Top 5 things consumers wanted  from Retailers were</a:t>
          </a:r>
          <a:endParaRPr lang="en-US" sz="3100" kern="1200" dirty="0"/>
        </a:p>
      </dsp:txBody>
      <dsp:txXfrm>
        <a:off x="60199" y="1441256"/>
        <a:ext cx="6071921" cy="1112781"/>
      </dsp:txXfrm>
    </dsp:sp>
    <dsp:sp modelId="{6717C0A9-1962-4130-B5AD-803A132BFAEB}">
      <dsp:nvSpPr>
        <dsp:cNvPr id="0" name=""/>
        <dsp:cNvSpPr/>
      </dsp:nvSpPr>
      <dsp:spPr>
        <a:xfrm>
          <a:off x="0" y="2614237"/>
          <a:ext cx="6192319" cy="205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606"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1 Sustainable packaging 69%</a:t>
          </a:r>
          <a:endParaRPr lang="en-US" sz="2400" kern="1200" dirty="0"/>
        </a:p>
        <a:p>
          <a:pPr marL="228600" lvl="1" indent="-228600" algn="l" defTabSz="1066800">
            <a:lnSpc>
              <a:spcPct val="90000"/>
            </a:lnSpc>
            <a:spcBef>
              <a:spcPct val="0"/>
            </a:spcBef>
            <a:spcAft>
              <a:spcPct val="20000"/>
            </a:spcAft>
            <a:buChar char="•"/>
          </a:pPr>
          <a:r>
            <a:rPr lang="en-GB" sz="2400" kern="1200" dirty="0"/>
            <a:t>2 Waste Reduction 68%</a:t>
          </a:r>
          <a:endParaRPr lang="en-US" sz="2400" kern="1200" dirty="0"/>
        </a:p>
        <a:p>
          <a:pPr marL="228600" lvl="1" indent="-228600" algn="l" defTabSz="1066800">
            <a:lnSpc>
              <a:spcPct val="90000"/>
            </a:lnSpc>
            <a:spcBef>
              <a:spcPct val="0"/>
            </a:spcBef>
            <a:spcAft>
              <a:spcPct val="20000"/>
            </a:spcAft>
            <a:buChar char="•"/>
          </a:pPr>
          <a:r>
            <a:rPr lang="en-GB" sz="2400" kern="1200" dirty="0"/>
            <a:t>3 Reduced Carbon footprint 48%</a:t>
          </a:r>
          <a:endParaRPr lang="en-US" sz="2400" kern="1200" dirty="0"/>
        </a:p>
        <a:p>
          <a:pPr marL="228600" lvl="1" indent="-228600" algn="l" defTabSz="1066800">
            <a:lnSpc>
              <a:spcPct val="90000"/>
            </a:lnSpc>
            <a:spcBef>
              <a:spcPct val="0"/>
            </a:spcBef>
            <a:spcAft>
              <a:spcPct val="20000"/>
            </a:spcAft>
            <a:buChar char="•"/>
          </a:pPr>
          <a:r>
            <a:rPr lang="en-GB" sz="2400" kern="1200"/>
            <a:t>4 Ethical work practices 41%</a:t>
          </a:r>
          <a:endParaRPr lang="en-US" sz="2400" kern="1200"/>
        </a:p>
        <a:p>
          <a:pPr marL="228600" lvl="1" indent="-228600" algn="l" defTabSz="1066800">
            <a:lnSpc>
              <a:spcPct val="90000"/>
            </a:lnSpc>
            <a:spcBef>
              <a:spcPct val="0"/>
            </a:spcBef>
            <a:spcAft>
              <a:spcPct val="20000"/>
            </a:spcAft>
            <a:buChar char="•"/>
          </a:pPr>
          <a:r>
            <a:rPr lang="en-GB" sz="2400" kern="1200" dirty="0"/>
            <a:t>5 Respect of human rights 39%</a:t>
          </a:r>
          <a:endParaRPr lang="en-US" sz="2400" kern="1200" dirty="0"/>
        </a:p>
      </dsp:txBody>
      <dsp:txXfrm>
        <a:off x="0" y="2614237"/>
        <a:ext cx="6192319" cy="2053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28D32-2E23-4159-9D02-8C949B1F9D14}">
      <dsp:nvSpPr>
        <dsp:cNvPr id="0" name=""/>
        <dsp:cNvSpPr/>
      </dsp:nvSpPr>
      <dsp:spPr>
        <a:xfrm>
          <a:off x="0" y="680"/>
          <a:ext cx="6269038" cy="15916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A2DA9-6CF3-48E2-879A-01CC879E344F}">
      <dsp:nvSpPr>
        <dsp:cNvPr id="0" name=""/>
        <dsp:cNvSpPr/>
      </dsp:nvSpPr>
      <dsp:spPr>
        <a:xfrm>
          <a:off x="481473" y="358800"/>
          <a:ext cx="875405" cy="8754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5B78C-4317-4A98-9F19-9EBACCCCC249}">
      <dsp:nvSpPr>
        <dsp:cNvPr id="0" name=""/>
        <dsp:cNvSpPr/>
      </dsp:nvSpPr>
      <dsp:spPr>
        <a:xfrm>
          <a:off x="1838352" y="680"/>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Delivered 296 stretching eco and ethical commitments</a:t>
          </a:r>
          <a:endParaRPr lang="en-US" sz="2500" kern="1200"/>
        </a:p>
      </dsp:txBody>
      <dsp:txXfrm>
        <a:off x="1838352" y="680"/>
        <a:ext cx="4430685" cy="1591647"/>
      </dsp:txXfrm>
    </dsp:sp>
    <dsp:sp modelId="{D85244B2-3D05-4E9F-A88D-0CFC9F7B4C8A}">
      <dsp:nvSpPr>
        <dsp:cNvPr id="0" name=""/>
        <dsp:cNvSpPr/>
      </dsp:nvSpPr>
      <dsp:spPr>
        <a:xfrm>
          <a:off x="0" y="1990238"/>
          <a:ext cx="6269038" cy="15916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D857E-8972-4319-B28B-E726F30B1D1F}">
      <dsp:nvSpPr>
        <dsp:cNvPr id="0" name=""/>
        <dsp:cNvSpPr/>
      </dsp:nvSpPr>
      <dsp:spPr>
        <a:xfrm>
          <a:off x="481473" y="2348359"/>
          <a:ext cx="875405" cy="8754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50323A-CCC8-4597-9F26-8BF0E9DA07C2}">
      <dsp:nvSpPr>
        <dsp:cNvPr id="0" name=""/>
        <dsp:cNvSpPr/>
      </dsp:nvSpPr>
      <dsp:spPr>
        <a:xfrm>
          <a:off x="1838352" y="1990238"/>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Won 240 awards</a:t>
          </a:r>
          <a:endParaRPr lang="en-US" sz="2500" kern="1200"/>
        </a:p>
      </dsp:txBody>
      <dsp:txXfrm>
        <a:off x="1838352" y="1990238"/>
        <a:ext cx="4430685" cy="1591647"/>
      </dsp:txXfrm>
    </dsp:sp>
    <dsp:sp modelId="{73BA944E-F209-4382-9626-B128CCB0C080}">
      <dsp:nvSpPr>
        <dsp:cNvPr id="0" name=""/>
        <dsp:cNvSpPr/>
      </dsp:nvSpPr>
      <dsp:spPr>
        <a:xfrm>
          <a:off x="0" y="3979797"/>
          <a:ext cx="6269038" cy="159164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85AED-2945-4B14-81CF-0B9470FAF221}">
      <dsp:nvSpPr>
        <dsp:cNvPr id="0" name=""/>
        <dsp:cNvSpPr/>
      </dsp:nvSpPr>
      <dsp:spPr>
        <a:xfrm>
          <a:off x="481473" y="4337918"/>
          <a:ext cx="875405" cy="8754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044F43-6304-46E5-911A-A03CA4EC3FC5}">
      <dsp:nvSpPr>
        <dsp:cNvPr id="0" name=""/>
        <dsp:cNvSpPr/>
      </dsp:nvSpPr>
      <dsp:spPr>
        <a:xfrm>
          <a:off x="1838352" y="3979797"/>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Saved £750 million using less energy, fewer transport miles and reducing packaging</a:t>
          </a:r>
          <a:endParaRPr lang="en-US" sz="2500" kern="1200"/>
        </a:p>
      </dsp:txBody>
      <dsp:txXfrm>
        <a:off x="1838352" y="3979797"/>
        <a:ext cx="4430685" cy="1591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05239-5850-4926-BA64-F44B1C9E75DF}">
      <dsp:nvSpPr>
        <dsp:cNvPr id="0" name=""/>
        <dsp:cNvSpPr/>
      </dsp:nvSpPr>
      <dsp:spPr>
        <a:xfrm>
          <a:off x="0" y="2447"/>
          <a:ext cx="6588691" cy="12403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DDFFD-9089-4434-8576-1ABB7E6A20AA}">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9C268-03B1-46C7-94D5-FDF0712AFD17}">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dirty="0"/>
            <a:t>Every window at all M&amp;S Stores will feature Plan A Message</a:t>
          </a:r>
          <a:endParaRPr lang="en-US" sz="2200" kern="1200" dirty="0"/>
        </a:p>
      </dsp:txBody>
      <dsp:txXfrm>
        <a:off x="1432649" y="2447"/>
        <a:ext cx="5156041" cy="1240389"/>
      </dsp:txXfrm>
    </dsp:sp>
    <dsp:sp modelId="{50E94107-CF33-4EF7-81C4-019BC29C4FD9}">
      <dsp:nvSpPr>
        <dsp:cNvPr id="0" name=""/>
        <dsp:cNvSpPr/>
      </dsp:nvSpPr>
      <dsp:spPr>
        <a:xfrm>
          <a:off x="0" y="1552933"/>
          <a:ext cx="6588691" cy="12403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C03E0C-F2D9-41DC-9795-9A4DCDE1B8FC}">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242095-1E73-4385-96AA-D95CB5B6B267}">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dirty="0"/>
            <a:t>Biggest stores hosting welcome Zone detailing what the store is doing to support the local community</a:t>
          </a:r>
          <a:endParaRPr lang="en-US" sz="2200" kern="1200" dirty="0"/>
        </a:p>
      </dsp:txBody>
      <dsp:txXfrm>
        <a:off x="1432649" y="1552933"/>
        <a:ext cx="5156041" cy="1240389"/>
      </dsp:txXfrm>
    </dsp:sp>
    <dsp:sp modelId="{470BB9C9-21C1-4E88-BDE1-E4D08797C84F}">
      <dsp:nvSpPr>
        <dsp:cNvPr id="0" name=""/>
        <dsp:cNvSpPr/>
      </dsp:nvSpPr>
      <dsp:spPr>
        <a:xfrm>
          <a:off x="0" y="3103420"/>
          <a:ext cx="6588691" cy="12403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7C45E-15A4-42F2-A842-85067BE4F44D}">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A4E3F7-B474-48B3-83A2-6C5487168263}">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Radio support </a:t>
          </a:r>
          <a:endParaRPr lang="en-US" sz="2200" kern="1200"/>
        </a:p>
      </dsp:txBody>
      <dsp:txXfrm>
        <a:off x="1432649" y="3103420"/>
        <a:ext cx="5156041" cy="1240389"/>
      </dsp:txXfrm>
    </dsp:sp>
    <dsp:sp modelId="{03EEBFC4-BF0B-4C91-86A9-18C076526D1F}">
      <dsp:nvSpPr>
        <dsp:cNvPr id="0" name=""/>
        <dsp:cNvSpPr/>
      </dsp:nvSpPr>
      <dsp:spPr>
        <a:xfrm>
          <a:off x="0" y="4653906"/>
          <a:ext cx="6588691" cy="12403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A8923-EDC8-4E70-AD63-377B5F1C827F}">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AB048-4CEB-428C-8BB1-8614EE6E1766}">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And promoted content on social media</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3AAB4-035B-4F9E-ABD6-58D9AC106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569EB3-153C-4E24-B8A5-BDEAA8DAEA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DF10DF-3AC8-4D17-9A3D-D1BCD29CE393}"/>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5" name="Footer Placeholder 4">
            <a:extLst>
              <a:ext uri="{FF2B5EF4-FFF2-40B4-BE49-F238E27FC236}">
                <a16:creationId xmlns:a16="http://schemas.microsoft.com/office/drawing/2014/main" id="{6EB33BEE-2059-4EFA-897F-0DCE938A7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9DAB67-4A86-4FCD-A0F7-32FE1EB16E31}"/>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4220893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4373F-C731-463F-8977-962261A4F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B5BB20-6BF6-4943-A72E-C70186D073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1370EA-1D18-4AAD-B42B-985896D2A173}"/>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5" name="Footer Placeholder 4">
            <a:extLst>
              <a:ext uri="{FF2B5EF4-FFF2-40B4-BE49-F238E27FC236}">
                <a16:creationId xmlns:a16="http://schemas.microsoft.com/office/drawing/2014/main" id="{224A7D95-1E21-4B62-AC19-00C2153AA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B75A5F-634F-42A6-BED2-06ADAEB2F923}"/>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146215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B0658-1AF2-48C3-A942-06FA562C4D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6ED198-68EC-4CDC-82BC-FC60F0A249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617112-14A3-4F3C-9852-B18D0BE30F51}"/>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5" name="Footer Placeholder 4">
            <a:extLst>
              <a:ext uri="{FF2B5EF4-FFF2-40B4-BE49-F238E27FC236}">
                <a16:creationId xmlns:a16="http://schemas.microsoft.com/office/drawing/2014/main" id="{69D4DA7A-7EB7-4178-A541-D5FC8A6D84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7A130-D959-48AD-8DCE-1DD1D8119428}"/>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1453886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BB34-30B6-474F-B972-CC2AA90A40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6F3856-4AC5-4190-904E-09F2F17544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69C250-9371-4517-9D09-ADFBB15BA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0A4E38-C23E-4879-8D17-D5595180EB52}"/>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6" name="Footer Placeholder 5">
            <a:extLst>
              <a:ext uri="{FF2B5EF4-FFF2-40B4-BE49-F238E27FC236}">
                <a16:creationId xmlns:a16="http://schemas.microsoft.com/office/drawing/2014/main" id="{1B00C322-430B-4A66-997B-DCB5A3A0CC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9017A3-1D84-4832-AEC8-C728FB240E82}"/>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4240606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8966A-06A2-4CC9-A53C-A41A92A306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6E764B-0B45-4C29-A75A-97A6D519E9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31A8E10-6FEA-482D-A15C-F678636C69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C01E20-BC80-4DE5-B136-0353C1FAD5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2EFBBD-0910-458B-A2D2-4DD2EF5717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6CBD8-C204-42DA-8FFE-601F1A1533D4}"/>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8" name="Footer Placeholder 7">
            <a:extLst>
              <a:ext uri="{FF2B5EF4-FFF2-40B4-BE49-F238E27FC236}">
                <a16:creationId xmlns:a16="http://schemas.microsoft.com/office/drawing/2014/main" id="{C1A425F5-CD9D-446E-9ADE-1356FE41EC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408BE5-826F-49B7-A3F7-B907123DBB5A}"/>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1344352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D7409-91ED-47A0-8521-7A200C7037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3071B6-16E3-47A2-A94C-5544F395F2B3}"/>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4" name="Footer Placeholder 3">
            <a:extLst>
              <a:ext uri="{FF2B5EF4-FFF2-40B4-BE49-F238E27FC236}">
                <a16:creationId xmlns:a16="http://schemas.microsoft.com/office/drawing/2014/main" id="{DA401F88-E13C-4ABF-80FD-BCF4924AA6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4D6C00-59CE-4CFE-B7ED-C042697C50EE}"/>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2137208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F46C0D-5CE6-4E86-9E36-C421D61D9EF5}"/>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3" name="Footer Placeholder 2">
            <a:extLst>
              <a:ext uri="{FF2B5EF4-FFF2-40B4-BE49-F238E27FC236}">
                <a16:creationId xmlns:a16="http://schemas.microsoft.com/office/drawing/2014/main" id="{B4FFA76D-9B99-4853-BCCD-F122270B40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8F6BAC-73AB-4F61-A3F0-1332984FC081}"/>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834309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20E61-861F-4144-A4EB-74EA3F0171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9623A0-8850-44E4-A483-C1D71E3E19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6C198A-FFDC-4C66-99A9-969E731711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8AEF0C-6370-44EC-9FDF-B85A60A12580}"/>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6" name="Footer Placeholder 5">
            <a:extLst>
              <a:ext uri="{FF2B5EF4-FFF2-40B4-BE49-F238E27FC236}">
                <a16:creationId xmlns:a16="http://schemas.microsoft.com/office/drawing/2014/main" id="{085DCD2F-18D4-4727-8A65-07F52442F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BEF249-B07D-41F3-85BC-355AB32020DA}"/>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355943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1095E-3567-4010-B6BF-7A1E2C5264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2E76F3-1382-4E82-8B86-CBC6D3DBAE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2D415F-61F2-4F62-9C76-43C760B83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2CFC98-B141-4880-98A2-C3D595D354F4}"/>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6" name="Footer Placeholder 5">
            <a:extLst>
              <a:ext uri="{FF2B5EF4-FFF2-40B4-BE49-F238E27FC236}">
                <a16:creationId xmlns:a16="http://schemas.microsoft.com/office/drawing/2014/main" id="{8CDD7970-EA21-40D7-B4E8-211CDBB921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E49C8-F0F2-46BB-96E6-D305F398574B}"/>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3038288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67BF6-2C98-4ADD-8A5D-E5CD2E82CB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DE8BC-72CB-4241-B57C-2EE9E2FBB1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D3AE6-6355-4DB7-BE2E-0EB23C185B69}"/>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5" name="Footer Placeholder 4">
            <a:extLst>
              <a:ext uri="{FF2B5EF4-FFF2-40B4-BE49-F238E27FC236}">
                <a16:creationId xmlns:a16="http://schemas.microsoft.com/office/drawing/2014/main" id="{1B2A5DB2-0BA7-4252-8519-DB68AC780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319497-3A62-4272-AB16-C5FEFFB2C70B}"/>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879613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F60F7F-04E7-4449-9E18-AFDFAD1499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C11AB4-8657-4EA3-BA5F-AA29BDA4ED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947E7-D0B3-4159-81F9-65DBD0FFCBD6}"/>
              </a:ext>
            </a:extLst>
          </p:cNvPr>
          <p:cNvSpPr>
            <a:spLocks noGrp="1"/>
          </p:cNvSpPr>
          <p:nvPr>
            <p:ph type="dt" sz="half" idx="10"/>
          </p:nvPr>
        </p:nvSpPr>
        <p:spPr/>
        <p:txBody>
          <a:bodyPr/>
          <a:lstStyle/>
          <a:p>
            <a:fld id="{0D98B7B1-C82C-49B0-9F57-80D34910D18D}" type="datetimeFigureOut">
              <a:rPr lang="en-GB" smtClean="0"/>
              <a:t>07/11/2021</a:t>
            </a:fld>
            <a:endParaRPr lang="en-GB"/>
          </a:p>
        </p:txBody>
      </p:sp>
      <p:sp>
        <p:nvSpPr>
          <p:cNvPr id="5" name="Footer Placeholder 4">
            <a:extLst>
              <a:ext uri="{FF2B5EF4-FFF2-40B4-BE49-F238E27FC236}">
                <a16:creationId xmlns:a16="http://schemas.microsoft.com/office/drawing/2014/main" id="{EEE5B93E-4D1F-443C-89FD-65EC94BC1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448CFC-E9D8-442C-A5EE-F37AF826A0E1}"/>
              </a:ext>
            </a:extLst>
          </p:cNvPr>
          <p:cNvSpPr>
            <a:spLocks noGrp="1"/>
          </p:cNvSpPr>
          <p:nvPr>
            <p:ph type="sldNum" sz="quarter" idx="12"/>
          </p:nvPr>
        </p:nvSpPr>
        <p:spPr/>
        <p:txBody>
          <a:bodyPr/>
          <a:lstStyle/>
          <a:p>
            <a:fld id="{01283DA8-029E-4A32-BE5E-9C7C16E79956}" type="slidenum">
              <a:rPr lang="en-GB" smtClean="0"/>
              <a:t>‹#›</a:t>
            </a:fld>
            <a:endParaRPr lang="en-GB"/>
          </a:p>
        </p:txBody>
      </p:sp>
    </p:spTree>
    <p:extLst>
      <p:ext uri="{BB962C8B-B14F-4D97-AF65-F5344CB8AC3E}">
        <p14:creationId xmlns:p14="http://schemas.microsoft.com/office/powerpoint/2010/main" val="383059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3DF61B-9338-4177-B8CD-401A7F1B47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1977BA-592F-4A84-BC19-A365B1DF56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D805DD-5B63-40A8-BED4-8B261CFD1F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98B7B1-C82C-49B0-9F57-80D34910D18D}" type="datetimeFigureOut">
              <a:rPr lang="en-GB" smtClean="0"/>
              <a:t>07/11/2021</a:t>
            </a:fld>
            <a:endParaRPr lang="en-GB"/>
          </a:p>
        </p:txBody>
      </p:sp>
      <p:sp>
        <p:nvSpPr>
          <p:cNvPr id="5" name="Footer Placeholder 4">
            <a:extLst>
              <a:ext uri="{FF2B5EF4-FFF2-40B4-BE49-F238E27FC236}">
                <a16:creationId xmlns:a16="http://schemas.microsoft.com/office/drawing/2014/main" id="{2DB1B0A6-44C7-4647-A749-4BB00F75D0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E868A6-A62C-47F2-B7C3-4B2EA15B3D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283DA8-029E-4A32-BE5E-9C7C16E79956}" type="slidenum">
              <a:rPr lang="en-GB" smtClean="0"/>
              <a:t>‹#›</a:t>
            </a:fld>
            <a:endParaRPr lang="en-GB"/>
          </a:p>
        </p:txBody>
      </p:sp>
    </p:spTree>
    <p:extLst>
      <p:ext uri="{BB962C8B-B14F-4D97-AF65-F5344CB8AC3E}">
        <p14:creationId xmlns:p14="http://schemas.microsoft.com/office/powerpoint/2010/main" val="3079740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socialalterations.com/2010/08/25/take-action-garment-workers-in-india-attacked-outside-ms-supplier-factory/"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 TargetMode="External"/><Relationship Id="rId2" Type="http://schemas.openxmlformats.org/officeDocument/2006/relationships/hyperlink" Target="https://www2.deloitte.com/uk/en/pages/consumer-business/articles/sustainable-consumer.html" TargetMode="External"/><Relationship Id="rId1" Type="http://schemas.openxmlformats.org/officeDocument/2006/relationships/slideLayout" Target="../slideLayouts/slideLayout2.xml"/><Relationship Id="rId4" Type="http://schemas.openxmlformats.org/officeDocument/2006/relationships/hyperlink" Target="https://corporate.marksandspencers.com/media/press-releases/2017/plan-a-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lant growing in a concrete crack">
            <a:extLst>
              <a:ext uri="{FF2B5EF4-FFF2-40B4-BE49-F238E27FC236}">
                <a16:creationId xmlns:a16="http://schemas.microsoft.com/office/drawing/2014/main" id="{D8FDAF56-14CD-476F-8B47-0F2143682604}"/>
              </a:ext>
            </a:extLst>
          </p:cNvPr>
          <p:cNvPicPr>
            <a:picLocks noChangeAspect="1"/>
          </p:cNvPicPr>
          <p:nvPr/>
        </p:nvPicPr>
        <p:blipFill rotWithShape="1">
          <a:blip r:embed="rId2">
            <a:alphaModFix/>
          </a:blip>
          <a:srcRect t="27850" r="-1" b="-1"/>
          <a:stretch/>
        </p:blipFill>
        <p:spPr>
          <a:xfrm>
            <a:off x="4547937" y="-5"/>
            <a:ext cx="7644062" cy="3681406"/>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77DAD64D-401E-4F8B-80F8-A4EBB683C16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11" r="-1" b="24031"/>
          <a:stretch/>
        </p:blipFill>
        <p:spPr>
          <a:xfrm>
            <a:off x="4547938" y="3681409"/>
            <a:ext cx="7644062" cy="3176595"/>
          </a:xfrm>
          <a:prstGeom prst="rect">
            <a:avLst/>
          </a:prstGeom>
        </p:spPr>
      </p:pic>
      <p:sp>
        <p:nvSpPr>
          <p:cNvPr id="32" name="Rectangle 3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5790E-7788-4C27-B4E6-DEDAA32939A0}"/>
              </a:ext>
            </a:extLst>
          </p:cNvPr>
          <p:cNvSpPr>
            <a:spLocks noGrp="1"/>
          </p:cNvSpPr>
          <p:nvPr>
            <p:ph type="title"/>
          </p:nvPr>
        </p:nvSpPr>
        <p:spPr>
          <a:xfrm>
            <a:off x="838200" y="1115219"/>
            <a:ext cx="5395912" cy="2387600"/>
          </a:xfrm>
        </p:spPr>
        <p:txBody>
          <a:bodyPr vert="horz" lIns="91440" tIns="45720" rIns="91440" bIns="45720" rtlCol="0" anchor="b">
            <a:normAutofit fontScale="90000"/>
          </a:bodyPr>
          <a:lstStyle/>
          <a:p>
            <a:r>
              <a:rPr lang="en-US" sz="2400" u="sng" kern="1200" dirty="0">
                <a:solidFill>
                  <a:schemeClr val="bg1"/>
                </a:solidFill>
                <a:latin typeface="+mj-lt"/>
                <a:ea typeface="+mj-ea"/>
                <a:cs typeface="+mj-cs"/>
              </a:rPr>
              <a:t>M&amp;S Plan A</a:t>
            </a:r>
            <a:br>
              <a:rPr lang="en-US" sz="2400" u="sng" kern="1200" dirty="0">
                <a:solidFill>
                  <a:schemeClr val="bg1"/>
                </a:solidFill>
                <a:latin typeface="+mj-lt"/>
                <a:ea typeface="+mj-ea"/>
                <a:cs typeface="+mj-cs"/>
              </a:rPr>
            </a:br>
            <a:br>
              <a:rPr lang="en-US" sz="2400" u="sng" kern="1200" dirty="0">
                <a:solidFill>
                  <a:schemeClr val="bg1"/>
                </a:solidFill>
                <a:latin typeface="+mj-lt"/>
                <a:ea typeface="+mj-ea"/>
                <a:cs typeface="+mj-cs"/>
              </a:rPr>
            </a:br>
            <a:r>
              <a:rPr lang="en-US" sz="2400" b="1" kern="1200" dirty="0">
                <a:solidFill>
                  <a:schemeClr val="bg1"/>
                </a:solidFill>
                <a:latin typeface="+mj-lt"/>
                <a:ea typeface="+mj-ea"/>
                <a:cs typeface="+mj-cs"/>
              </a:rPr>
              <a:t>“There’s attitude to sustainability and then there is M&amp;S attitude to sustainability”</a:t>
            </a:r>
            <a:br>
              <a:rPr lang="en-US" sz="2400" b="1" kern="1200" dirty="0">
                <a:solidFill>
                  <a:schemeClr val="bg1"/>
                </a:solidFill>
                <a:latin typeface="+mj-lt"/>
                <a:ea typeface="+mj-ea"/>
                <a:cs typeface="+mj-cs"/>
              </a:rPr>
            </a:br>
            <a:br>
              <a:rPr lang="en-US" sz="2400" b="1" dirty="0">
                <a:solidFill>
                  <a:schemeClr val="bg1"/>
                </a:solidFill>
              </a:rPr>
            </a:br>
            <a:br>
              <a:rPr lang="en-US" sz="2400" b="1" dirty="0">
                <a:solidFill>
                  <a:schemeClr val="bg1"/>
                </a:solidFill>
              </a:rPr>
            </a:br>
            <a:endParaRPr lang="en-US" sz="2400" kern="1200" dirty="0">
              <a:solidFill>
                <a:schemeClr val="bg1"/>
              </a:solidFill>
              <a:latin typeface="+mj-lt"/>
              <a:ea typeface="+mj-ea"/>
              <a:cs typeface="+mj-cs"/>
            </a:endParaRPr>
          </a:p>
        </p:txBody>
      </p:sp>
      <p:cxnSp>
        <p:nvCxnSpPr>
          <p:cNvPr id="34" name="Straight Connector 33">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75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7" name="Freeform: Shape 38">
            <a:extLst>
              <a:ext uri="{FF2B5EF4-FFF2-40B4-BE49-F238E27FC236}">
                <a16:creationId xmlns:a16="http://schemas.microsoft.com/office/drawing/2014/main" id="{5BD1C87D-7B83-49A8-844E-433D32C45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024938"/>
            <a:ext cx="6413262" cy="5833063"/>
          </a:xfrm>
          <a:custGeom>
            <a:avLst/>
            <a:gdLst>
              <a:gd name="connsiteX0" fmla="*/ 343517 w 6413262"/>
              <a:gd name="connsiteY0" fmla="*/ 5832222 h 5833063"/>
              <a:gd name="connsiteX1" fmla="*/ 6335225 w 6413262"/>
              <a:gd name="connsiteY1" fmla="*/ 835839 h 5833063"/>
              <a:gd name="connsiteX2" fmla="*/ 6411127 w 6413262"/>
              <a:gd name="connsiteY2" fmla="*/ 123790 h 5833063"/>
              <a:gd name="connsiteX3" fmla="*/ 6413262 w 6413262"/>
              <a:gd name="connsiteY3" fmla="*/ 0 h 5833063"/>
              <a:gd name="connsiteX4" fmla="*/ 0 w 6413262"/>
              <a:gd name="connsiteY4" fmla="*/ 0 h 5833063"/>
              <a:gd name="connsiteX5" fmla="*/ 0 w 6413262"/>
              <a:gd name="connsiteY5" fmla="*/ 5815521 h 5833063"/>
              <a:gd name="connsiteX6" fmla="*/ 51379 w 6413262"/>
              <a:gd name="connsiteY6" fmla="*/ 5820166 h 5833063"/>
              <a:gd name="connsiteX7" fmla="*/ 343517 w 6413262"/>
              <a:gd name="connsiteY7" fmla="*/ 5832222 h 5833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13262" h="5833063">
                <a:moveTo>
                  <a:pt x="343517" y="5832222"/>
                </a:moveTo>
                <a:cubicBezTo>
                  <a:pt x="3254747" y="5881130"/>
                  <a:pt x="5841718" y="3794544"/>
                  <a:pt x="6335225" y="835839"/>
                </a:cubicBezTo>
                <a:cubicBezTo>
                  <a:pt x="6375023" y="597235"/>
                  <a:pt x="6400103" y="359575"/>
                  <a:pt x="6411127" y="123790"/>
                </a:cubicBezTo>
                <a:lnTo>
                  <a:pt x="6413262" y="0"/>
                </a:lnTo>
                <a:lnTo>
                  <a:pt x="0" y="0"/>
                </a:lnTo>
                <a:lnTo>
                  <a:pt x="0" y="5815521"/>
                </a:lnTo>
                <a:lnTo>
                  <a:pt x="51379" y="5820166"/>
                </a:lnTo>
                <a:cubicBezTo>
                  <a:pt x="149075" y="5826589"/>
                  <a:pt x="246476" y="5830592"/>
                  <a:pt x="343517" y="58322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8" name="Freeform: Shape 40">
            <a:extLst>
              <a:ext uri="{FF2B5EF4-FFF2-40B4-BE49-F238E27FC236}">
                <a16:creationId xmlns:a16="http://schemas.microsoft.com/office/drawing/2014/main" id="{1703047A-2C9B-4E2C-9A75-B67521B6D6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324648"/>
            <a:ext cx="6110122" cy="5533351"/>
          </a:xfrm>
          <a:custGeom>
            <a:avLst/>
            <a:gdLst>
              <a:gd name="connsiteX0" fmla="*/ 324583 w 6110122"/>
              <a:gd name="connsiteY0" fmla="*/ 5532549 h 5533351"/>
              <a:gd name="connsiteX1" fmla="*/ 6035604 w 6110122"/>
              <a:gd name="connsiteY1" fmla="*/ 770225 h 5533351"/>
              <a:gd name="connsiteX2" fmla="*/ 6088871 w 6110122"/>
              <a:gd name="connsiteY2" fmla="*/ 362020 h 5533351"/>
              <a:gd name="connsiteX3" fmla="*/ 6110122 w 6110122"/>
              <a:gd name="connsiteY3" fmla="*/ 0 h 5533351"/>
              <a:gd name="connsiteX4" fmla="*/ 0 w 6110122"/>
              <a:gd name="connsiteY4" fmla="*/ 0 h 5533351"/>
              <a:gd name="connsiteX5" fmla="*/ 0 w 6110122"/>
              <a:gd name="connsiteY5" fmla="*/ 5516887 h 5533351"/>
              <a:gd name="connsiteX6" fmla="*/ 46130 w 6110122"/>
              <a:gd name="connsiteY6" fmla="*/ 5521057 h 5533351"/>
              <a:gd name="connsiteX7" fmla="*/ 324583 w 6110122"/>
              <a:gd name="connsiteY7" fmla="*/ 5532549 h 553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10122" h="5533351">
                <a:moveTo>
                  <a:pt x="324583" y="5532549"/>
                </a:moveTo>
                <a:cubicBezTo>
                  <a:pt x="3099434" y="5579166"/>
                  <a:pt x="5565217" y="3590326"/>
                  <a:pt x="6035604" y="770225"/>
                </a:cubicBezTo>
                <a:cubicBezTo>
                  <a:pt x="6058365" y="633768"/>
                  <a:pt x="6076076" y="497636"/>
                  <a:pt x="6088871" y="362020"/>
                </a:cubicBezTo>
                <a:lnTo>
                  <a:pt x="6110122" y="0"/>
                </a:lnTo>
                <a:lnTo>
                  <a:pt x="0" y="0"/>
                </a:lnTo>
                <a:lnTo>
                  <a:pt x="0" y="5516887"/>
                </a:lnTo>
                <a:lnTo>
                  <a:pt x="46130" y="5521057"/>
                </a:lnTo>
                <a:cubicBezTo>
                  <a:pt x="139249" y="5527179"/>
                  <a:pt x="232088" y="5530995"/>
                  <a:pt x="324583" y="5532549"/>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0A332A-B35F-4E4B-A1DC-D2A00F01E8F5}"/>
              </a:ext>
            </a:extLst>
          </p:cNvPr>
          <p:cNvSpPr>
            <a:spLocks noGrp="1"/>
          </p:cNvSpPr>
          <p:nvPr>
            <p:ph type="title"/>
          </p:nvPr>
        </p:nvSpPr>
        <p:spPr>
          <a:xfrm>
            <a:off x="804671" y="2903393"/>
            <a:ext cx="3607841" cy="2625537"/>
          </a:xfrm>
        </p:spPr>
        <p:txBody>
          <a:bodyPr anchor="b">
            <a:normAutofit/>
          </a:bodyPr>
          <a:lstStyle/>
          <a:p>
            <a:r>
              <a:rPr lang="en-GB" sz="4800" dirty="0"/>
              <a:t>Assumption</a:t>
            </a:r>
            <a:br>
              <a:rPr lang="en-GB" sz="4800" dirty="0"/>
            </a:br>
            <a:endParaRPr lang="en-GB" sz="4800" dirty="0"/>
          </a:p>
        </p:txBody>
      </p:sp>
      <p:sp>
        <p:nvSpPr>
          <p:cNvPr id="69" name="Content Placeholder 5">
            <a:extLst>
              <a:ext uri="{FF2B5EF4-FFF2-40B4-BE49-F238E27FC236}">
                <a16:creationId xmlns:a16="http://schemas.microsoft.com/office/drawing/2014/main" id="{A4636E52-82BF-4A93-988D-99ADEEB60B4C}"/>
              </a:ext>
            </a:extLst>
          </p:cNvPr>
          <p:cNvSpPr>
            <a:spLocks noGrp="1"/>
          </p:cNvSpPr>
          <p:nvPr>
            <p:ph idx="1"/>
          </p:nvPr>
        </p:nvSpPr>
        <p:spPr>
          <a:xfrm>
            <a:off x="6570921" y="600741"/>
            <a:ext cx="4959662" cy="4816548"/>
          </a:xfrm>
        </p:spPr>
        <p:txBody>
          <a:bodyPr anchor="ctr">
            <a:normAutofit/>
          </a:bodyPr>
          <a:lstStyle/>
          <a:p>
            <a:pPr marL="0" indent="0">
              <a:buNone/>
            </a:pPr>
            <a:r>
              <a:rPr lang="en-GB" sz="2100" dirty="0"/>
              <a:t>M&amp;S Launches PLAN A 2025 – An Ambitious, customer focused sustainability plan. </a:t>
            </a:r>
          </a:p>
          <a:p>
            <a:pPr marL="0" indent="0">
              <a:buNone/>
            </a:pPr>
            <a:r>
              <a:rPr lang="en-GB" sz="2100" dirty="0"/>
              <a:t>Building on the success of the first 10 years of plan A, the eco ethical programme aims to support, in a 3 pillar plan</a:t>
            </a:r>
          </a:p>
          <a:p>
            <a:pPr marL="0" indent="0">
              <a:buNone/>
            </a:pPr>
            <a:endParaRPr lang="en-GB" sz="2100" dirty="0"/>
          </a:p>
          <a:p>
            <a:pPr marL="457200" indent="-457200">
              <a:buAutoNum type="arabicPeriod"/>
            </a:pPr>
            <a:r>
              <a:rPr lang="en-GB" sz="2100" dirty="0"/>
              <a:t>1000 communities</a:t>
            </a:r>
          </a:p>
          <a:p>
            <a:pPr marL="457200" indent="-457200">
              <a:buAutoNum type="arabicPeriod"/>
            </a:pPr>
            <a:r>
              <a:rPr lang="en-GB" sz="2100" dirty="0"/>
              <a:t>Help 10 million people live happier, healthier lives</a:t>
            </a:r>
          </a:p>
          <a:p>
            <a:pPr marL="457200" indent="-457200">
              <a:buAutoNum type="arabicPeriod"/>
            </a:pPr>
            <a:r>
              <a:rPr lang="en-GB" sz="2100" dirty="0"/>
              <a:t>Convert into a Zero waste organisation</a:t>
            </a:r>
          </a:p>
          <a:p>
            <a:pPr marL="0" indent="0">
              <a:buNone/>
            </a:pPr>
            <a:endParaRPr lang="en-GB" sz="2100" dirty="0"/>
          </a:p>
        </p:txBody>
      </p:sp>
    </p:spTree>
    <p:extLst>
      <p:ext uri="{BB962C8B-B14F-4D97-AF65-F5344CB8AC3E}">
        <p14:creationId xmlns:p14="http://schemas.microsoft.com/office/powerpoint/2010/main" val="15258656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F4B0AC-7D3F-49B9-92A0-590F00C717B2}"/>
              </a:ext>
            </a:extLst>
          </p:cNvPr>
          <p:cNvSpPr>
            <a:spLocks noGrp="1"/>
          </p:cNvSpPr>
          <p:nvPr>
            <p:ph type="title"/>
          </p:nvPr>
        </p:nvSpPr>
        <p:spPr>
          <a:xfrm>
            <a:off x="2311147" y="365760"/>
            <a:ext cx="7569706" cy="1288238"/>
          </a:xfrm>
        </p:spPr>
        <p:txBody>
          <a:bodyPr anchor="ctr">
            <a:normAutofit/>
          </a:bodyPr>
          <a:lstStyle/>
          <a:p>
            <a:pPr algn="ctr"/>
            <a:r>
              <a:rPr lang="en-GB" sz="4100"/>
              <a:t>M&amp;S Attitude v’s Customers Attitude towards Sustainability </a:t>
            </a:r>
          </a:p>
        </p:txBody>
      </p:sp>
      <p:sp>
        <p:nvSpPr>
          <p:cNvPr id="3" name="Content Placeholder 2">
            <a:extLst>
              <a:ext uri="{FF2B5EF4-FFF2-40B4-BE49-F238E27FC236}">
                <a16:creationId xmlns:a16="http://schemas.microsoft.com/office/drawing/2014/main" id="{8747FF8E-0C9B-4D4B-8A66-0D9F70F2327E}"/>
              </a:ext>
            </a:extLst>
          </p:cNvPr>
          <p:cNvSpPr>
            <a:spLocks noGrp="1"/>
          </p:cNvSpPr>
          <p:nvPr>
            <p:ph idx="1"/>
          </p:nvPr>
        </p:nvSpPr>
        <p:spPr>
          <a:xfrm>
            <a:off x="2165569" y="1956816"/>
            <a:ext cx="7860863" cy="4024884"/>
          </a:xfrm>
        </p:spPr>
        <p:txBody>
          <a:bodyPr anchor="t">
            <a:normAutofit/>
          </a:bodyPr>
          <a:lstStyle/>
          <a:p>
            <a:r>
              <a:rPr lang="en-GB" sz="2000" u="sng" dirty="0"/>
              <a:t>M&amp;S</a:t>
            </a:r>
          </a:p>
          <a:p>
            <a:r>
              <a:rPr lang="en-GB" sz="2000" dirty="0"/>
              <a:t>Appear to have strong beliefs and values guiding them to have a dedicated, committed attitude to sustainability and climate change.</a:t>
            </a:r>
          </a:p>
          <a:p>
            <a:r>
              <a:rPr lang="en-GB" sz="2000" dirty="0"/>
              <a:t>Engage their staff to adopt the same attitude by training and giving them the knowledge to engage with customers to build their trust and believe in Plan A adopting the same attitude supporting Plan A.</a:t>
            </a:r>
          </a:p>
          <a:p>
            <a:r>
              <a:rPr lang="en-GB" sz="2000" u="sng" dirty="0"/>
              <a:t>Consumers</a:t>
            </a:r>
          </a:p>
          <a:p>
            <a:r>
              <a:rPr lang="en-GB" sz="2000" dirty="0"/>
              <a:t>Whilst some consumers do recognise M&amp;S are committed in their Plan A and share some of the same values and beliefs towards sustainability they don’t fully trust retailers pledges, through lack of knowledge </a:t>
            </a:r>
          </a:p>
          <a:p>
            <a:r>
              <a:rPr lang="en-GB" sz="2000" dirty="0"/>
              <a:t>Data also suggests that there is still a barrier of consumers lack of interest </a:t>
            </a:r>
          </a:p>
          <a:p>
            <a:endParaRPr lang="en-GB" sz="2000" dirty="0"/>
          </a:p>
          <a:p>
            <a:endParaRPr lang="en-GB" sz="2000" dirty="0"/>
          </a:p>
        </p:txBody>
      </p:sp>
    </p:spTree>
    <p:extLst>
      <p:ext uri="{BB962C8B-B14F-4D97-AF65-F5344CB8AC3E}">
        <p14:creationId xmlns:p14="http://schemas.microsoft.com/office/powerpoint/2010/main" val="286620357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B29B530F-BDCC-43BC-AB4C-94BEFDB6EED1}"/>
              </a:ext>
            </a:extLst>
          </p:cNvPr>
          <p:cNvPicPr>
            <a:picLocks noChangeAspect="1"/>
          </p:cNvPicPr>
          <p:nvPr/>
        </p:nvPicPr>
        <p:blipFill rotWithShape="1">
          <a:blip r:embed="rId2">
            <a:duotone>
              <a:prstClr val="black"/>
              <a:prstClr val="white"/>
            </a:duotone>
            <a:alphaModFix amt="35000"/>
          </a:blip>
          <a:srcRect t="12179" b="3551"/>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F4B0AC-7D3F-49B9-92A0-590F00C717B2}"/>
              </a:ext>
            </a:extLst>
          </p:cNvPr>
          <p:cNvSpPr>
            <a:spLocks noGrp="1"/>
          </p:cNvSpPr>
          <p:nvPr>
            <p:ph type="title"/>
          </p:nvPr>
        </p:nvSpPr>
        <p:spPr>
          <a:xfrm>
            <a:off x="838201" y="1065862"/>
            <a:ext cx="3313164" cy="4726276"/>
          </a:xfrm>
        </p:spPr>
        <p:txBody>
          <a:bodyPr>
            <a:normAutofit/>
          </a:bodyPr>
          <a:lstStyle/>
          <a:p>
            <a:pPr algn="r"/>
            <a:r>
              <a:rPr lang="en-GB" sz="4000"/>
              <a:t>Evaluate</a:t>
            </a:r>
          </a:p>
        </p:txBody>
      </p:sp>
      <p:cxnSp>
        <p:nvCxnSpPr>
          <p:cNvPr id="29" name="Straight Connector 2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4ABFAF2B-CE32-41FA-B392-88CACDB454D9}"/>
              </a:ext>
            </a:extLst>
          </p:cNvPr>
          <p:cNvGraphicFramePr>
            <a:graphicFrameLocks noGrp="1"/>
          </p:cNvGraphicFramePr>
          <p:nvPr>
            <p:ph idx="1"/>
            <p:extLst>
              <p:ext uri="{D42A27DB-BD31-4B8C-83A1-F6EECF244321}">
                <p14:modId xmlns:p14="http://schemas.microsoft.com/office/powerpoint/2010/main" val="2344829283"/>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1442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0467469-A0D4-41CE-998A-110D68993F1F}"/>
              </a:ext>
            </a:extLst>
          </p:cNvPr>
          <p:cNvSpPr>
            <a:spLocks noGrp="1"/>
          </p:cNvSpPr>
          <p:nvPr>
            <p:ph type="title"/>
          </p:nvPr>
        </p:nvSpPr>
        <p:spPr>
          <a:xfrm>
            <a:off x="686834" y="1153572"/>
            <a:ext cx="3200400" cy="4461163"/>
          </a:xfrm>
        </p:spPr>
        <p:txBody>
          <a:bodyPr>
            <a:normAutofit/>
          </a:bodyPr>
          <a:lstStyle/>
          <a:p>
            <a:r>
              <a:rPr lang="en-GB">
                <a:solidFill>
                  <a:srgbClr val="FFFFFF"/>
                </a:solidFill>
              </a:rPr>
              <a:t>Results also showed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BD58BE87-38B2-4A65-A2F7-08C302BEC4E0}"/>
              </a:ext>
            </a:extLst>
          </p:cNvPr>
          <p:cNvSpPr>
            <a:spLocks noGrp="1"/>
          </p:cNvSpPr>
          <p:nvPr>
            <p:ph idx="1"/>
          </p:nvPr>
        </p:nvSpPr>
        <p:spPr>
          <a:xfrm>
            <a:off x="4447308" y="591344"/>
            <a:ext cx="6906491" cy="5585619"/>
          </a:xfrm>
        </p:spPr>
        <p:txBody>
          <a:bodyPr anchor="ctr">
            <a:normAutofit/>
          </a:bodyPr>
          <a:lstStyle/>
          <a:p>
            <a:r>
              <a:rPr lang="en-GB" dirty="0"/>
              <a:t>32% of consumers are highly engaged to adopting sustainable lifestyle</a:t>
            </a:r>
          </a:p>
          <a:p>
            <a:r>
              <a:rPr lang="en-GB" dirty="0"/>
              <a:t>28% of consumers stopped purchasing products due to ethical or environmental concerns</a:t>
            </a:r>
          </a:p>
          <a:p>
            <a:r>
              <a:rPr lang="en-GB" dirty="0"/>
              <a:t>1 in 5 consumers had no interest in sustainability</a:t>
            </a:r>
          </a:p>
          <a:p>
            <a:r>
              <a:rPr lang="en-GB" dirty="0"/>
              <a:t>15% of consumers saying they lacked information</a:t>
            </a:r>
          </a:p>
        </p:txBody>
      </p:sp>
    </p:spTree>
    <p:extLst>
      <p:ext uri="{BB962C8B-B14F-4D97-AF65-F5344CB8AC3E}">
        <p14:creationId xmlns:p14="http://schemas.microsoft.com/office/powerpoint/2010/main" val="3876448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44616-5987-47BF-A994-793E1B7F2EA0}"/>
              </a:ext>
            </a:extLst>
          </p:cNvPr>
          <p:cNvSpPr>
            <a:spLocks noGrp="1"/>
          </p:cNvSpPr>
          <p:nvPr>
            <p:ph type="title"/>
          </p:nvPr>
        </p:nvSpPr>
        <p:spPr>
          <a:xfrm>
            <a:off x="943277" y="712269"/>
            <a:ext cx="3370998" cy="5502264"/>
          </a:xfrm>
        </p:spPr>
        <p:txBody>
          <a:bodyPr>
            <a:normAutofit/>
          </a:bodyPr>
          <a:lstStyle/>
          <a:p>
            <a:r>
              <a:rPr lang="en-GB" sz="3400" dirty="0">
                <a:solidFill>
                  <a:srgbClr val="FFFFFF"/>
                </a:solidFill>
              </a:rPr>
              <a:t>Are M&amp;S doing enough to get consumers to change their attitude towards sustainability and support Plan A 2025 What Have they achieved in the last 10 years ?</a:t>
            </a:r>
            <a:br>
              <a:rPr lang="en-GB" sz="3400" dirty="0">
                <a:solidFill>
                  <a:srgbClr val="FFFFFF"/>
                </a:solidFill>
              </a:rPr>
            </a:br>
            <a:r>
              <a:rPr lang="en-GB" sz="3400" dirty="0">
                <a:solidFill>
                  <a:srgbClr val="FFFFFF"/>
                </a:solidFill>
              </a:rPr>
              <a:t>(M&amp;S,2017)</a:t>
            </a:r>
          </a:p>
        </p:txBody>
      </p:sp>
      <p:cxnSp>
        <p:nvCxnSpPr>
          <p:cNvPr id="24"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2">
            <a:extLst>
              <a:ext uri="{FF2B5EF4-FFF2-40B4-BE49-F238E27FC236}">
                <a16:creationId xmlns:a16="http://schemas.microsoft.com/office/drawing/2014/main" id="{884E416E-FC3A-40BC-BB8A-8FE063B69BAC}"/>
              </a:ext>
            </a:extLst>
          </p:cNvPr>
          <p:cNvGraphicFramePr>
            <a:graphicFrameLocks noGrp="1"/>
          </p:cNvGraphicFramePr>
          <p:nvPr>
            <p:ph idx="1"/>
            <p:extLst>
              <p:ext uri="{D42A27DB-BD31-4B8C-83A1-F6EECF244321}">
                <p14:modId xmlns:p14="http://schemas.microsoft.com/office/powerpoint/2010/main" val="2483896217"/>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9107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1350A-EF99-484A-9AF0-900D151EC2DB}"/>
              </a:ext>
            </a:extLst>
          </p:cNvPr>
          <p:cNvSpPr>
            <a:spLocks noGrp="1"/>
          </p:cNvSpPr>
          <p:nvPr>
            <p:ph type="title"/>
          </p:nvPr>
        </p:nvSpPr>
        <p:spPr>
          <a:xfrm>
            <a:off x="594360" y="637125"/>
            <a:ext cx="3802276" cy="5256371"/>
          </a:xfrm>
        </p:spPr>
        <p:txBody>
          <a:bodyPr>
            <a:normAutofit fontScale="90000"/>
          </a:bodyPr>
          <a:lstStyle/>
          <a:p>
            <a:r>
              <a:rPr lang="en-GB" sz="4100" dirty="0">
                <a:solidFill>
                  <a:schemeClr val="bg1"/>
                </a:solidFill>
              </a:rPr>
              <a:t>M&amp;S Marketing </a:t>
            </a:r>
            <a:r>
              <a:rPr lang="en-GB" sz="3100" dirty="0">
                <a:solidFill>
                  <a:schemeClr val="bg1"/>
                </a:solidFill>
              </a:rPr>
              <a:t>Campaign could provide Data and information consumers need to change their attitude and close the gap in knowledge consumers need to support Plan A in their Beliefs, Values and Attitude</a:t>
            </a:r>
            <a:br>
              <a:rPr lang="en-GB" sz="3100" dirty="0">
                <a:solidFill>
                  <a:schemeClr val="bg1"/>
                </a:solidFill>
              </a:rPr>
            </a:br>
            <a:r>
              <a:rPr lang="en-GB" sz="3100" dirty="0">
                <a:solidFill>
                  <a:schemeClr val="bg1"/>
                </a:solidFill>
              </a:rPr>
              <a:t>(M&amp;S,2017)</a:t>
            </a:r>
          </a:p>
        </p:txBody>
      </p:sp>
      <p:graphicFrame>
        <p:nvGraphicFramePr>
          <p:cNvPr id="7" name="Content Placeholder 2">
            <a:extLst>
              <a:ext uri="{FF2B5EF4-FFF2-40B4-BE49-F238E27FC236}">
                <a16:creationId xmlns:a16="http://schemas.microsoft.com/office/drawing/2014/main" id="{DA580928-3B6F-4873-A817-B175803AFC9C}"/>
              </a:ext>
            </a:extLst>
          </p:cNvPr>
          <p:cNvGraphicFramePr>
            <a:graphicFrameLocks noGrp="1"/>
          </p:cNvGraphicFramePr>
          <p:nvPr>
            <p:ph idx="1"/>
            <p:extLst>
              <p:ext uri="{D42A27DB-BD31-4B8C-83A1-F6EECF244321}">
                <p14:modId xmlns:p14="http://schemas.microsoft.com/office/powerpoint/2010/main" val="2196682724"/>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6360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4" descr="Light bulb on yellow background with sketched light beams and cord">
            <a:extLst>
              <a:ext uri="{FF2B5EF4-FFF2-40B4-BE49-F238E27FC236}">
                <a16:creationId xmlns:a16="http://schemas.microsoft.com/office/drawing/2014/main" id="{7DD45938-19BB-412B-B216-F21BCAFEE17B}"/>
              </a:ext>
            </a:extLst>
          </p:cNvPr>
          <p:cNvPicPr>
            <a:picLocks noChangeAspect="1"/>
          </p:cNvPicPr>
          <p:nvPr/>
        </p:nvPicPr>
        <p:blipFill rotWithShape="1">
          <a:blip r:embed="rId2"/>
          <a:srcRect l="44388" r="130"/>
          <a:stretch/>
        </p:blipFill>
        <p:spPr>
          <a:xfrm>
            <a:off x="2877797" y="3104705"/>
            <a:ext cx="2902506" cy="3217333"/>
          </a:xfrm>
          <a:prstGeom prst="rect">
            <a:avLst/>
          </a:prstGeom>
        </p:spPr>
      </p:pic>
      <p:grpSp>
        <p:nvGrpSpPr>
          <p:cNvPr id="27" name="Group 2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3" name="Rectangle 2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F9060-7B78-4065-B064-2BE16F0980F5}"/>
              </a:ext>
            </a:extLst>
          </p:cNvPr>
          <p:cNvSpPr>
            <a:spLocks noGrp="1"/>
          </p:cNvSpPr>
          <p:nvPr>
            <p:ph type="title"/>
          </p:nvPr>
        </p:nvSpPr>
        <p:spPr>
          <a:xfrm>
            <a:off x="740584" y="859808"/>
            <a:ext cx="3543197" cy="2878986"/>
          </a:xfrm>
        </p:spPr>
        <p:txBody>
          <a:bodyPr>
            <a:normAutofit/>
          </a:bodyPr>
          <a:lstStyle/>
          <a:p>
            <a:pPr algn="ctr"/>
            <a:r>
              <a:rPr lang="en-GB">
                <a:solidFill>
                  <a:schemeClr val="bg1"/>
                </a:solidFill>
              </a:rPr>
              <a:t>Conclusion</a:t>
            </a:r>
          </a:p>
        </p:txBody>
      </p:sp>
      <p:grpSp>
        <p:nvGrpSpPr>
          <p:cNvPr id="28"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9" name="Freeform: Shape 28">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3"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4" name="Freeform: Shape 43">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4C0E062-1623-474A-A39D-99E444762576}"/>
              </a:ext>
            </a:extLst>
          </p:cNvPr>
          <p:cNvSpPr>
            <a:spLocks noGrp="1"/>
          </p:cNvSpPr>
          <p:nvPr>
            <p:ph idx="1"/>
          </p:nvPr>
        </p:nvSpPr>
        <p:spPr>
          <a:xfrm>
            <a:off x="6477270" y="685805"/>
            <a:ext cx="4974771" cy="5534019"/>
          </a:xfrm>
        </p:spPr>
        <p:txBody>
          <a:bodyPr>
            <a:normAutofit lnSpcReduction="10000"/>
          </a:bodyPr>
          <a:lstStyle/>
          <a:p>
            <a:r>
              <a:rPr lang="en-GB" sz="1800" dirty="0">
                <a:solidFill>
                  <a:schemeClr val="bg1"/>
                </a:solidFill>
              </a:rPr>
              <a:t>Whilst M&amp;S and other leading supermarkets believe they have strong Beliefs, values and attitudes towards sustainability and have implemented strong action plans, they have failed in some areas as highlighted in this presentation such as,   </a:t>
            </a:r>
          </a:p>
          <a:p>
            <a:r>
              <a:rPr lang="en-GB" sz="1800" dirty="0">
                <a:solidFill>
                  <a:schemeClr val="bg1"/>
                </a:solidFill>
              </a:rPr>
              <a:t>Ethical trading</a:t>
            </a:r>
          </a:p>
          <a:p>
            <a:r>
              <a:rPr lang="en-GB" sz="1800" dirty="0">
                <a:solidFill>
                  <a:schemeClr val="bg1"/>
                </a:solidFill>
              </a:rPr>
              <a:t>Auditing policies</a:t>
            </a:r>
          </a:p>
          <a:p>
            <a:r>
              <a:rPr lang="en-GB" sz="1800" dirty="0">
                <a:solidFill>
                  <a:schemeClr val="bg1"/>
                </a:solidFill>
              </a:rPr>
              <a:t>Knowledge to consumers </a:t>
            </a:r>
          </a:p>
          <a:p>
            <a:r>
              <a:rPr lang="en-GB" sz="1800" dirty="0">
                <a:solidFill>
                  <a:schemeClr val="bg1"/>
                </a:solidFill>
              </a:rPr>
              <a:t>Well being of employees</a:t>
            </a:r>
          </a:p>
          <a:p>
            <a:r>
              <a:rPr lang="en-GB" sz="1800" dirty="0">
                <a:solidFill>
                  <a:schemeClr val="bg1"/>
                </a:solidFill>
              </a:rPr>
              <a:t>Credibility in their promises</a:t>
            </a:r>
          </a:p>
          <a:p>
            <a:endParaRPr lang="en-GB" sz="1800" dirty="0">
              <a:solidFill>
                <a:schemeClr val="bg1"/>
              </a:solidFill>
            </a:endParaRPr>
          </a:p>
          <a:p>
            <a:r>
              <a:rPr lang="en-GB" sz="1800" dirty="0">
                <a:solidFill>
                  <a:schemeClr val="bg1"/>
                </a:solidFill>
              </a:rPr>
              <a:t>Retailers have a long way to go, and must continue to review their plans and acknowledge their failures as well as their successes. Close the gap they have with their consumers to gain their trust and share their Values, beliefs and attitudes and support sustainability </a:t>
            </a:r>
            <a:r>
              <a:rPr lang="en-GB" sz="1800">
                <a:solidFill>
                  <a:schemeClr val="bg1"/>
                </a:solidFill>
              </a:rPr>
              <a:t>plans such as </a:t>
            </a:r>
            <a:r>
              <a:rPr lang="en-GB" sz="1800" dirty="0">
                <a:solidFill>
                  <a:schemeClr val="bg1"/>
                </a:solidFill>
              </a:rPr>
              <a:t>M&amp;S Plan A </a:t>
            </a:r>
          </a:p>
        </p:txBody>
      </p:sp>
    </p:spTree>
    <p:extLst>
      <p:ext uri="{BB962C8B-B14F-4D97-AF65-F5344CB8AC3E}">
        <p14:creationId xmlns:p14="http://schemas.microsoft.com/office/powerpoint/2010/main" val="14853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87BBBE3-0631-4D4F-888B-E32A9CEF8327}"/>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4A099238-6C11-45BB-A1C6-D042BC919E03}"/>
              </a:ext>
            </a:extLst>
          </p:cNvPr>
          <p:cNvSpPr>
            <a:spLocks noGrp="1"/>
          </p:cNvSpPr>
          <p:nvPr>
            <p:ph idx="1"/>
          </p:nvPr>
        </p:nvSpPr>
        <p:spPr>
          <a:xfrm>
            <a:off x="1367624" y="2490436"/>
            <a:ext cx="9708995" cy="3853213"/>
          </a:xfrm>
        </p:spPr>
        <p:txBody>
          <a:bodyPr anchor="ctr">
            <a:normAutofit/>
          </a:bodyPr>
          <a:lstStyle/>
          <a:p>
            <a:pPr marL="0" indent="0">
              <a:buNone/>
            </a:pPr>
            <a:endParaRPr lang="en-GB" sz="2400" dirty="0">
              <a:hlinkClick r:id="rId2"/>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Deloitte (March 2021)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://www2.deloitte.com/uk/en/pages/consumer-business/articles/sustainable-consumer.html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(3rd November 2021)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MarksandSpencers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(June,2017)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https://corporate.marksandspencers.com/media/press-releases/2017/plan-a-2025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2021)</a:t>
            </a:r>
          </a:p>
          <a:p>
            <a:pPr marL="0" indent="0">
              <a:buNone/>
            </a:pPr>
            <a:endParaRPr lang="en-GB" sz="2400" dirty="0">
              <a:hlinkClick r:id="rId2"/>
            </a:endParaRPr>
          </a:p>
          <a:p>
            <a:endParaRPr lang="en-GB" sz="2400" dirty="0"/>
          </a:p>
        </p:txBody>
      </p:sp>
    </p:spTree>
    <p:extLst>
      <p:ext uri="{BB962C8B-B14F-4D97-AF65-F5344CB8AC3E}">
        <p14:creationId xmlns:p14="http://schemas.microsoft.com/office/powerpoint/2010/main" val="4019216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24545</TotalTime>
  <Words>622</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M&amp;S Plan A  “There’s attitude to sustainability and then there is M&amp;S attitude to sustainability”   </vt:lpstr>
      <vt:lpstr>Assumption </vt:lpstr>
      <vt:lpstr>M&amp;S Attitude v’s Customers Attitude towards Sustainability </vt:lpstr>
      <vt:lpstr>Evaluate</vt:lpstr>
      <vt:lpstr>Results also showed</vt:lpstr>
      <vt:lpstr>Are M&amp;S doing enough to get consumers to change their attitude towards sustainability and support Plan A 2025 What Have they achieved in the last 10 years ? (M&amp;S,2017)</vt:lpstr>
      <vt:lpstr>M&amp;S Marketing Campaign could provide Data and information consumers need to change their attitude and close the gap in knowledge consumers need to support Plan A in their Beliefs, Values and Attitude (M&amp;S,2017)</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M&amp;S Plan A  “There’s attitude to sustainability and then there is M&amp;S attitude to sustainability”</dc:title>
  <dc:creator>Natalie Reynolds (2003716)</dc:creator>
  <cp:lastModifiedBy>Rhys Reynolds</cp:lastModifiedBy>
  <cp:revision>4</cp:revision>
  <dcterms:created xsi:type="dcterms:W3CDTF">2021-10-19T14:29:16Z</dcterms:created>
  <dcterms:modified xsi:type="dcterms:W3CDTF">2021-11-08T11:30:16Z</dcterms:modified>
</cp:coreProperties>
</file>