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96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845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897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564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283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73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625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463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516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777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419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179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6286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627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456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EF367DA-757E-48B7-B1E7-127406AF7FA8}" type="datetimeFigureOut">
              <a:rPr lang="en-US" smtClean="0"/>
              <a:t>7/19/2023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5413EF23-0742-4186-8C1F-ACCB0917BD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0561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2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8625" y="0"/>
            <a:ext cx="41433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469677" y="2693280"/>
            <a:ext cx="6812865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Title: 	</a:t>
            </a:r>
            <a:r>
              <a:rPr kumimoji="0" lang="en-US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Task 1 to 4</a:t>
            </a:r>
            <a:r>
              <a:rPr kumimoji="0" lang="en-US" sz="1600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Presentation Reflection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	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Skills Development in the Workplace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Module Code:	ACMA4031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Program of Study:	Foundation Year (Computing and Electronics)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	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Sharanjeet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Kaur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Student ID #: 	2232229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	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Dr.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Moutushi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Tanha</a:t>
            </a: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877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Task 1, Topic (How innovation changes the world)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Innovation a passage to the new horizons, a treasure humankind developed </a:t>
            </a:r>
          </a:p>
          <a:p>
            <a:r>
              <a:rPr lang="en-US" dirty="0" smtClean="0"/>
              <a:t>Innovation brought changes in society from the prehistoric period to the current society 5.0</a:t>
            </a:r>
          </a:p>
          <a:p>
            <a:r>
              <a:rPr lang="en-US" dirty="0" smtClean="0"/>
              <a:t>Innovations made our life easier through increase in production and facilities</a:t>
            </a:r>
          </a:p>
          <a:p>
            <a:r>
              <a:rPr lang="en-US" dirty="0" smtClean="0"/>
              <a:t>Human and socioeconomic timeline</a:t>
            </a:r>
          </a:p>
          <a:p>
            <a:pPr marL="0" indent="0">
              <a:buNone/>
            </a:pPr>
            <a:r>
              <a:rPr lang="en-US" dirty="0" smtClean="0"/>
              <a:t>									Agriculture (age of plough), 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		Industry (age of machines), </a:t>
            </a:r>
          </a:p>
          <a:p>
            <a:pPr marL="0" indent="0">
              <a:buNone/>
            </a:pPr>
            <a:r>
              <a:rPr lang="en-US" dirty="0" smtClean="0"/>
              <a:t>									Information (age of computer) 	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									Conceptual (age of idea)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887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1, </a:t>
            </a:r>
            <a:r>
              <a:rPr lang="en-GB" dirty="0" err="1"/>
              <a:t>Kondratiev</a:t>
            </a:r>
            <a:r>
              <a:rPr lang="en-GB" dirty="0"/>
              <a:t> wave theory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257" y="1918266"/>
            <a:ext cx="7620000" cy="3505200"/>
          </a:xfrm>
        </p:spPr>
      </p:pic>
      <p:sp>
        <p:nvSpPr>
          <p:cNvPr id="5" name="Rectangle 4"/>
          <p:cNvSpPr/>
          <p:nvPr/>
        </p:nvSpPr>
        <p:spPr>
          <a:xfrm>
            <a:off x="1023257" y="5600928"/>
            <a:ext cx="7620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latin typeface="Arial" panose="020B0604020202020204" pitchFamily="34" charset="0"/>
                <a:ea typeface="Calibri" panose="020F0502020204030204" pitchFamily="34" charset="0"/>
              </a:rPr>
              <a:t>Kondratiev</a:t>
            </a:r>
            <a:r>
              <a:rPr lang="en-GB" dirty="0" smtClean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theory shows the rise and downfall of technologies of its times</a:t>
            </a:r>
          </a:p>
          <a:p>
            <a:r>
              <a:rPr lang="en-GB" dirty="0" smtClean="0">
                <a:latin typeface="Arial" panose="020B0604020202020204" pitchFamily="34" charset="0"/>
              </a:rPr>
              <a:t>From 1800 till 1849 rule of steam engine cotton technology</a:t>
            </a:r>
          </a:p>
          <a:p>
            <a:r>
              <a:rPr lang="en-GB" dirty="0" smtClean="0">
                <a:latin typeface="Arial" panose="020B0604020202020204" pitchFamily="34" charset="0"/>
              </a:rPr>
              <a:t>From 1850 till 1889 rule of railway steel technology</a:t>
            </a:r>
          </a:p>
          <a:p>
            <a:r>
              <a:rPr lang="en-GB" dirty="0" smtClean="0">
                <a:latin typeface="Arial" panose="020B0604020202020204" pitchFamily="34" charset="0"/>
              </a:rPr>
              <a:t>From 1990 to onward rule of information technology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539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1, How to develop creativity?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help from the most suitable people</a:t>
            </a:r>
          </a:p>
          <a:p>
            <a:r>
              <a:rPr lang="en-US" dirty="0" smtClean="0"/>
              <a:t>Use of imagination about the idea or invention</a:t>
            </a:r>
          </a:p>
          <a:p>
            <a:r>
              <a:rPr lang="en-US" dirty="0" smtClean="0"/>
              <a:t>Explore the passion interest about the idea/invention</a:t>
            </a:r>
          </a:p>
          <a:p>
            <a:r>
              <a:rPr lang="en-US" dirty="0" smtClean="0"/>
              <a:t>Use of tools and methods to create something new</a:t>
            </a:r>
          </a:p>
          <a:p>
            <a:r>
              <a:rPr lang="en-US" dirty="0" smtClean="0"/>
              <a:t>Think about the benefits society gets from this invention</a:t>
            </a:r>
          </a:p>
          <a:p>
            <a:r>
              <a:rPr lang="en-US" dirty="0" smtClean="0"/>
              <a:t>I have extracted the idea to work on robotics to help elderly people</a:t>
            </a:r>
          </a:p>
        </p:txBody>
      </p:sp>
    </p:spTree>
    <p:extLst>
      <p:ext uri="{BB962C8B-B14F-4D97-AF65-F5344CB8AC3E}">
        <p14:creationId xmlns:p14="http://schemas.microsoft.com/office/powerpoint/2010/main" val="2151227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2, Topic (</a:t>
            </a:r>
            <a:r>
              <a:rPr lang="en-GB" dirty="0"/>
              <a:t>identifying new </a:t>
            </a:r>
            <a:r>
              <a:rPr lang="en-GB" dirty="0" smtClean="0"/>
              <a:t>ideas</a:t>
            </a:r>
            <a:r>
              <a:rPr lang="en-GB" dirty="0"/>
              <a:t>)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Identifying new ideas whether its workplace, personal life or educational institute</a:t>
            </a:r>
          </a:p>
          <a:p>
            <a:r>
              <a:rPr lang="en-US" dirty="0" smtClean="0"/>
              <a:t>Scooping is an assessment and investigation of anything better outcomes</a:t>
            </a:r>
          </a:p>
          <a:p>
            <a:r>
              <a:rPr lang="en-US" dirty="0" smtClean="0"/>
              <a:t>For identification of new ideas engaging with others and gather feedback</a:t>
            </a:r>
          </a:p>
          <a:p>
            <a:r>
              <a:rPr lang="en-US" dirty="0"/>
              <a:t>By understanding </a:t>
            </a:r>
            <a:r>
              <a:rPr lang="en-US" dirty="0" smtClean="0"/>
              <a:t>the needs</a:t>
            </a:r>
            <a:r>
              <a:rPr lang="en-US" dirty="0"/>
              <a:t>, pain points, and </a:t>
            </a:r>
            <a:r>
              <a:rPr lang="en-US" dirty="0" smtClean="0"/>
              <a:t>suggestions of others, improvement and innovation is possible for better solutions</a:t>
            </a:r>
          </a:p>
          <a:p>
            <a:r>
              <a:rPr lang="en-US" dirty="0" smtClean="0"/>
              <a:t>Keeping updated with industry trends and technology through seminars, webinars etc.</a:t>
            </a:r>
          </a:p>
          <a:p>
            <a:r>
              <a:rPr lang="en-GB" dirty="0"/>
              <a:t>A</a:t>
            </a:r>
            <a:r>
              <a:rPr lang="en-GB" dirty="0" smtClean="0"/>
              <a:t>ctive </a:t>
            </a:r>
            <a:r>
              <a:rPr lang="en-GB" dirty="0"/>
              <a:t>collaboration with colleagues, friends and social circle </a:t>
            </a:r>
            <a:r>
              <a:rPr lang="en-US" dirty="0" smtClean="0"/>
              <a:t>helps in getting new ideas</a:t>
            </a:r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574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Task 2, finding meanings in identifying new ideas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Need to explore what attributes make me and my personal ideas successful</a:t>
            </a:r>
          </a:p>
          <a:p>
            <a:r>
              <a:rPr lang="en-US" dirty="0" smtClean="0"/>
              <a:t>To generate new ideas, read books, general articles, discuss in online forums and workshops</a:t>
            </a:r>
          </a:p>
          <a:p>
            <a:r>
              <a:rPr lang="en-US" dirty="0" smtClean="0"/>
              <a:t>Engaging in creative activities in personal life through writing, drawing, painting etc.</a:t>
            </a:r>
          </a:p>
          <a:p>
            <a:r>
              <a:rPr lang="en-US" dirty="0" smtClean="0"/>
              <a:t>Getting inspiration from others also helps in generating new ideas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185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Task 2, identifying new ideas in educational institutes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 smtClean="0"/>
          </a:p>
          <a:p>
            <a:r>
              <a:rPr lang="en-US" dirty="0" smtClean="0"/>
              <a:t>Identifying new ideas is essential in educational institutes</a:t>
            </a:r>
          </a:p>
          <a:p>
            <a:pPr marL="0" indent="0">
              <a:buNone/>
            </a:pPr>
            <a:r>
              <a:rPr lang="en-US" dirty="0"/>
              <a:t> 	</a:t>
            </a:r>
            <a:r>
              <a:rPr lang="en-US" dirty="0" smtClean="0"/>
              <a:t>						To promote effective teaching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To improve learning outcomes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To adapt change in educational needs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</a:t>
            </a:r>
          </a:p>
          <a:p>
            <a:r>
              <a:rPr lang="en-US" dirty="0" smtClean="0"/>
              <a:t>In order to develop new ideas 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Collaboration among educators,  students and administrators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			Sharing knowledge, encourage research and experimentation</a:t>
            </a:r>
            <a:br>
              <a:rPr lang="en-US" dirty="0" smtClean="0"/>
            </a:br>
            <a:r>
              <a:rPr lang="en-US" dirty="0" smtClean="0"/>
              <a:t>							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4392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3, Topic (Telling your story)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Storytelling is an art and It inspires others </a:t>
            </a:r>
          </a:p>
          <a:p>
            <a:r>
              <a:rPr lang="en-US" dirty="0" smtClean="0"/>
              <a:t>It is an effective tool of communication to present ideas to others</a:t>
            </a:r>
          </a:p>
          <a:p>
            <a:r>
              <a:rPr lang="en-US" dirty="0" smtClean="0"/>
              <a:t>Storyteller a powerful person who sets the vision, values and agenda of a society</a:t>
            </a:r>
          </a:p>
          <a:p>
            <a:r>
              <a:rPr lang="en-US" dirty="0" smtClean="0"/>
              <a:t>Self-confidence and authenticity are needed when presenting the stories</a:t>
            </a:r>
          </a:p>
          <a:p>
            <a:r>
              <a:rPr lang="en-US" dirty="0" smtClean="0"/>
              <a:t>I explored self-confidence is believing in oneself to perform the job</a:t>
            </a:r>
          </a:p>
          <a:p>
            <a:r>
              <a:rPr lang="en-US" dirty="0" smtClean="0"/>
              <a:t>I understood authenticity is being original and nobody perform my job better than me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019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3, How to make the story presentable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908" y="1972696"/>
            <a:ext cx="5803900" cy="2590800"/>
          </a:xfr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655428" y="4729163"/>
            <a:ext cx="10554574" cy="2120333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Nancy Duarte discussed model of transformative presentation</a:t>
            </a:r>
          </a:p>
          <a:p>
            <a:r>
              <a:rPr lang="en-US" dirty="0" smtClean="0"/>
              <a:t>The figure shows from beginning till end fluctuation in speech makes presentation powerful</a:t>
            </a:r>
          </a:p>
          <a:p>
            <a:r>
              <a:rPr lang="en-US" dirty="0" smtClean="0"/>
              <a:t> A powerful storyteller engages audience using humor, turning points and adventures</a:t>
            </a:r>
          </a:p>
          <a:p>
            <a:r>
              <a:rPr lang="en-US" dirty="0" smtClean="0"/>
              <a:t>More practicing, detailed information and making a proper structure makes the presentation impactful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800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4, Topic (Moving Forward)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24" y="2340428"/>
            <a:ext cx="10554574" cy="4302141"/>
          </a:xfrm>
        </p:spPr>
        <p:txBody>
          <a:bodyPr>
            <a:noAutofit/>
          </a:bodyPr>
          <a:lstStyle/>
          <a:p>
            <a:r>
              <a:rPr lang="en-US" sz="1400" dirty="0" smtClean="0"/>
              <a:t>I have learned that failures are inevitable even some are better</a:t>
            </a:r>
          </a:p>
          <a:p>
            <a:r>
              <a:rPr lang="en-US" sz="1400" dirty="0" smtClean="0"/>
              <a:t>Intelligent failure may lead to any new idea or invention</a:t>
            </a:r>
          </a:p>
          <a:p>
            <a:r>
              <a:rPr lang="en-US" sz="1400" dirty="0" smtClean="0"/>
              <a:t>Rather playing the blame game better to find the reasons of failure. The reasons would be:</a:t>
            </a:r>
          </a:p>
          <a:p>
            <a:pPr marL="0" indent="0">
              <a:buNone/>
            </a:pPr>
            <a:r>
              <a:rPr lang="en-US" sz="1400" dirty="0"/>
              <a:t>	</a:t>
            </a:r>
            <a:r>
              <a:rPr lang="en-US" sz="1400" dirty="0" smtClean="0"/>
              <a:t>		Nonconformity </a:t>
            </a:r>
          </a:p>
          <a:p>
            <a:pPr marL="0" indent="0">
              <a:buNone/>
            </a:pPr>
            <a:r>
              <a:rPr lang="en-US" sz="1400" dirty="0"/>
              <a:t>	</a:t>
            </a:r>
            <a:r>
              <a:rPr lang="en-US" sz="1400" dirty="0" smtClean="0"/>
              <a:t>		Inattentiveness </a:t>
            </a:r>
          </a:p>
          <a:p>
            <a:pPr marL="0" indent="0">
              <a:buNone/>
            </a:pPr>
            <a:r>
              <a:rPr lang="en-US" sz="1400" dirty="0" smtClean="0"/>
              <a:t>			Lack of ability</a:t>
            </a:r>
          </a:p>
          <a:p>
            <a:pPr marL="0" indent="0">
              <a:buNone/>
            </a:pPr>
            <a:r>
              <a:rPr lang="en-US" sz="1400" dirty="0"/>
              <a:t>	</a:t>
            </a:r>
            <a:r>
              <a:rPr lang="en-US" sz="1400" dirty="0" smtClean="0"/>
              <a:t>		Process complication</a:t>
            </a:r>
          </a:p>
          <a:p>
            <a:pPr marL="0" indent="0">
              <a:buNone/>
            </a:pPr>
            <a:r>
              <a:rPr lang="en-US" sz="1400" dirty="0"/>
              <a:t>	</a:t>
            </a:r>
            <a:r>
              <a:rPr lang="en-US" sz="1400" dirty="0" smtClean="0"/>
              <a:t>		vagueness or ambiguity</a:t>
            </a:r>
          </a:p>
          <a:p>
            <a:pPr marL="0" indent="0">
              <a:buNone/>
            </a:pPr>
            <a:r>
              <a:rPr lang="en-US" sz="1400" dirty="0" smtClean="0"/>
              <a:t>The three categories of failure are:</a:t>
            </a:r>
          </a:p>
          <a:p>
            <a:pPr marL="0" indent="0">
              <a:buNone/>
            </a:pPr>
            <a:r>
              <a:rPr lang="en-US" sz="1400" dirty="0"/>
              <a:t>	</a:t>
            </a:r>
            <a:r>
              <a:rPr lang="en-US" sz="1400" dirty="0" smtClean="0"/>
              <a:t>		Preventable ones</a:t>
            </a:r>
          </a:p>
          <a:p>
            <a:pPr marL="0" indent="0">
              <a:buNone/>
            </a:pPr>
            <a:r>
              <a:rPr lang="en-US" sz="1400" dirty="0"/>
              <a:t>	</a:t>
            </a:r>
            <a:r>
              <a:rPr lang="en-US" sz="1400" dirty="0" smtClean="0"/>
              <a:t>		unavoidable ones</a:t>
            </a:r>
          </a:p>
          <a:p>
            <a:pPr marL="0" indent="0">
              <a:buNone/>
            </a:pPr>
            <a:r>
              <a:rPr lang="en-US" sz="1400" dirty="0"/>
              <a:t>	</a:t>
            </a:r>
            <a:r>
              <a:rPr lang="en-US" sz="1400" dirty="0" smtClean="0"/>
              <a:t>		intelligent ones</a:t>
            </a:r>
          </a:p>
        </p:txBody>
      </p:sp>
    </p:spTree>
    <p:extLst>
      <p:ext uri="{BB962C8B-B14F-4D97-AF65-F5344CB8AC3E}">
        <p14:creationId xmlns:p14="http://schemas.microsoft.com/office/powerpoint/2010/main" val="637069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Task 4</a:t>
            </a:r>
            <a:r>
              <a:rPr lang="en-US" sz="3200" dirty="0"/>
              <a:t>, power of </a:t>
            </a:r>
            <a:r>
              <a:rPr lang="en-US" sz="3200" dirty="0" smtClean="0"/>
              <a:t>failure, </a:t>
            </a:r>
            <a:r>
              <a:rPr lang="en-US" sz="3200" dirty="0"/>
              <a:t>its connection to </a:t>
            </a:r>
            <a:r>
              <a:rPr lang="en-US" sz="3200" dirty="0" smtClean="0"/>
              <a:t>offshoots and random coincidences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Failures may originate successful ideas</a:t>
            </a:r>
          </a:p>
          <a:p>
            <a:r>
              <a:rPr lang="en-US" dirty="0"/>
              <a:t>Graham Bell actually wanted to make a  device for deaf people but ended up with </a:t>
            </a:r>
            <a:r>
              <a:rPr lang="en-US" dirty="0" smtClean="0"/>
              <a:t>a phone </a:t>
            </a:r>
          </a:p>
          <a:p>
            <a:r>
              <a:rPr lang="en-US" dirty="0" smtClean="0"/>
              <a:t>Telephone is actually an offshoot of Bell’s work on deafness and speech</a:t>
            </a:r>
          </a:p>
          <a:p>
            <a:r>
              <a:rPr lang="en-US" dirty="0"/>
              <a:t>Bell’s original idea to make a device for deaf people </a:t>
            </a:r>
            <a:r>
              <a:rPr lang="en-US" dirty="0" smtClean="0"/>
              <a:t>becomes </a:t>
            </a:r>
            <a:r>
              <a:rPr lang="en-US" dirty="0"/>
              <a:t>a vehicle for modern speech </a:t>
            </a:r>
            <a:r>
              <a:rPr lang="en-US" dirty="0" smtClean="0"/>
              <a:t>recognition</a:t>
            </a:r>
          </a:p>
          <a:p>
            <a:r>
              <a:rPr lang="en-US" dirty="0" smtClean="0"/>
              <a:t>The key of success is actually not to be afraid of failure and looking forward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2813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4, Looking forward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would be the choice?</a:t>
            </a:r>
          </a:p>
          <a:p>
            <a:pPr marL="0" indent="0">
              <a:buNone/>
            </a:pPr>
            <a:r>
              <a:rPr lang="en-US" dirty="0" smtClean="0"/>
              <a:t>To </a:t>
            </a:r>
            <a:r>
              <a:rPr lang="en-US" dirty="0"/>
              <a:t>improve the existing project if doing again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				OR </a:t>
            </a:r>
          </a:p>
          <a:p>
            <a:pPr marL="0" indent="0">
              <a:buNone/>
            </a:pPr>
            <a:r>
              <a:rPr lang="en-US" dirty="0"/>
              <a:t>T</a:t>
            </a:r>
            <a:r>
              <a:rPr lang="en-US" dirty="0" smtClean="0"/>
              <a:t>aking </a:t>
            </a:r>
            <a:r>
              <a:rPr lang="en-US" dirty="0"/>
              <a:t>lessons from an old project and applying it to new </a:t>
            </a:r>
            <a:r>
              <a:rPr lang="en-US" dirty="0" smtClean="0"/>
              <a:t>one</a:t>
            </a:r>
          </a:p>
          <a:p>
            <a:r>
              <a:rPr lang="en-US" dirty="0"/>
              <a:t>I have worked on the cyber security software previously to protect the financial information of bank </a:t>
            </a:r>
            <a:r>
              <a:rPr lang="en-US" dirty="0" smtClean="0"/>
              <a:t>customers</a:t>
            </a:r>
          </a:p>
          <a:p>
            <a:r>
              <a:rPr lang="en-US" dirty="0"/>
              <a:t>My new project plan is to identify the attackers who are trying to attempt for a cybercrime</a:t>
            </a:r>
            <a:r>
              <a:rPr lang="en-US" dirty="0" smtClean="0"/>
              <a:t>.</a:t>
            </a:r>
          </a:p>
          <a:p>
            <a:r>
              <a:rPr lang="en-GB" dirty="0"/>
              <a:t>The benefits of this project </a:t>
            </a:r>
            <a:r>
              <a:rPr lang="en-GB" dirty="0" smtClean="0"/>
              <a:t>are to </a:t>
            </a:r>
            <a:r>
              <a:rPr lang="en-GB" dirty="0"/>
              <a:t>help law enforcement agencies to detect criminals.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492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Overall reflection I have </a:t>
            </a:r>
            <a:r>
              <a:rPr lang="en-US" dirty="0" err="1" smtClean="0"/>
              <a:t>reveived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Know the ways to increase creativity and innovation </a:t>
            </a:r>
          </a:p>
          <a:p>
            <a:r>
              <a:rPr lang="en-US" dirty="0" smtClean="0"/>
              <a:t>Understood how </a:t>
            </a:r>
            <a:r>
              <a:rPr lang="en-US" dirty="0"/>
              <a:t>new ideas can be created in the workplace, personal life and educational </a:t>
            </a:r>
            <a:r>
              <a:rPr lang="en-US" dirty="0" smtClean="0"/>
              <a:t>institutes</a:t>
            </a:r>
          </a:p>
          <a:p>
            <a:r>
              <a:rPr lang="en-US" dirty="0" smtClean="0"/>
              <a:t>Able to present my stories with powerful presentations</a:t>
            </a:r>
          </a:p>
          <a:p>
            <a:r>
              <a:rPr lang="en-US" dirty="0" smtClean="0"/>
              <a:t>No more afraid of failures and applying </a:t>
            </a:r>
            <a:r>
              <a:rPr lang="en-US" dirty="0"/>
              <a:t>ideas </a:t>
            </a:r>
            <a:r>
              <a:rPr lang="en-US" dirty="0" smtClean="0"/>
              <a:t>may </a:t>
            </a:r>
            <a:r>
              <a:rPr lang="en-US" dirty="0"/>
              <a:t>lead to somewhere not known before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486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434</TotalTime>
  <Words>664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Century Gothic</vt:lpstr>
      <vt:lpstr>Wingdings 2</vt:lpstr>
      <vt:lpstr>Quotable</vt:lpstr>
      <vt:lpstr>PowerPoint Presentation</vt:lpstr>
      <vt:lpstr>Task 1, Topic (How innovation changes the world)</vt:lpstr>
      <vt:lpstr>Task 1, Kondratiev wave theory </vt:lpstr>
      <vt:lpstr>Task 1, How to develop creativity?</vt:lpstr>
      <vt:lpstr>Task 2, Topic (identifying new ideas) </vt:lpstr>
      <vt:lpstr>Task 2, finding meanings in identifying new ideas</vt:lpstr>
      <vt:lpstr>Task 2, identifying new ideas in educational institutes</vt:lpstr>
      <vt:lpstr>Task 3, Topic (Telling your story)</vt:lpstr>
      <vt:lpstr>Task 3, How to make the story presentable</vt:lpstr>
      <vt:lpstr>Task 4, Topic (Moving Forward)</vt:lpstr>
      <vt:lpstr>Task 4, power of failure, its connection to offshoots and random coincidences </vt:lpstr>
      <vt:lpstr>Task 4, Looking forward</vt:lpstr>
      <vt:lpstr>Overall reflection I have reveived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31</cp:revision>
  <dcterms:created xsi:type="dcterms:W3CDTF">2023-07-19T18:30:27Z</dcterms:created>
  <dcterms:modified xsi:type="dcterms:W3CDTF">2023-07-20T01:45:26Z</dcterms:modified>
</cp:coreProperties>
</file>