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m4a" ContentType="audio/mp4"/>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4" r:id="rId1"/>
  </p:sldMasterIdLst>
  <p:notesMasterIdLst>
    <p:notesMasterId r:id="rId25"/>
  </p:notesMasterIdLst>
  <p:handoutMasterIdLst>
    <p:handoutMasterId r:id="rId26"/>
  </p:handoutMasterIdLst>
  <p:sldIdLst>
    <p:sldId id="296" r:id="rId2"/>
    <p:sldId id="282" r:id="rId3"/>
    <p:sldId id="257" r:id="rId4"/>
    <p:sldId id="299" r:id="rId5"/>
    <p:sldId id="258" r:id="rId6"/>
    <p:sldId id="275" r:id="rId7"/>
    <p:sldId id="260" r:id="rId8"/>
    <p:sldId id="297" r:id="rId9"/>
    <p:sldId id="268" r:id="rId10"/>
    <p:sldId id="277" r:id="rId11"/>
    <p:sldId id="283" r:id="rId12"/>
    <p:sldId id="265" r:id="rId13"/>
    <p:sldId id="285" r:id="rId14"/>
    <p:sldId id="286" r:id="rId15"/>
    <p:sldId id="287" r:id="rId16"/>
    <p:sldId id="288" r:id="rId17"/>
    <p:sldId id="289" r:id="rId18"/>
    <p:sldId id="291" r:id="rId19"/>
    <p:sldId id="292" r:id="rId20"/>
    <p:sldId id="290" r:id="rId21"/>
    <p:sldId id="300" r:id="rId22"/>
    <p:sldId id="294" r:id="rId23"/>
    <p:sldId id="269" r:id="rId24"/>
  </p:sldIdLst>
  <p:sldSz cx="9144000" cy="6858000" type="screen4x3"/>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nna Ryder" initials="N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650" y="62"/>
      </p:cViewPr>
      <p:guideLst>
        <p:guide orient="horz" pos="2160"/>
        <p:guide pos="2880"/>
      </p:guideLst>
    </p:cSldViewPr>
  </p:slideViewPr>
  <p:outlineViewPr>
    <p:cViewPr>
      <p:scale>
        <a:sx n="25" d="100"/>
        <a:sy n="25"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3-19T10:18:13.907" idx="1">
    <p:pos x="10" y="10"/>
    <p:text/>
  </p:cm>
</p:cmLst>
</file>

<file path=ppt/drawings/_rels/vmlDrawing1.vml.rels><?xml version="1.0" encoding="UTF-8" standalone="yes"?>
<Relationships xmlns="http://schemas.openxmlformats.org/package/2006/relationships"><Relationship Id="rId1" Type="http://schemas.openxmlformats.org/officeDocument/2006/relationships/image" Target="../media/image17.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fontAlgn="auto" hangingPunct="0">
              <a:spcBef>
                <a:spcPts val="0"/>
              </a:spcBef>
              <a:spcAft>
                <a:spcPts val="0"/>
              </a:spcAft>
              <a:defRPr sz="1200">
                <a:latin typeface="Tahoma" charset="0"/>
                <a:ea typeface="Times New Roman" charset="0"/>
                <a:cs typeface="Times New Roman" charset="0"/>
              </a:defRPr>
            </a:lvl1pPr>
          </a:lstStyle>
          <a:p>
            <a:pPr>
              <a:defRPr/>
            </a:pPr>
            <a:endParaRPr lang="en-GB"/>
          </a:p>
        </p:txBody>
      </p:sp>
      <p:sp>
        <p:nvSpPr>
          <p:cNvPr id="36867"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fontAlgn="auto" hangingPunct="0">
              <a:spcBef>
                <a:spcPts val="0"/>
              </a:spcBef>
              <a:spcAft>
                <a:spcPts val="0"/>
              </a:spcAft>
              <a:defRPr sz="1200">
                <a:latin typeface="+mn-lt"/>
              </a:defRPr>
            </a:lvl1pPr>
          </a:lstStyle>
          <a:p>
            <a:pPr>
              <a:defRPr/>
            </a:pPr>
            <a:fld id="{8B8D4083-DDAC-438C-905C-A32BA38DC06D}" type="datetime1">
              <a:rPr lang="en-GB" altLang="en-US"/>
              <a:pPr>
                <a:defRPr/>
              </a:pPr>
              <a:t>19/03/2020</a:t>
            </a:fld>
            <a:endParaRPr lang="en-GB" altLang="en-US"/>
          </a:p>
        </p:txBody>
      </p:sp>
      <p:sp>
        <p:nvSpPr>
          <p:cNvPr id="36868"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fontAlgn="auto" hangingPunct="0">
              <a:spcBef>
                <a:spcPts val="0"/>
              </a:spcBef>
              <a:spcAft>
                <a:spcPts val="0"/>
              </a:spcAft>
              <a:defRPr sz="1200">
                <a:latin typeface="Tahoma" charset="0"/>
                <a:ea typeface="Times New Roman" charset="0"/>
                <a:cs typeface="Times New Roman" charset="0"/>
              </a:defRPr>
            </a:lvl1pPr>
          </a:lstStyle>
          <a:p>
            <a:pPr>
              <a:defRPr/>
            </a:pPr>
            <a:endParaRPr lang="en-GB"/>
          </a:p>
        </p:txBody>
      </p:sp>
      <p:sp>
        <p:nvSpPr>
          <p:cNvPr id="36869"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fontAlgn="auto" hangingPunct="0">
              <a:spcBef>
                <a:spcPts val="0"/>
              </a:spcBef>
              <a:spcAft>
                <a:spcPts val="0"/>
              </a:spcAft>
              <a:defRPr sz="1200">
                <a:latin typeface="+mn-lt"/>
              </a:defRPr>
            </a:lvl1pPr>
          </a:lstStyle>
          <a:p>
            <a:pPr>
              <a:defRPr/>
            </a:pPr>
            <a:fld id="{BC138535-165A-4AA4-A49F-DB8C8E93D8C5}"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42542DC3-5BBB-4B0A-8672-870C533AB634}" type="datetimeFigureOut">
              <a:rPr lang="en-GB"/>
              <a:pPr>
                <a:defRPr/>
              </a:pPr>
              <a:t>19/03/2020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B0614A26-B74F-4CAC-8E14-40CA139440FC}"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Tx/>
              <a:buAutoNum type="arabicPeriod"/>
              <a:defRPr/>
            </a:pPr>
            <a:r>
              <a:rPr lang="en-GB" dirty="0" smtClean="0"/>
              <a:t>Jamie Oliver</a:t>
            </a:r>
          </a:p>
          <a:p>
            <a:pPr marL="228600" indent="-228600" eaLnBrk="1" fontAlgn="auto" hangingPunct="1">
              <a:spcBef>
                <a:spcPts val="0"/>
              </a:spcBef>
              <a:spcAft>
                <a:spcPts val="0"/>
              </a:spcAft>
              <a:buFontTx/>
              <a:buAutoNum type="arabicPeriod"/>
              <a:defRPr/>
            </a:pPr>
            <a:r>
              <a:rPr lang="en-GB" dirty="0" smtClean="0"/>
              <a:t>Sir Winston Churchill</a:t>
            </a:r>
          </a:p>
          <a:p>
            <a:pPr marL="228600" indent="-228600" eaLnBrk="1" fontAlgn="auto" hangingPunct="1">
              <a:spcBef>
                <a:spcPts val="0"/>
              </a:spcBef>
              <a:spcAft>
                <a:spcPts val="0"/>
              </a:spcAft>
              <a:buFontTx/>
              <a:buAutoNum type="arabicPeriod"/>
              <a:defRPr/>
            </a:pPr>
            <a:r>
              <a:rPr lang="en-GB" dirty="0" smtClean="0"/>
              <a:t>Richard Branson</a:t>
            </a:r>
          </a:p>
          <a:p>
            <a:pPr marL="228600" indent="-228600" eaLnBrk="1" fontAlgn="auto" hangingPunct="1">
              <a:spcBef>
                <a:spcPts val="0"/>
              </a:spcBef>
              <a:spcAft>
                <a:spcPts val="0"/>
              </a:spcAft>
              <a:buFontTx/>
              <a:buAutoNum type="arabicPeriod"/>
              <a:defRPr/>
            </a:pPr>
            <a:r>
              <a:rPr lang="en-GB" dirty="0" smtClean="0"/>
              <a:t>Agatha Christie</a:t>
            </a:r>
          </a:p>
          <a:p>
            <a:pPr marL="228600" indent="-228600" eaLnBrk="1" fontAlgn="auto" hangingPunct="1">
              <a:spcBef>
                <a:spcPts val="0"/>
              </a:spcBef>
              <a:spcAft>
                <a:spcPts val="0"/>
              </a:spcAft>
              <a:buFontTx/>
              <a:buAutoNum type="arabicPeriod"/>
              <a:defRPr/>
            </a:pPr>
            <a:r>
              <a:rPr lang="en-GB" dirty="0" smtClean="0"/>
              <a:t>Prince Harry</a:t>
            </a:r>
          </a:p>
          <a:p>
            <a:pPr marL="228600" indent="-228600" eaLnBrk="1" fontAlgn="auto" hangingPunct="1">
              <a:spcBef>
                <a:spcPts val="0"/>
              </a:spcBef>
              <a:spcAft>
                <a:spcPts val="0"/>
              </a:spcAft>
              <a:buFontTx/>
              <a:buAutoNum type="arabicPeriod"/>
              <a:defRPr/>
            </a:pPr>
            <a:r>
              <a:rPr lang="en-GB" dirty="0" smtClean="0"/>
              <a:t>Stephen Spielberg</a:t>
            </a:r>
          </a:p>
          <a:p>
            <a:pPr marL="228600" indent="-228600" eaLnBrk="1" fontAlgn="auto" hangingPunct="1">
              <a:spcBef>
                <a:spcPts val="0"/>
              </a:spcBef>
              <a:spcAft>
                <a:spcPts val="0"/>
              </a:spcAft>
              <a:buFontTx/>
              <a:buAutoNum type="arabicPeriod"/>
              <a:defRPr/>
            </a:pPr>
            <a:r>
              <a:rPr lang="en-GB" dirty="0" smtClean="0"/>
              <a:t>Theo </a:t>
            </a:r>
            <a:r>
              <a:rPr lang="en-GB" dirty="0" err="1" smtClean="0"/>
              <a:t>Paphitis</a:t>
            </a:r>
            <a:r>
              <a:rPr lang="en-GB" dirty="0" smtClean="0"/>
              <a:t> (Dragon’s Den)</a:t>
            </a:r>
          </a:p>
          <a:p>
            <a:pPr marL="228600" indent="-228600" eaLnBrk="1" fontAlgn="auto" hangingPunct="1">
              <a:spcBef>
                <a:spcPts val="0"/>
              </a:spcBef>
              <a:spcAft>
                <a:spcPts val="0"/>
              </a:spcAft>
              <a:buFontTx/>
              <a:buAutoNum type="arabicPeriod"/>
              <a:defRPr/>
            </a:pPr>
            <a:r>
              <a:rPr lang="en-GB" dirty="0" smtClean="0"/>
              <a:t>Whoopi Goldberg</a:t>
            </a:r>
          </a:p>
          <a:p>
            <a:pPr marL="228600" indent="-228600" eaLnBrk="1" fontAlgn="auto" hangingPunct="1">
              <a:spcBef>
                <a:spcPts val="0"/>
              </a:spcBef>
              <a:spcAft>
                <a:spcPts val="0"/>
              </a:spcAft>
              <a:buFontTx/>
              <a:buAutoNum type="arabicPeriod"/>
              <a:defRPr/>
            </a:pPr>
            <a:r>
              <a:rPr lang="en-GB" dirty="0" smtClean="0"/>
              <a:t>Holly Willoughby</a:t>
            </a:r>
          </a:p>
          <a:p>
            <a:pPr eaLnBrk="1" fontAlgn="auto" hangingPunct="1">
              <a:spcBef>
                <a:spcPts val="0"/>
              </a:spcBef>
              <a:spcAft>
                <a:spcPts val="0"/>
              </a:spcAft>
              <a:defRPr/>
            </a:pPr>
            <a:endParaRPr lang="en-GB" dirty="0" smtClean="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D6A33BA9-79CF-4E82-9585-A56997299671}" type="slidenum">
              <a:rPr lang="en-GB" altLang="en-US" smtClean="0">
                <a:latin typeface="Calibri" panose="020F0502020204030204" pitchFamily="34" charset="0"/>
              </a:rPr>
              <a:pPr fontAlgn="base">
                <a:spcBef>
                  <a:spcPct val="0"/>
                </a:spcBef>
                <a:spcAft>
                  <a:spcPct val="0"/>
                </a:spcAft>
              </a:pPr>
              <a:t>2</a:t>
            </a:fld>
            <a:endParaRPr lang="en-GB" altLang="en-US" smtClean="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4" name="Slide Number Placeholder 3"/>
          <p:cNvSpPr>
            <a:spLocks noGrp="1"/>
          </p:cNvSpPr>
          <p:nvPr>
            <p:ph type="sldNum" sz="quarter" idx="5"/>
          </p:nvPr>
        </p:nvSpPr>
        <p:spPr/>
        <p:txBody>
          <a:bodyPr/>
          <a:lstStyle/>
          <a:p>
            <a:pPr>
              <a:defRPr/>
            </a:pPr>
            <a:fld id="{D88DA2F1-C63D-4B2B-AA22-2EE895F3A4DB}" type="slidenum">
              <a:rPr lang="en-GB" smtClean="0"/>
              <a:pPr>
                <a:defRPr/>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Freeform 33"/>
          <p:cNvSpPr>
            <a:spLocks/>
          </p:cNvSpPr>
          <p:nvPr/>
        </p:nvSpPr>
        <p:spPr bwMode="auto">
          <a:xfrm>
            <a:off x="-31750" y="4321175"/>
            <a:ext cx="1395413" cy="781050"/>
          </a:xfrm>
          <a:custGeom>
            <a:avLst/>
            <a:gdLst>
              <a:gd name="T0" fmla="*/ 174594415 w 8042"/>
              <a:gd name="T1" fmla="*/ 61003910 h 10000"/>
              <a:gd name="T2" fmla="*/ 179471940 w 8042"/>
              <a:gd name="T3" fmla="*/ 60271832 h 10000"/>
              <a:gd name="T4" fmla="*/ 180284861 w 8042"/>
              <a:gd name="T5" fmla="*/ 59905832 h 10000"/>
              <a:gd name="T6" fmla="*/ 242126018 w 8042"/>
              <a:gd name="T7" fmla="*/ 32088033 h 10000"/>
              <a:gd name="T8" fmla="*/ 242126018 w 8042"/>
              <a:gd name="T9" fmla="*/ 28799969 h 10000"/>
              <a:gd name="T10" fmla="*/ 180284861 w 8042"/>
              <a:gd name="T11" fmla="*/ 1348170 h 10000"/>
              <a:gd name="T12" fmla="*/ 179471940 w 8042"/>
              <a:gd name="T13" fmla="*/ 976078 h 10000"/>
              <a:gd name="T14" fmla="*/ 174594415 w 8042"/>
              <a:gd name="T15" fmla="*/ 250092 h 10000"/>
              <a:gd name="T16" fmla="*/ 541889 w 8042"/>
              <a:gd name="T17" fmla="*/ 0 h 10000"/>
              <a:gd name="T18" fmla="*/ 0 w 8042"/>
              <a:gd name="T19" fmla="*/ 60949002 h 10000"/>
              <a:gd name="T20" fmla="*/ 174594415 w 8042"/>
              <a:gd name="T21" fmla="*/ 61003910 h 100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a:xfrm>
            <a:off x="423863" y="4529138"/>
            <a:ext cx="584200" cy="365125"/>
          </a:xfrm>
        </p:spPr>
        <p:txBody>
          <a:bodyPr/>
          <a:lstStyle>
            <a:lvl1pPr>
              <a:defRPr/>
            </a:lvl1pPr>
          </a:lstStyle>
          <a:p>
            <a:pPr>
              <a:defRPr/>
            </a:pPr>
            <a:fld id="{4BE14B25-C0AA-4784-A8F1-4118169EF3C5}" type="slidenum">
              <a:rPr lang="en-US" altLang="en-US"/>
              <a:pPr>
                <a:defRPr/>
              </a:pPr>
              <a:t>‹#›</a:t>
            </a:fld>
            <a:endParaRPr lang="en-US" altLang="en-US"/>
          </a:p>
        </p:txBody>
      </p:sp>
    </p:spTree>
    <p:extLst>
      <p:ext uri="{BB962C8B-B14F-4D97-AF65-F5344CB8AC3E}">
        <p14:creationId xmlns:p14="http://schemas.microsoft.com/office/powerpoint/2010/main" val="1249252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5201" y="624110"/>
            <a:ext cx="65891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B9AFCC24-51B5-481A-835E-D81B57C306E0}" type="slidenum">
              <a:rPr lang="en-US" altLang="en-US"/>
              <a:pPr>
                <a:defRPr/>
              </a:pPr>
              <a:t>‹#›</a:t>
            </a:fld>
            <a:endParaRPr lang="en-US" altLang="en-US"/>
          </a:p>
        </p:txBody>
      </p:sp>
    </p:spTree>
    <p:extLst>
      <p:ext uri="{BB962C8B-B14F-4D97-AF65-F5344CB8AC3E}">
        <p14:creationId xmlns:p14="http://schemas.microsoft.com/office/powerpoint/2010/main" val="3016405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Freeform 11"/>
          <p:cNvSpPr>
            <a:spLocks/>
          </p:cNvSpPr>
          <p:nvPr/>
        </p:nvSpPr>
        <p:spPr bwMode="auto">
          <a:xfrm flipV="1">
            <a:off x="0" y="3167063"/>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a:xfrm>
            <a:off x="511175" y="3244850"/>
            <a:ext cx="585788" cy="365125"/>
          </a:xfrm>
        </p:spPr>
        <p:txBody>
          <a:bodyPr/>
          <a:lstStyle>
            <a:lvl1pPr>
              <a:defRPr/>
            </a:lvl1pPr>
          </a:lstStyle>
          <a:p>
            <a:pPr>
              <a:defRPr/>
            </a:pPr>
            <a:fld id="{00097694-8BB1-44B6-B268-2FF89344749F}" type="slidenum">
              <a:rPr lang="en-US" altLang="en-US"/>
              <a:pPr>
                <a:defRPr/>
              </a:pPr>
              <a:t>‹#›</a:t>
            </a:fld>
            <a:endParaRPr lang="en-US" altLang="en-US"/>
          </a:p>
        </p:txBody>
      </p:sp>
    </p:spTree>
    <p:extLst>
      <p:ext uri="{BB962C8B-B14F-4D97-AF65-F5344CB8AC3E}">
        <p14:creationId xmlns:p14="http://schemas.microsoft.com/office/powerpoint/2010/main" val="3894895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Date Placeholder 4"/>
          <p:cNvSpPr>
            <a:spLocks noGrp="1"/>
          </p:cNvSpPr>
          <p:nvPr>
            <p:ph type="dt" sz="half" idx="10"/>
          </p:nvPr>
        </p:nvSpPr>
        <p:spPr/>
        <p:txBody>
          <a:bodyPr/>
          <a:lstStyle>
            <a:lvl1pPr>
              <a:defRPr/>
            </a:lvl1pPr>
          </a:lstStyle>
          <a:p>
            <a:pPr>
              <a:defRPr/>
            </a:pPr>
            <a:endParaRPr lang="en-US"/>
          </a:p>
        </p:txBody>
      </p:sp>
      <p:sp>
        <p:nvSpPr>
          <p:cNvPr id="7" name="Footer Placeholder 5"/>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F86AA99B-77D3-4CCD-B02E-AC4BA5413CD2}" type="slidenum">
              <a:rPr lang="en-US" altLang="en-US"/>
              <a:pPr>
                <a:defRPr/>
              </a:pPr>
              <a:t>‹#›</a:t>
            </a:fld>
            <a:endParaRPr lang="en-US" altLang="en-US"/>
          </a:p>
        </p:txBody>
      </p:sp>
    </p:spTree>
    <p:extLst>
      <p:ext uri="{BB962C8B-B14F-4D97-AF65-F5344CB8AC3E}">
        <p14:creationId xmlns:p14="http://schemas.microsoft.com/office/powerpoint/2010/main" val="1126132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6"/>
          <p:cNvSpPr>
            <a:spLocks noGrp="1"/>
          </p:cNvSpPr>
          <p:nvPr>
            <p:ph type="dt" sz="half" idx="10"/>
          </p:nvPr>
        </p:nvSpPr>
        <p:spPr/>
        <p:txBody>
          <a:bodyPr/>
          <a:lstStyle>
            <a:lvl1pPr>
              <a:defRPr/>
            </a:lvl1pPr>
          </a:lstStyle>
          <a:p>
            <a:pPr>
              <a:defRPr/>
            </a:pPr>
            <a:endParaRPr lang="en-US"/>
          </a:p>
        </p:txBody>
      </p:sp>
      <p:sp>
        <p:nvSpPr>
          <p:cNvPr id="9" name="Footer Placeholder 7"/>
          <p:cNvSpPr>
            <a:spLocks noGrp="1"/>
          </p:cNvSpPr>
          <p:nvPr>
            <p:ph type="ftr" sz="quarter" idx="11"/>
          </p:nvPr>
        </p:nvSpPr>
        <p:spPr/>
        <p:txBody>
          <a:bodyPr/>
          <a:lstStyle>
            <a:lvl1pPr>
              <a:defRPr/>
            </a:lvl1pPr>
          </a:lstStyle>
          <a:p>
            <a:pPr>
              <a:defRPr/>
            </a:pPr>
            <a:endParaRPr lang="en-US"/>
          </a:p>
        </p:txBody>
      </p:sp>
      <p:sp>
        <p:nvSpPr>
          <p:cNvPr id="11" name="Slide Number Placeholder 5"/>
          <p:cNvSpPr>
            <a:spLocks noGrp="1"/>
          </p:cNvSpPr>
          <p:nvPr>
            <p:ph type="sldNum" sz="quarter" idx="12"/>
          </p:nvPr>
        </p:nvSpPr>
        <p:spPr/>
        <p:txBody>
          <a:bodyPr/>
          <a:lstStyle>
            <a:lvl1pPr>
              <a:defRPr/>
            </a:lvl1pPr>
          </a:lstStyle>
          <a:p>
            <a:pPr>
              <a:defRPr/>
            </a:pPr>
            <a:fld id="{EAF80664-4E35-4237-AD9A-A7EE1E24A390}" type="slidenum">
              <a:rPr lang="en-US" altLang="en-US"/>
              <a:pPr>
                <a:defRPr/>
              </a:pPr>
              <a:t>‹#›</a:t>
            </a:fld>
            <a:endParaRPr lang="en-US" altLang="en-US"/>
          </a:p>
        </p:txBody>
      </p:sp>
    </p:spTree>
    <p:extLst>
      <p:ext uri="{BB962C8B-B14F-4D97-AF65-F5344CB8AC3E}">
        <p14:creationId xmlns:p14="http://schemas.microsoft.com/office/powerpoint/2010/main" val="2247010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5200" y="624110"/>
            <a:ext cx="6589200" cy="1280890"/>
          </a:xfrm>
        </p:spPr>
        <p:txBody>
          <a:bodyPr/>
          <a:lstStyle/>
          <a:p>
            <a:r>
              <a:rPr lang="en-US" smtClean="0"/>
              <a:t>Click to edit Master title style</a:t>
            </a:r>
            <a:endParaRPr lang="en-US" dirty="0"/>
          </a:p>
        </p:txBody>
      </p:sp>
      <p:sp>
        <p:nvSpPr>
          <p:cNvPr id="4" name="Date Placeholder 2"/>
          <p:cNvSpPr>
            <a:spLocks noGrp="1"/>
          </p:cNvSpPr>
          <p:nvPr>
            <p:ph type="dt" sz="half" idx="10"/>
          </p:nvPr>
        </p:nvSpPr>
        <p:spPr/>
        <p:txBody>
          <a:bodyPr/>
          <a:lstStyle>
            <a:lvl1pPr>
              <a:defRPr/>
            </a:lvl1pPr>
          </a:lstStyle>
          <a:p>
            <a:pPr>
              <a:defRPr/>
            </a:pPr>
            <a:endParaRPr lang="en-US"/>
          </a:p>
        </p:txBody>
      </p:sp>
      <p:sp>
        <p:nvSpPr>
          <p:cNvPr id="5" name="Footer Placeholder 3"/>
          <p:cNvSpPr>
            <a:spLocks noGrp="1"/>
          </p:cNvSpPr>
          <p:nvPr>
            <p:ph type="ftr" sz="quarter" idx="11"/>
          </p:nvPr>
        </p:nvSpPr>
        <p:spPr/>
        <p:txBody>
          <a:bodyPr/>
          <a:lstStyle>
            <a:lvl1pPr>
              <a:defRPr/>
            </a:lvl1pPr>
          </a:lstStyle>
          <a:p>
            <a:pPr>
              <a:defRPr/>
            </a:pPr>
            <a:endParaRPr lang="en-US"/>
          </a:p>
        </p:txBody>
      </p:sp>
      <p:sp>
        <p:nvSpPr>
          <p:cNvPr id="6" name="Slide Number Placeholder 4"/>
          <p:cNvSpPr>
            <a:spLocks noGrp="1"/>
          </p:cNvSpPr>
          <p:nvPr>
            <p:ph type="sldNum" sz="quarter" idx="12"/>
          </p:nvPr>
        </p:nvSpPr>
        <p:spPr/>
        <p:txBody>
          <a:bodyPr/>
          <a:lstStyle>
            <a:lvl1pPr>
              <a:defRPr/>
            </a:lvl1pPr>
          </a:lstStyle>
          <a:p>
            <a:pPr>
              <a:defRPr/>
            </a:pPr>
            <a:fld id="{C2A3BF46-8074-4622-8AF1-3003A0EEEC8B}" type="slidenum">
              <a:rPr lang="en-US" altLang="en-US"/>
              <a:pPr>
                <a:defRPr/>
              </a:pPr>
              <a:t>‹#›</a:t>
            </a:fld>
            <a:endParaRPr lang="en-US" altLang="en-US"/>
          </a:p>
        </p:txBody>
      </p:sp>
    </p:spTree>
    <p:extLst>
      <p:ext uri="{BB962C8B-B14F-4D97-AF65-F5344CB8AC3E}">
        <p14:creationId xmlns:p14="http://schemas.microsoft.com/office/powerpoint/2010/main" val="345764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 name="Date Placeholder 1"/>
          <p:cNvSpPr>
            <a:spLocks noGrp="1"/>
          </p:cNvSpPr>
          <p:nvPr>
            <p:ph type="dt" sz="half" idx="10"/>
          </p:nvPr>
        </p:nvSpPr>
        <p:spPr/>
        <p:txBody>
          <a:bodyPr/>
          <a:lstStyle>
            <a:lvl1pPr>
              <a:defRPr/>
            </a:lvl1pPr>
          </a:lstStyle>
          <a:p>
            <a:pPr>
              <a:defRPr/>
            </a:pPr>
            <a:endParaRPr lang="en-US"/>
          </a:p>
        </p:txBody>
      </p:sp>
      <p:sp>
        <p:nvSpPr>
          <p:cNvPr id="4" name="Footer Placeholder 2"/>
          <p:cNvSpPr>
            <a:spLocks noGrp="1"/>
          </p:cNvSpPr>
          <p:nvPr>
            <p:ph type="ftr" sz="quarter" idx="11"/>
          </p:nvPr>
        </p:nvSpPr>
        <p:spPr/>
        <p:txBody>
          <a:bodyPr/>
          <a:lstStyle>
            <a:lvl1pPr>
              <a:defRPr/>
            </a:lvl1pPr>
          </a:lstStyle>
          <a:p>
            <a:pPr>
              <a:defRPr/>
            </a:pPr>
            <a:endParaRPr lang="en-US"/>
          </a:p>
        </p:txBody>
      </p:sp>
      <p:sp>
        <p:nvSpPr>
          <p:cNvPr id="5" name="Slide Number Placeholder 3"/>
          <p:cNvSpPr>
            <a:spLocks noGrp="1"/>
          </p:cNvSpPr>
          <p:nvPr>
            <p:ph type="sldNum" sz="quarter" idx="12"/>
          </p:nvPr>
        </p:nvSpPr>
        <p:spPr/>
        <p:txBody>
          <a:bodyPr/>
          <a:lstStyle>
            <a:lvl1pPr>
              <a:defRPr/>
            </a:lvl1pPr>
          </a:lstStyle>
          <a:p>
            <a:pPr>
              <a:defRPr/>
            </a:pPr>
            <a:fld id="{F3FE8941-C8C0-4A9A-A74B-939D1F6E6AED}" type="slidenum">
              <a:rPr lang="en-US" altLang="en-US"/>
              <a:pPr>
                <a:defRPr/>
              </a:pPr>
              <a:t>‹#›</a:t>
            </a:fld>
            <a:endParaRPr lang="en-US" altLang="en-US"/>
          </a:p>
        </p:txBody>
      </p:sp>
    </p:spTree>
    <p:extLst>
      <p:ext uri="{BB962C8B-B14F-4D97-AF65-F5344CB8AC3E}">
        <p14:creationId xmlns:p14="http://schemas.microsoft.com/office/powerpoint/2010/main" val="398719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Date Placeholder 4"/>
          <p:cNvSpPr>
            <a:spLocks noGrp="1"/>
          </p:cNvSpPr>
          <p:nvPr>
            <p:ph type="dt" sz="half" idx="10"/>
          </p:nvPr>
        </p:nvSpPr>
        <p:spPr/>
        <p:txBody>
          <a:bodyPr/>
          <a:lstStyle>
            <a:lvl1pPr>
              <a:defRPr/>
            </a:lvl1pPr>
          </a:lstStyle>
          <a:p>
            <a:pPr>
              <a:defRPr/>
            </a:pPr>
            <a:endParaRPr lang="en-US"/>
          </a:p>
        </p:txBody>
      </p:sp>
      <p:sp>
        <p:nvSpPr>
          <p:cNvPr id="7" name="Footer Placeholder 5"/>
          <p:cNvSpPr>
            <a:spLocks noGrp="1"/>
          </p:cNvSpPr>
          <p:nvPr>
            <p:ph type="ftr" sz="quarter" idx="11"/>
          </p:nvPr>
        </p:nvSpPr>
        <p:spPr/>
        <p:txBody>
          <a:bodyPr/>
          <a:lstStyle>
            <a:lvl1pPr>
              <a:defRPr/>
            </a:lvl1pPr>
          </a:lstStyle>
          <a:p>
            <a:pPr>
              <a:defRPr/>
            </a:pPr>
            <a:endParaRPr lang="en-US"/>
          </a:p>
        </p:txBody>
      </p:sp>
      <p:sp>
        <p:nvSpPr>
          <p:cNvPr id="8" name="Slide Number Placeholder 6"/>
          <p:cNvSpPr>
            <a:spLocks noGrp="1"/>
          </p:cNvSpPr>
          <p:nvPr>
            <p:ph type="sldNum" sz="quarter" idx="12"/>
          </p:nvPr>
        </p:nvSpPr>
        <p:spPr/>
        <p:txBody>
          <a:bodyPr/>
          <a:lstStyle>
            <a:lvl1pPr>
              <a:defRPr/>
            </a:lvl1pPr>
          </a:lstStyle>
          <a:p>
            <a:pPr>
              <a:defRPr/>
            </a:pPr>
            <a:fld id="{C2447723-A543-48B7-BE6B-9057D5731591}" type="slidenum">
              <a:rPr lang="en-US" altLang="en-US"/>
              <a:pPr>
                <a:defRPr/>
              </a:pPr>
              <a:t>‹#›</a:t>
            </a:fld>
            <a:endParaRPr lang="en-US" altLang="en-US"/>
          </a:p>
        </p:txBody>
      </p:sp>
    </p:spTree>
    <p:extLst>
      <p:ext uri="{BB962C8B-B14F-4D97-AF65-F5344CB8AC3E}">
        <p14:creationId xmlns:p14="http://schemas.microsoft.com/office/powerpoint/2010/main" val="4276285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1"/>
          <p:cNvSpPr>
            <a:spLocks/>
          </p:cNvSpPr>
          <p:nvPr/>
        </p:nvSpPr>
        <p:spPr bwMode="auto">
          <a:xfrm flipV="1">
            <a:off x="0" y="4910138"/>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Date Placeholder 4"/>
          <p:cNvSpPr>
            <a:spLocks noGrp="1"/>
          </p:cNvSpPr>
          <p:nvPr>
            <p:ph type="dt" sz="half" idx="10"/>
          </p:nvPr>
        </p:nvSpPr>
        <p:spPr/>
        <p:txBody>
          <a:bodyPr/>
          <a:lstStyle>
            <a:lvl1pPr>
              <a:defRPr/>
            </a:lvl1pPr>
          </a:lstStyle>
          <a:p>
            <a:pPr>
              <a:defRPr/>
            </a:pPr>
            <a:endParaRPr lang="en-US"/>
          </a:p>
        </p:txBody>
      </p:sp>
      <p:sp>
        <p:nvSpPr>
          <p:cNvPr id="7" name="Footer Placeholder 5"/>
          <p:cNvSpPr>
            <a:spLocks noGrp="1"/>
          </p:cNvSpPr>
          <p:nvPr>
            <p:ph type="ftr" sz="quarter" idx="11"/>
          </p:nvPr>
        </p:nvSpPr>
        <p:spPr/>
        <p:txBody>
          <a:bodyPr/>
          <a:lstStyle>
            <a:lvl1pPr>
              <a:defRPr/>
            </a:lvl1pPr>
          </a:lstStyle>
          <a:p>
            <a:pPr>
              <a:defRPr/>
            </a:pPr>
            <a:endParaRPr lang="en-US"/>
          </a:p>
        </p:txBody>
      </p:sp>
      <p:sp>
        <p:nvSpPr>
          <p:cNvPr id="8" name="Slide Number Placeholder 6"/>
          <p:cNvSpPr>
            <a:spLocks noGrp="1"/>
          </p:cNvSpPr>
          <p:nvPr>
            <p:ph type="sldNum" sz="quarter" idx="12"/>
          </p:nvPr>
        </p:nvSpPr>
        <p:spPr>
          <a:xfrm>
            <a:off x="511175" y="4983163"/>
            <a:ext cx="585788" cy="365125"/>
          </a:xfrm>
        </p:spPr>
        <p:txBody>
          <a:bodyPr/>
          <a:lstStyle>
            <a:lvl1pPr>
              <a:defRPr/>
            </a:lvl1pPr>
          </a:lstStyle>
          <a:p>
            <a:pPr>
              <a:defRPr/>
            </a:pPr>
            <a:fld id="{EDFFE0EB-B4F6-4081-AA6D-A7A49F9B6C6D}" type="slidenum">
              <a:rPr lang="en-US" altLang="en-US"/>
              <a:pPr>
                <a:defRPr/>
              </a:pPr>
              <a:t>‹#›</a:t>
            </a:fld>
            <a:endParaRPr lang="en-US" altLang="en-US"/>
          </a:p>
        </p:txBody>
      </p:sp>
    </p:spTree>
    <p:extLst>
      <p:ext uri="{BB962C8B-B14F-4D97-AF65-F5344CB8AC3E}">
        <p14:creationId xmlns:p14="http://schemas.microsoft.com/office/powerpoint/2010/main" val="1089000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4" name="Freeform 11"/>
          <p:cNvSpPr>
            <a:spLocks/>
          </p:cNvSpPr>
          <p:nvPr/>
        </p:nvSpPr>
        <p:spPr bwMode="auto">
          <a:xfrm flipV="1">
            <a:off x="0" y="3167063"/>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a:xfrm>
            <a:off x="511175" y="3244850"/>
            <a:ext cx="585788" cy="365125"/>
          </a:xfrm>
        </p:spPr>
        <p:txBody>
          <a:bodyPr/>
          <a:lstStyle>
            <a:lvl1pPr>
              <a:defRPr/>
            </a:lvl1pPr>
          </a:lstStyle>
          <a:p>
            <a:pPr>
              <a:defRPr/>
            </a:pPr>
            <a:fld id="{DDAF81E6-C6C6-4FBA-B28E-2F129442A94B}" type="slidenum">
              <a:rPr lang="en-US" altLang="en-US"/>
              <a:pPr>
                <a:defRPr/>
              </a:pPr>
              <a:t>‹#›</a:t>
            </a:fld>
            <a:endParaRPr lang="en-US" altLang="en-US"/>
          </a:p>
        </p:txBody>
      </p:sp>
    </p:spTree>
    <p:extLst>
      <p:ext uri="{BB962C8B-B14F-4D97-AF65-F5344CB8AC3E}">
        <p14:creationId xmlns:p14="http://schemas.microsoft.com/office/powerpoint/2010/main" val="295512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Freeform 11"/>
          <p:cNvSpPr>
            <a:spLocks/>
          </p:cNvSpPr>
          <p:nvPr/>
        </p:nvSpPr>
        <p:spPr bwMode="auto">
          <a:xfrm flipV="1">
            <a:off x="0" y="3167063"/>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 name="TextBox 5"/>
          <p:cNvSpPr txBox="1">
            <a:spLocks noChangeArrowheads="1"/>
          </p:cNvSpPr>
          <p:nvPr/>
        </p:nvSpPr>
        <p:spPr bwMode="auto">
          <a:xfrm>
            <a:off x="1808163" y="647700"/>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smtClean="0">
                <a:solidFill>
                  <a:schemeClr val="accent1"/>
                </a:solidFill>
                <a:latin typeface="Arial" panose="020B0604020202020204" pitchFamily="34" charset="0"/>
              </a:rPr>
              <a:t>“</a:t>
            </a:r>
          </a:p>
        </p:txBody>
      </p:sp>
      <p:sp>
        <p:nvSpPr>
          <p:cNvPr id="7" name="TextBox 62"/>
          <p:cNvSpPr txBox="1">
            <a:spLocks noChangeArrowheads="1"/>
          </p:cNvSpPr>
          <p:nvPr/>
        </p:nvSpPr>
        <p:spPr bwMode="auto">
          <a:xfrm>
            <a:off x="8169275" y="290512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smtClean="0">
                <a:solidFill>
                  <a:schemeClr val="accent1"/>
                </a:solidFill>
                <a:latin typeface="Arial" panose="020B0604020202020204" pitchFamily="34" charset="0"/>
              </a:rPr>
              <a:t>”</a:t>
            </a:r>
          </a:p>
        </p:txBody>
      </p:sp>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8" name="Date Placeholder 3"/>
          <p:cNvSpPr>
            <a:spLocks noGrp="1"/>
          </p:cNvSpPr>
          <p:nvPr>
            <p:ph type="dt" sz="half" idx="14"/>
          </p:nvPr>
        </p:nvSpPr>
        <p:spPr/>
        <p:txBody>
          <a:bodyPr/>
          <a:lstStyle>
            <a:lvl1pPr>
              <a:defRPr/>
            </a:lvl1pPr>
          </a:lstStyle>
          <a:p>
            <a:pPr>
              <a:defRPr/>
            </a:pPr>
            <a:endParaRPr lang="en-US"/>
          </a:p>
        </p:txBody>
      </p:sp>
      <p:sp>
        <p:nvSpPr>
          <p:cNvPr id="9" name="Footer Placeholder 4"/>
          <p:cNvSpPr>
            <a:spLocks noGrp="1"/>
          </p:cNvSpPr>
          <p:nvPr>
            <p:ph type="ftr" sz="quarter" idx="15"/>
          </p:nvPr>
        </p:nvSpPr>
        <p:spPr/>
        <p:txBody>
          <a:bodyPr/>
          <a:lstStyle>
            <a:lvl1pPr>
              <a:defRPr/>
            </a:lvl1pPr>
          </a:lstStyle>
          <a:p>
            <a:pPr>
              <a:defRPr/>
            </a:pPr>
            <a:endParaRPr lang="en-US"/>
          </a:p>
        </p:txBody>
      </p:sp>
      <p:sp>
        <p:nvSpPr>
          <p:cNvPr id="10" name="Slide Number Placeholder 5"/>
          <p:cNvSpPr>
            <a:spLocks noGrp="1"/>
          </p:cNvSpPr>
          <p:nvPr>
            <p:ph type="sldNum" sz="quarter" idx="16"/>
          </p:nvPr>
        </p:nvSpPr>
        <p:spPr>
          <a:xfrm>
            <a:off x="511175" y="3244850"/>
            <a:ext cx="585788" cy="365125"/>
          </a:xfrm>
        </p:spPr>
        <p:txBody>
          <a:bodyPr/>
          <a:lstStyle>
            <a:lvl1pPr>
              <a:defRPr/>
            </a:lvl1pPr>
          </a:lstStyle>
          <a:p>
            <a:pPr>
              <a:defRPr/>
            </a:pPr>
            <a:fld id="{6D2F8ABC-2A5B-4B63-8ECA-5110F7A1E59B}" type="slidenum">
              <a:rPr lang="en-US" altLang="en-US"/>
              <a:pPr>
                <a:defRPr/>
              </a:pPr>
              <a:t>‹#›</a:t>
            </a:fld>
            <a:endParaRPr lang="en-US" altLang="en-US"/>
          </a:p>
        </p:txBody>
      </p:sp>
    </p:spTree>
    <p:extLst>
      <p:ext uri="{BB962C8B-B14F-4D97-AF65-F5344CB8AC3E}">
        <p14:creationId xmlns:p14="http://schemas.microsoft.com/office/powerpoint/2010/main" val="11856617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5" name="Freeform 11"/>
          <p:cNvSpPr>
            <a:spLocks/>
          </p:cNvSpPr>
          <p:nvPr/>
        </p:nvSpPr>
        <p:spPr bwMode="auto">
          <a:xfrm flipV="1">
            <a:off x="0" y="4910138"/>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rtlCol="0">
            <a:normAutofit/>
          </a:bodyPr>
          <a:lstStyle>
            <a:lvl1pPr>
              <a:buNone/>
              <a:defRPr lang="en-US">
                <a:solidFill>
                  <a:schemeClr val="tx1">
                    <a:lumMod val="65000"/>
                    <a:lumOff val="35000"/>
                  </a:schemeClr>
                </a:solidFill>
              </a:defRPr>
            </a:lvl1pPr>
          </a:lstStyle>
          <a:p>
            <a:pPr lvl="0"/>
            <a:r>
              <a:rPr lang="en-US" smtClean="0"/>
              <a:t>Edit Master text styles</a:t>
            </a:r>
          </a:p>
        </p:txBody>
      </p:sp>
      <p:sp>
        <p:nvSpPr>
          <p:cNvPr id="6" name="Date Placeholder 4"/>
          <p:cNvSpPr>
            <a:spLocks noGrp="1"/>
          </p:cNvSpPr>
          <p:nvPr>
            <p:ph type="dt" sz="half" idx="10"/>
          </p:nvPr>
        </p:nvSpPr>
        <p:spPr/>
        <p:txBody>
          <a:bodyPr/>
          <a:lstStyle>
            <a:lvl1pPr>
              <a:defRPr/>
            </a:lvl1pPr>
          </a:lstStyle>
          <a:p>
            <a:pPr>
              <a:defRPr/>
            </a:pPr>
            <a:endParaRPr lang="en-US"/>
          </a:p>
        </p:txBody>
      </p:sp>
      <p:sp>
        <p:nvSpPr>
          <p:cNvPr id="7" name="Footer Placeholder 5"/>
          <p:cNvSpPr>
            <a:spLocks noGrp="1"/>
          </p:cNvSpPr>
          <p:nvPr>
            <p:ph type="ftr" sz="quarter" idx="11"/>
          </p:nvPr>
        </p:nvSpPr>
        <p:spPr/>
        <p:txBody>
          <a:bodyPr/>
          <a:lstStyle>
            <a:lvl1pPr>
              <a:defRPr/>
            </a:lvl1pPr>
          </a:lstStyle>
          <a:p>
            <a:pPr>
              <a:defRPr/>
            </a:pPr>
            <a:endParaRPr lang="en-US"/>
          </a:p>
        </p:txBody>
      </p:sp>
      <p:sp>
        <p:nvSpPr>
          <p:cNvPr id="8" name="Slide Number Placeholder 6"/>
          <p:cNvSpPr>
            <a:spLocks noGrp="1"/>
          </p:cNvSpPr>
          <p:nvPr>
            <p:ph type="sldNum" sz="quarter" idx="12"/>
          </p:nvPr>
        </p:nvSpPr>
        <p:spPr>
          <a:xfrm>
            <a:off x="511175" y="4983163"/>
            <a:ext cx="585788" cy="365125"/>
          </a:xfrm>
        </p:spPr>
        <p:txBody>
          <a:bodyPr/>
          <a:lstStyle>
            <a:lvl1pPr>
              <a:defRPr/>
            </a:lvl1pPr>
          </a:lstStyle>
          <a:p>
            <a:pPr>
              <a:defRPr/>
            </a:pPr>
            <a:fld id="{0434D982-52AD-426F-9918-83C0D0CB6613}" type="slidenum">
              <a:rPr lang="en-US" altLang="en-US"/>
              <a:pPr>
                <a:defRPr/>
              </a:pPr>
              <a:t>‹#›</a:t>
            </a:fld>
            <a:endParaRPr lang="en-US" altLang="en-US"/>
          </a:p>
        </p:txBody>
      </p:sp>
    </p:spTree>
    <p:extLst>
      <p:ext uri="{BB962C8B-B14F-4D97-AF65-F5344CB8AC3E}">
        <p14:creationId xmlns:p14="http://schemas.microsoft.com/office/powerpoint/2010/main" val="21416671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Freeform 11"/>
          <p:cNvSpPr>
            <a:spLocks/>
          </p:cNvSpPr>
          <p:nvPr/>
        </p:nvSpPr>
        <p:spPr bwMode="auto">
          <a:xfrm flipV="1">
            <a:off x="0" y="4910138"/>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 name="TextBox 5"/>
          <p:cNvSpPr txBox="1">
            <a:spLocks noChangeArrowheads="1"/>
          </p:cNvSpPr>
          <p:nvPr/>
        </p:nvSpPr>
        <p:spPr bwMode="auto">
          <a:xfrm>
            <a:off x="1808163" y="647700"/>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smtClean="0">
                <a:solidFill>
                  <a:schemeClr val="accent1"/>
                </a:solidFill>
                <a:latin typeface="Arial" panose="020B0604020202020204" pitchFamily="34" charset="0"/>
              </a:rPr>
              <a:t>“</a:t>
            </a:r>
          </a:p>
        </p:txBody>
      </p:sp>
      <p:sp>
        <p:nvSpPr>
          <p:cNvPr id="7" name="TextBox 62"/>
          <p:cNvSpPr txBox="1">
            <a:spLocks noChangeArrowheads="1"/>
          </p:cNvSpPr>
          <p:nvPr/>
        </p:nvSpPr>
        <p:spPr bwMode="auto">
          <a:xfrm>
            <a:off x="8169275" y="290512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r>
              <a:rPr lang="en-US" altLang="en-US" sz="8000" smtClean="0">
                <a:solidFill>
                  <a:schemeClr val="accent1"/>
                </a:solidFill>
                <a:latin typeface="Arial" panose="020B0604020202020204" pitchFamily="34" charset="0"/>
              </a:rPr>
              <a:t>”</a:t>
            </a:r>
          </a:p>
        </p:txBody>
      </p:sp>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1942415" y="5181600"/>
            <a:ext cx="6688292" cy="729622"/>
          </a:xfrm>
        </p:spPr>
        <p:txBody>
          <a:bodyPr rtlCol="0">
            <a:normAutofit/>
          </a:bodyPr>
          <a:lstStyle>
            <a:lvl1pPr>
              <a:buNone/>
              <a:defRPr lang="en-US">
                <a:solidFill>
                  <a:schemeClr val="tx1">
                    <a:lumMod val="65000"/>
                    <a:lumOff val="35000"/>
                  </a:schemeClr>
                </a:solidFill>
              </a:defRPr>
            </a:lvl1pPr>
          </a:lstStyle>
          <a:p>
            <a:pPr lvl="0"/>
            <a:r>
              <a:rPr lang="en-US" smtClean="0"/>
              <a:t>Edit Master text styles</a:t>
            </a:r>
          </a:p>
        </p:txBody>
      </p:sp>
      <p:sp>
        <p:nvSpPr>
          <p:cNvPr id="8" name="Date Placeholder 4"/>
          <p:cNvSpPr>
            <a:spLocks noGrp="1"/>
          </p:cNvSpPr>
          <p:nvPr>
            <p:ph type="dt" sz="half" idx="14"/>
          </p:nvPr>
        </p:nvSpPr>
        <p:spPr/>
        <p:txBody>
          <a:bodyPr/>
          <a:lstStyle>
            <a:lvl1pPr>
              <a:defRPr/>
            </a:lvl1pPr>
          </a:lstStyle>
          <a:p>
            <a:pPr>
              <a:defRPr/>
            </a:pPr>
            <a:endParaRPr lang="en-US"/>
          </a:p>
        </p:txBody>
      </p:sp>
      <p:sp>
        <p:nvSpPr>
          <p:cNvPr id="9" name="Footer Placeholder 5"/>
          <p:cNvSpPr>
            <a:spLocks noGrp="1"/>
          </p:cNvSpPr>
          <p:nvPr>
            <p:ph type="ftr" sz="quarter" idx="15"/>
          </p:nvPr>
        </p:nvSpPr>
        <p:spPr/>
        <p:txBody>
          <a:bodyPr/>
          <a:lstStyle>
            <a:lvl1pPr>
              <a:defRPr/>
            </a:lvl1pPr>
          </a:lstStyle>
          <a:p>
            <a:pPr>
              <a:defRPr/>
            </a:pPr>
            <a:endParaRPr lang="en-US"/>
          </a:p>
        </p:txBody>
      </p:sp>
      <p:sp>
        <p:nvSpPr>
          <p:cNvPr id="10" name="Slide Number Placeholder 6"/>
          <p:cNvSpPr>
            <a:spLocks noGrp="1"/>
          </p:cNvSpPr>
          <p:nvPr>
            <p:ph type="sldNum" sz="quarter" idx="16"/>
          </p:nvPr>
        </p:nvSpPr>
        <p:spPr>
          <a:xfrm>
            <a:off x="511175" y="4983163"/>
            <a:ext cx="585788" cy="365125"/>
          </a:xfrm>
        </p:spPr>
        <p:txBody>
          <a:bodyPr/>
          <a:lstStyle>
            <a:lvl1pPr>
              <a:defRPr/>
            </a:lvl1pPr>
          </a:lstStyle>
          <a:p>
            <a:pPr>
              <a:defRPr/>
            </a:pPr>
            <a:fld id="{3FB8ACF3-E50F-4A68-AC65-6CB9C18C08D4}" type="slidenum">
              <a:rPr lang="en-US" altLang="en-US"/>
              <a:pPr>
                <a:defRPr/>
              </a:pPr>
              <a:t>‹#›</a:t>
            </a:fld>
            <a:endParaRPr lang="en-US" altLang="en-US"/>
          </a:p>
        </p:txBody>
      </p:sp>
    </p:spTree>
    <p:extLst>
      <p:ext uri="{BB962C8B-B14F-4D97-AF65-F5344CB8AC3E}">
        <p14:creationId xmlns:p14="http://schemas.microsoft.com/office/powerpoint/2010/main" val="2888555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5" name="Freeform 11"/>
          <p:cNvSpPr>
            <a:spLocks/>
          </p:cNvSpPr>
          <p:nvPr/>
        </p:nvSpPr>
        <p:spPr bwMode="auto">
          <a:xfrm flipV="1">
            <a:off x="0" y="4910138"/>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1942415" y="5181600"/>
            <a:ext cx="6591985" cy="729622"/>
          </a:xfrm>
        </p:spPr>
        <p:txBody>
          <a:bodyPr rtlCol="0">
            <a:normAutofit/>
          </a:bodyPr>
          <a:lstStyle>
            <a:lvl1pPr>
              <a:buNone/>
              <a:defRPr lang="en-US">
                <a:solidFill>
                  <a:schemeClr val="tx1">
                    <a:lumMod val="65000"/>
                    <a:lumOff val="35000"/>
                  </a:schemeClr>
                </a:solidFill>
              </a:defRPr>
            </a:lvl1pPr>
          </a:lstStyle>
          <a:p>
            <a:pPr lvl="0"/>
            <a:r>
              <a:rPr lang="en-US" smtClean="0"/>
              <a:t>Edit Master text styles</a:t>
            </a:r>
          </a:p>
        </p:txBody>
      </p:sp>
      <p:sp>
        <p:nvSpPr>
          <p:cNvPr id="6" name="Date Placeholder 4"/>
          <p:cNvSpPr>
            <a:spLocks noGrp="1"/>
          </p:cNvSpPr>
          <p:nvPr>
            <p:ph type="dt" sz="half" idx="14"/>
          </p:nvPr>
        </p:nvSpPr>
        <p:spPr/>
        <p:txBody>
          <a:bodyPr/>
          <a:lstStyle>
            <a:lvl1pPr>
              <a:defRPr/>
            </a:lvl1pPr>
          </a:lstStyle>
          <a:p>
            <a:pPr>
              <a:defRPr/>
            </a:pPr>
            <a:endParaRPr lang="en-US"/>
          </a:p>
        </p:txBody>
      </p:sp>
      <p:sp>
        <p:nvSpPr>
          <p:cNvPr id="7" name="Footer Placeholder 5"/>
          <p:cNvSpPr>
            <a:spLocks noGrp="1"/>
          </p:cNvSpPr>
          <p:nvPr>
            <p:ph type="ftr" sz="quarter" idx="15"/>
          </p:nvPr>
        </p:nvSpPr>
        <p:spPr/>
        <p:txBody>
          <a:bodyPr/>
          <a:lstStyle>
            <a:lvl1pPr>
              <a:defRPr/>
            </a:lvl1pPr>
          </a:lstStyle>
          <a:p>
            <a:pPr>
              <a:defRPr/>
            </a:pPr>
            <a:endParaRPr lang="en-US"/>
          </a:p>
        </p:txBody>
      </p:sp>
      <p:sp>
        <p:nvSpPr>
          <p:cNvPr id="8" name="Slide Number Placeholder 6"/>
          <p:cNvSpPr>
            <a:spLocks noGrp="1"/>
          </p:cNvSpPr>
          <p:nvPr>
            <p:ph type="sldNum" sz="quarter" idx="16"/>
          </p:nvPr>
        </p:nvSpPr>
        <p:spPr>
          <a:xfrm>
            <a:off x="511175" y="4983163"/>
            <a:ext cx="585788" cy="365125"/>
          </a:xfrm>
        </p:spPr>
        <p:txBody>
          <a:bodyPr/>
          <a:lstStyle>
            <a:lvl1pPr>
              <a:defRPr/>
            </a:lvl1pPr>
          </a:lstStyle>
          <a:p>
            <a:pPr>
              <a:defRPr/>
            </a:pPr>
            <a:fld id="{8C02E0F3-7951-4380-B092-F54E143AC8DD}" type="slidenum">
              <a:rPr lang="en-US" altLang="en-US"/>
              <a:pPr>
                <a:defRPr/>
              </a:pPr>
              <a:t>‹#›</a:t>
            </a:fld>
            <a:endParaRPr lang="en-US" altLang="en-US"/>
          </a:p>
        </p:txBody>
      </p:sp>
    </p:spTree>
    <p:extLst>
      <p:ext uri="{BB962C8B-B14F-4D97-AF65-F5344CB8AC3E}">
        <p14:creationId xmlns:p14="http://schemas.microsoft.com/office/powerpoint/2010/main" val="1692506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2168645C-F5F0-48ED-BFAA-C51E5731D2CC}" type="slidenum">
              <a:rPr lang="en-US" altLang="en-US"/>
              <a:pPr>
                <a:defRPr/>
              </a:pPr>
              <a:t>‹#›</a:t>
            </a:fld>
            <a:endParaRPr lang="en-US" altLang="en-US"/>
          </a:p>
        </p:txBody>
      </p:sp>
    </p:spTree>
    <p:extLst>
      <p:ext uri="{BB962C8B-B14F-4D97-AF65-F5344CB8AC3E}">
        <p14:creationId xmlns:p14="http://schemas.microsoft.com/office/powerpoint/2010/main" val="3286409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Freeform 11"/>
          <p:cNvSpPr>
            <a:spLocks/>
          </p:cNvSpPr>
          <p:nvPr/>
        </p:nvSpPr>
        <p:spPr bwMode="auto">
          <a:xfrm flipV="1">
            <a:off x="0" y="711200"/>
            <a:ext cx="1358900" cy="508000"/>
          </a:xfrm>
          <a:custGeom>
            <a:avLst/>
            <a:gdLst>
              <a:gd name="T0" fmla="*/ 233511534 w 7908"/>
              <a:gd name="T1" fmla="*/ 12113514 h 10000"/>
              <a:gd name="T2" fmla="*/ 194150002 w 7908"/>
              <a:gd name="T3" fmla="*/ 485140 h 10000"/>
              <a:gd name="T4" fmla="*/ 193293730 w 7908"/>
              <a:gd name="T5" fmla="*/ 242570 h 10000"/>
              <a:gd name="T6" fmla="*/ 190842796 w 7908"/>
              <a:gd name="T7" fmla="*/ 0 h 10000"/>
              <a:gd name="T8" fmla="*/ 175251704 w 7908"/>
              <a:gd name="T9" fmla="*/ 0 h 10000"/>
              <a:gd name="T10" fmla="*/ 0 w 7908"/>
              <a:gd name="T11" fmla="*/ 160020 h 10000"/>
              <a:gd name="T12" fmla="*/ 0 w 7908"/>
              <a:gd name="T13" fmla="*/ 25806400 h 10000"/>
              <a:gd name="T14" fmla="*/ 175251704 w 7908"/>
              <a:gd name="T15" fmla="*/ 25682550 h 10000"/>
              <a:gd name="T16" fmla="*/ 190842796 w 7908"/>
              <a:gd name="T17" fmla="*/ 25682550 h 10000"/>
              <a:gd name="T18" fmla="*/ 193293730 w 7908"/>
              <a:gd name="T19" fmla="*/ 25442520 h 10000"/>
              <a:gd name="T20" fmla="*/ 194150002 w 7908"/>
              <a:gd name="T21" fmla="*/ 25197359 h 10000"/>
              <a:gd name="T22" fmla="*/ 233511534 w 7908"/>
              <a:gd name="T23" fmla="*/ 13568985 h 10000"/>
              <a:gd name="T24" fmla="*/ 233511534 w 7908"/>
              <a:gd name="T25" fmla="*/ 12113514 h 1000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Vertical Title 1"/>
          <p:cNvSpPr>
            <a:spLocks noGrp="1"/>
          </p:cNvSpPr>
          <p:nvPr>
            <p:ph type="title" orient="vert"/>
          </p:nvPr>
        </p:nvSpPr>
        <p:spPr>
          <a:xfrm>
            <a:off x="6878535" y="627406"/>
            <a:ext cx="1656132"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487321DA-0B28-458C-8A68-AF0F2C60ACE9}" type="slidenum">
              <a:rPr lang="en-US" altLang="en-US"/>
              <a:pPr>
                <a:defRPr/>
              </a:pPr>
              <a:t>‹#›</a:t>
            </a:fld>
            <a:endParaRPr lang="en-US" altLang="en-US"/>
          </a:p>
        </p:txBody>
      </p:sp>
    </p:spTree>
    <p:extLst>
      <p:ext uri="{BB962C8B-B14F-4D97-AF65-F5344CB8AC3E}">
        <p14:creationId xmlns:p14="http://schemas.microsoft.com/office/powerpoint/2010/main" val="4153815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0" y="533400"/>
            <a:ext cx="76962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762000" y="1905000"/>
            <a:ext cx="3771900" cy="4038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86300" y="1905000"/>
            <a:ext cx="3771900" cy="4038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1"/>
          <p:cNvSpPr>
            <a:spLocks noGrp="1" noChangeArrowheads="1"/>
          </p:cNvSpPr>
          <p:nvPr>
            <p:ph type="dt" sz="half" idx="10"/>
          </p:nvPr>
        </p:nvSpPr>
        <p:spPr/>
        <p:txBody>
          <a:bodyPr/>
          <a:lstStyle>
            <a:lvl1pPr>
              <a:defRPr/>
            </a:lvl1pPr>
          </a:lstStyle>
          <a:p>
            <a:pPr>
              <a:defRPr/>
            </a:pPr>
            <a:endParaRPr lang="en-GB"/>
          </a:p>
        </p:txBody>
      </p:sp>
      <p:sp>
        <p:nvSpPr>
          <p:cNvPr id="6" name="Footer Placeholder 12"/>
          <p:cNvSpPr>
            <a:spLocks noGrp="1" noChangeArrowheads="1"/>
          </p:cNvSpPr>
          <p:nvPr>
            <p:ph type="ftr" sz="quarter" idx="11"/>
          </p:nvPr>
        </p:nvSpPr>
        <p:spPr/>
        <p:txBody>
          <a:bodyPr/>
          <a:lstStyle>
            <a:lvl1pPr>
              <a:defRPr/>
            </a:lvl1pPr>
          </a:lstStyle>
          <a:p>
            <a:pPr>
              <a:defRPr/>
            </a:pPr>
            <a:endParaRPr lang="en-GB"/>
          </a:p>
        </p:txBody>
      </p:sp>
      <p:sp>
        <p:nvSpPr>
          <p:cNvPr id="7" name="Slide Number Placeholder 13"/>
          <p:cNvSpPr>
            <a:spLocks noGrp="1" noChangeArrowheads="1"/>
          </p:cNvSpPr>
          <p:nvPr>
            <p:ph type="sldNum" sz="quarter" idx="12"/>
          </p:nvPr>
        </p:nvSpPr>
        <p:spPr/>
        <p:txBody>
          <a:bodyPr/>
          <a:lstStyle>
            <a:lvl1pPr>
              <a:defRPr/>
            </a:lvl1pPr>
          </a:lstStyle>
          <a:p>
            <a:pPr>
              <a:defRPr/>
            </a:pPr>
            <a:fld id="{09CA1E74-AE0A-445E-B2FE-25412A1104D9}" type="slidenum">
              <a:rPr lang="en-GB" altLang="en-US"/>
              <a:pPr>
                <a:defRPr/>
              </a:pPr>
              <a:t>‹#›</a:t>
            </a:fld>
            <a:endParaRPr lang="en-GB" altLang="en-US"/>
          </a:p>
        </p:txBody>
      </p:sp>
    </p:spTree>
    <p:extLst>
      <p:ext uri="{BB962C8B-B14F-4D97-AF65-F5344CB8AC3E}">
        <p14:creationId xmlns:p14="http://schemas.microsoft.com/office/powerpoint/2010/main" val="153003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grpSp>
        <p:nvGrpSpPr>
          <p:cNvPr id="1026" name="Group 35"/>
          <p:cNvGrpSpPr>
            <a:grpSpLocks/>
          </p:cNvGrpSpPr>
          <p:nvPr/>
        </p:nvGrpSpPr>
        <p:grpSpPr bwMode="auto">
          <a:xfrm>
            <a:off x="0" y="228600"/>
            <a:ext cx="1981200" cy="6638925"/>
            <a:chOff x="2487613" y="285750"/>
            <a:chExt cx="2428875" cy="5654676"/>
          </a:xfrm>
        </p:grpSpPr>
        <p:sp>
          <p:nvSpPr>
            <p:cNvPr id="1046" name="Freeform 11"/>
            <p:cNvSpPr>
              <a:spLocks/>
            </p:cNvSpPr>
            <p:nvPr/>
          </p:nvSpPr>
          <p:spPr bwMode="auto">
            <a:xfrm>
              <a:off x="2487613" y="2284413"/>
              <a:ext cx="85725" cy="533400"/>
            </a:xfrm>
            <a:custGeom>
              <a:avLst/>
              <a:gdLst>
                <a:gd name="T0" fmla="*/ 334035256 w 22"/>
                <a:gd name="T1" fmla="*/ 2092026176 h 136"/>
                <a:gd name="T2" fmla="*/ 258117975 w 22"/>
                <a:gd name="T3" fmla="*/ 1230604787 h 136"/>
                <a:gd name="T4" fmla="*/ 0 w 22"/>
                <a:gd name="T5" fmla="*/ 0 h 136"/>
                <a:gd name="T6" fmla="*/ 0 w 22"/>
                <a:gd name="T7" fmla="*/ 538388859 h 136"/>
                <a:gd name="T8" fmla="*/ 303669123 w 22"/>
                <a:gd name="T9" fmla="*/ 1907434478 h 136"/>
                <a:gd name="T10" fmla="*/ 334035256 w 22"/>
                <a:gd name="T11" fmla="*/ 2092026176 h 1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7" name="Freeform 12"/>
            <p:cNvSpPr>
              <a:spLocks/>
            </p:cNvSpPr>
            <p:nvPr/>
          </p:nvSpPr>
          <p:spPr bwMode="auto">
            <a:xfrm>
              <a:off x="2597151" y="2779713"/>
              <a:ext cx="550863" cy="1978025"/>
            </a:xfrm>
            <a:custGeom>
              <a:avLst/>
              <a:gdLst>
                <a:gd name="T0" fmla="*/ 1331463414 w 140"/>
                <a:gd name="T1" fmla="*/ 2147483646 h 504"/>
                <a:gd name="T2" fmla="*/ 2147483646 w 140"/>
                <a:gd name="T3" fmla="*/ 2147483646 h 504"/>
                <a:gd name="T4" fmla="*/ 2147483646 w 140"/>
                <a:gd name="T5" fmla="*/ 2147483646 h 504"/>
                <a:gd name="T6" fmla="*/ 1470804210 w 140"/>
                <a:gd name="T7" fmla="*/ 2147483646 h 504"/>
                <a:gd name="T8" fmla="*/ 0 w 140"/>
                <a:gd name="T9" fmla="*/ 0 h 504"/>
                <a:gd name="T10" fmla="*/ 92891241 w 140"/>
                <a:gd name="T11" fmla="*/ 939577574 h 504"/>
                <a:gd name="T12" fmla="*/ 1331463414 w 140"/>
                <a:gd name="T13" fmla="*/ 2147483646 h 50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8" name="Freeform 13"/>
            <p:cNvSpPr>
              <a:spLocks/>
            </p:cNvSpPr>
            <p:nvPr/>
          </p:nvSpPr>
          <p:spPr bwMode="auto">
            <a:xfrm>
              <a:off x="3175001" y="4730750"/>
              <a:ext cx="519113" cy="1209675"/>
            </a:xfrm>
            <a:custGeom>
              <a:avLst/>
              <a:gdLst>
                <a:gd name="T0" fmla="*/ 123725864 w 132"/>
                <a:gd name="T1" fmla="*/ 339357040 h 308"/>
                <a:gd name="T2" fmla="*/ 0 w 132"/>
                <a:gd name="T3" fmla="*/ 0 h 308"/>
                <a:gd name="T4" fmla="*/ 0 w 132"/>
                <a:gd name="T5" fmla="*/ 447336244 h 308"/>
                <a:gd name="T6" fmla="*/ 1051683611 w 132"/>
                <a:gd name="T7" fmla="*/ 2147483646 h 308"/>
                <a:gd name="T8" fmla="*/ 1902309252 w 132"/>
                <a:gd name="T9" fmla="*/ 2147483646 h 308"/>
                <a:gd name="T10" fmla="*/ 2041502324 w 132"/>
                <a:gd name="T11" fmla="*/ 2147483646 h 308"/>
                <a:gd name="T12" fmla="*/ 1190876683 w 132"/>
                <a:gd name="T13" fmla="*/ 2147483646 h 308"/>
                <a:gd name="T14" fmla="*/ 123725864 w 132"/>
                <a:gd name="T15" fmla="*/ 339357040 h 30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9" name="Freeform 14"/>
            <p:cNvSpPr>
              <a:spLocks/>
            </p:cNvSpPr>
            <p:nvPr/>
          </p:nvSpPr>
          <p:spPr bwMode="auto">
            <a:xfrm>
              <a:off x="3305176" y="5630863"/>
              <a:ext cx="146050" cy="309563"/>
            </a:xfrm>
            <a:custGeom>
              <a:avLst/>
              <a:gdLst>
                <a:gd name="T0" fmla="*/ 436271086 w 37"/>
                <a:gd name="T1" fmla="*/ 1213028493 h 79"/>
                <a:gd name="T2" fmla="*/ 576502770 w 37"/>
                <a:gd name="T3" fmla="*/ 1213028493 h 79"/>
                <a:gd name="T4" fmla="*/ 0 w 37"/>
                <a:gd name="T5" fmla="*/ 0 h 79"/>
                <a:gd name="T6" fmla="*/ 436271086 w 37"/>
                <a:gd name="T7" fmla="*/ 1213028493 h 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0" name="Freeform 15"/>
            <p:cNvSpPr>
              <a:spLocks/>
            </p:cNvSpPr>
            <p:nvPr/>
          </p:nvSpPr>
          <p:spPr bwMode="auto">
            <a:xfrm>
              <a:off x="2573338" y="2817813"/>
              <a:ext cx="700088" cy="2835275"/>
            </a:xfrm>
            <a:custGeom>
              <a:avLst/>
              <a:gdLst>
                <a:gd name="T0" fmla="*/ 2147483646 w 178"/>
                <a:gd name="T1" fmla="*/ 2147483646 h 722"/>
                <a:gd name="T2" fmla="*/ 1794416005 w 178"/>
                <a:gd name="T3" fmla="*/ 2147483646 h 722"/>
                <a:gd name="T4" fmla="*/ 618763733 w 178"/>
                <a:gd name="T5" fmla="*/ 2147483646 h 722"/>
                <a:gd name="T6" fmla="*/ 185629513 w 178"/>
                <a:gd name="T7" fmla="*/ 786478582 h 722"/>
                <a:gd name="T8" fmla="*/ 0 w 178"/>
                <a:gd name="T9" fmla="*/ 0 h 722"/>
                <a:gd name="T10" fmla="*/ 510482144 w 178"/>
                <a:gd name="T11" fmla="*/ 2147483646 h 722"/>
                <a:gd name="T12" fmla="*/ 1655192887 w 178"/>
                <a:gd name="T13" fmla="*/ 2147483646 h 722"/>
                <a:gd name="T14" fmla="*/ 2147483646 w 178"/>
                <a:gd name="T15" fmla="*/ 2147483646 h 722"/>
                <a:gd name="T16" fmla="*/ 2147483646 w 178"/>
                <a:gd name="T17" fmla="*/ 2147483646 h 722"/>
                <a:gd name="T18" fmla="*/ 2147483646 w 178"/>
                <a:gd name="T19" fmla="*/ 2147483646 h 722"/>
                <a:gd name="T20" fmla="*/ 2147483646 w 178"/>
                <a:gd name="T21" fmla="*/ 2147483646 h 72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1" name="Freeform 16"/>
            <p:cNvSpPr>
              <a:spLocks/>
            </p:cNvSpPr>
            <p:nvPr/>
          </p:nvSpPr>
          <p:spPr bwMode="auto">
            <a:xfrm>
              <a:off x="2506663" y="285750"/>
              <a:ext cx="90488" cy="2493963"/>
            </a:xfrm>
            <a:custGeom>
              <a:avLst/>
              <a:gdLst>
                <a:gd name="T0" fmla="*/ 170263008 w 23"/>
                <a:gd name="T1" fmla="*/ 2147483646 h 635"/>
                <a:gd name="T2" fmla="*/ 185740390 w 23"/>
                <a:gd name="T3" fmla="*/ 2147483646 h 635"/>
                <a:gd name="T4" fmla="*/ 340526015 w 23"/>
                <a:gd name="T5" fmla="*/ 2147483646 h 635"/>
                <a:gd name="T6" fmla="*/ 356003398 w 23"/>
                <a:gd name="T7" fmla="*/ 2147483646 h 635"/>
                <a:gd name="T8" fmla="*/ 263131235 w 23"/>
                <a:gd name="T9" fmla="*/ 2147483646 h 635"/>
                <a:gd name="T10" fmla="*/ 77390846 w 23"/>
                <a:gd name="T11" fmla="*/ 2147483646 h 635"/>
                <a:gd name="T12" fmla="*/ 232176471 w 23"/>
                <a:gd name="T13" fmla="*/ 0 h 635"/>
                <a:gd name="T14" fmla="*/ 185740390 w 23"/>
                <a:gd name="T15" fmla="*/ 0 h 635"/>
                <a:gd name="T16" fmla="*/ 15477382 w 23"/>
                <a:gd name="T17" fmla="*/ 2147483646 h 635"/>
                <a:gd name="T18" fmla="*/ 170263008 w 23"/>
                <a:gd name="T19" fmla="*/ 2147483646 h 63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2" name="Freeform 17"/>
            <p:cNvSpPr>
              <a:spLocks/>
            </p:cNvSpPr>
            <p:nvPr/>
          </p:nvSpPr>
          <p:spPr bwMode="auto">
            <a:xfrm>
              <a:off x="2554288" y="2598738"/>
              <a:ext cx="66675" cy="420688"/>
            </a:xfrm>
            <a:custGeom>
              <a:avLst/>
              <a:gdLst>
                <a:gd name="T0" fmla="*/ 0 w 17"/>
                <a:gd name="T1" fmla="*/ 0 h 107"/>
                <a:gd name="T2" fmla="*/ 76911574 w 17"/>
                <a:gd name="T3" fmla="*/ 865646159 h 107"/>
                <a:gd name="T4" fmla="*/ 261503272 w 17"/>
                <a:gd name="T5" fmla="*/ 1654003676 h 107"/>
                <a:gd name="T6" fmla="*/ 169209384 w 17"/>
                <a:gd name="T7" fmla="*/ 711068875 h 107"/>
                <a:gd name="T8" fmla="*/ 153827069 w 17"/>
                <a:gd name="T9" fmla="*/ 664694903 h 107"/>
                <a:gd name="T10" fmla="*/ 0 w 17"/>
                <a:gd name="T11" fmla="*/ 0 h 10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3" name="Freeform 18"/>
            <p:cNvSpPr>
              <a:spLocks/>
            </p:cNvSpPr>
            <p:nvPr/>
          </p:nvSpPr>
          <p:spPr bwMode="auto">
            <a:xfrm>
              <a:off x="3143251" y="4757738"/>
              <a:ext cx="161925" cy="873125"/>
            </a:xfrm>
            <a:custGeom>
              <a:avLst/>
              <a:gdLst>
                <a:gd name="T0" fmla="*/ 0 w 41"/>
                <a:gd name="T1" fmla="*/ 0 h 222"/>
                <a:gd name="T2" fmla="*/ 77988609 w 41"/>
                <a:gd name="T3" fmla="*/ 1438567829 h 222"/>
                <a:gd name="T4" fmla="*/ 265162061 w 41"/>
                <a:gd name="T5" fmla="*/ 2147483646 h 222"/>
                <a:gd name="T6" fmla="*/ 374342954 w 41"/>
                <a:gd name="T7" fmla="*/ 2147483646 h 222"/>
                <a:gd name="T8" fmla="*/ 639505015 w 41"/>
                <a:gd name="T9" fmla="*/ 2147483646 h 222"/>
                <a:gd name="T10" fmla="*/ 592712640 w 41"/>
                <a:gd name="T11" fmla="*/ 2147483646 h 222"/>
                <a:gd name="T12" fmla="*/ 202769594 w 41"/>
                <a:gd name="T13" fmla="*/ 1423099358 h 222"/>
                <a:gd name="T14" fmla="*/ 124780985 w 41"/>
                <a:gd name="T15" fmla="*/ 340306368 h 222"/>
                <a:gd name="T16" fmla="*/ 109184843 w 41"/>
                <a:gd name="T17" fmla="*/ 278432483 h 222"/>
                <a:gd name="T18" fmla="*/ 0 w 41"/>
                <a:gd name="T19" fmla="*/ 0 h 22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4" name="Freeform 19"/>
            <p:cNvSpPr>
              <a:spLocks/>
            </p:cNvSpPr>
            <p:nvPr/>
          </p:nvSpPr>
          <p:spPr bwMode="auto">
            <a:xfrm>
              <a:off x="3148013" y="1282700"/>
              <a:ext cx="1768475" cy="3448050"/>
            </a:xfrm>
            <a:custGeom>
              <a:avLst/>
              <a:gdLst>
                <a:gd name="T0" fmla="*/ 108112772 w 450"/>
                <a:gd name="T1" fmla="*/ 2147483646 h 878"/>
                <a:gd name="T2" fmla="*/ 772222294 w 450"/>
                <a:gd name="T3" fmla="*/ 2147483646 h 878"/>
                <a:gd name="T4" fmla="*/ 2147483646 w 450"/>
                <a:gd name="T5" fmla="*/ 2147483646 h 878"/>
                <a:gd name="T6" fmla="*/ 2147483646 w 450"/>
                <a:gd name="T7" fmla="*/ 2147483646 h 878"/>
                <a:gd name="T8" fmla="*/ 2147483646 w 450"/>
                <a:gd name="T9" fmla="*/ 1372614510 h 878"/>
                <a:gd name="T10" fmla="*/ 2147483646 w 450"/>
                <a:gd name="T11" fmla="*/ 678594305 h 878"/>
                <a:gd name="T12" fmla="*/ 2147483646 w 450"/>
                <a:gd name="T13" fmla="*/ 15421973 h 878"/>
                <a:gd name="T14" fmla="*/ 2147483646 w 450"/>
                <a:gd name="T15" fmla="*/ 0 h 878"/>
                <a:gd name="T16" fmla="*/ 2147483646 w 450"/>
                <a:gd name="T17" fmla="*/ 663172332 h 878"/>
                <a:gd name="T18" fmla="*/ 2147483646 w 450"/>
                <a:gd name="T19" fmla="*/ 1357188610 h 878"/>
                <a:gd name="T20" fmla="*/ 2147483646 w 450"/>
                <a:gd name="T21" fmla="*/ 2147483646 h 878"/>
                <a:gd name="T22" fmla="*/ 2147483646 w 450"/>
                <a:gd name="T23" fmla="*/ 2147483646 h 878"/>
                <a:gd name="T24" fmla="*/ 695002815 w 450"/>
                <a:gd name="T25" fmla="*/ 2147483646 h 878"/>
                <a:gd name="T26" fmla="*/ 0 w 450"/>
                <a:gd name="T27" fmla="*/ 2147483646 h 878"/>
                <a:gd name="T28" fmla="*/ 0 w 450"/>
                <a:gd name="T29" fmla="*/ 2147483646 h 878"/>
                <a:gd name="T30" fmla="*/ 108112772 w 450"/>
                <a:gd name="T31" fmla="*/ 2147483646 h 878"/>
                <a:gd name="T32" fmla="*/ 108112772 w 450"/>
                <a:gd name="T33" fmla="*/ 2147483646 h 87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5" name="Freeform 20"/>
            <p:cNvSpPr>
              <a:spLocks/>
            </p:cNvSpPr>
            <p:nvPr/>
          </p:nvSpPr>
          <p:spPr bwMode="auto">
            <a:xfrm>
              <a:off x="3273426" y="5653088"/>
              <a:ext cx="138113" cy="287338"/>
            </a:xfrm>
            <a:custGeom>
              <a:avLst/>
              <a:gdLst>
                <a:gd name="T0" fmla="*/ 0 w 35"/>
                <a:gd name="T1" fmla="*/ 0 h 73"/>
                <a:gd name="T2" fmla="*/ 404860502 w 35"/>
                <a:gd name="T3" fmla="*/ 1131001729 h 73"/>
                <a:gd name="T4" fmla="*/ 545005736 w 35"/>
                <a:gd name="T5" fmla="*/ 1131001729 h 73"/>
                <a:gd name="T6" fmla="*/ 0 w 35"/>
                <a:gd name="T7" fmla="*/ 0 h 7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6" name="Freeform 21"/>
            <p:cNvSpPr>
              <a:spLocks/>
            </p:cNvSpPr>
            <p:nvPr/>
          </p:nvSpPr>
          <p:spPr bwMode="auto">
            <a:xfrm>
              <a:off x="3143251" y="4656138"/>
              <a:ext cx="31750" cy="188913"/>
            </a:xfrm>
            <a:custGeom>
              <a:avLst/>
              <a:gdLst>
                <a:gd name="T0" fmla="*/ 110255844 w 8"/>
                <a:gd name="T1" fmla="*/ 681543004 h 48"/>
                <a:gd name="T2" fmla="*/ 126007813 w 8"/>
                <a:gd name="T3" fmla="*/ 743502533 h 48"/>
                <a:gd name="T4" fmla="*/ 126007813 w 8"/>
                <a:gd name="T5" fmla="*/ 294302840 h 48"/>
                <a:gd name="T6" fmla="*/ 15751969 w 8"/>
                <a:gd name="T7" fmla="*/ 0 h 48"/>
                <a:gd name="T8" fmla="*/ 0 w 8"/>
                <a:gd name="T9" fmla="*/ 402731031 h 48"/>
                <a:gd name="T10" fmla="*/ 110255844 w 8"/>
                <a:gd name="T11" fmla="*/ 681543004 h 4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57" name="Freeform 22"/>
            <p:cNvSpPr>
              <a:spLocks/>
            </p:cNvSpPr>
            <p:nvPr/>
          </p:nvSpPr>
          <p:spPr bwMode="auto">
            <a:xfrm>
              <a:off x="3211513" y="5410200"/>
              <a:ext cx="203200" cy="530225"/>
            </a:xfrm>
            <a:custGeom>
              <a:avLst/>
              <a:gdLst>
                <a:gd name="T0" fmla="*/ 106891015 w 52"/>
                <a:gd name="T1" fmla="*/ 277669014 h 135"/>
                <a:gd name="T2" fmla="*/ 0 w 52"/>
                <a:gd name="T3" fmla="*/ 0 h 135"/>
                <a:gd name="T4" fmla="*/ 183239508 w 52"/>
                <a:gd name="T5" fmla="*/ 740445466 h 135"/>
                <a:gd name="T6" fmla="*/ 244320646 w 52"/>
                <a:gd name="T7" fmla="*/ 956412000 h 135"/>
                <a:gd name="T8" fmla="*/ 778771815 w 52"/>
                <a:gd name="T9" fmla="*/ 2082507782 h 135"/>
                <a:gd name="T10" fmla="*/ 794043077 w 52"/>
                <a:gd name="T11" fmla="*/ 2082507782 h 135"/>
                <a:gd name="T12" fmla="*/ 366482923 w 52"/>
                <a:gd name="T13" fmla="*/ 863854353 h 135"/>
                <a:gd name="T14" fmla="*/ 106891015 w 52"/>
                <a:gd name="T15" fmla="*/ 277669014 h 13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027" name="Group 48"/>
          <p:cNvGrpSpPr>
            <a:grpSpLocks/>
          </p:cNvGrpSpPr>
          <p:nvPr/>
        </p:nvGrpSpPr>
        <p:grpSpPr bwMode="auto">
          <a:xfrm>
            <a:off x="20638" y="0"/>
            <a:ext cx="1952625" cy="6853238"/>
            <a:chOff x="6627813" y="195717"/>
            <a:chExt cx="1952625" cy="5678034"/>
          </a:xfrm>
        </p:grpSpPr>
        <p:sp>
          <p:nvSpPr>
            <p:cNvPr id="1034" name="Freeform 27"/>
            <p:cNvSpPr>
              <a:spLocks/>
            </p:cNvSpPr>
            <p:nvPr/>
          </p:nvSpPr>
          <p:spPr bwMode="auto">
            <a:xfrm>
              <a:off x="6627813" y="195717"/>
              <a:ext cx="409575" cy="3646488"/>
            </a:xfrm>
            <a:custGeom>
              <a:avLst/>
              <a:gdLst>
                <a:gd name="T0" fmla="*/ 110684661 w 103"/>
                <a:gd name="T1" fmla="*/ 2147483646 h 920"/>
                <a:gd name="T2" fmla="*/ 411117865 w 103"/>
                <a:gd name="T3" fmla="*/ 2147483646 h 920"/>
                <a:gd name="T4" fmla="*/ 901295634 w 103"/>
                <a:gd name="T5" fmla="*/ 2147483646 h 920"/>
                <a:gd name="T6" fmla="*/ 1597032336 w 103"/>
                <a:gd name="T7" fmla="*/ 2147483646 h 920"/>
                <a:gd name="T8" fmla="*/ 1628657093 w 103"/>
                <a:gd name="T9" fmla="*/ 2147483646 h 920"/>
                <a:gd name="T10" fmla="*/ 1565407579 w 103"/>
                <a:gd name="T11" fmla="*/ 2147483646 h 920"/>
                <a:gd name="T12" fmla="*/ 1565407579 w 103"/>
                <a:gd name="T13" fmla="*/ 2147483646 h 920"/>
                <a:gd name="T14" fmla="*/ 996169906 w 103"/>
                <a:gd name="T15" fmla="*/ 2147483646 h 920"/>
                <a:gd name="T16" fmla="*/ 474367379 w 103"/>
                <a:gd name="T17" fmla="*/ 2147483646 h 920"/>
                <a:gd name="T18" fmla="*/ 142309418 w 103"/>
                <a:gd name="T19" fmla="*/ 2147483646 h 920"/>
                <a:gd name="T20" fmla="*/ 47435147 w 103"/>
                <a:gd name="T21" fmla="*/ 1445313264 h 920"/>
                <a:gd name="T22" fmla="*/ 15810390 w 103"/>
                <a:gd name="T23" fmla="*/ 0 h 920"/>
                <a:gd name="T24" fmla="*/ 0 w 103"/>
                <a:gd name="T25" fmla="*/ 0 h 920"/>
                <a:gd name="T26" fmla="*/ 15810390 w 103"/>
                <a:gd name="T27" fmla="*/ 1445313264 h 920"/>
                <a:gd name="T28" fmla="*/ 110684661 w 103"/>
                <a:gd name="T29" fmla="*/ 2147483646 h 92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5" name="Freeform 28"/>
            <p:cNvSpPr>
              <a:spLocks/>
            </p:cNvSpPr>
            <p:nvPr/>
          </p:nvSpPr>
          <p:spPr bwMode="auto">
            <a:xfrm>
              <a:off x="7061201" y="3771900"/>
              <a:ext cx="350838" cy="1309688"/>
            </a:xfrm>
            <a:custGeom>
              <a:avLst/>
              <a:gdLst>
                <a:gd name="T0" fmla="*/ 842409880 w 88"/>
                <a:gd name="T1" fmla="*/ 2147483646 h 330"/>
                <a:gd name="T2" fmla="*/ 1398719344 w 88"/>
                <a:gd name="T3" fmla="*/ 2147483646 h 330"/>
                <a:gd name="T4" fmla="*/ 1398719344 w 88"/>
                <a:gd name="T5" fmla="*/ 2147483646 h 330"/>
                <a:gd name="T6" fmla="*/ 1398719344 w 88"/>
                <a:gd name="T7" fmla="*/ 2147483646 h 330"/>
                <a:gd name="T8" fmla="*/ 985460087 w 88"/>
                <a:gd name="T9" fmla="*/ 2147483646 h 330"/>
                <a:gd name="T10" fmla="*/ 0 w 88"/>
                <a:gd name="T11" fmla="*/ 0 h 330"/>
                <a:gd name="T12" fmla="*/ 111263488 w 88"/>
                <a:gd name="T13" fmla="*/ 992310910 h 330"/>
                <a:gd name="T14" fmla="*/ 842409880 w 88"/>
                <a:gd name="T15" fmla="*/ 2147483646 h 33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6" name="Freeform 29"/>
            <p:cNvSpPr>
              <a:spLocks/>
            </p:cNvSpPr>
            <p:nvPr/>
          </p:nvSpPr>
          <p:spPr bwMode="auto">
            <a:xfrm>
              <a:off x="7439026" y="5053013"/>
              <a:ext cx="357188" cy="820738"/>
            </a:xfrm>
            <a:custGeom>
              <a:avLst/>
              <a:gdLst>
                <a:gd name="T0" fmla="*/ 94507976 w 90"/>
                <a:gd name="T1" fmla="*/ 235809526 h 207"/>
                <a:gd name="T2" fmla="*/ 0 w 90"/>
                <a:gd name="T3" fmla="*/ 0 h 207"/>
                <a:gd name="T4" fmla="*/ 15751991 w 90"/>
                <a:gd name="T5" fmla="*/ 455898152 h 207"/>
                <a:gd name="T6" fmla="*/ 661543926 w 90"/>
                <a:gd name="T7" fmla="*/ 1996514571 h 207"/>
                <a:gd name="T8" fmla="*/ 1260079889 w 90"/>
                <a:gd name="T9" fmla="*/ 2147483646 h 207"/>
                <a:gd name="T10" fmla="*/ 1417591859 w 90"/>
                <a:gd name="T11" fmla="*/ 2147483646 h 207"/>
                <a:gd name="T12" fmla="*/ 787551915 w 90"/>
                <a:gd name="T13" fmla="*/ 1933630974 h 207"/>
                <a:gd name="T14" fmla="*/ 94507976 w 90"/>
                <a:gd name="T15" fmla="*/ 235809526 h 20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7" name="Freeform 30"/>
            <p:cNvSpPr>
              <a:spLocks/>
            </p:cNvSpPr>
            <p:nvPr/>
          </p:nvSpPr>
          <p:spPr bwMode="auto">
            <a:xfrm>
              <a:off x="7037388" y="3811588"/>
              <a:ext cx="457200" cy="1852613"/>
            </a:xfrm>
            <a:custGeom>
              <a:avLst/>
              <a:gdLst>
                <a:gd name="T0" fmla="*/ 1596387350 w 115"/>
                <a:gd name="T1" fmla="*/ 2147483646 h 467"/>
                <a:gd name="T2" fmla="*/ 1232853715 w 115"/>
                <a:gd name="T3" fmla="*/ 2147483646 h 467"/>
                <a:gd name="T4" fmla="*/ 458368842 w 115"/>
                <a:gd name="T5" fmla="*/ 2147483646 h 467"/>
                <a:gd name="T6" fmla="*/ 205473631 w 115"/>
                <a:gd name="T7" fmla="*/ 834088423 h 467"/>
                <a:gd name="T8" fmla="*/ 0 w 115"/>
                <a:gd name="T9" fmla="*/ 0 h 467"/>
                <a:gd name="T10" fmla="*/ 331923224 w 115"/>
                <a:gd name="T11" fmla="*/ 2147483646 h 467"/>
                <a:gd name="T12" fmla="*/ 1090600904 w 115"/>
                <a:gd name="T13" fmla="*/ 2147483646 h 467"/>
                <a:gd name="T14" fmla="*/ 1627997760 w 115"/>
                <a:gd name="T15" fmla="*/ 2147483646 h 467"/>
                <a:gd name="T16" fmla="*/ 1817668174 w 115"/>
                <a:gd name="T17" fmla="*/ 2147483646 h 467"/>
                <a:gd name="T18" fmla="*/ 1770250570 w 115"/>
                <a:gd name="T19" fmla="*/ 2147483646 h 467"/>
                <a:gd name="T20" fmla="*/ 1596387350 w 115"/>
                <a:gd name="T21" fmla="*/ 2147483646 h 46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8" name="Freeform 31"/>
            <p:cNvSpPr>
              <a:spLocks/>
            </p:cNvSpPr>
            <p:nvPr/>
          </p:nvSpPr>
          <p:spPr bwMode="auto">
            <a:xfrm>
              <a:off x="6992938" y="1263650"/>
              <a:ext cx="144463" cy="2508250"/>
            </a:xfrm>
            <a:custGeom>
              <a:avLst/>
              <a:gdLst>
                <a:gd name="T0" fmla="*/ 273753372 w 36"/>
                <a:gd name="T1" fmla="*/ 2147483646 h 633"/>
                <a:gd name="T2" fmla="*/ 209338926 w 36"/>
                <a:gd name="T3" fmla="*/ 2147483646 h 633"/>
                <a:gd name="T4" fmla="*/ 80514045 w 36"/>
                <a:gd name="T5" fmla="*/ 2147483646 h 633"/>
                <a:gd name="T6" fmla="*/ 209338926 w 36"/>
                <a:gd name="T7" fmla="*/ 2147483646 h 633"/>
                <a:gd name="T8" fmla="*/ 354267417 w 36"/>
                <a:gd name="T9" fmla="*/ 1554425528 h 633"/>
                <a:gd name="T10" fmla="*/ 579709955 w 36"/>
                <a:gd name="T11" fmla="*/ 0 h 633"/>
                <a:gd name="T12" fmla="*/ 563606343 w 36"/>
                <a:gd name="T13" fmla="*/ 0 h 633"/>
                <a:gd name="T14" fmla="*/ 322060194 w 36"/>
                <a:gd name="T15" fmla="*/ 1554425528 h 633"/>
                <a:gd name="T16" fmla="*/ 161032104 w 36"/>
                <a:gd name="T17" fmla="*/ 2147483646 h 633"/>
                <a:gd name="T18" fmla="*/ 16103612 w 36"/>
                <a:gd name="T19" fmla="*/ 2147483646 h 633"/>
                <a:gd name="T20" fmla="*/ 112721269 w 36"/>
                <a:gd name="T21" fmla="*/ 2147483646 h 633"/>
                <a:gd name="T22" fmla="*/ 257649761 w 36"/>
                <a:gd name="T23" fmla="*/ 2147483646 h 633"/>
                <a:gd name="T24" fmla="*/ 273753372 w 36"/>
                <a:gd name="T25" fmla="*/ 2147483646 h 63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9" name="Freeform 32"/>
            <p:cNvSpPr>
              <a:spLocks/>
            </p:cNvSpPr>
            <p:nvPr/>
          </p:nvSpPr>
          <p:spPr bwMode="auto">
            <a:xfrm>
              <a:off x="7526338" y="5640388"/>
              <a:ext cx="111125" cy="233363"/>
            </a:xfrm>
            <a:custGeom>
              <a:avLst/>
              <a:gdLst>
                <a:gd name="T0" fmla="*/ 346523469 w 28"/>
                <a:gd name="T1" fmla="*/ 923021860 h 59"/>
                <a:gd name="T2" fmla="*/ 441027344 w 28"/>
                <a:gd name="T3" fmla="*/ 923021860 h 59"/>
                <a:gd name="T4" fmla="*/ 0 w 28"/>
                <a:gd name="T5" fmla="*/ 0 h 59"/>
                <a:gd name="T6" fmla="*/ 346523469 w 28"/>
                <a:gd name="T7" fmla="*/ 923021860 h 5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0" name="Freeform 33"/>
            <p:cNvSpPr>
              <a:spLocks/>
            </p:cNvSpPr>
            <p:nvPr/>
          </p:nvSpPr>
          <p:spPr bwMode="auto">
            <a:xfrm>
              <a:off x="7021513" y="3598863"/>
              <a:ext cx="68263" cy="423863"/>
            </a:xfrm>
            <a:custGeom>
              <a:avLst/>
              <a:gdLst>
                <a:gd name="T0" fmla="*/ 64496489 w 17"/>
                <a:gd name="T1" fmla="*/ 847377402 h 107"/>
                <a:gd name="T2" fmla="*/ 274108069 w 17"/>
                <a:gd name="T3" fmla="*/ 1679063951 h 107"/>
                <a:gd name="T4" fmla="*/ 161241221 w 17"/>
                <a:gd name="T5" fmla="*/ 690456982 h 107"/>
                <a:gd name="T6" fmla="*/ 145115092 w 17"/>
                <a:gd name="T7" fmla="*/ 674762167 h 107"/>
                <a:gd name="T8" fmla="*/ 0 w 17"/>
                <a:gd name="T9" fmla="*/ 0 h 107"/>
                <a:gd name="T10" fmla="*/ 0 w 17"/>
                <a:gd name="T11" fmla="*/ 125538713 h 107"/>
                <a:gd name="T12" fmla="*/ 64496489 w 17"/>
                <a:gd name="T13" fmla="*/ 847377402 h 107"/>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1" name="Freeform 34"/>
            <p:cNvSpPr>
              <a:spLocks/>
            </p:cNvSpPr>
            <p:nvPr/>
          </p:nvSpPr>
          <p:spPr bwMode="auto">
            <a:xfrm>
              <a:off x="7412038" y="2801938"/>
              <a:ext cx="1168400" cy="2251075"/>
            </a:xfrm>
            <a:custGeom>
              <a:avLst/>
              <a:gdLst>
                <a:gd name="T0" fmla="*/ 126350140 w 294"/>
                <a:gd name="T1" fmla="*/ 2147483646 h 568"/>
                <a:gd name="T2" fmla="*/ 552784347 w 294"/>
                <a:gd name="T3" fmla="*/ 2147483646 h 568"/>
                <a:gd name="T4" fmla="*/ 1563593416 w 294"/>
                <a:gd name="T5" fmla="*/ 2147483646 h 568"/>
                <a:gd name="T6" fmla="*/ 2147483646 w 294"/>
                <a:gd name="T7" fmla="*/ 1869089766 h 568"/>
                <a:gd name="T8" fmla="*/ 2147483646 w 294"/>
                <a:gd name="T9" fmla="*/ 910983896 h 568"/>
                <a:gd name="T10" fmla="*/ 2147483646 w 294"/>
                <a:gd name="T11" fmla="*/ 439783962 h 568"/>
                <a:gd name="T12" fmla="*/ 2147483646 w 294"/>
                <a:gd name="T13" fmla="*/ 0 h 568"/>
                <a:gd name="T14" fmla="*/ 2147483646 w 294"/>
                <a:gd name="T15" fmla="*/ 0 h 568"/>
                <a:gd name="T16" fmla="*/ 2147483646 w 294"/>
                <a:gd name="T17" fmla="*/ 424077958 h 568"/>
                <a:gd name="T18" fmla="*/ 2147483646 w 294"/>
                <a:gd name="T19" fmla="*/ 879571888 h 568"/>
                <a:gd name="T20" fmla="*/ 2147483646 w 294"/>
                <a:gd name="T21" fmla="*/ 1837677758 h 568"/>
                <a:gd name="T22" fmla="*/ 1500416359 w 294"/>
                <a:gd name="T23" fmla="*/ 2147483646 h 568"/>
                <a:gd name="T24" fmla="*/ 473814019 w 294"/>
                <a:gd name="T25" fmla="*/ 2147483646 h 568"/>
                <a:gd name="T26" fmla="*/ 0 w 294"/>
                <a:gd name="T27" fmla="*/ 2147483646 h 568"/>
                <a:gd name="T28" fmla="*/ 110556869 w 294"/>
                <a:gd name="T29" fmla="*/ 2147483646 h 568"/>
                <a:gd name="T30" fmla="*/ 126350140 w 294"/>
                <a:gd name="T31" fmla="*/ 2147483646 h 56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2" name="Freeform 35"/>
            <p:cNvSpPr>
              <a:spLocks/>
            </p:cNvSpPr>
            <p:nvPr/>
          </p:nvSpPr>
          <p:spPr bwMode="auto">
            <a:xfrm>
              <a:off x="7494588" y="5664200"/>
              <a:ext cx="100013" cy="209550"/>
            </a:xfrm>
            <a:custGeom>
              <a:avLst/>
              <a:gdLst>
                <a:gd name="T0" fmla="*/ 0 w 25"/>
                <a:gd name="T1" fmla="*/ 0 h 53"/>
                <a:gd name="T2" fmla="*/ 304079525 w 25"/>
                <a:gd name="T3" fmla="*/ 828513255 h 53"/>
                <a:gd name="T4" fmla="*/ 400104007 w 25"/>
                <a:gd name="T5" fmla="*/ 828513255 h 53"/>
                <a:gd name="T6" fmla="*/ 0 w 25"/>
                <a:gd name="T7" fmla="*/ 0 h 5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3" name="Freeform 36"/>
            <p:cNvSpPr>
              <a:spLocks/>
            </p:cNvSpPr>
            <p:nvPr/>
          </p:nvSpPr>
          <p:spPr bwMode="auto">
            <a:xfrm>
              <a:off x="7412038" y="5081588"/>
              <a:ext cx="114300" cy="558800"/>
            </a:xfrm>
            <a:custGeom>
              <a:avLst/>
              <a:gdLst>
                <a:gd name="T0" fmla="*/ 0 w 29"/>
                <a:gd name="T1" fmla="*/ 0 h 141"/>
                <a:gd name="T2" fmla="*/ 108742655 w 29"/>
                <a:gd name="T3" fmla="*/ 1397863960 h 141"/>
                <a:gd name="T4" fmla="*/ 279621155 w 29"/>
                <a:gd name="T5" fmla="*/ 1837639560 h 141"/>
                <a:gd name="T6" fmla="*/ 450499655 w 29"/>
                <a:gd name="T7" fmla="*/ 2147483646 h 141"/>
                <a:gd name="T8" fmla="*/ 419429762 w 29"/>
                <a:gd name="T9" fmla="*/ 2120352729 h 141"/>
                <a:gd name="T10" fmla="*/ 124275631 w 29"/>
                <a:gd name="T11" fmla="*/ 345540519 h 141"/>
                <a:gd name="T12" fmla="*/ 62139786 w 29"/>
                <a:gd name="T13" fmla="*/ 172768278 h 141"/>
                <a:gd name="T14" fmla="*/ 0 w 29"/>
                <a:gd name="T15" fmla="*/ 0 h 14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4" name="Freeform 37"/>
            <p:cNvSpPr>
              <a:spLocks/>
            </p:cNvSpPr>
            <p:nvPr/>
          </p:nvSpPr>
          <p:spPr bwMode="auto">
            <a:xfrm>
              <a:off x="7412038" y="4978400"/>
              <a:ext cx="31750" cy="188913"/>
            </a:xfrm>
            <a:custGeom>
              <a:avLst/>
              <a:gdLst>
                <a:gd name="T0" fmla="*/ 0 w 8"/>
                <a:gd name="T1" fmla="*/ 402731031 h 48"/>
                <a:gd name="T2" fmla="*/ 63003906 w 8"/>
                <a:gd name="T3" fmla="*/ 573114814 h 48"/>
                <a:gd name="T4" fmla="*/ 126007813 w 8"/>
                <a:gd name="T5" fmla="*/ 743502533 h 48"/>
                <a:gd name="T6" fmla="*/ 110255844 w 8"/>
                <a:gd name="T7" fmla="*/ 294302840 h 48"/>
                <a:gd name="T8" fmla="*/ 0 w 8"/>
                <a:gd name="T9" fmla="*/ 0 h 48"/>
                <a:gd name="T10" fmla="*/ 0 w 8"/>
                <a:gd name="T11" fmla="*/ 61959528 h 48"/>
                <a:gd name="T12" fmla="*/ 0 w 8"/>
                <a:gd name="T13" fmla="*/ 402731031 h 4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45" name="Freeform 38"/>
            <p:cNvSpPr>
              <a:spLocks/>
            </p:cNvSpPr>
            <p:nvPr/>
          </p:nvSpPr>
          <p:spPr bwMode="auto">
            <a:xfrm>
              <a:off x="7439026" y="5434013"/>
              <a:ext cx="174625" cy="439738"/>
            </a:xfrm>
            <a:custGeom>
              <a:avLst/>
              <a:gdLst>
                <a:gd name="T0" fmla="*/ 173259750 w 44"/>
                <a:gd name="T1" fmla="*/ 439440880 h 111"/>
                <a:gd name="T2" fmla="*/ 0 w 44"/>
                <a:gd name="T3" fmla="*/ 0 h 111"/>
                <a:gd name="T4" fmla="*/ 173259750 w 44"/>
                <a:gd name="T5" fmla="*/ 769022530 h 111"/>
                <a:gd name="T6" fmla="*/ 220515656 w 44"/>
                <a:gd name="T7" fmla="*/ 910269545 h 111"/>
                <a:gd name="T8" fmla="*/ 614287094 w 44"/>
                <a:gd name="T9" fmla="*/ 1742067645 h 111"/>
                <a:gd name="T10" fmla="*/ 693042969 w 44"/>
                <a:gd name="T11" fmla="*/ 1742067645 h 111"/>
                <a:gd name="T12" fmla="*/ 346523469 w 44"/>
                <a:gd name="T13" fmla="*/ 816102227 h 111"/>
                <a:gd name="T14" fmla="*/ 173259750 w 44"/>
                <a:gd name="T15" fmla="*/ 439440880 h 11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62" name="Rectangle 61"/>
          <p:cNvSpPr/>
          <p:nvPr/>
        </p:nvSpPr>
        <p:spPr>
          <a:xfrm>
            <a:off x="0" y="0"/>
            <a:ext cx="182563"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29" name="Title Placeholder 1"/>
          <p:cNvSpPr>
            <a:spLocks noGrp="1"/>
          </p:cNvSpPr>
          <p:nvPr>
            <p:ph type="title"/>
          </p:nvPr>
        </p:nvSpPr>
        <p:spPr bwMode="auto">
          <a:xfrm>
            <a:off x="1944688" y="623888"/>
            <a:ext cx="6589712" cy="128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title style</a:t>
            </a:r>
          </a:p>
        </p:txBody>
      </p:sp>
      <p:sp>
        <p:nvSpPr>
          <p:cNvPr id="1030" name="Text Placeholder 2"/>
          <p:cNvSpPr>
            <a:spLocks noGrp="1"/>
          </p:cNvSpPr>
          <p:nvPr>
            <p:ph type="body" idx="1"/>
          </p:nvPr>
        </p:nvSpPr>
        <p:spPr bwMode="auto">
          <a:xfrm>
            <a:off x="1943100" y="2133600"/>
            <a:ext cx="65913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7772400" y="6135688"/>
            <a:ext cx="766763" cy="369887"/>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endParaRPr lang="en-US"/>
          </a:p>
        </p:txBody>
      </p:sp>
      <p:sp>
        <p:nvSpPr>
          <p:cNvPr id="5" name="Footer Placeholder 4"/>
          <p:cNvSpPr>
            <a:spLocks noGrp="1"/>
          </p:cNvSpPr>
          <p:nvPr>
            <p:ph type="ftr" sz="quarter" idx="3"/>
          </p:nvPr>
        </p:nvSpPr>
        <p:spPr>
          <a:xfrm>
            <a:off x="1943100" y="6135688"/>
            <a:ext cx="5716588"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bwMode="gray">
          <a:xfrm>
            <a:off x="511175" y="787400"/>
            <a:ext cx="585788" cy="365125"/>
          </a:xfrm>
          <a:prstGeom prst="rect">
            <a:avLst/>
          </a:prstGeom>
        </p:spPr>
        <p:txBody>
          <a:bodyPr vert="horz" lIns="91440" tIns="45720" rIns="91440" bIns="45720" rtlCol="0" anchor="ctr"/>
          <a:lstStyle>
            <a:lvl1pPr algn="r" eaLnBrk="1" fontAlgn="auto" hangingPunct="1">
              <a:spcBef>
                <a:spcPts val="0"/>
              </a:spcBef>
              <a:spcAft>
                <a:spcPts val="0"/>
              </a:spcAft>
              <a:defRPr sz="2000">
                <a:solidFill>
                  <a:srgbClr val="FEFFFF"/>
                </a:solidFill>
                <a:latin typeface="+mn-lt"/>
              </a:defRPr>
            </a:lvl1pPr>
          </a:lstStyle>
          <a:p>
            <a:pPr>
              <a:defRPr/>
            </a:pPr>
            <a:fld id="{47AC1731-D1BF-49F1-B2E4-D4C9FA2059A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28" r:id="rId12"/>
    <p:sldLayoutId id="2147483929" r:id="rId13"/>
    <p:sldLayoutId id="2147483930" r:id="rId14"/>
    <p:sldLayoutId id="2147483931" r:id="rId15"/>
    <p:sldLayoutId id="2147483932" r:id="rId16"/>
    <p:sldLayoutId id="2147483933" r:id="rId17"/>
  </p:sldLayoutIdLst>
  <p:txStyles>
    <p:titleStyle>
      <a:lvl1pPr algn="l" defTabSz="457200" rtl="0" eaLnBrk="0" fontAlgn="base" hangingPunct="0">
        <a:spcBef>
          <a:spcPct val="0"/>
        </a:spcBef>
        <a:spcAft>
          <a:spcPct val="0"/>
        </a:spcAft>
        <a:defRPr sz="3600" kern="1200">
          <a:solidFill>
            <a:srgbClr val="262626"/>
          </a:solidFill>
          <a:latin typeface="+mj-lt"/>
          <a:ea typeface="+mj-ea"/>
          <a:cs typeface="+mj-cs"/>
        </a:defRPr>
      </a:lvl1pPr>
      <a:lvl2pPr algn="l" defTabSz="457200" rtl="0" eaLnBrk="0" fontAlgn="base" hangingPunct="0">
        <a:spcBef>
          <a:spcPct val="0"/>
        </a:spcBef>
        <a:spcAft>
          <a:spcPct val="0"/>
        </a:spcAft>
        <a:defRPr sz="3600">
          <a:solidFill>
            <a:srgbClr val="262626"/>
          </a:solidFill>
          <a:latin typeface="Century Gothic" panose="020B0502020202020204" pitchFamily="34" charset="0"/>
        </a:defRPr>
      </a:lvl2pPr>
      <a:lvl3pPr algn="l" defTabSz="457200" rtl="0" eaLnBrk="0" fontAlgn="base" hangingPunct="0">
        <a:spcBef>
          <a:spcPct val="0"/>
        </a:spcBef>
        <a:spcAft>
          <a:spcPct val="0"/>
        </a:spcAft>
        <a:defRPr sz="3600">
          <a:solidFill>
            <a:srgbClr val="262626"/>
          </a:solidFill>
          <a:latin typeface="Century Gothic" panose="020B0502020202020204" pitchFamily="34" charset="0"/>
        </a:defRPr>
      </a:lvl3pPr>
      <a:lvl4pPr algn="l" defTabSz="457200" rtl="0" eaLnBrk="0" fontAlgn="base" hangingPunct="0">
        <a:spcBef>
          <a:spcPct val="0"/>
        </a:spcBef>
        <a:spcAft>
          <a:spcPct val="0"/>
        </a:spcAft>
        <a:defRPr sz="3600">
          <a:solidFill>
            <a:srgbClr val="262626"/>
          </a:solidFill>
          <a:latin typeface="Century Gothic" panose="020B0502020202020204" pitchFamily="34" charset="0"/>
        </a:defRPr>
      </a:lvl4pPr>
      <a:lvl5pPr algn="l" defTabSz="457200" rtl="0" eaLnBrk="0" fontAlgn="base" hangingPunct="0">
        <a:spcBef>
          <a:spcPct val="0"/>
        </a:spcBef>
        <a:spcAft>
          <a:spcPct val="0"/>
        </a:spcAft>
        <a:defRPr sz="3600">
          <a:solidFill>
            <a:srgbClr val="262626"/>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png"/><Relationship Id="rId3" Type="http://schemas.openxmlformats.org/officeDocument/2006/relationships/slideLayout" Target="../slideLayouts/slideLayout7.xml"/><Relationship Id="rId7" Type="http://schemas.openxmlformats.org/officeDocument/2006/relationships/image" Target="../media/image4.png"/><Relationship Id="rId12" Type="http://schemas.openxmlformats.org/officeDocument/2006/relationships/image" Target="../media/image9.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www.google.co.uk/imgres?q=Scott+Quinnell&amp;hl=en&amp;sa=G&amp;biw=1600&amp;bih=665&amp;gbv=2&amp;tbm=isch&amp;tbnid=p6HHENYWhTYykM:&amp;imgrefurl=http://www.walesonline.co.uk/rugbynation/the-british-and-irish-lions/2009/05/26/ten-greatest-welsh-lions-moments-scott-quinnell-91466-23708163/&amp;docid=B2JObUDrO6ozTM&amp;imgurl=http://images.icnetwork.co.uk/upl/icwales2/may2009/9/6/scott-quinnell-267936862.jpg&amp;w=250&amp;h=176&amp;ei=XTjETufYB7KM4gSyttG0DQ&amp;zoom=1" TargetMode="External"/><Relationship Id="rId11" Type="http://schemas.openxmlformats.org/officeDocument/2006/relationships/image" Target="../media/image8.png"/><Relationship Id="rId5" Type="http://schemas.openxmlformats.org/officeDocument/2006/relationships/image" Target="../media/image3.jpeg"/><Relationship Id="rId1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notesSlide" Target="../notesSlides/notesSlide1.xml"/><Relationship Id="rId9" Type="http://schemas.openxmlformats.org/officeDocument/2006/relationships/image" Target="../media/image6.png"/><Relationship Id="rId1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hyperlink" Target="https://dera.ioe.ac.uk/23800/1/150717-spld-framework-en.pdf" TargetMode="Externa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5.m4a"/><Relationship Id="rId7" Type="http://schemas.openxmlformats.org/officeDocument/2006/relationships/hyperlink" Target="https://kahoot.it/challenge/0899533?challenge-id=66a357d7-42af-4f71-bb5d-f0c5eaf51714_1584551565840"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3.png"/><Relationship Id="rId5" Type="http://schemas.openxmlformats.org/officeDocument/2006/relationships/slideLayout" Target="../slideLayouts/slideLayout7.xml"/><Relationship Id="rId4" Type="http://schemas.openxmlformats.org/officeDocument/2006/relationships/audio" Target="../media/media5.m4a"/></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comments" Target="../comments/comment1.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hyperlink" Target="https://moodle.uwtsd.ac.uk/pluginfile.php/356045/mod_folder/content/0/Chapter%202%20Lawrence%20%282009%29.pdf?forcedownload=1" TargetMode="External"/><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hyperlink" Target="https://moodle.uwtsd.ac.uk/pluginfile.php/356045/mod_folder/content/0/Dyslexia%20and%20Self-esteem.pdf?forcedownload=1" TargetMode="External"/><Relationship Id="rId4" Type="http://schemas.openxmlformats.org/officeDocument/2006/relationships/image" Target="../media/image16.emf"/></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hyperlink" Target="http://www.tes.co.uk/teaching-resource/Dyslexia-Support-6082898/"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audio" Target="../media/media12.m4a"/><Relationship Id="rId7" Type="http://schemas.openxmlformats.org/officeDocument/2006/relationships/image" Target="../media/image17.png"/><Relationship Id="rId2" Type="http://schemas.microsoft.com/office/2007/relationships/media" Target="../media/media12.m4a"/><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18.png"/><Relationship Id="rId10" Type="http://schemas.openxmlformats.org/officeDocument/2006/relationships/image" Target="../media/image2.png"/><Relationship Id="rId4" Type="http://schemas.openxmlformats.org/officeDocument/2006/relationships/slideLayout" Target="../slideLayouts/slideLayout6.xml"/><Relationship Id="rId9"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22.png"/><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slideLayout" Target="../slideLayouts/slideLayout17.xml"/><Relationship Id="rId7" Type="http://schemas.openxmlformats.org/officeDocument/2006/relationships/image" Target="../media/image26.jpe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http://www.google.co.uk/imgres?imgurl=http://www.easywebmarketing.co.uk/images/4/ref.153p.gif&amp;imgrefurl=http://www.cuisenaire.co.uk/Products.aspx?PageId=77&amp;PtId=50&amp;PTName=Mathematics&amp;PSTId=321&amp;PSTName=Cuisenaire%2520Sets&amp;usg=__hgLx_S3uQdT51FdgW7MV0KjlGS4=&amp;h=390&amp;w=420&amp;sz=82&amp;hl=en&amp;start=9&amp;sig2=tsEyEkHavmUlPBzZaBJztA&amp;zoom=1&amp;tbnid=5n2AebHVpcRzFM:&amp;tbnh=116&amp;tbnw=125&amp;ei=lIONT7bQGoX-8gOf0925Cw&amp;prev=/search?q=cuisenaire+rods&amp;hl=en&amp;gbv=2&amp;tbm=isch&amp;itbs=1" TargetMode="External"/><Relationship Id="rId5" Type="http://schemas.openxmlformats.org/officeDocument/2006/relationships/image" Target="../media/image25.jpeg"/><Relationship Id="rId4" Type="http://schemas.openxmlformats.org/officeDocument/2006/relationships/hyperlink" Target="http://www.google.co.uk/imgres?imgurl=http://www.juniorscholars.co.uk/images/products/medium/5001111303481.jpg&amp;imgrefurl=http://www.juniorscholars.co.uk/Invicta-Base-Ten-Group-Set-(Dienes)-P5001111303481/&amp;usg=__6Bp_M5jR7DejqsQBK-dzGJ4f36w=&amp;h=268&amp;w=268&amp;sz=16&amp;hl=en&amp;start=1&amp;sig2=HdslDoT7oq753wGFPGVCow&amp;zoom=1&amp;tbnid=qXlsVfti567Y4M:&amp;tbnh=113&amp;tbnw=113&amp;ei=coSNT43oN8fn8QPR4OinCw&amp;prev=/search?q=dienes+apparatus&amp;hl=en&amp;gbv=2&amp;tbm=isch&amp;itbs=1" TargetMode="External"/><Relationship Id="rId9"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hyperlink" Target="https://www.google.co.uk/imgres?imgurl=https://s-media-cache-ak0.pinimg.com/236x/00/53/88/00538881f06e645493407d678cc44922.jpg&amp;imgrefurl=https://www.pinterest.com/malaniz80/quotes/&amp;docid=ix3RO725XU270M&amp;tbnid=dQ4rJ1t5ecF9kM:&amp;w=236&amp;h=330&amp;ved=0CAQQxiAwAmoVChMIxonY16TTyAIVhm4UCh1qzwW4&amp;iact=c&amp;ictx=1"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tda.gov.uk/teacher/developing-career/sen-and-disability/sen-training-resources/induction/dyslexia-primary-classroom.aspx" TargetMode="External"/><Relationship Id="rId2" Type="http://schemas.openxmlformats.org/officeDocument/2006/relationships/hyperlink" Target="http://www.empowher.com/media/reference/dyslexi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6350" y="1447800"/>
            <a:ext cx="6591300" cy="1468438"/>
          </a:xfrm>
        </p:spPr>
        <p:txBody>
          <a:bodyPr rtlCol="0">
            <a:normAutofit fontScale="90000"/>
          </a:bodyPr>
          <a:lstStyle/>
          <a:p>
            <a:pPr eaLnBrk="1" fontAlgn="auto" hangingPunct="1">
              <a:spcAft>
                <a:spcPts val="0"/>
              </a:spcAft>
              <a:defRPr/>
            </a:pPr>
            <a:r>
              <a:rPr lang="en-GB" dirty="0" smtClean="0">
                <a:solidFill>
                  <a:schemeClr val="tx1">
                    <a:lumMod val="85000"/>
                    <a:lumOff val="15000"/>
                  </a:schemeClr>
                </a:solidFill>
              </a:rPr>
              <a:t>Specific Learning Difficulties – dyslexia and dyscalculia</a:t>
            </a:r>
            <a:endParaRPr lang="en-GB" dirty="0">
              <a:solidFill>
                <a:schemeClr val="tx1">
                  <a:lumMod val="85000"/>
                  <a:lumOff val="15000"/>
                </a:schemeClr>
              </a:solidFill>
            </a:endParaRPr>
          </a:p>
        </p:txBody>
      </p:sp>
      <p:sp>
        <p:nvSpPr>
          <p:cNvPr id="3" name="Text Placeholder 2"/>
          <p:cNvSpPr>
            <a:spLocks noGrp="1"/>
          </p:cNvSpPr>
          <p:nvPr>
            <p:ph type="body" idx="1"/>
          </p:nvPr>
        </p:nvSpPr>
        <p:spPr>
          <a:xfrm>
            <a:off x="2339975" y="3789363"/>
            <a:ext cx="6591300" cy="860425"/>
          </a:xfrm>
        </p:spPr>
        <p:txBody>
          <a:bodyPr rtlCol="0">
            <a:normAutofit fontScale="70000" lnSpcReduction="20000"/>
          </a:bodyPr>
          <a:lstStyle/>
          <a:p>
            <a:pPr eaLnBrk="1" fontAlgn="auto" hangingPunct="1">
              <a:spcAft>
                <a:spcPts val="0"/>
              </a:spcAft>
              <a:buFont typeface="Wingdings 3" charset="2"/>
              <a:buNone/>
              <a:defRPr/>
            </a:pPr>
            <a:r>
              <a:rPr lang="en-GB" dirty="0"/>
              <a:t>ECAD5007C</a:t>
            </a:r>
          </a:p>
          <a:p>
            <a:pPr eaLnBrk="1" fontAlgn="auto" hangingPunct="1">
              <a:spcAft>
                <a:spcPts val="0"/>
              </a:spcAft>
              <a:buFont typeface="Wingdings 3" charset="2"/>
              <a:buNone/>
              <a:defRPr/>
            </a:pPr>
            <a:r>
              <a:rPr lang="en-GB" dirty="0"/>
              <a:t>Nanna Ryder</a:t>
            </a:r>
          </a:p>
          <a:p>
            <a:pPr eaLnBrk="1" fontAlgn="auto" hangingPunct="1">
              <a:spcAft>
                <a:spcPts val="0"/>
              </a:spcAft>
              <a:buFont typeface="Wingdings 3" charset="2"/>
              <a:buNone/>
              <a:defRPr/>
            </a:pPr>
            <a:r>
              <a:rPr lang="en-GB" dirty="0"/>
              <a:t>19/03/20</a:t>
            </a:r>
          </a:p>
          <a:p>
            <a:pPr eaLnBrk="1" fontAlgn="auto" hangingPunct="1">
              <a:spcAft>
                <a:spcPts val="0"/>
              </a:spcAft>
              <a:buFont typeface="Wingdings 3" charset="2"/>
              <a:buNone/>
              <a:defRPr/>
            </a:pPr>
            <a:endParaRPr lang="en-GB" dirty="0"/>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084168" y="1556792"/>
            <a:ext cx="244475" cy="244475"/>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4260"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3" descr="ANd9GcTntmdMuZfJ9cMqUvO0pDOyh01rS5Al8NeevytpHdSKb95Ew2sdos6658G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71600" y="304800"/>
            <a:ext cx="1809750"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9"/>
          <p:cNvSpPr>
            <a:spLocks noChangeArrowheads="1"/>
          </p:cNvSpPr>
          <p:nvPr/>
        </p:nvSpPr>
        <p:spPr bwMode="auto">
          <a:xfrm>
            <a:off x="-55563" y="-400050"/>
            <a:ext cx="9144001"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cs typeface="Times New Roman" panose="02020603050405020304" pitchFamily="18" charset="0"/>
            </a:endParaRPr>
          </a:p>
        </p:txBody>
      </p:sp>
      <p:sp>
        <p:nvSpPr>
          <p:cNvPr id="22532" name="Rectangle 10"/>
          <p:cNvSpPr>
            <a:spLocks noChangeArrowheads="1"/>
          </p:cNvSpPr>
          <p:nvPr/>
        </p:nvSpPr>
        <p:spPr bwMode="auto">
          <a:xfrm>
            <a:off x="-55563" y="-400050"/>
            <a:ext cx="9144001"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AutoNum type="arabicPeriod"/>
            </a:pPr>
            <a:endParaRPr lang="en-GB" altLang="en-US" sz="2400">
              <a:solidFill>
                <a:srgbClr val="CC0000"/>
              </a:solidFill>
              <a:latin typeface="Times New Roman" panose="02020603050405020304" pitchFamily="18" charset="0"/>
              <a:cs typeface="Times New Roman" panose="02020603050405020304" pitchFamily="18" charset="0"/>
            </a:endParaRPr>
          </a:p>
          <a:p>
            <a:pPr lvl="1">
              <a:spcBef>
                <a:spcPct val="0"/>
              </a:spcBef>
              <a:buClrTx/>
              <a:buFontTx/>
              <a:buNone/>
            </a:pPr>
            <a:endParaRPr lang="en-GB" altLang="en-US" sz="2400">
              <a:solidFill>
                <a:schemeClr val="tx1"/>
              </a:solidFill>
              <a:latin typeface="Times New Roman" panose="02020603050405020304" pitchFamily="18" charset="0"/>
              <a:cs typeface="Times New Roman" panose="02020603050405020304" pitchFamily="18" charset="0"/>
            </a:endParaRPr>
          </a:p>
        </p:txBody>
      </p:sp>
      <p:sp>
        <p:nvSpPr>
          <p:cNvPr id="22533" name="Rectangle 11"/>
          <p:cNvSpPr>
            <a:spLocks noChangeArrowheads="1"/>
          </p:cNvSpPr>
          <p:nvPr/>
        </p:nvSpPr>
        <p:spPr bwMode="auto">
          <a:xfrm>
            <a:off x="2916238" y="2259013"/>
            <a:ext cx="11430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7132" tIns="-76176" rIns="-57132" bIns="-76176">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cs typeface="Times New Roman" panose="02020603050405020304" pitchFamily="18" charset="0"/>
            </a:endParaRPr>
          </a:p>
        </p:txBody>
      </p:sp>
      <p:sp>
        <p:nvSpPr>
          <p:cNvPr id="22534" name="Rectangle 14"/>
          <p:cNvSpPr>
            <a:spLocks noChangeArrowheads="1"/>
          </p:cNvSpPr>
          <p:nvPr/>
        </p:nvSpPr>
        <p:spPr bwMode="auto">
          <a:xfrm>
            <a:off x="-55563" y="704850"/>
            <a:ext cx="9144001"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Char char="•"/>
            </a:pPr>
            <a:endParaRPr lang="en-GB" altLang="en-US" sz="2400">
              <a:solidFill>
                <a:srgbClr val="CC0000"/>
              </a:solidFill>
              <a:latin typeface="Times New Roman" panose="02020603050405020304" pitchFamily="18" charset="0"/>
              <a:cs typeface="Times New Roman" panose="02020603050405020304" pitchFamily="18" charset="0"/>
            </a:endParaRPr>
          </a:p>
          <a:p>
            <a:pPr>
              <a:spcBef>
                <a:spcPct val="0"/>
              </a:spcBef>
              <a:buClrTx/>
              <a:buFontTx/>
              <a:buNone/>
            </a:pPr>
            <a:endParaRPr lang="en-GB" altLang="en-US" sz="2400">
              <a:solidFill>
                <a:schemeClr val="tx1"/>
              </a:solidFill>
              <a:latin typeface="Times New Roman" panose="02020603050405020304" pitchFamily="18" charset="0"/>
              <a:cs typeface="Times New Roman" panose="02020603050405020304" pitchFamily="18" charset="0"/>
            </a:endParaRPr>
          </a:p>
        </p:txBody>
      </p:sp>
      <p:sp>
        <p:nvSpPr>
          <p:cNvPr id="22535" name="Rectangle 15"/>
          <p:cNvSpPr>
            <a:spLocks noChangeArrowheads="1"/>
          </p:cNvSpPr>
          <p:nvPr/>
        </p:nvSpPr>
        <p:spPr bwMode="auto">
          <a:xfrm>
            <a:off x="-55563" y="-400050"/>
            <a:ext cx="9144001"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cs typeface="Times New Roman" panose="02020603050405020304" pitchFamily="18" charset="0"/>
            </a:endParaRPr>
          </a:p>
        </p:txBody>
      </p:sp>
      <p:sp>
        <p:nvSpPr>
          <p:cNvPr id="22536" name="Rectangle 16"/>
          <p:cNvSpPr>
            <a:spLocks noChangeArrowheads="1"/>
          </p:cNvSpPr>
          <p:nvPr/>
        </p:nvSpPr>
        <p:spPr bwMode="auto">
          <a:xfrm>
            <a:off x="0" y="-411163"/>
            <a:ext cx="9144000" cy="822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AutoNum type="arabicPeriod"/>
            </a:pPr>
            <a:endParaRPr lang="en-GB" altLang="en-US" sz="2400">
              <a:solidFill>
                <a:srgbClr val="CC0000"/>
              </a:solidFill>
              <a:latin typeface="Times New Roman" panose="02020603050405020304" pitchFamily="18" charset="0"/>
              <a:cs typeface="Times New Roman" panose="02020603050405020304" pitchFamily="18" charset="0"/>
            </a:endParaRPr>
          </a:p>
          <a:p>
            <a:pPr lvl="1">
              <a:spcBef>
                <a:spcPct val="0"/>
              </a:spcBef>
              <a:buClrTx/>
              <a:buFontTx/>
              <a:buNone/>
            </a:pPr>
            <a:endParaRPr lang="en-GB" altLang="en-US" sz="2400">
              <a:solidFill>
                <a:schemeClr val="tx1"/>
              </a:solidFill>
              <a:latin typeface="Times New Roman" panose="02020603050405020304" pitchFamily="18" charset="0"/>
              <a:cs typeface="Times New Roman" panose="02020603050405020304" pitchFamily="18" charset="0"/>
            </a:endParaRPr>
          </a:p>
        </p:txBody>
      </p:sp>
      <p:sp>
        <p:nvSpPr>
          <p:cNvPr id="22537" name="Rectangle 17"/>
          <p:cNvSpPr>
            <a:spLocks noChangeArrowheads="1"/>
          </p:cNvSpPr>
          <p:nvPr/>
        </p:nvSpPr>
        <p:spPr bwMode="auto">
          <a:xfrm>
            <a:off x="2916238" y="2259013"/>
            <a:ext cx="1143000" cy="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57132" tIns="-76176" rIns="-57132" bIns="-76176">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cs typeface="Times New Roman" panose="02020603050405020304" pitchFamily="18" charset="0"/>
            </a:endParaRPr>
          </a:p>
        </p:txBody>
      </p:sp>
      <p:sp>
        <p:nvSpPr>
          <p:cNvPr id="22538" name="Rectangle 20"/>
          <p:cNvSpPr>
            <a:spLocks noChangeArrowheads="1"/>
          </p:cNvSpPr>
          <p:nvPr/>
        </p:nvSpPr>
        <p:spPr bwMode="auto">
          <a:xfrm>
            <a:off x="-55563" y="704850"/>
            <a:ext cx="9144001" cy="73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Char char="•"/>
            </a:pPr>
            <a:endParaRPr lang="en-GB" altLang="en-US" sz="2400">
              <a:solidFill>
                <a:srgbClr val="CC0000"/>
              </a:solidFill>
              <a:latin typeface="Times New Roman" panose="02020603050405020304" pitchFamily="18" charset="0"/>
              <a:cs typeface="Times New Roman" panose="02020603050405020304" pitchFamily="18" charset="0"/>
            </a:endParaRPr>
          </a:p>
          <a:p>
            <a:pPr>
              <a:spcBef>
                <a:spcPct val="0"/>
              </a:spcBef>
              <a:buClrTx/>
              <a:buFontTx/>
              <a:buNone/>
            </a:pPr>
            <a:endParaRPr lang="en-GB" altLang="en-US" sz="2400">
              <a:solidFill>
                <a:schemeClr val="tx1"/>
              </a:solidFill>
              <a:latin typeface="Times New Roman" panose="02020603050405020304" pitchFamily="18" charset="0"/>
              <a:cs typeface="Times New Roman" panose="02020603050405020304" pitchFamily="18" charset="0"/>
            </a:endParaRPr>
          </a:p>
        </p:txBody>
      </p:sp>
      <p:sp>
        <p:nvSpPr>
          <p:cNvPr id="22539" name="AutoShape 19" descr="data:image/jpeg;base64,/9j/4AAQSkZJRgABAQAAAQABAAD/2wCEAAkGBhQSERUUExQVFRUWGRcYGBcYGBwYGBgYHRcaFxgXGh0YGyYeFxojHRwXHy8gJCcpLCwtFx4xNTAqNSYrLCkBCQoKDgwOGg8PGiolHyQ0LikpLiotLCwqLCwsLCwsLCwsLCksLCwsKSwsLCwsLCksLCwsLCwpLCwsLCksKSwpLP/AABEIAIwAyAMBIgACEQEDEQH/xAAcAAABBQEBAQAAAAAAAAAAAAAGAgMEBQcAAQj/xAA+EAABAgQEAwUGBAQGAwEAAAABAhEAAwQhBRIxQQZRYRMicYGRMqGxwdHwBxRCUhUjYuEzU4KSovFDstJy/8QAGgEAAgMBAQAAAAAAAAAAAAAAAgQAAQMFBv/EACkRAAICAQQBAwMFAQAAAAAAAAABAhEDBBIhMSIFE0EUUZEyYXGB4aH/2gAMAwEAAhEDEQA/AIQw9ByKShHeFgQhzfRgdel2h6bQoSSMsrqAEkp8W0h6YUpYOSyUJFmulT7+J9x2iYlSFpILkHtDp+9RVzs3d8W844UtndnTcY/ALYhh6JlgpKFBxZI09PfAmqoEtZStAmlOjlka6skAq9Y0KZhaAdIHOLMEzDtUAApBcc0j6RtpsyUtrFM0LVooqrF5k0JC8oSn2UJSEoHVki56m8Mt4RFkqgkw3hVZQJtQtNNJ/fM9pQ1aWj2ln0HWOukIMIOG61CkIzBOZPdNhtofRoNqaqQQwaMsxDFKdCQillrAdzOmK767W7o7qU++L/AcUUQHhWS9tt/A1DK6phHiqweURabFMnKFTJoULxX1dPa0JTkm7NveSQQUfGaAoJJgoo8bSsWMYdiNKsFxFlgPFSpfdWS8PY343YvGdvk2ebXBoqquvEDdNxGJgha6x4CWoSN4ziiaqoN+cZNxVOXMrCO8VFkpB8dBGk9vFXimBJqJktb5ZiCCFdAoKvz0PrFLUJsPJNZaijOaikXLWUrBCk6g9fi4a8MyJCpi0pQlS1KLBKQSonkALk+EapinBorFhQaWrMylkOChm0FyRsLQe8I8J0dAl5QUuafamqAz+AayB0Hm8XDU433JfkwyYHF0jGZH4ZYmtmpVh/3KQn1BU4jQsM4bqKWklibLIyJ7zEEC/Q6RopxVP7V/7f7w3/EULdJStiCC6WDGx3g/fxfE1+QsTnjdpGcqqIj1E5wRzEWGMcOzZa1dmkrl6gi5bkRq4+UUCp0YvVfA1LVUeUVfZn0iauqs7xQTFZJmYvlV7jEqdUjLrC38BQkpq0dXnOGjog/ngAb3j2CVootJyYXIELULQkKYPHLDHVB4gYgm4HSJsuZvEXECHB33+sHi/UL514cDHBHB+aaQnskBN+0yZ5lz+ntHQg21YwWY9+FkuYCtMxaphHtTT2nk5ukeHpHvAAAK1dWg3qpgyx2oSco8iseOT5kxzDlyJhlrDKSb8j1B5QR8O6CGfxDJVVra+Vhbwh3AHyi0Dmd4zKS5CDPCgYYeFZ45wIifShUD2KYUzlIvBKVQ1VIdMa48jiyAxgtcpK8hg0lTXTAeaEiZmEFGFy1LIQ4BO5hjNta3GkY2S5EpSyyQSen3aCCloEoSLd/c+03gWt5ephdFSCWnKNN+ZPMw+Ddt4409Q+oDuLTqPMhVHLu0WSJuXwiFKS3jFFxjjM2VLCZAUZsxWRJSCVJASFKUkAe13kAHa51Zg0+J5pqKNcslCNsL/wCIJBYqAOwNifAHXyh0mMywPgNMxGeqVN7RXeKXCVJcls5UhSis6sWYEaxLUidhq0mWtUynUSDLWdCACQCLAsXCgALF07R0npMbk8cJ+SFVlklulHg0DNAzxJw7mebKF9VJG/8AUOvTeLOpqCuQVSjcoKpZJAuUug3LAg8zYiB7AsEq0ZlmYUrBsFLCxM1JzZVEAbOecBg03i5SlTRMsk6VWDU1Lgg+EUlTTzE2QQocnY/3gv4jkd4TMmQrcLQ7hMxLZgDyLhXnAVX1hSsgjqDzBhjGmm0Xp2k2mdLkKd1AjoY6HPzhUnpHRpyN0FqRDNU7Bg9/sxKSIYrpzJYB1GwH1jkLsIr63EUy08ybAbkxHQot3td4k0uEC0xZzKBLxKrqoGWAACNlN8IYjKKdIwzQco3ZWyK6YmblStSUsCwJF7jaEcQ41OQkNNmA9FGPE/4v+kfEmIGNK7SYhA3IHlv7odh2iQpYrJ8ikKpaFLJUogEklyXvEqWgJMe5Dz/6jky4GWW1Qk5DhVHZ4SUx4UxiZi88eTJlo87OPBKicFkVQBMFXDwlhJt/MDZnb2VB0lJFspF3gJx/EhTgAMVq9w5n5QzUcRLFChTHtVpVJKgWdCFOgkAe0CVJfl5QzLTvLi7r7GuKdS6DfFOPJEg5bzFf0kEDxPOIWG/iRIKiVhSX/wBTAfHc+cZVIkqUoDcnX4u0GVHwDM7MTDcEAlJN9H+kA9DhiuRqOScujVMLxSVUJzylhQFuo8QbiJfY63N9Q5bRtPAAeQjKuHahdPNSZRLEsUE2IP8Ad41lEwFIOgZ77eMczPheGXi+GbJ32MqISLAdNAOZ6AAOSdgDAFX46aypTKk95AUUoteYs2K76AsABskX1MWnHGKKymRLd1WmEatY9kOuhV5DYu7wlw4KUOtu3VZXNCWJMtI/cR7R65RuY6ukwLTw3y/UxHNN5JbV0FFFT5EIQ7hKQkHm2pHR3bo0TJa4p8LxtFQkql+yCxcZSCwItyZ/SIuLcUpkKSkF1q9kchpnPwA3IfQXQ9jJlztSVPtm++MYWiLxRJzqmpSLpCVnopIyq/4m/wD+YDTQJmagum4ILW9I0vCaAEGYoPnSQH/afaJ8dPWM/qFJp1zO0JyoKgW1YHVheHc/jKo/Ywg6akyCKZKHBF9gA5MdEGs4ypkvkzLPg3vN46MlizPnax15sa+QmnVGW7xTTselhRJLqFgkX8T0HjA/iuKK/wDNND/5Uouf9SjZMD9RVldgAhP7R8zqo+MHh0d8sCeZR6CPEOMixEsPd9e706q8Aw8YcwPiSZNX2c5QIIdLAC42sBtt0gTy9In4PSlS3Gxd3+9nh56fHGD4FHOeR0GRWylK8h5RCog9QVHRIt4m31jpyikRGo1kOXuYWUeB2cPHYgh7YQrthFMmYecO9oYy9sw+mLM1IjhUCKoLMOypalFkgn4AdSdBF+2EtNZZiqEOqqEolqmL9lN2GqubRTpmISTnU7bJu/nHVuO5hZALC36QA1mAUffbpBxw82xzH6a3zLgpONKVYrprjuqIVLYWMpQBQUts3ziOqeE5EKH6B7+9y100hWJYvNWfaKWYWYAAOwFnG8E3D1BkkqE+UpU5YB7wBUpBHdcEGzbFtTprD2Sfj0L/AEeydJ3/AF/pXcPYckzArUAu33teNJkViWZ2A9w+UCVDhxlVGUuA2ZjyIdj1EW1XiS5I/kylTFHQgHKOpOg9YTk7ZtCKjEtqehk586Egl3to/Pl6tBDIW5G3eSw3DkAH1v5RnmDYpWz3KpbpYsmwvyd/dBJwthUyXKUqasTFr19qydknMdQX5Qvm8I7n8NMBqyk/h1QogiVNJBfMEq9rV3bV948qsMr1C35jwzqHxVBv2IVs/jf4x4KFI/SkeQi36qviP/RT6T9wZ4Rw6dITME1CkZlSyH3ZE12/4+6KfiTAJ66kzZcpS0EIYpvohKdi40IjQUSEjQB+YAePPyqDqE+YBjGPqFZHPb3+4b09wUbKSkxaeJRTMBCmAGYEKDdbdLXtFDxlSPOmDaYkH/cmNAEpIDajlqPTSAjjrOmalRS0vKEpOwId0nkfl4RtLUxzVtVMylhklRisxBCiDqCxjon8QSMs9RGiu8PPX3x0dmLtJi74K5SuUevDeaJ1Dh795RYe8/SI2kuQopvgakyyosHJ6Xgw4fpQiUlJT35iyS/6UJ189BC8DpswCZSHPIC7dYIRwWSUqm1HZAWyywHYlyMxs53NxCeTJv8AEdxwWPybKaanMGSlytRSkdA97eB9IXS8KVSiSKaYlOxUMoPUZmjQMPrKenCMkpAyjKF6rAb9Sje/pfaF1/4gygGurnl/+j/eKhBVybp5MrrHGwCmcKVSdZKvJlf+pMQainXLLTEqQeSgR8YJMQ4umzGyBMsA2JOZXTp7oosd4nmqQUqmqWNw/d8gLRbgvgcjo81bp0iKgkqSkB1LISlNrklhrYX3i/oqDNKKSCVTpFQUoZjLmyVgqtqTlBHNyYCKCrUJonG5QpKgDzSQoeVhGmLds8hlLlLVXUw/zJMy9RK37yVO48G0eNYQSKleNLb+TOEvqfSFqmN4Ra8TYUmXME2TennjtJJ5A+1LLWdJs3JvGKcrG8C0dHHkTjaIdbK3G+sajipKVU01AzGZTSVFzYkJym+ruNYy+asQc4Tjhn0MtJLzKVWQ9ZK7oPXKUlLcr7xJcwaEs1b1Jf2SpGJiZMCljKrk7jwc3J0vE+biiJaDnIy/doC6qrZZLEOdesPow8z2C1Ol3LEv0Lg6iFdtcirl8IK6XGVoSgdlMUFK7mTLZzbM5BBf5RM4X4gRMWpDFGZSsjkbEjLYsel7tAbW00yTKmKMyflGVEvOpklSiAWZibPt6xCkVLJDFmZtm+/lF5MSyQcRjT4vdvdwbKqHE5Vi2o2MD2GcTpVKlqmlnAdf6XdmV+06a2L+UXEtYPeSfAiPPSi4OmLyjTokhB8tojTX84l09RmsoB+nxha5LGBA6I1EHDvcBj9Yo+NxmpJp/qlt5K/7ggMsByLQxMuCGccuf1jXHJqSZTMD4okd1KuRY+env+MdF9xHMlzqactCChIUpkkMRlWzMdI6PU6edx5OZkknLgFuHuFairmFMmW/Z+2onKhHiTvrYOekGdbwKimAROnhcwsSiWO6nopSrl+gB35OWYnV/lT2UhOVLZrAAcibaqOr+rwNrqAV97MSXOZT6m5MDOe7g1jGiZhq5clPcCUXAYD3km5bqYcrsVyjM5fYeOre+Is10gkgAEa/A9bP4xUT6jMXO1h4ffxjOkdHR6V55c9Lscn1hUXNhy2hCJwYk+XziFNmak6DbmYjT55PRtvT6xaR6HdHDHbFcE6ZODFmtvvFRUF7dLev2YkTrI56esMyZYUefTz0gkjHLLcqGgoAMD5gEwU8JcRZQmTNWpCQsTJM/wDyJmhKgC6pSxZQtq/URp2ASkDMvMnKzgMocjlNwebEps/SKasSElkrSpJdmBBF9w1ju17QfQk1GcaYc1uLU2SZ35ZlLJ7alCgVS1lX+PSKNlJJ7zWN2PQeTwsicQKSrlzif/GpC0TUjqkIUCA91Pl6xSUeGqnTES0KJKi3spJbcswHvjWuGMLEhBk0yUlVu1qFh0hW4SA3aKH7QyUvcvaI5IQzZPZ4V2UNP+F9PKlBVbVEK2CGQM2yUlQJWfK7x2D8FdlOE2TM7WQypcxMxBQsFSAUuC2ZJdJcM1vK/wAFq6dVYuU4mKFjUTZicyyLKCEuO7mDDJbu3GkT8JT/AD6xBBCQmQcu2YoU/ibJjHfJTSa4E3mlT5Mi4hxgSZsyVkUcpsVHK4IBSWHMFMNYNPX+UnTw+dCwQ3shLpBccme/WCjFOCZmK1rSmRLkfyps9QGUqCicqAP8RSQTuwcCzAEq4h4NpMLweoSCVKUgoClkBS5ilDKABvuw2SYb2RrhARyNy5ZlNfxFNqEpQtsqTmAA3Zn8g/qYQisADcvsmKuWsgWDqNgBr5NFpIwtCadU6ZNDglCZIBzlZFio6JA9rc90DcQCgukdJZ/ZjwIosamy/ZXbQpPeSfI29IJuGeLRnCVr/Lq/SpN5atsq0myTyV5E6QEJmgiPIrLpseRU1/ZyY6ialdm502OoVbtZZUP2uhQPUXHyiUvHFp1DjmLjxBGnhHz6SpJBQopPQmLGj4vqZX6yfMv6iOVP0uS/S7Go6qL7RvUivE26S43+cRMbxuXTyzMUtLACz3JzaDrpGOp47nPmSClX7gfjziLiWLzKhSVzCCQGtuHJ8yYHH6bNy8+gZ6mKXiFGOV3bUs2cWT2gJb/Vb4R7FBxPVq7OTLCSEKQhTlrs4sxPd8bx5HVwY9kaEnzyaljMpSiWs9sx0F9fHaFSsBTlvyufLWPKniJFkqRkUSBlm9wOf6iCk+sQuIsTXKkutSHmOEJQ5B2Kidwn5gbwFD0ccpSUUge4vrhmEqWoqALzDtm2SOiRr18L0kpfkPv3QgKO92+7widMtoT4aGIehw41hjSFLqdTs9usNyLO5u7/ADhUunUS69tANIc7Igm2u+sQ3W58sanL7pa+ptC5FHMy91CvS/o7xMpZTlIIu49IuJDJKgebQEp7RHUZZQlSBGfUqByLWtLF8irB21YiGVlhYnyP0g8RwrLrVOoKKUi5SQFAnRnt1vsIAeJsFFHOSlCypKkBaSqyhcpII8RG0Gpr9znz1bhdr8B1+H2DMhU9YKszgB79nb9txmPuHWCLini1NPTFKQUEkS/5RGeSkj2gksHAYBtCdQzjO8N/EyfIkGWlCCtwyiCQEs2XK7WYAX5xWnFF19QhMyWkzVrSAsPoWAQU5gFJe+xub6Nftyu30cyeTe7DnhhMuajKuXInSpa0LRPSFJUZrjuKQboVlSCpIDWBLu5LsJrSpVQQzzJxSG5IShGvN0q9Ypqah/KJQnItwCkHIQlLe0tRN3Up217oQHIAJu5UlKJeZwkBy4trc6XuST5wtOXPBrjhfLBXjH8QqmhnppqZCE2BKlJz5lKP6QbNz6vArXU9dia0qn1AVkdjMUBLS4dkiWCMzMSydg50gg/E2qT2dNNR/iBUyyv2qQMyi+rFKbf1QJ4KtBQqTOOinB0OfQh/d9Y3U2oKg6SnR1JVJoJi5c6Uoz0l0zpU8oLbNYpKCL3AN7tcRXY1j8ypmlcxRU1gC1huO6AH6teNWwRYCEBKVTSAEhCkZQPIgAfCM142wUya+clCQEEhSUo0SCAcrbNfSw2g8WXc+QNRGkUSjHjnn5Q4KVZ/QfQwtOGTSCQg2YxvuX3EhhU07whUTJWEzVD2WF9bORZo5OBzSWCfePH+0Dvj9yrRESqJCTo2trRIRw5OOw6d7W/xidh+CKQcy2cbe9+sDLLFLslnTKidMkdiQlSEkFJOss7gHkeUdFp2fXxbl4A66x0LLPRNxayccyHuBabaJIKCeSkLzAB9Skh+QEVFdWLmrQSmXLYMShLA6kEpBZ9ns4hgVCgf1O/hd/d/eGrvd9LvAqTGFq8i5TFrmqBBIB6gt8fOFoqQTexHWORSHXLy8H+TwqVQWLpdum32Im9DMPVM8e2n/Iv80nx9w98SZGKSEgqWmZML2Qn+Wk6s61B/QPY6w2ihsO7oDt5k+IP0h6Vg40Zgfjdj984r3YoLJ6tnmqVL+CJL4omTZgSqXKkyg5QiWNSzOpSnUstzO8EKp0qYl3ZTMfvnFYvCEllKQDlbQNbUsNy/3eHU4YbOm2zc390BkyRk7FY6qSXPIXYROFNIKXZwXPNSg3usPAdYzH8Qq7tqxgLS0JluBqXKj43JHlBWnDDuDbkT9tHDBQoMoP0bxb4mBhmUHZlLK2qoy1vrE/A8yKmStj3ZqC5BZ0zE7+LP4xoBwRDWQA7bDa4DNr9Yf/hJswG/vuQW5mN3rFXRnuC+q4tlrCkFScwDsdzuHNr6RT1XE4yHKlv6WuCAbHbUfMOIgpw02fXdvd5fSOThpBHfIIHvN+WlhbpCjyXybRzyiuECeNpqqtSVFDJR7KVW9oAk675Rbp4xHp+HVvlWi57wU9hd9ut/ODZNEAWf6eXL+0JVh4UbEsL+fOD+pfSMnkk3Z5TYiwl9qiYohrGY6SXsXABaz9IiYwO1nLmZQAQOngbj7e8SzQDZRAHqB9vCZ+GAq9pQHuI/7YxnvsuWWc1TK2VRXdyXYhOnUelvvRf5IOA5s5520u/pE+VhZFnIPrd9bw4ujJ5P6DfkevvgXIyoq59GnNdwLu3noNAH+sIXTAMz+e3IDnFr/CwXcvybY/b2hSMOB5sN25sPI2ibyUUpKDYMNfj0HLN/fSO7MEbWvp4lmN+e8XMzCktYX3+/OI66It9+Ply8om9FUVypYSRlYj56aWvc+kdFkcPBAOnSwOzu3n6x0FuRCsVJSQxDaeJ3hxNOAA/1hpHjsfhD0uXdNzcRbKselyhbf5DaH5cga7jaI0pDkvtEuSgXgGFYoU4Is310iQiXlD+DeMIlByIUk3bYQDZLFy7D0doeQGO7aw2g2feJJT5WeKLPCkF7t1+EcF2uW5b2j0DZ7co9Sh9YH5JZyTex66Q4vmISEa+ENylOwiEsUEG4J12j3IwY3fWFhTvCAssYhBSEhxHqpYGm8eS6cFjHLliJRdHoSPC+kIUga8ocA1MJy2PWIUImSu9YW1LmEv0tC1W++kNTTaIUdLSeTDpHFPOxeORL0udITM1N9YsgzMBOhaGuxUBdR1Hzh9fyhCeUEixlZtZnHWPYjr1josG18n//2Q==">
            <a:hlinkClick r:id="rId6"/>
          </p:cNvPr>
          <p:cNvSpPr>
            <a:spLocks noChangeAspect="1" noChangeArrowheads="1"/>
          </p:cNvSpPr>
          <p:nvPr/>
        </p:nvSpPr>
        <p:spPr bwMode="auto">
          <a:xfrm>
            <a:off x="9144000" y="-990600"/>
            <a:ext cx="19812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Char char="•"/>
            </a:pPr>
            <a:r>
              <a:rPr lang="en-GB" altLang="en-US" sz="2000" dirty="0">
                <a:solidFill>
                  <a:srgbClr val="FFFFFF"/>
                </a:solidFill>
                <a:latin typeface="Tahoma" panose="020B0604030504040204" pitchFamily="34" charset="0"/>
                <a:cs typeface="Times New Roman" panose="02020603050405020304" pitchFamily="18" charset="0"/>
                <a:hlinkClick r:id="rId6"/>
              </a:rPr>
              <a:t> </a:t>
            </a:r>
            <a:endParaRPr lang="en-GB" altLang="en-US" sz="2000" dirty="0">
              <a:solidFill>
                <a:srgbClr val="FFFFFF"/>
              </a:solidFill>
              <a:latin typeface="Tahoma" panose="020B0604030504040204" pitchFamily="34" charset="0"/>
              <a:cs typeface="Times New Roman" panose="02020603050405020304" pitchFamily="18" charset="0"/>
            </a:endParaRPr>
          </a:p>
        </p:txBody>
      </p:sp>
      <p:pic>
        <p:nvPicPr>
          <p:cNvPr id="13325" name="Picture 19"/>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562350" y="4733925"/>
            <a:ext cx="2057400" cy="186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6" name="Picture 20"/>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6076950" y="2667000"/>
            <a:ext cx="252095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7" name="Picture 22"/>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6705600" y="304800"/>
            <a:ext cx="1879600" cy="219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9" name="Picture 25"/>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3886200" y="304800"/>
            <a:ext cx="2438400" cy="193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0" name="Picture 26"/>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685800" y="2209800"/>
            <a:ext cx="1905000" cy="2633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1" name="Picture 28"/>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3429000" y="2895600"/>
            <a:ext cx="2290763"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32" name="Picture 29"/>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5943600" y="4648200"/>
            <a:ext cx="230663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48" name="TextBox 20"/>
          <p:cNvSpPr txBox="1">
            <a:spLocks noChangeArrowheads="1"/>
          </p:cNvSpPr>
          <p:nvPr/>
        </p:nvSpPr>
        <p:spPr bwMode="auto">
          <a:xfrm>
            <a:off x="9906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1</a:t>
            </a:r>
          </a:p>
        </p:txBody>
      </p:sp>
      <p:sp>
        <p:nvSpPr>
          <p:cNvPr id="22549" name="TextBox 22"/>
          <p:cNvSpPr txBox="1">
            <a:spLocks noChangeArrowheads="1"/>
          </p:cNvSpPr>
          <p:nvPr/>
        </p:nvSpPr>
        <p:spPr bwMode="auto">
          <a:xfrm>
            <a:off x="35052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2</a:t>
            </a:r>
          </a:p>
        </p:txBody>
      </p:sp>
      <p:sp>
        <p:nvSpPr>
          <p:cNvPr id="22550" name="TextBox 23"/>
          <p:cNvSpPr txBox="1">
            <a:spLocks noChangeArrowheads="1"/>
          </p:cNvSpPr>
          <p:nvPr/>
        </p:nvSpPr>
        <p:spPr bwMode="auto">
          <a:xfrm>
            <a:off x="6400800" y="304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3</a:t>
            </a:r>
          </a:p>
        </p:txBody>
      </p:sp>
      <p:sp>
        <p:nvSpPr>
          <p:cNvPr id="22551" name="TextBox 24"/>
          <p:cNvSpPr txBox="1">
            <a:spLocks noChangeArrowheads="1"/>
          </p:cNvSpPr>
          <p:nvPr/>
        </p:nvSpPr>
        <p:spPr bwMode="auto">
          <a:xfrm>
            <a:off x="304800" y="2209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4</a:t>
            </a:r>
          </a:p>
        </p:txBody>
      </p:sp>
      <p:sp>
        <p:nvSpPr>
          <p:cNvPr id="22552" name="TextBox 26"/>
          <p:cNvSpPr txBox="1">
            <a:spLocks noChangeArrowheads="1"/>
          </p:cNvSpPr>
          <p:nvPr/>
        </p:nvSpPr>
        <p:spPr bwMode="auto">
          <a:xfrm>
            <a:off x="3048000" y="29718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5</a:t>
            </a:r>
          </a:p>
        </p:txBody>
      </p:sp>
      <p:sp>
        <p:nvSpPr>
          <p:cNvPr id="22553" name="TextBox 27"/>
          <p:cNvSpPr txBox="1">
            <a:spLocks noChangeArrowheads="1"/>
          </p:cNvSpPr>
          <p:nvPr/>
        </p:nvSpPr>
        <p:spPr bwMode="auto">
          <a:xfrm>
            <a:off x="5791200" y="27432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dirty="0">
                <a:solidFill>
                  <a:schemeClr val="tx1"/>
                </a:solidFill>
                <a:latin typeface="Tahoma" panose="020B0604030504040204" pitchFamily="34" charset="0"/>
                <a:cs typeface="Times New Roman" panose="02020603050405020304" pitchFamily="18" charset="0"/>
              </a:rPr>
              <a:t>6</a:t>
            </a:r>
          </a:p>
        </p:txBody>
      </p:sp>
      <p:sp>
        <p:nvSpPr>
          <p:cNvPr id="22554" name="TextBox 28"/>
          <p:cNvSpPr txBox="1">
            <a:spLocks noChangeArrowheads="1"/>
          </p:cNvSpPr>
          <p:nvPr/>
        </p:nvSpPr>
        <p:spPr bwMode="auto">
          <a:xfrm>
            <a:off x="152400" y="50292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7</a:t>
            </a:r>
          </a:p>
        </p:txBody>
      </p:sp>
      <p:sp>
        <p:nvSpPr>
          <p:cNvPr id="22555" name="TextBox 29"/>
          <p:cNvSpPr txBox="1">
            <a:spLocks noChangeArrowheads="1"/>
          </p:cNvSpPr>
          <p:nvPr/>
        </p:nvSpPr>
        <p:spPr bwMode="auto">
          <a:xfrm>
            <a:off x="3205163" y="4519613"/>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8</a:t>
            </a:r>
          </a:p>
        </p:txBody>
      </p:sp>
      <p:sp>
        <p:nvSpPr>
          <p:cNvPr id="22556" name="TextBox 30"/>
          <p:cNvSpPr txBox="1">
            <a:spLocks noChangeArrowheads="1"/>
          </p:cNvSpPr>
          <p:nvPr/>
        </p:nvSpPr>
        <p:spPr bwMode="auto">
          <a:xfrm>
            <a:off x="5638800" y="4724400"/>
            <a:ext cx="304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2000">
                <a:solidFill>
                  <a:schemeClr val="tx1"/>
                </a:solidFill>
                <a:latin typeface="Tahoma" panose="020B0604030504040204" pitchFamily="34" charset="0"/>
                <a:cs typeface="Times New Roman" panose="02020603050405020304" pitchFamily="18" charset="0"/>
              </a:rPr>
              <a:t>9</a:t>
            </a:r>
          </a:p>
        </p:txBody>
      </p:sp>
      <p:pic>
        <p:nvPicPr>
          <p:cNvPr id="22557" name="Picture 29"/>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663575" y="5029200"/>
            <a:ext cx="2619375" cy="174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7933268" y="429155"/>
            <a:ext cx="561445" cy="56144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2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2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3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333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332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332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33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35" restart="whenNotActive" fill="hold" evtFilter="cancelBubble" nodeType="interactiveSeq">
                <p:stCondLst>
                  <p:cond evt="onClick" delay="0">
                    <p:tgtEl>
                      <p:spTgt spid="4"/>
                    </p:tgtEl>
                  </p:cond>
                </p:stCondLst>
                <p:endSync evt="end" delay="0">
                  <p:rtn val="all"/>
                </p:endSync>
                <p:childTnLst>
                  <p:par>
                    <p:cTn id="36" fill="hold">
                      <p:stCondLst>
                        <p:cond delay="0"/>
                      </p:stCondLst>
                      <p:childTnLst>
                        <p:par>
                          <p:cTn id="37" fill="hold">
                            <p:stCondLst>
                              <p:cond delay="0"/>
                            </p:stCondLst>
                            <p:childTnLst>
                              <p:par>
                                <p:cTn id="38" presetID="1" presetClass="mediacall" presetSubtype="0" fill="hold" nodeType="clickEffect">
                                  <p:stCondLst>
                                    <p:cond delay="0"/>
                                  </p:stCondLst>
                                  <p:childTnLst>
                                    <p:cmd type="call" cmd="playFrom(0.0)">
                                      <p:cBhvr>
                                        <p:cTn id="39" dur="76141" fill="hold"/>
                                        <p:tgtEl>
                                          <p:spTgt spid="4"/>
                                        </p:tgtEl>
                                      </p:cBhvr>
                                    </p:cmd>
                                  </p:childTnLst>
                                </p:cTn>
                              </p:par>
                            </p:childTnLst>
                          </p:cTn>
                        </p:par>
                      </p:childTnLst>
                    </p:cTn>
                  </p:par>
                </p:childTnLst>
              </p:cTn>
              <p:nextCondLst>
                <p:cond evt="onClick" delay="0">
                  <p:tgtEl>
                    <p:spTgt spid="4"/>
                  </p:tgtEl>
                </p:cond>
              </p:nextCondLst>
            </p:seq>
            <p:audio>
              <p:cMediaNode vol="80000">
                <p:cTn id="40"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944688" y="623888"/>
            <a:ext cx="6589712" cy="1281112"/>
          </a:xfrm>
        </p:spPr>
        <p:txBody>
          <a:bodyPr/>
          <a:lstStyle/>
          <a:p>
            <a:pPr eaLnBrk="1" hangingPunct="1"/>
            <a:r>
              <a:rPr lang="en-GB" altLang="en-US" smtClean="0"/>
              <a:t>Aims:</a:t>
            </a:r>
          </a:p>
        </p:txBody>
      </p:sp>
      <p:sp>
        <p:nvSpPr>
          <p:cNvPr id="24579" name="Rectangle 3"/>
          <p:cNvSpPr>
            <a:spLocks noGrp="1" noChangeArrowheads="1"/>
          </p:cNvSpPr>
          <p:nvPr>
            <p:ph idx="1"/>
          </p:nvPr>
        </p:nvSpPr>
        <p:spPr>
          <a:xfrm>
            <a:off x="228600" y="2133600"/>
            <a:ext cx="5181600" cy="4230688"/>
          </a:xfrm>
        </p:spPr>
        <p:txBody>
          <a:bodyPr/>
          <a:lstStyle/>
          <a:p>
            <a:pPr eaLnBrk="1" hangingPunct="1"/>
            <a:r>
              <a:rPr lang="en-GB" altLang="en-US" smtClean="0"/>
              <a:t>to develop an understanding of some of the barriers to learning for learners with specific learning difficulties with literacy and numeracy</a:t>
            </a:r>
          </a:p>
          <a:p>
            <a:pPr eaLnBrk="1" hangingPunct="1"/>
            <a:r>
              <a:rPr lang="en-GB" altLang="en-US" smtClean="0"/>
              <a:t>explore implications for teaching and learning</a:t>
            </a:r>
          </a:p>
        </p:txBody>
      </p:sp>
      <p:pic>
        <p:nvPicPr>
          <p:cNvPr id="2458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751866">
            <a:off x="5795963" y="882650"/>
            <a:ext cx="2608262" cy="384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1"/>
          <p:cNvSpPr txBox="1">
            <a:spLocks noChangeArrowheads="1"/>
          </p:cNvSpPr>
          <p:nvPr/>
        </p:nvSpPr>
        <p:spPr bwMode="auto">
          <a:xfrm>
            <a:off x="4859338" y="5157788"/>
            <a:ext cx="41052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a:solidFill>
                  <a:schemeClr val="tx1"/>
                </a:solidFill>
                <a:hlinkClick r:id="rId5"/>
              </a:rPr>
              <a:t>https://dera.ioe.ac.uk/23800/1/150717-spld-framework-en.pdf</a:t>
            </a:r>
            <a:endParaRPr lang="en-GB" altLang="en-US">
              <a:solidFill>
                <a:schemeClr val="tx1"/>
              </a:solidFill>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31164" y="523194"/>
            <a:ext cx="673558" cy="673558"/>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9436"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1"/>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201069" y="731477"/>
            <a:ext cx="4497388" cy="3357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TextBox 6"/>
          <p:cNvSpPr txBox="1">
            <a:spLocks noChangeArrowheads="1"/>
          </p:cNvSpPr>
          <p:nvPr/>
        </p:nvSpPr>
        <p:spPr bwMode="auto">
          <a:xfrm>
            <a:off x="6875463" y="476250"/>
            <a:ext cx="4333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a:t>1</a:t>
            </a:r>
          </a:p>
        </p:txBody>
      </p:sp>
      <p:sp>
        <p:nvSpPr>
          <p:cNvPr id="25604" name="TextBox 7"/>
          <p:cNvSpPr txBox="1">
            <a:spLocks noChangeArrowheads="1"/>
          </p:cNvSpPr>
          <p:nvPr/>
        </p:nvSpPr>
        <p:spPr bwMode="auto">
          <a:xfrm>
            <a:off x="7524750" y="1628775"/>
            <a:ext cx="5032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a:t>2</a:t>
            </a:r>
          </a:p>
        </p:txBody>
      </p:sp>
      <p:sp>
        <p:nvSpPr>
          <p:cNvPr id="25605" name="Rectangle 2"/>
          <p:cNvSpPr>
            <a:spLocks noChangeArrowheads="1"/>
          </p:cNvSpPr>
          <p:nvPr/>
        </p:nvSpPr>
        <p:spPr bwMode="auto">
          <a:xfrm>
            <a:off x="2319338" y="4581525"/>
            <a:ext cx="4572000"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a:hlinkClick r:id="rId7"/>
              </a:rPr>
              <a:t>https://kahoot.it/challenge/0899533?challenge-id=66a357d7-42af-4f71-bb5d-f0c5eaf51714_1584551565840</a:t>
            </a:r>
            <a:r>
              <a:rPr lang="en-GB" altLang="en-US"/>
              <a:t> </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523510" y="354012"/>
            <a:ext cx="626716" cy="626716"/>
          </a:xfrm>
          <a:prstGeom prst="rect">
            <a:avLst/>
          </a:prstGeom>
        </p:spPr>
      </p:pic>
      <p:pic>
        <p:nvPicPr>
          <p:cNvPr id="3" name="Recorded Sound">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8027988" y="1628775"/>
            <a:ext cx="585391" cy="585391"/>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7129"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18564" fill="hold"/>
                                        <p:tgtEl>
                                          <p:spTgt spid="3"/>
                                        </p:tgtEl>
                                      </p:cBhvr>
                                    </p:cmd>
                                  </p:childTnLst>
                                </p:cTn>
                              </p:par>
                            </p:childTnLst>
                          </p:cTn>
                        </p:par>
                      </p:childTnLst>
                    </p:cTn>
                  </p:par>
                </p:childTnLst>
              </p:cTn>
              <p:nextCondLst>
                <p:cond evt="onClick" delay="0">
                  <p:tgtEl>
                    <p:spTgt spid="3"/>
                  </p:tgtEl>
                </p:cond>
              </p:nextCondLst>
            </p:seq>
            <p:audio>
              <p:cMediaNode vol="80000">
                <p:cTn id="13"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944688" y="623888"/>
            <a:ext cx="6589712" cy="1281112"/>
          </a:xfrm>
        </p:spPr>
        <p:txBody>
          <a:bodyPr/>
          <a:lstStyle/>
          <a:p>
            <a:pPr eaLnBrk="1" hangingPunct="1"/>
            <a:r>
              <a:rPr lang="en-GB" altLang="en-US" smtClean="0"/>
              <a:t>Defining dyslexia</a:t>
            </a:r>
          </a:p>
        </p:txBody>
      </p:sp>
      <p:sp>
        <p:nvSpPr>
          <p:cNvPr id="26627" name="AutoShape 3"/>
          <p:cNvSpPr>
            <a:spLocks noChangeArrowheads="1"/>
          </p:cNvSpPr>
          <p:nvPr/>
        </p:nvSpPr>
        <p:spPr bwMode="auto">
          <a:xfrm>
            <a:off x="1808163" y="1341438"/>
            <a:ext cx="6862762" cy="1651000"/>
          </a:xfrm>
          <a:prstGeom prst="wedgeRoundRectCallout">
            <a:avLst>
              <a:gd name="adj1" fmla="val -33968"/>
              <a:gd name="adj2" fmla="val 73611"/>
              <a:gd name="adj3" fmla="val 16667"/>
            </a:avLst>
          </a:prstGeom>
          <a:solidFill>
            <a:srgbClr val="99CCFF"/>
          </a:solidFill>
          <a:ln w="9525">
            <a:solidFill>
              <a:schemeClr val="tx1"/>
            </a:solidFill>
            <a:miter lim="800000"/>
            <a:headEnd/>
            <a:tailEnd/>
          </a:ln>
        </p:spPr>
        <p:txBody>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FontTx/>
              <a:buNone/>
            </a:pPr>
            <a:r>
              <a:rPr lang="en-GB" altLang="en-US" sz="2400">
                <a:solidFill>
                  <a:schemeClr val="tx1"/>
                </a:solidFill>
                <a:latin typeface="Tahoma" panose="020B0604030504040204" pitchFamily="34" charset="0"/>
                <a:cs typeface="Times New Roman" panose="02020603050405020304" pitchFamily="18" charset="0"/>
              </a:rPr>
              <a:t>“Dyslexia is evident when accurate fluent reading and/or spelling develops incompletely or with great difficulty.” </a:t>
            </a:r>
            <a:r>
              <a:rPr lang="en-GB" altLang="en-US" sz="2000">
                <a:solidFill>
                  <a:schemeClr val="tx1"/>
                </a:solidFill>
                <a:latin typeface="Tahoma" panose="020B0604030504040204" pitchFamily="34" charset="0"/>
                <a:cs typeface="Times New Roman" panose="02020603050405020304" pitchFamily="18" charset="0"/>
              </a:rPr>
              <a:t>(British Psychological Society, 1999 </a:t>
            </a:r>
            <a:r>
              <a:rPr lang="en-GB" altLang="en-US" sz="2000" i="1">
                <a:solidFill>
                  <a:schemeClr val="tx1"/>
                </a:solidFill>
                <a:latin typeface="Tahoma" panose="020B0604030504040204" pitchFamily="34" charset="0"/>
                <a:cs typeface="Times New Roman" panose="02020603050405020304" pitchFamily="18" charset="0"/>
              </a:rPr>
              <a:t>cited in </a:t>
            </a:r>
            <a:r>
              <a:rPr lang="en-GB" altLang="en-US" sz="2000">
                <a:solidFill>
                  <a:schemeClr val="tx1"/>
                </a:solidFill>
                <a:latin typeface="Tahoma" panose="020B0604030504040204" pitchFamily="34" charset="0"/>
                <a:cs typeface="Times New Roman" panose="02020603050405020304" pitchFamily="18" charset="0"/>
              </a:rPr>
              <a:t>Hall, 2009, p.7)</a:t>
            </a:r>
          </a:p>
        </p:txBody>
      </p:sp>
      <p:sp>
        <p:nvSpPr>
          <p:cNvPr id="26628" name="AutoShape 4"/>
          <p:cNvSpPr>
            <a:spLocks noChangeArrowheads="1"/>
          </p:cNvSpPr>
          <p:nvPr/>
        </p:nvSpPr>
        <p:spPr bwMode="auto">
          <a:xfrm>
            <a:off x="1537227" y="3212976"/>
            <a:ext cx="7123113" cy="3529012"/>
          </a:xfrm>
          <a:prstGeom prst="cloudCallout">
            <a:avLst>
              <a:gd name="adj1" fmla="val -39324"/>
              <a:gd name="adj2" fmla="val 44472"/>
            </a:avLst>
          </a:prstGeom>
          <a:solidFill>
            <a:srgbClr val="99CCFF"/>
          </a:solidFill>
          <a:ln w="9525">
            <a:solidFill>
              <a:schemeClr val="tx1"/>
            </a:solidFill>
            <a:miter lim="800000"/>
            <a:headEnd/>
            <a:tailEnd/>
          </a:ln>
        </p:spPr>
        <p:txBody>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FontTx/>
              <a:buNone/>
            </a:pPr>
            <a:r>
              <a:rPr lang="en-GB" altLang="en-US" sz="2000" dirty="0">
                <a:solidFill>
                  <a:schemeClr val="tx1"/>
                </a:solidFill>
                <a:latin typeface="Tahoma" panose="020B0604030504040204" pitchFamily="34" charset="0"/>
                <a:cs typeface="Times New Roman" panose="02020603050405020304" pitchFamily="18" charset="0"/>
              </a:rPr>
              <a:t>“A processing difference experienced by people of all ages, often characterised by difficulties in literacy, it can affect other cognitive areas such as memory, speed of processing, time management, co-ordination and directional aspects .”</a:t>
            </a:r>
          </a:p>
          <a:p>
            <a:pPr algn="ctr" eaLnBrk="1" hangingPunct="1">
              <a:spcBef>
                <a:spcPct val="0"/>
              </a:spcBef>
              <a:buClrTx/>
              <a:buFontTx/>
              <a:buNone/>
            </a:pPr>
            <a:r>
              <a:rPr lang="en-GB" altLang="en-US" sz="2000" dirty="0">
                <a:solidFill>
                  <a:schemeClr val="tx1"/>
                </a:solidFill>
                <a:latin typeface="Tahoma" panose="020B0604030504040204" pitchFamily="34" charset="0"/>
                <a:cs typeface="Times New Roman" panose="02020603050405020304" pitchFamily="18" charset="0"/>
              </a:rPr>
              <a:t>(Reid, 2004 </a:t>
            </a:r>
            <a:r>
              <a:rPr lang="en-GB" altLang="en-US" sz="2000" i="1" dirty="0">
                <a:solidFill>
                  <a:schemeClr val="tx1"/>
                </a:solidFill>
                <a:latin typeface="Tahoma" panose="020B0604030504040204" pitchFamily="34" charset="0"/>
                <a:cs typeface="Times New Roman" panose="02020603050405020304" pitchFamily="18" charset="0"/>
              </a:rPr>
              <a:t>cited in </a:t>
            </a:r>
            <a:r>
              <a:rPr lang="en-GB" altLang="en-US" sz="2000" dirty="0">
                <a:solidFill>
                  <a:schemeClr val="tx1"/>
                </a:solidFill>
                <a:latin typeface="Tahoma" panose="020B0604030504040204" pitchFamily="34" charset="0"/>
                <a:cs typeface="Times New Roman" panose="02020603050405020304" pitchFamily="18" charset="0"/>
              </a:rPr>
              <a:t>Hall, 2009, p.7) </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668344" y="124544"/>
            <a:ext cx="710481" cy="710481"/>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364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16013" y="1660525"/>
            <a:ext cx="3995737"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1"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422775" y="3886200"/>
            <a:ext cx="4230688"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2" name="Title 3"/>
          <p:cNvSpPr>
            <a:spLocks noGrp="1"/>
          </p:cNvSpPr>
          <p:nvPr>
            <p:ph type="title"/>
          </p:nvPr>
        </p:nvSpPr>
        <p:spPr>
          <a:xfrm>
            <a:off x="1547813" y="188913"/>
            <a:ext cx="6589712" cy="1281112"/>
          </a:xfrm>
        </p:spPr>
        <p:txBody>
          <a:bodyPr/>
          <a:lstStyle/>
          <a:p>
            <a:r>
              <a:rPr lang="en-GB" altLang="en-US" smtClean="0"/>
              <a:t>A different way of thinking</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294297" y="1320800"/>
            <a:ext cx="812056" cy="812056"/>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812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908175" y="260350"/>
            <a:ext cx="6588125" cy="1281113"/>
          </a:xfrm>
        </p:spPr>
        <p:txBody>
          <a:bodyPr/>
          <a:lstStyle/>
          <a:p>
            <a:pPr eaLnBrk="1" hangingPunct="1"/>
            <a:r>
              <a:rPr lang="en-GB" altLang="en-US" smtClean="0"/>
              <a:t>Barriers to learning</a:t>
            </a:r>
          </a:p>
        </p:txBody>
      </p:sp>
      <p:sp>
        <p:nvSpPr>
          <p:cNvPr id="20483" name="Rectangle 3"/>
          <p:cNvSpPr>
            <a:spLocks noGrp="1" noChangeArrowheads="1"/>
          </p:cNvSpPr>
          <p:nvPr>
            <p:ph sz="half" idx="1"/>
          </p:nvPr>
        </p:nvSpPr>
        <p:spPr>
          <a:xfrm>
            <a:off x="1973263" y="1412875"/>
            <a:ext cx="3198812" cy="3767138"/>
          </a:xfrm>
        </p:spPr>
        <p:txBody>
          <a:bodyPr rtlCol="0">
            <a:normAutofit fontScale="77500" lnSpcReduction="20000"/>
          </a:bodyPr>
          <a:lstStyle/>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a:t>
            </a:r>
            <a:r>
              <a:rPr lang="en-GB" altLang="en-US" sz="2400" dirty="0" err="1" smtClean="0">
                <a:solidFill>
                  <a:schemeClr val="tx1">
                    <a:lumMod val="75000"/>
                    <a:lumOff val="25000"/>
                  </a:schemeClr>
                </a:solidFill>
              </a:rPr>
              <a:t>dys</a:t>
            </a:r>
            <a:r>
              <a:rPr lang="en-GB" altLang="en-US" sz="2400" dirty="0" smtClean="0">
                <a:solidFill>
                  <a:schemeClr val="tx1">
                    <a:lumMod val="75000"/>
                    <a:lumOff val="25000"/>
                  </a:schemeClr>
                </a:solidFill>
              </a:rPr>
              <a:t>’ – difficulty + ‘</a:t>
            </a:r>
            <a:r>
              <a:rPr lang="en-GB" altLang="en-US" sz="2400" dirty="0" err="1" smtClean="0">
                <a:solidFill>
                  <a:schemeClr val="tx1">
                    <a:lumMod val="75000"/>
                    <a:lumOff val="25000"/>
                  </a:schemeClr>
                </a:solidFill>
              </a:rPr>
              <a:t>lexia</a:t>
            </a:r>
            <a:r>
              <a:rPr lang="en-GB" altLang="en-US" sz="2400" dirty="0" smtClean="0">
                <a:solidFill>
                  <a:schemeClr val="tx1">
                    <a:lumMod val="75000"/>
                    <a:lumOff val="25000"/>
                  </a:schemeClr>
                </a:solidFill>
              </a:rPr>
              <a:t>’ – language</a:t>
            </a: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odd spellings</a:t>
            </a: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lose their place when reading</a:t>
            </a: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confuse words, e.g. was/saw</a:t>
            </a: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write words the wrong way round</a:t>
            </a: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lack focus for long periods of time</a:t>
            </a:r>
          </a:p>
          <a:p>
            <a:pPr eaLnBrk="1" fontAlgn="auto" hangingPunct="1">
              <a:spcAft>
                <a:spcPts val="0"/>
              </a:spcAft>
              <a:buFont typeface="Wingdings 3" charset="2"/>
              <a:buChar char=""/>
              <a:defRPr/>
            </a:pPr>
            <a:endParaRPr lang="en-GB" altLang="en-US" dirty="0" smtClean="0">
              <a:solidFill>
                <a:schemeClr val="tx1">
                  <a:lumMod val="75000"/>
                  <a:lumOff val="25000"/>
                </a:schemeClr>
              </a:solidFill>
            </a:endParaRPr>
          </a:p>
        </p:txBody>
      </p:sp>
      <p:sp>
        <p:nvSpPr>
          <p:cNvPr id="20484" name="Content Placeholder 5"/>
          <p:cNvSpPr>
            <a:spLocks noGrp="1"/>
          </p:cNvSpPr>
          <p:nvPr>
            <p:ph sz="half" idx="2"/>
          </p:nvPr>
        </p:nvSpPr>
        <p:spPr>
          <a:xfrm>
            <a:off x="5340350" y="1412875"/>
            <a:ext cx="3197225" cy="3767138"/>
          </a:xfrm>
        </p:spPr>
        <p:txBody>
          <a:bodyPr rtlCol="0">
            <a:normAutofit fontScale="77500" lnSpcReduction="20000"/>
          </a:bodyPr>
          <a:lstStyle/>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weak organisation skills</a:t>
            </a: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fail to remember simple sequences, e.g. days of the week</a:t>
            </a: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have difficulty following oral instructions correctly</a:t>
            </a: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weak sense of time and direction</a:t>
            </a:r>
          </a:p>
          <a:p>
            <a:pPr eaLnBrk="1" fontAlgn="auto" hangingPunct="1">
              <a:spcAft>
                <a:spcPts val="0"/>
              </a:spcAft>
              <a:buFont typeface="Wingdings 3" charset="2"/>
              <a:buChar char=""/>
              <a:defRPr/>
            </a:pPr>
            <a:r>
              <a:rPr lang="en-GB" altLang="en-US" sz="2400" dirty="0" smtClean="0">
                <a:solidFill>
                  <a:schemeClr val="tx1">
                    <a:lumMod val="75000"/>
                    <a:lumOff val="25000"/>
                  </a:schemeClr>
                </a:solidFill>
              </a:rPr>
              <a:t>low levels of motivation and self-esteem</a:t>
            </a:r>
          </a:p>
          <a:p>
            <a:pPr eaLnBrk="1" fontAlgn="auto" hangingPunct="1">
              <a:spcAft>
                <a:spcPts val="0"/>
              </a:spcAft>
              <a:buFont typeface="Wingdings 3" charset="2"/>
              <a:buChar char=""/>
              <a:defRPr/>
            </a:pPr>
            <a:endParaRPr lang="en-US" altLang="en-US" dirty="0" smtClean="0">
              <a:solidFill>
                <a:schemeClr val="tx1">
                  <a:lumMod val="75000"/>
                  <a:lumOff val="25000"/>
                </a:schemeClr>
              </a:solidFill>
            </a:endParaRPr>
          </a:p>
        </p:txBody>
      </p:sp>
      <p:sp>
        <p:nvSpPr>
          <p:cNvPr id="28677" name="TextBox 4"/>
          <p:cNvSpPr txBox="1">
            <a:spLocks noChangeArrowheads="1"/>
          </p:cNvSpPr>
          <p:nvPr/>
        </p:nvSpPr>
        <p:spPr bwMode="auto">
          <a:xfrm>
            <a:off x="1835150" y="5284788"/>
            <a:ext cx="7200900" cy="14763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a:solidFill>
                  <a:schemeClr val="tx1"/>
                </a:solidFill>
              </a:rPr>
              <a:t>For more information regarding the characteristics of dyslexia, read this chapter: </a:t>
            </a:r>
            <a:r>
              <a:rPr lang="en-GB" altLang="en-US">
                <a:solidFill>
                  <a:schemeClr val="tx1"/>
                </a:solidFill>
                <a:hlinkClick r:id="rId5"/>
              </a:rPr>
              <a:t>https://moodle.uwtsd.ac.uk/pluginfile.php/356045/mod_folder/content/0/Chapter%202%20Lawrence%20%282009%29.pdf?forcedownload=1</a:t>
            </a:r>
            <a:r>
              <a:rPr lang="en-GB" altLang="en-US">
                <a:solidFill>
                  <a:schemeClr val="tx1"/>
                </a:solidFill>
              </a:rPr>
              <a:t> </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873555" y="332656"/>
            <a:ext cx="648072" cy="648072"/>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330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30200" y="436563"/>
            <a:ext cx="7807325" cy="495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Box 5"/>
          <p:cNvSpPr txBox="1">
            <a:spLocks noChangeArrowheads="1"/>
          </p:cNvSpPr>
          <p:nvPr/>
        </p:nvSpPr>
        <p:spPr bwMode="auto">
          <a:xfrm>
            <a:off x="1187450" y="5408613"/>
            <a:ext cx="7416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a:solidFill>
                  <a:schemeClr val="tx1"/>
                </a:solidFill>
              </a:rPr>
              <a:t>How did you feel after having a go at reading this?</a:t>
            </a:r>
          </a:p>
          <a:p>
            <a:pPr eaLnBrk="1" hangingPunct="1">
              <a:spcBef>
                <a:spcPct val="0"/>
              </a:spcBef>
              <a:buClrTx/>
              <a:buFontTx/>
              <a:buNone/>
            </a:pPr>
            <a:r>
              <a:rPr lang="en-GB" altLang="en-US">
                <a:solidFill>
                  <a:schemeClr val="tx1"/>
                </a:solidFill>
              </a:rPr>
              <a:t>Now read this article on the effect of dyslexia on self-esteem: </a:t>
            </a:r>
            <a:r>
              <a:rPr lang="en-GB" altLang="en-US">
                <a:solidFill>
                  <a:schemeClr val="tx1"/>
                </a:solidFill>
                <a:hlinkClick r:id="rId5"/>
              </a:rPr>
              <a:t>https://moodle.uwtsd.ac.uk/pluginfile.php/356045/mod_folder/content/0/Dyslexia%20and%20Self-esteem.pdf?forcedownload=1</a:t>
            </a:r>
            <a:r>
              <a:rPr lang="en-GB" altLang="en-US">
                <a:solidFill>
                  <a:schemeClr val="tx1"/>
                </a:solidFill>
              </a:rPr>
              <a:t> </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027378" y="497643"/>
            <a:ext cx="699109" cy="699109"/>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36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944688" y="623888"/>
            <a:ext cx="6589712" cy="1281112"/>
          </a:xfrm>
        </p:spPr>
        <p:txBody>
          <a:bodyPr/>
          <a:lstStyle/>
          <a:p>
            <a:pPr eaLnBrk="1" hangingPunct="1"/>
            <a:r>
              <a:rPr lang="en-GB" altLang="en-US" smtClean="0"/>
              <a:t>Assessment</a:t>
            </a:r>
          </a:p>
        </p:txBody>
      </p:sp>
      <p:sp>
        <p:nvSpPr>
          <p:cNvPr id="31747" name="WordArt 3"/>
          <p:cNvSpPr>
            <a:spLocks noChangeArrowheads="1" noChangeShapeType="1" noTextEdit="1"/>
          </p:cNvSpPr>
          <p:nvPr/>
        </p:nvSpPr>
        <p:spPr bwMode="auto">
          <a:xfrm>
            <a:off x="1828800" y="2209800"/>
            <a:ext cx="5334000" cy="3657600"/>
          </a:xfrm>
          <a:prstGeom prst="rect">
            <a:avLst/>
          </a:prstGeom>
        </p:spPr>
        <p:txBody>
          <a:bodyPr wrap="none" fromWordArt="1">
            <a:prstTxWarp prst="textPlain">
              <a:avLst>
                <a:gd name="adj" fmla="val 50000"/>
              </a:avLst>
            </a:prstTxWarp>
          </a:bodyPr>
          <a:lstStyle/>
          <a:p>
            <a:pPr algn="ctr"/>
            <a:endParaRPr lang="en-GB" sz="3600" kern="1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panose="020B0806030902050204" pitchFamily="34" charset="0"/>
            </a:endParaRPr>
          </a:p>
        </p:txBody>
      </p:sp>
      <p:sp>
        <p:nvSpPr>
          <p:cNvPr id="3" name="Rectangle 2"/>
          <p:cNvSpPr/>
          <p:nvPr/>
        </p:nvSpPr>
        <p:spPr>
          <a:xfrm>
            <a:off x="2051720" y="2348880"/>
            <a:ext cx="5238328" cy="3139321"/>
          </a:xfrm>
          <a:prstGeom prst="rect">
            <a:avLst/>
          </a:prstGeom>
        </p:spPr>
        <p:txBody>
          <a:bodyPr>
            <a:spAutoFit/>
          </a:bodyPr>
          <a:lstStyle/>
          <a:p>
            <a:pPr algn="ctr">
              <a:defRPr/>
            </a:pPr>
            <a:r>
              <a:rPr lang="en-GB" sz="6600" kern="10" dirty="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panose="020B0806030902050204" pitchFamily="34" charset="0"/>
              </a:rPr>
              <a:t>Formal</a:t>
            </a:r>
          </a:p>
          <a:p>
            <a:pPr algn="ctr">
              <a:defRPr/>
            </a:pPr>
            <a:r>
              <a:rPr lang="en-GB" sz="6600" kern="10" dirty="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panose="020B0806030902050204" pitchFamily="34" charset="0"/>
              </a:rPr>
              <a:t>    +</a:t>
            </a:r>
          </a:p>
          <a:p>
            <a:pPr algn="ctr">
              <a:defRPr/>
            </a:pPr>
            <a:r>
              <a:rPr lang="en-GB" sz="6600" kern="10" dirty="0">
                <a:ln w="19050">
                  <a:solidFill>
                    <a:srgbClr val="99CCFF"/>
                  </a:solidFill>
                  <a:miter lim="800000"/>
                  <a:headEnd/>
                  <a:tailEnd/>
                </a:ln>
                <a:solidFill>
                  <a:srgbClr val="0066CC"/>
                </a:solidFill>
                <a:effectLst>
                  <a:outerShdw dist="35921" dir="2700000" algn="ctr" rotWithShape="0">
                    <a:srgbClr val="990000">
                      <a:alpha val="74997"/>
                    </a:srgbClr>
                  </a:outerShdw>
                </a:effectLst>
                <a:latin typeface="Impact" panose="020B0806030902050204" pitchFamily="34" charset="0"/>
              </a:rPr>
              <a:t>Informal</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545346" y="613255"/>
            <a:ext cx="583497" cy="583497"/>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503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547813" y="404813"/>
            <a:ext cx="8763000" cy="1143000"/>
          </a:xfrm>
        </p:spPr>
        <p:txBody>
          <a:bodyPr/>
          <a:lstStyle/>
          <a:p>
            <a:pPr eaLnBrk="1" hangingPunct="1"/>
            <a:r>
              <a:rPr lang="en-US" altLang="en-US" smtClean="0"/>
              <a:t>Supporting learning – Lee Pascal</a:t>
            </a:r>
          </a:p>
        </p:txBody>
      </p:sp>
      <p:sp>
        <p:nvSpPr>
          <p:cNvPr id="22531" name="Content Placeholder 2"/>
          <p:cNvSpPr>
            <a:spLocks noGrp="1"/>
          </p:cNvSpPr>
          <p:nvPr>
            <p:ph idx="1"/>
          </p:nvPr>
        </p:nvSpPr>
        <p:spPr>
          <a:xfrm>
            <a:off x="1835150" y="1916113"/>
            <a:ext cx="6592888" cy="3778250"/>
          </a:xfrm>
        </p:spPr>
        <p:txBody>
          <a:bodyPr rtlCol="0">
            <a:normAutofit lnSpcReduction="10000"/>
          </a:bodyPr>
          <a:lstStyle/>
          <a:p>
            <a:pPr eaLnBrk="1" fontAlgn="auto" hangingPunct="1">
              <a:spcAft>
                <a:spcPts val="0"/>
              </a:spcAft>
              <a:buFont typeface="Wingdings" panose="05000000000000000000" pitchFamily="2" charset="2"/>
              <a:buAutoNum type="arabicPeriod"/>
              <a:defRPr/>
            </a:pPr>
            <a:r>
              <a:rPr lang="en-GB" altLang="en-US" sz="2400" dirty="0" smtClean="0">
                <a:solidFill>
                  <a:schemeClr val="tx1">
                    <a:lumMod val="75000"/>
                    <a:lumOff val="25000"/>
                  </a:schemeClr>
                </a:solidFill>
              </a:rPr>
              <a:t>Watch this video.</a:t>
            </a:r>
          </a:p>
          <a:p>
            <a:pPr eaLnBrk="1" fontAlgn="auto" hangingPunct="1">
              <a:spcAft>
                <a:spcPts val="0"/>
              </a:spcAft>
              <a:buFont typeface="Wingdings" panose="05000000000000000000" pitchFamily="2" charset="2"/>
              <a:buAutoNum type="arabicPeriod"/>
              <a:defRPr/>
            </a:pPr>
            <a:r>
              <a:rPr lang="en-GB" altLang="en-US" sz="2400" dirty="0" smtClean="0">
                <a:solidFill>
                  <a:schemeClr val="tx1">
                    <a:lumMod val="75000"/>
                    <a:lumOff val="25000"/>
                  </a:schemeClr>
                </a:solidFill>
              </a:rPr>
              <a:t>When Lee sets a task for the audience press the pause button and have a go at the tasks.</a:t>
            </a:r>
          </a:p>
          <a:p>
            <a:pPr eaLnBrk="1" fontAlgn="auto" hangingPunct="1">
              <a:spcAft>
                <a:spcPts val="0"/>
              </a:spcAft>
              <a:buFont typeface="Wingdings" panose="05000000000000000000" pitchFamily="2" charset="2"/>
              <a:buAutoNum type="arabicPeriod"/>
              <a:defRPr/>
            </a:pPr>
            <a:r>
              <a:rPr lang="en-GB" altLang="en-US" sz="2400" dirty="0" smtClean="0">
                <a:solidFill>
                  <a:schemeClr val="tx1">
                    <a:lumMod val="75000"/>
                    <a:lumOff val="25000"/>
                  </a:schemeClr>
                </a:solidFill>
              </a:rPr>
              <a:t>After watching this, what god practice from here could you use in the classroom?</a:t>
            </a:r>
          </a:p>
          <a:p>
            <a:pPr eaLnBrk="1" fontAlgn="auto" hangingPunct="1">
              <a:spcAft>
                <a:spcPts val="0"/>
              </a:spcAft>
              <a:buFont typeface="Wingdings" panose="05000000000000000000" pitchFamily="2" charset="2"/>
              <a:buAutoNum type="arabicPeriod"/>
              <a:defRPr/>
            </a:pPr>
            <a:endParaRPr lang="en-GB" altLang="en-US" sz="1600" dirty="0" smtClean="0">
              <a:solidFill>
                <a:schemeClr val="tx1">
                  <a:lumMod val="75000"/>
                  <a:lumOff val="25000"/>
                </a:schemeClr>
              </a:solidFill>
            </a:endParaRPr>
          </a:p>
          <a:p>
            <a:pPr eaLnBrk="1" fontAlgn="auto" hangingPunct="1">
              <a:spcBef>
                <a:spcPct val="0"/>
              </a:spcBef>
              <a:spcAft>
                <a:spcPts val="0"/>
              </a:spcAft>
              <a:buClrTx/>
              <a:buFontTx/>
              <a:buNone/>
              <a:defRPr/>
            </a:pPr>
            <a:r>
              <a:rPr lang="en-GB" altLang="en-US" sz="1600" dirty="0" smtClean="0">
                <a:solidFill>
                  <a:schemeClr val="tx1">
                    <a:lumMod val="75000"/>
                    <a:lumOff val="25000"/>
                  </a:schemeClr>
                </a:solidFill>
                <a:hlinkClick r:id="rId4"/>
              </a:rPr>
              <a:t>http://www.tes.co.uk/teaching-resource/Dyslexia-Support-6082898</a:t>
            </a:r>
            <a:r>
              <a:rPr lang="en-GB" altLang="en-US" sz="2400" dirty="0" smtClean="0">
                <a:solidFill>
                  <a:schemeClr val="tx1">
                    <a:lumMod val="75000"/>
                    <a:lumOff val="25000"/>
                  </a:schemeClr>
                </a:solidFill>
                <a:hlinkClick r:id="rId4"/>
              </a:rPr>
              <a:t>/</a:t>
            </a:r>
            <a:r>
              <a:rPr lang="en-GB" altLang="en-US" sz="2400" dirty="0" smtClean="0">
                <a:solidFill>
                  <a:schemeClr val="tx1">
                    <a:lumMod val="75000"/>
                    <a:lumOff val="25000"/>
                  </a:schemeClr>
                </a:solidFill>
              </a:rPr>
              <a:t> </a:t>
            </a:r>
          </a:p>
          <a:p>
            <a:pPr marL="0" indent="0" eaLnBrk="1" fontAlgn="auto" hangingPunct="1">
              <a:spcAft>
                <a:spcPts val="0"/>
              </a:spcAft>
              <a:buFont typeface="Wingdings 3" charset="2"/>
              <a:buNone/>
              <a:defRPr/>
            </a:pPr>
            <a:endParaRPr lang="en-US" altLang="en-US" dirty="0" smtClean="0">
              <a:solidFill>
                <a:schemeClr val="tx1">
                  <a:lumMod val="75000"/>
                  <a:lumOff val="25000"/>
                </a:schemeClr>
              </a:solidFill>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00392" y="1354859"/>
            <a:ext cx="449883" cy="449883"/>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7780"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944688" y="623888"/>
            <a:ext cx="6589712" cy="1281112"/>
          </a:xfrm>
        </p:spPr>
        <p:txBody>
          <a:bodyPr/>
          <a:lstStyle/>
          <a:p>
            <a:pPr eaLnBrk="1" hangingPunct="1"/>
            <a:r>
              <a:rPr lang="en-US" altLang="en-US" smtClean="0"/>
              <a:t>Resources to support learning</a:t>
            </a:r>
          </a:p>
        </p:txBody>
      </p:sp>
      <p:pic>
        <p:nvPicPr>
          <p:cNvPr id="4" name="Picture 8" descr="Session8 Pg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 y="1905000"/>
            <a:ext cx="2819400" cy="211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4578" name="Object 3"/>
          <p:cNvGraphicFramePr>
            <a:graphicFrameLocks noChangeAspect="1"/>
          </p:cNvGraphicFramePr>
          <p:nvPr/>
        </p:nvGraphicFramePr>
        <p:xfrm>
          <a:off x="4953000" y="1905000"/>
          <a:ext cx="3048000" cy="2144713"/>
        </p:xfrm>
        <a:graphic>
          <a:graphicData uri="http://schemas.openxmlformats.org/presentationml/2006/ole">
            <mc:AlternateContent xmlns:mc="http://schemas.openxmlformats.org/markup-compatibility/2006">
              <mc:Choice xmlns:v="urn:schemas-microsoft-com:vml" Requires="v">
                <p:oleObj spid="_x0000_s33820" name="Photo Editor Photo" r:id="rId6" imgW="7621064" imgH="5361905" progId="">
                  <p:embed/>
                </p:oleObj>
              </mc:Choice>
              <mc:Fallback>
                <p:oleObj name="Photo Editor Photo" r:id="rId6" imgW="7621064" imgH="5361905" progId="">
                  <p:embed/>
                  <p:pic>
                    <p:nvPicPr>
                      <p:cNvPr id="0" name="Object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53000" y="1905000"/>
                        <a:ext cx="3048000" cy="2144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6" name="Picture 3" descr="DSCN071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4850" y="4114800"/>
            <a:ext cx="1943100"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DSCN0716"/>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33800" y="4114800"/>
            <a:ext cx="3198813"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9" name="Text Box 9"/>
          <p:cNvSpPr txBox="1">
            <a:spLocks noChangeArrowheads="1"/>
          </p:cNvSpPr>
          <p:nvPr/>
        </p:nvSpPr>
        <p:spPr bwMode="auto">
          <a:xfrm>
            <a:off x="7162800" y="6324600"/>
            <a:ext cx="2819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r>
              <a:rPr lang="en-GB" altLang="en-US" sz="2000">
                <a:solidFill>
                  <a:schemeClr val="tx1"/>
                </a:solidFill>
                <a:latin typeface="Tahoma" panose="020B0604030504040204" pitchFamily="34" charset="0"/>
                <a:cs typeface="Times New Roman" panose="02020603050405020304" pitchFamily="18" charset="0"/>
              </a:rPr>
              <a:t>(TDA, 2008)</a:t>
            </a:r>
          </a:p>
        </p:txBody>
      </p:sp>
      <p:pic>
        <p:nvPicPr>
          <p:cNvPr id="2" name="Recorded Sound">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7812360" y="613497"/>
            <a:ext cx="693321" cy="69332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2"/>
                    </p:tgtEl>
                  </p:cond>
                </p:stCondLst>
                <p:endSync evt="end" delay="0">
                  <p:rtn val="all"/>
                </p:endSync>
                <p:childTnLst>
                  <p:par>
                    <p:cTn id="20" fill="hold">
                      <p:stCondLst>
                        <p:cond delay="0"/>
                      </p:stCondLst>
                      <p:childTnLst>
                        <p:par>
                          <p:cTn id="21" fill="hold">
                            <p:stCondLst>
                              <p:cond delay="0"/>
                            </p:stCondLst>
                            <p:childTnLst>
                              <p:par>
                                <p:cTn id="22" presetID="1" presetClass="mediacall" presetSubtype="0" fill="hold" nodeType="clickEffect">
                                  <p:stCondLst>
                                    <p:cond delay="0"/>
                                  </p:stCondLst>
                                  <p:childTnLst>
                                    <p:cmd type="call" cmd="playFrom(0.0)">
                                      <p:cBhvr>
                                        <p:cTn id="23" dur="92594" fill="hold"/>
                                        <p:tgtEl>
                                          <p:spTgt spid="2"/>
                                        </p:tgtEl>
                                      </p:cBhvr>
                                    </p:cmd>
                                  </p:childTnLst>
                                </p:cTn>
                              </p:par>
                            </p:childTnLst>
                          </p:cTn>
                        </p:par>
                      </p:childTnLst>
                    </p:cTn>
                  </p:par>
                </p:childTnLst>
              </p:cTn>
              <p:nextCondLst>
                <p:cond evt="onClick" delay="0">
                  <p:tgtEl>
                    <p:spTgt spid="2"/>
                  </p:tgtEl>
                </p:cond>
              </p:nextCondLst>
            </p:seq>
            <p:audio>
              <p:cMediaNode vol="80000">
                <p:cTn id="24"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5"/>
          <p:cNvSpPr>
            <a:spLocks noGrp="1" noChangeArrowheads="1"/>
          </p:cNvSpPr>
          <p:nvPr>
            <p:ph type="title"/>
          </p:nvPr>
        </p:nvSpPr>
        <p:spPr>
          <a:xfrm>
            <a:off x="1944688" y="623888"/>
            <a:ext cx="6589712" cy="1281112"/>
          </a:xfrm>
        </p:spPr>
        <p:txBody>
          <a:bodyPr/>
          <a:lstStyle/>
          <a:p>
            <a:pPr eaLnBrk="1" hangingPunct="1"/>
            <a:r>
              <a:rPr lang="en-GB" altLang="en-US" smtClean="0"/>
              <a:t>More supporting resources</a:t>
            </a:r>
          </a:p>
        </p:txBody>
      </p:sp>
      <p:sp>
        <p:nvSpPr>
          <p:cNvPr id="34819" name="Rectangle 7"/>
          <p:cNvSpPr>
            <a:spLocks noGrp="1" noChangeArrowheads="1"/>
          </p:cNvSpPr>
          <p:nvPr>
            <p:ph idx="1"/>
          </p:nvPr>
        </p:nvSpPr>
        <p:spPr>
          <a:xfrm>
            <a:off x="1587500" y="1543050"/>
            <a:ext cx="6591300" cy="3778250"/>
          </a:xfrm>
        </p:spPr>
        <p:txBody>
          <a:bodyPr/>
          <a:lstStyle/>
          <a:p>
            <a:pPr eaLnBrk="1" hangingPunct="1"/>
            <a:r>
              <a:rPr lang="en-GB" altLang="en-US" smtClean="0"/>
              <a:t>Coloured paper/</a:t>
            </a:r>
          </a:p>
          <a:p>
            <a:pPr eaLnBrk="1" hangingPunct="1"/>
            <a:r>
              <a:rPr lang="en-GB" altLang="en-US" smtClean="0"/>
              <a:t>Rainbow alphabet</a:t>
            </a:r>
          </a:p>
          <a:p>
            <a:pPr eaLnBrk="1" hangingPunct="1">
              <a:buFont typeface="Wingdings" panose="05000000000000000000" pitchFamily="2" charset="2"/>
              <a:buNone/>
            </a:pPr>
            <a:r>
              <a:rPr lang="en-GB" altLang="en-US" smtClean="0"/>
              <a:t>   overlays</a:t>
            </a:r>
          </a:p>
          <a:p>
            <a:pPr eaLnBrk="1" hangingPunct="1"/>
            <a:r>
              <a:rPr lang="en-GB" altLang="en-US" smtClean="0"/>
              <a:t>Reading rulers</a:t>
            </a:r>
          </a:p>
          <a:p>
            <a:pPr eaLnBrk="1" hangingPunct="1"/>
            <a:r>
              <a:rPr lang="en-GB" altLang="en-US" smtClean="0"/>
              <a:t>Pen grips</a:t>
            </a:r>
          </a:p>
          <a:p>
            <a:pPr eaLnBrk="1" hangingPunct="1"/>
            <a:r>
              <a:rPr lang="en-GB" altLang="en-US" smtClean="0"/>
              <a:t>Use of ICT</a:t>
            </a:r>
          </a:p>
          <a:p>
            <a:pPr eaLnBrk="1" hangingPunct="1"/>
            <a:r>
              <a:rPr lang="en-GB" altLang="en-US" smtClean="0"/>
              <a:t>Memory games</a:t>
            </a:r>
          </a:p>
          <a:p>
            <a:pPr eaLnBrk="1" hangingPunct="1"/>
            <a:endParaRPr lang="en-GB" altLang="en-US" smtClean="0"/>
          </a:p>
        </p:txBody>
      </p:sp>
      <p:pic>
        <p:nvPicPr>
          <p:cNvPr id="34820" name="Picture 3" descr="DSCN076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4163" y="1370013"/>
            <a:ext cx="3527425" cy="264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1" name="Text Box 9"/>
          <p:cNvSpPr txBox="1">
            <a:spLocks noChangeArrowheads="1"/>
          </p:cNvSpPr>
          <p:nvPr/>
        </p:nvSpPr>
        <p:spPr bwMode="auto">
          <a:xfrm>
            <a:off x="6986588" y="6308725"/>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r>
              <a:rPr lang="en-GB" altLang="en-US" sz="2000">
                <a:solidFill>
                  <a:schemeClr val="tx1"/>
                </a:solidFill>
                <a:latin typeface="Tahoma" panose="020B0604030504040204" pitchFamily="34" charset="0"/>
                <a:cs typeface="Times New Roman" panose="02020603050405020304" pitchFamily="18" charset="0"/>
              </a:rPr>
              <a:t>(TDA, 2008)</a:t>
            </a:r>
          </a:p>
        </p:txBody>
      </p:sp>
      <p:pic>
        <p:nvPicPr>
          <p:cNvPr id="34822"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765675" y="4365625"/>
            <a:ext cx="2362200"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800182" y="501650"/>
            <a:ext cx="623094" cy="623094"/>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83686"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590800" y="1981200"/>
            <a:ext cx="4191000" cy="392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524328" y="692696"/>
            <a:ext cx="748531" cy="748531"/>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1549"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1331913" y="852488"/>
            <a:ext cx="6589712" cy="1281112"/>
          </a:xfrm>
        </p:spPr>
        <p:txBody>
          <a:bodyPr/>
          <a:lstStyle/>
          <a:p>
            <a:pPr eaLnBrk="1" hangingPunct="1"/>
            <a:r>
              <a:rPr lang="en-GB" altLang="en-US" smtClean="0"/>
              <a:t>Facts!</a:t>
            </a:r>
          </a:p>
        </p:txBody>
      </p:sp>
      <p:sp>
        <p:nvSpPr>
          <p:cNvPr id="27651" name="Rectangle 3"/>
          <p:cNvSpPr>
            <a:spLocks noGrp="1" noChangeArrowheads="1"/>
          </p:cNvSpPr>
          <p:nvPr>
            <p:ph idx="1"/>
          </p:nvPr>
        </p:nvSpPr>
        <p:spPr>
          <a:xfrm>
            <a:off x="1943100" y="2133600"/>
            <a:ext cx="6591300" cy="3778250"/>
          </a:xfrm>
        </p:spPr>
        <p:txBody>
          <a:bodyPr rtlCol="0">
            <a:normAutofit fontScale="92500"/>
          </a:bodyPr>
          <a:lstStyle/>
          <a:p>
            <a:pPr eaLnBrk="1" fontAlgn="auto" hangingPunct="1">
              <a:lnSpc>
                <a:spcPct val="80000"/>
              </a:lnSpc>
              <a:spcAft>
                <a:spcPts val="0"/>
              </a:spcAft>
              <a:buClr>
                <a:srgbClr val="0066FF"/>
              </a:buClr>
              <a:buFont typeface="Wingdings 3" charset="2"/>
              <a:buChar char=""/>
              <a:defRPr/>
            </a:pPr>
            <a:r>
              <a:rPr lang="en-GB" altLang="en-US" sz="2500" dirty="0" smtClean="0">
                <a:solidFill>
                  <a:schemeClr val="tx1">
                    <a:lumMod val="75000"/>
                    <a:lumOff val="25000"/>
                  </a:schemeClr>
                </a:solidFill>
              </a:rPr>
              <a:t>according to the Williams Review (DCSF, 2008) approximately 6% of pupils have fallen significantly behind by the end of KS2 (below level 3)</a:t>
            </a:r>
          </a:p>
          <a:p>
            <a:pPr eaLnBrk="1" fontAlgn="auto" hangingPunct="1">
              <a:lnSpc>
                <a:spcPct val="80000"/>
              </a:lnSpc>
              <a:spcAft>
                <a:spcPts val="0"/>
              </a:spcAft>
              <a:buClr>
                <a:srgbClr val="0066FF"/>
              </a:buClr>
              <a:buFont typeface="Wingdings 3" charset="2"/>
              <a:buChar char=""/>
              <a:defRPr/>
            </a:pPr>
            <a:r>
              <a:rPr lang="en-GB" altLang="en-US" sz="2500" dirty="0" smtClean="0">
                <a:solidFill>
                  <a:schemeClr val="tx1">
                    <a:lumMod val="75000"/>
                    <a:lumOff val="25000"/>
                  </a:schemeClr>
                </a:solidFill>
              </a:rPr>
              <a:t>Butterworth estimates between 4% and 6% of the British population have dyscalculia</a:t>
            </a:r>
          </a:p>
          <a:p>
            <a:pPr eaLnBrk="1" fontAlgn="auto" hangingPunct="1">
              <a:lnSpc>
                <a:spcPct val="80000"/>
              </a:lnSpc>
              <a:spcAft>
                <a:spcPts val="0"/>
              </a:spcAft>
              <a:buClr>
                <a:srgbClr val="0066FF"/>
              </a:buClr>
              <a:buFont typeface="Wingdings 3" charset="2"/>
              <a:buChar char=""/>
              <a:defRPr/>
            </a:pPr>
            <a:r>
              <a:rPr lang="en-GB" altLang="en-US" sz="2500" dirty="0" smtClean="0">
                <a:solidFill>
                  <a:schemeClr val="tx1">
                    <a:lumMod val="75000"/>
                    <a:lumOff val="25000"/>
                  </a:schemeClr>
                </a:solidFill>
              </a:rPr>
              <a:t>The Department for Innovation, Universities and Skills estimate that of the 4-10% of the general population that are dyslexic, approximately 50-60% have associated difficulties with aspects of mathematics</a:t>
            </a:r>
          </a:p>
          <a:p>
            <a:pPr algn="r" eaLnBrk="1" fontAlgn="auto" hangingPunct="1">
              <a:lnSpc>
                <a:spcPct val="80000"/>
              </a:lnSpc>
              <a:spcAft>
                <a:spcPts val="0"/>
              </a:spcAft>
              <a:buFont typeface="Wingdings" panose="05000000000000000000" pitchFamily="2" charset="2"/>
              <a:buNone/>
              <a:defRPr/>
            </a:pPr>
            <a:r>
              <a:rPr lang="en-GB" altLang="en-US" sz="1600" dirty="0" smtClean="0">
                <a:solidFill>
                  <a:schemeClr val="tx1">
                    <a:lumMod val="75000"/>
                    <a:lumOff val="25000"/>
                  </a:schemeClr>
                </a:solidFill>
              </a:rPr>
              <a:t>(Bird, 2009, p. 1)</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71997" y="615951"/>
            <a:ext cx="580801" cy="580801"/>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85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1547813" y="476250"/>
            <a:ext cx="7793037" cy="1143000"/>
          </a:xfrm>
        </p:spPr>
        <p:txBody>
          <a:bodyPr/>
          <a:lstStyle/>
          <a:p>
            <a:pPr eaLnBrk="1" hangingPunct="1"/>
            <a:r>
              <a:rPr lang="en-GB" altLang="en-US" smtClean="0"/>
              <a:t>Defining Dyscalculia</a:t>
            </a:r>
          </a:p>
        </p:txBody>
      </p:sp>
      <p:sp>
        <p:nvSpPr>
          <p:cNvPr id="28675" name="Rectangle 4"/>
          <p:cNvSpPr>
            <a:spLocks noGrp="1" noChangeArrowheads="1"/>
          </p:cNvSpPr>
          <p:nvPr>
            <p:ph idx="1"/>
          </p:nvPr>
        </p:nvSpPr>
        <p:spPr>
          <a:xfrm>
            <a:off x="684213" y="2060575"/>
            <a:ext cx="7772400" cy="4114800"/>
          </a:xfrm>
          <a:ln w="28575">
            <a:solidFill>
              <a:srgbClr val="0000FF"/>
            </a:solidFill>
            <a:miter lim="800000"/>
            <a:headEnd/>
            <a:tailEnd/>
          </a:ln>
        </p:spPr>
        <p:txBody>
          <a:bodyPr rtlCol="0">
            <a:normAutofit lnSpcReduction="10000"/>
          </a:bodyPr>
          <a:lstStyle/>
          <a:p>
            <a:pPr eaLnBrk="1" fontAlgn="auto" hangingPunct="1">
              <a:spcAft>
                <a:spcPts val="0"/>
              </a:spcAft>
              <a:buFont typeface="Wingdings" panose="05000000000000000000" pitchFamily="2" charset="2"/>
              <a:buNone/>
              <a:defRPr/>
            </a:pPr>
            <a:r>
              <a:rPr lang="en-GB" altLang="en-US" sz="2700" dirty="0" smtClean="0">
                <a:solidFill>
                  <a:schemeClr val="tx1">
                    <a:lumMod val="75000"/>
                    <a:lumOff val="25000"/>
                  </a:schemeClr>
                </a:solidFill>
              </a:rPr>
              <a:t>   “A condition that affects the ability to acquire arithmetical skills.  Dyscalculic learners may have difficulty understanding simple number concepts, lack an intuitive grasp of numbers, and have problems learning number facts and procedures.  Even if they produce a correct answer or use a correct method, they may do so mechanically and without confidence.”</a:t>
            </a:r>
          </a:p>
          <a:p>
            <a:pPr algn="r" eaLnBrk="1" fontAlgn="auto" hangingPunct="1">
              <a:spcAft>
                <a:spcPts val="0"/>
              </a:spcAft>
              <a:buFont typeface="Wingdings" panose="05000000000000000000" pitchFamily="2" charset="2"/>
              <a:buNone/>
              <a:defRPr/>
            </a:pPr>
            <a:r>
              <a:rPr lang="en-GB" altLang="en-US" sz="2000" dirty="0" smtClean="0">
                <a:solidFill>
                  <a:schemeClr val="tx1">
                    <a:lumMod val="75000"/>
                    <a:lumOff val="25000"/>
                  </a:schemeClr>
                </a:solidFill>
              </a:rPr>
              <a:t>(Department for Education and Skills, 2001, p.2)</a:t>
            </a:r>
          </a:p>
        </p:txBody>
      </p:sp>
      <p:pic>
        <p:nvPicPr>
          <p:cNvPr id="37892" name="Recorded Sound">
            <a:hlinkClick r:id="" action="ppaction://media"/>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49763" y="3306763"/>
            <a:ext cx="2444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092280" y="692696"/>
            <a:ext cx="892547" cy="892547"/>
          </a:xfrm>
          <a:prstGeom prst="rect">
            <a:avLst/>
          </a:prstGeom>
        </p:spPr>
      </p:pic>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79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6"/>
          <p:cNvSpPr>
            <a:spLocks noGrp="1" noChangeArrowheads="1"/>
          </p:cNvSpPr>
          <p:nvPr>
            <p:ph type="title"/>
          </p:nvPr>
        </p:nvSpPr>
        <p:spPr>
          <a:xfrm>
            <a:off x="1944688" y="623888"/>
            <a:ext cx="6589712" cy="1281112"/>
          </a:xfrm>
        </p:spPr>
        <p:txBody>
          <a:bodyPr/>
          <a:lstStyle/>
          <a:p>
            <a:pPr eaLnBrk="1" hangingPunct="1"/>
            <a:r>
              <a:rPr lang="en-GB" altLang="en-US" smtClean="0"/>
              <a:t>Key Indicators</a:t>
            </a:r>
          </a:p>
        </p:txBody>
      </p:sp>
      <p:sp>
        <p:nvSpPr>
          <p:cNvPr id="29699" name="Rectangle 7"/>
          <p:cNvSpPr>
            <a:spLocks noGrp="1" noChangeArrowheads="1"/>
          </p:cNvSpPr>
          <p:nvPr>
            <p:ph idx="1"/>
          </p:nvPr>
        </p:nvSpPr>
        <p:spPr>
          <a:xfrm>
            <a:off x="1943100" y="2133600"/>
            <a:ext cx="6591300" cy="3778250"/>
          </a:xfrm>
        </p:spPr>
        <p:txBody>
          <a:bodyPr rtlCol="0">
            <a:normAutofit fontScale="92500" lnSpcReduction="20000"/>
          </a:bodyPr>
          <a:lstStyle/>
          <a:p>
            <a:pPr eaLnBrk="1" fontAlgn="auto" hangingPunct="1">
              <a:spcAft>
                <a:spcPts val="0"/>
              </a:spcAft>
              <a:buFont typeface="Wingdings 3" charset="2"/>
              <a:buChar char=""/>
              <a:defRPr/>
            </a:pPr>
            <a:r>
              <a:rPr lang="en-GB" altLang="en-US" sz="2700" dirty="0" smtClean="0">
                <a:solidFill>
                  <a:schemeClr val="tx1">
                    <a:lumMod val="75000"/>
                    <a:lumOff val="25000"/>
                  </a:schemeClr>
                </a:solidFill>
              </a:rPr>
              <a:t>lack of motivation in mathematical activities</a:t>
            </a:r>
          </a:p>
          <a:p>
            <a:pPr eaLnBrk="1" fontAlgn="auto" hangingPunct="1">
              <a:spcAft>
                <a:spcPts val="0"/>
              </a:spcAft>
              <a:buFont typeface="Wingdings 3" charset="2"/>
              <a:buChar char=""/>
              <a:defRPr/>
            </a:pPr>
            <a:r>
              <a:rPr lang="en-GB" altLang="en-US" sz="2700" dirty="0" smtClean="0">
                <a:solidFill>
                  <a:schemeClr val="tx1">
                    <a:lumMod val="75000"/>
                    <a:lumOff val="25000"/>
                  </a:schemeClr>
                </a:solidFill>
              </a:rPr>
              <a:t>lack of self-confidence – even when the answer is correct</a:t>
            </a:r>
          </a:p>
          <a:p>
            <a:pPr eaLnBrk="1" fontAlgn="auto" hangingPunct="1">
              <a:spcAft>
                <a:spcPts val="0"/>
              </a:spcAft>
              <a:buFont typeface="Wingdings 3" charset="2"/>
              <a:buChar char=""/>
              <a:defRPr/>
            </a:pPr>
            <a:r>
              <a:rPr lang="en-GB" altLang="en-US" sz="2700" dirty="0" smtClean="0">
                <a:solidFill>
                  <a:schemeClr val="tx1">
                    <a:lumMod val="75000"/>
                    <a:lumOff val="25000"/>
                  </a:schemeClr>
                </a:solidFill>
              </a:rPr>
              <a:t>feelings of anxiety</a:t>
            </a:r>
          </a:p>
          <a:p>
            <a:pPr eaLnBrk="1" fontAlgn="auto" hangingPunct="1">
              <a:spcAft>
                <a:spcPts val="0"/>
              </a:spcAft>
              <a:buFont typeface="Wingdings 3" charset="2"/>
              <a:buChar char=""/>
              <a:defRPr/>
            </a:pPr>
            <a:r>
              <a:rPr lang="en-GB" altLang="en-US" sz="2700" dirty="0" smtClean="0">
                <a:solidFill>
                  <a:schemeClr val="tx1">
                    <a:lumMod val="75000"/>
                    <a:lumOff val="25000"/>
                  </a:schemeClr>
                </a:solidFill>
              </a:rPr>
              <a:t>may develop avoidance strategies</a:t>
            </a:r>
          </a:p>
          <a:p>
            <a:pPr eaLnBrk="1" fontAlgn="auto" hangingPunct="1">
              <a:spcAft>
                <a:spcPts val="0"/>
              </a:spcAft>
              <a:buFont typeface="Wingdings 3" charset="2"/>
              <a:buChar char=""/>
              <a:defRPr/>
            </a:pPr>
            <a:r>
              <a:rPr lang="en-GB" altLang="en-US" sz="2700" dirty="0" smtClean="0">
                <a:solidFill>
                  <a:schemeClr val="tx1">
                    <a:lumMod val="75000"/>
                    <a:lumOff val="25000"/>
                  </a:schemeClr>
                </a:solidFill>
              </a:rPr>
              <a:t>avoid taking part in whole group activities</a:t>
            </a:r>
          </a:p>
          <a:p>
            <a:pPr eaLnBrk="1" fontAlgn="auto" hangingPunct="1">
              <a:spcAft>
                <a:spcPts val="0"/>
              </a:spcAft>
              <a:buFont typeface="Wingdings 3" charset="2"/>
              <a:buChar char=""/>
              <a:defRPr/>
            </a:pPr>
            <a:r>
              <a:rPr lang="en-GB" altLang="en-US" sz="2700" dirty="0" smtClean="0">
                <a:solidFill>
                  <a:schemeClr val="tx1">
                    <a:lumMod val="75000"/>
                    <a:lumOff val="25000"/>
                  </a:schemeClr>
                </a:solidFill>
              </a:rPr>
              <a:t>an “I hate Maths!” attitude</a:t>
            </a:r>
          </a:p>
          <a:p>
            <a:pPr eaLnBrk="1" fontAlgn="auto" hangingPunct="1">
              <a:spcAft>
                <a:spcPts val="0"/>
              </a:spcAft>
              <a:buFont typeface="Wingdings 3" charset="2"/>
              <a:buChar char=""/>
              <a:defRPr/>
            </a:pPr>
            <a:endParaRPr lang="en-GB" altLang="en-US" sz="2700" dirty="0" smtClean="0">
              <a:solidFill>
                <a:schemeClr val="tx1">
                  <a:lumMod val="75000"/>
                  <a:lumOff val="25000"/>
                </a:schemeClr>
              </a:solidFill>
            </a:endParaRPr>
          </a:p>
        </p:txBody>
      </p:sp>
      <p:sp>
        <p:nvSpPr>
          <p:cNvPr id="38916" name="Text Box 4"/>
          <p:cNvSpPr txBox="1">
            <a:spLocks noChangeArrowheads="1"/>
          </p:cNvSpPr>
          <p:nvPr/>
        </p:nvSpPr>
        <p:spPr bwMode="auto">
          <a:xfrm>
            <a:off x="4724400" y="5943600"/>
            <a:ext cx="3657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endParaRPr lang="en-US" altLang="en-US" sz="2400">
              <a:solidFill>
                <a:schemeClr val="tx1"/>
              </a:solidFill>
              <a:latin typeface="Tahoma" panose="020B0604030504040204" pitchFamily="34" charset="0"/>
              <a:ea typeface="ＭＳ Ｐゴシック" panose="020B0600070205080204" pitchFamily="34" charset="-128"/>
              <a:cs typeface="Times New Roman" panose="02020603050405020304" pitchFamily="18" charset="0"/>
            </a:endParaRPr>
          </a:p>
        </p:txBody>
      </p:sp>
      <p:sp>
        <p:nvSpPr>
          <p:cNvPr id="38917" name="Text Box 5"/>
          <p:cNvSpPr txBox="1">
            <a:spLocks noChangeArrowheads="1"/>
          </p:cNvSpPr>
          <p:nvPr/>
        </p:nvSpPr>
        <p:spPr bwMode="auto">
          <a:xfrm>
            <a:off x="4572000" y="6019800"/>
            <a:ext cx="426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endParaRPr lang="en-US" altLang="en-US" sz="2400">
              <a:solidFill>
                <a:schemeClr val="tx1"/>
              </a:solidFill>
              <a:latin typeface="Tahoma" panose="020B0604030504040204" pitchFamily="34" charset="0"/>
              <a:ea typeface="ＭＳ Ｐゴシック" panose="020B0600070205080204" pitchFamily="34" charset="-128"/>
              <a:cs typeface="Times New Roman" panose="02020603050405020304" pitchFamily="18" charset="0"/>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488909" y="486787"/>
            <a:ext cx="853981" cy="853981"/>
          </a:xfrm>
          <a:prstGeom prst="rect">
            <a:avLst/>
          </a:prstGeom>
        </p:spPr>
      </p:pic>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041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p:cNvSpPr>
            <a:spLocks noGrp="1" noChangeArrowheads="1"/>
          </p:cNvSpPr>
          <p:nvPr>
            <p:ph type="title"/>
          </p:nvPr>
        </p:nvSpPr>
        <p:spPr/>
        <p:txBody>
          <a:bodyPr/>
          <a:lstStyle/>
          <a:p>
            <a:pPr eaLnBrk="1" hangingPunct="1"/>
            <a:r>
              <a:rPr lang="en-GB" altLang="en-US" smtClean="0"/>
              <a:t>Identification</a:t>
            </a:r>
          </a:p>
        </p:txBody>
      </p:sp>
      <p:sp>
        <p:nvSpPr>
          <p:cNvPr id="30723" name="Rectangle 5"/>
          <p:cNvSpPr>
            <a:spLocks noGrp="1" noChangeArrowheads="1"/>
          </p:cNvSpPr>
          <p:nvPr>
            <p:ph sz="half" idx="1"/>
          </p:nvPr>
        </p:nvSpPr>
        <p:spPr>
          <a:xfrm>
            <a:off x="1943100" y="2136775"/>
            <a:ext cx="3197225" cy="3767138"/>
          </a:xfrm>
        </p:spPr>
        <p:txBody>
          <a:bodyPr rtlCol="0">
            <a:normAutofit fontScale="92500" lnSpcReduction="10000"/>
          </a:bodyPr>
          <a:lstStyle/>
          <a:p>
            <a:pPr eaLnBrk="1" fontAlgn="auto" hangingPunct="1">
              <a:lnSpc>
                <a:spcPct val="90000"/>
              </a:lnSpc>
              <a:spcAft>
                <a:spcPts val="0"/>
              </a:spcAft>
              <a:buFont typeface="Wingdings" panose="05000000000000000000" pitchFamily="2" charset="2"/>
              <a:buNone/>
              <a:defRPr/>
            </a:pPr>
            <a:r>
              <a:rPr lang="en-GB" altLang="en-US" sz="2300" dirty="0" smtClean="0">
                <a:solidFill>
                  <a:schemeClr val="tx1">
                    <a:lumMod val="75000"/>
                    <a:lumOff val="25000"/>
                  </a:schemeClr>
                </a:solidFill>
              </a:rPr>
              <a:t>Informally:</a:t>
            </a:r>
          </a:p>
          <a:p>
            <a:pPr eaLnBrk="1" fontAlgn="auto" hangingPunct="1">
              <a:lnSpc>
                <a:spcPct val="90000"/>
              </a:lnSpc>
              <a:spcAft>
                <a:spcPts val="0"/>
              </a:spcAft>
              <a:buFont typeface="Wingdings 3" charset="2"/>
              <a:buChar char=""/>
              <a:defRPr/>
            </a:pPr>
            <a:r>
              <a:rPr lang="en-GB" altLang="en-US" sz="2300" dirty="0" smtClean="0">
                <a:solidFill>
                  <a:schemeClr val="tx1">
                    <a:lumMod val="75000"/>
                    <a:lumOff val="25000"/>
                  </a:schemeClr>
                </a:solidFill>
              </a:rPr>
              <a:t>does he/she have difficulty in counting backwards?</a:t>
            </a:r>
          </a:p>
          <a:p>
            <a:pPr eaLnBrk="1" fontAlgn="auto" hangingPunct="1">
              <a:lnSpc>
                <a:spcPct val="90000"/>
              </a:lnSpc>
              <a:spcAft>
                <a:spcPts val="0"/>
              </a:spcAft>
              <a:buFont typeface="Wingdings 3" charset="2"/>
              <a:buChar char=""/>
              <a:defRPr/>
            </a:pPr>
            <a:r>
              <a:rPr lang="en-GB" altLang="en-US" sz="2300" dirty="0" smtClean="0">
                <a:solidFill>
                  <a:schemeClr val="tx1">
                    <a:lumMod val="75000"/>
                    <a:lumOff val="25000"/>
                  </a:schemeClr>
                </a:solidFill>
              </a:rPr>
              <a:t>how reliable can he/she remember their times tables?</a:t>
            </a:r>
          </a:p>
          <a:p>
            <a:pPr eaLnBrk="1" fontAlgn="auto" hangingPunct="1">
              <a:lnSpc>
                <a:spcPct val="90000"/>
              </a:lnSpc>
              <a:spcAft>
                <a:spcPts val="0"/>
              </a:spcAft>
              <a:buFont typeface="Wingdings 3" charset="2"/>
              <a:buChar char=""/>
              <a:defRPr/>
            </a:pPr>
            <a:r>
              <a:rPr lang="en-GB" altLang="en-US" sz="2300" dirty="0" smtClean="0">
                <a:solidFill>
                  <a:schemeClr val="tx1">
                    <a:lumMod val="75000"/>
                    <a:lumOff val="25000"/>
                  </a:schemeClr>
                </a:solidFill>
              </a:rPr>
              <a:t>does he/she have other calculation strategies beyond counting in ones? </a:t>
            </a:r>
          </a:p>
        </p:txBody>
      </p:sp>
      <p:sp>
        <p:nvSpPr>
          <p:cNvPr id="30724" name="Rectangle 6"/>
          <p:cNvSpPr>
            <a:spLocks noGrp="1" noChangeArrowheads="1"/>
          </p:cNvSpPr>
          <p:nvPr>
            <p:ph sz="half" idx="2"/>
          </p:nvPr>
        </p:nvSpPr>
        <p:spPr>
          <a:xfrm>
            <a:off x="5337175" y="2136775"/>
            <a:ext cx="3197225" cy="3767138"/>
          </a:xfrm>
        </p:spPr>
        <p:txBody>
          <a:bodyPr rtlCol="0">
            <a:normAutofit fontScale="92500" lnSpcReduction="10000"/>
          </a:bodyPr>
          <a:lstStyle/>
          <a:p>
            <a:pPr eaLnBrk="1" fontAlgn="auto" hangingPunct="1">
              <a:lnSpc>
                <a:spcPct val="90000"/>
              </a:lnSpc>
              <a:spcAft>
                <a:spcPts val="0"/>
              </a:spcAft>
              <a:buFont typeface="Wingdings" panose="05000000000000000000" pitchFamily="2" charset="2"/>
              <a:buNone/>
              <a:defRPr/>
            </a:pPr>
            <a:r>
              <a:rPr lang="en-GB" altLang="en-US" sz="2300" dirty="0" smtClean="0">
                <a:solidFill>
                  <a:schemeClr val="tx1">
                    <a:lumMod val="75000"/>
                    <a:lumOff val="25000"/>
                  </a:schemeClr>
                </a:solidFill>
              </a:rPr>
              <a:t>Formally:</a:t>
            </a:r>
          </a:p>
          <a:p>
            <a:pPr eaLnBrk="1" fontAlgn="auto" hangingPunct="1">
              <a:lnSpc>
                <a:spcPct val="90000"/>
              </a:lnSpc>
              <a:spcAft>
                <a:spcPts val="0"/>
              </a:spcAft>
              <a:buFont typeface="Wingdings 3" charset="2"/>
              <a:buChar char=""/>
              <a:defRPr/>
            </a:pPr>
            <a:r>
              <a:rPr lang="en-GB" altLang="en-US" sz="2300" dirty="0" smtClean="0">
                <a:solidFill>
                  <a:schemeClr val="tx1">
                    <a:lumMod val="75000"/>
                    <a:lumOff val="25000"/>
                  </a:schemeClr>
                </a:solidFill>
              </a:rPr>
              <a:t>formal diagnosis by a qualified teacher/</a:t>
            </a:r>
            <a:r>
              <a:rPr lang="en-GB" altLang="en-US" sz="2300" dirty="0" err="1" smtClean="0">
                <a:solidFill>
                  <a:schemeClr val="tx1">
                    <a:lumMod val="75000"/>
                    <a:lumOff val="25000"/>
                  </a:schemeClr>
                </a:solidFill>
              </a:rPr>
              <a:t>practitoner</a:t>
            </a:r>
            <a:r>
              <a:rPr lang="en-GB" altLang="en-US" sz="2300" dirty="0" smtClean="0">
                <a:solidFill>
                  <a:schemeClr val="tx1">
                    <a:lumMod val="75000"/>
                    <a:lumOff val="25000"/>
                  </a:schemeClr>
                </a:solidFill>
              </a:rPr>
              <a:t> or educational psychologist</a:t>
            </a:r>
          </a:p>
          <a:p>
            <a:pPr eaLnBrk="1" fontAlgn="auto" hangingPunct="1">
              <a:lnSpc>
                <a:spcPct val="90000"/>
              </a:lnSpc>
              <a:spcAft>
                <a:spcPts val="0"/>
              </a:spcAft>
              <a:buFont typeface="Wingdings 3" charset="2"/>
              <a:buChar char=""/>
              <a:defRPr/>
            </a:pPr>
            <a:r>
              <a:rPr lang="en-GB" altLang="en-US" sz="2300" dirty="0" smtClean="0">
                <a:solidFill>
                  <a:schemeClr val="tx1">
                    <a:lumMod val="75000"/>
                    <a:lumOff val="25000"/>
                  </a:schemeClr>
                </a:solidFill>
              </a:rPr>
              <a:t>this follows thorough assessment e.g. Butterworth’s computer-based ‘Dyscalculia Screener’</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319174" y="603106"/>
            <a:ext cx="809670" cy="809670"/>
          </a:xfrm>
          <a:prstGeom prst="rect">
            <a:avLst/>
          </a:prstGeom>
        </p:spPr>
      </p:pic>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265"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944688" y="623888"/>
            <a:ext cx="6589712" cy="1281112"/>
          </a:xfrm>
        </p:spPr>
        <p:txBody>
          <a:bodyPr/>
          <a:lstStyle/>
          <a:p>
            <a:pPr eaLnBrk="1" hangingPunct="1"/>
            <a:r>
              <a:rPr lang="en-GB" altLang="en-US" smtClean="0"/>
              <a:t>Support Strategies</a:t>
            </a:r>
          </a:p>
        </p:txBody>
      </p:sp>
      <p:sp>
        <p:nvSpPr>
          <p:cNvPr id="31747" name="Rectangle 3"/>
          <p:cNvSpPr>
            <a:spLocks noGrp="1" noChangeArrowheads="1"/>
          </p:cNvSpPr>
          <p:nvPr>
            <p:ph idx="1"/>
          </p:nvPr>
        </p:nvSpPr>
        <p:spPr>
          <a:xfrm>
            <a:off x="1692275" y="2276475"/>
            <a:ext cx="6591300" cy="3778250"/>
          </a:xfrm>
        </p:spPr>
        <p:txBody>
          <a:bodyPr rtlCol="0">
            <a:normAutofit fontScale="92500" lnSpcReduction="10000"/>
          </a:bodyPr>
          <a:lstStyle/>
          <a:p>
            <a:pPr eaLnBrk="1" fontAlgn="auto" hangingPunct="1">
              <a:lnSpc>
                <a:spcPct val="80000"/>
              </a:lnSpc>
              <a:spcAft>
                <a:spcPts val="0"/>
              </a:spcAft>
              <a:buFont typeface="Wingdings 3" charset="2"/>
              <a:buChar char=""/>
              <a:defRPr/>
            </a:pPr>
            <a:r>
              <a:rPr lang="en-GB" altLang="en-US" sz="2400" dirty="0" smtClean="0">
                <a:solidFill>
                  <a:schemeClr val="tx1">
                    <a:lumMod val="75000"/>
                    <a:lumOff val="25000"/>
                  </a:schemeClr>
                </a:solidFill>
              </a:rPr>
              <a:t>use what the pupil already knows</a:t>
            </a:r>
          </a:p>
          <a:p>
            <a:pPr eaLnBrk="1" fontAlgn="auto" hangingPunct="1">
              <a:lnSpc>
                <a:spcPct val="80000"/>
              </a:lnSpc>
              <a:spcAft>
                <a:spcPts val="0"/>
              </a:spcAft>
              <a:buFont typeface="Wingdings 3" charset="2"/>
              <a:buChar char=""/>
              <a:defRPr/>
            </a:pPr>
            <a:r>
              <a:rPr lang="en-GB" altLang="en-US" sz="2400" dirty="0" smtClean="0">
                <a:solidFill>
                  <a:schemeClr val="tx1">
                    <a:lumMod val="75000"/>
                    <a:lumOff val="25000"/>
                  </a:schemeClr>
                </a:solidFill>
              </a:rPr>
              <a:t>use various teaching styles:</a:t>
            </a:r>
          </a:p>
          <a:p>
            <a:pPr lvl="1" eaLnBrk="1" fontAlgn="auto" hangingPunct="1">
              <a:lnSpc>
                <a:spcPct val="80000"/>
              </a:lnSpc>
              <a:spcAft>
                <a:spcPts val="0"/>
              </a:spcAft>
              <a:buClr>
                <a:srgbClr val="0066FF"/>
              </a:buClr>
              <a:buFont typeface="Wingdings" panose="05000000000000000000" pitchFamily="2" charset="2"/>
              <a:buChar char="q"/>
              <a:defRPr/>
            </a:pPr>
            <a:r>
              <a:rPr lang="en-GB" altLang="en-US" sz="2200" dirty="0" smtClean="0">
                <a:solidFill>
                  <a:schemeClr val="tx1">
                    <a:lumMod val="75000"/>
                    <a:lumOff val="25000"/>
                  </a:schemeClr>
                </a:solidFill>
              </a:rPr>
              <a:t> audio material</a:t>
            </a:r>
          </a:p>
          <a:p>
            <a:pPr lvl="1" eaLnBrk="1" fontAlgn="auto" hangingPunct="1">
              <a:lnSpc>
                <a:spcPct val="80000"/>
              </a:lnSpc>
              <a:spcAft>
                <a:spcPts val="0"/>
              </a:spcAft>
              <a:buClr>
                <a:srgbClr val="0066FF"/>
              </a:buClr>
              <a:buFont typeface="Wingdings" panose="05000000000000000000" pitchFamily="2" charset="2"/>
              <a:buChar char="q"/>
              <a:defRPr/>
            </a:pPr>
            <a:r>
              <a:rPr lang="en-GB" altLang="en-US" sz="2200" dirty="0" smtClean="0">
                <a:solidFill>
                  <a:schemeClr val="tx1">
                    <a:lumMod val="75000"/>
                    <a:lumOff val="25000"/>
                  </a:schemeClr>
                </a:solidFill>
              </a:rPr>
              <a:t> visual strategies</a:t>
            </a:r>
          </a:p>
          <a:p>
            <a:pPr lvl="1" eaLnBrk="1" fontAlgn="auto" hangingPunct="1">
              <a:lnSpc>
                <a:spcPct val="80000"/>
              </a:lnSpc>
              <a:spcAft>
                <a:spcPts val="0"/>
              </a:spcAft>
              <a:buClr>
                <a:srgbClr val="0066FF"/>
              </a:buClr>
              <a:buFont typeface="Wingdings" panose="05000000000000000000" pitchFamily="2" charset="2"/>
              <a:buChar char="q"/>
              <a:defRPr/>
            </a:pPr>
            <a:r>
              <a:rPr lang="en-GB" altLang="en-US" sz="2200" dirty="0" smtClean="0">
                <a:solidFill>
                  <a:schemeClr val="tx1">
                    <a:lumMod val="75000"/>
                    <a:lumOff val="25000"/>
                  </a:schemeClr>
                </a:solidFill>
              </a:rPr>
              <a:t> kinaesthetic  - hands-on experiences 	 </a:t>
            </a:r>
          </a:p>
          <a:p>
            <a:pPr eaLnBrk="1" fontAlgn="auto" hangingPunct="1">
              <a:lnSpc>
                <a:spcPct val="80000"/>
              </a:lnSpc>
              <a:spcAft>
                <a:spcPts val="0"/>
              </a:spcAft>
              <a:buFont typeface="Wingdings 3" charset="2"/>
              <a:buChar char=""/>
              <a:defRPr/>
            </a:pPr>
            <a:r>
              <a:rPr lang="en-GB" altLang="en-US" sz="2400" dirty="0" smtClean="0">
                <a:solidFill>
                  <a:schemeClr val="tx1">
                    <a:lumMod val="75000"/>
                    <a:lumOff val="25000"/>
                  </a:schemeClr>
                </a:solidFill>
              </a:rPr>
              <a:t>show different methods</a:t>
            </a:r>
          </a:p>
          <a:p>
            <a:pPr eaLnBrk="1" fontAlgn="auto" hangingPunct="1">
              <a:lnSpc>
                <a:spcPct val="80000"/>
              </a:lnSpc>
              <a:spcAft>
                <a:spcPts val="0"/>
              </a:spcAft>
              <a:buFont typeface="Wingdings 3" charset="2"/>
              <a:buChar char=""/>
              <a:defRPr/>
            </a:pPr>
            <a:r>
              <a:rPr lang="en-GB" altLang="en-US" sz="2400" dirty="0" smtClean="0">
                <a:solidFill>
                  <a:schemeClr val="tx1">
                    <a:lumMod val="75000"/>
                    <a:lumOff val="25000"/>
                  </a:schemeClr>
                </a:solidFill>
              </a:rPr>
              <a:t>teach ‘why’ as well as ‘how’</a:t>
            </a:r>
          </a:p>
          <a:p>
            <a:pPr eaLnBrk="1" fontAlgn="auto" hangingPunct="1">
              <a:lnSpc>
                <a:spcPct val="80000"/>
              </a:lnSpc>
              <a:spcAft>
                <a:spcPts val="0"/>
              </a:spcAft>
              <a:buFont typeface="Wingdings 3" charset="2"/>
              <a:buChar char=""/>
              <a:defRPr/>
            </a:pPr>
            <a:r>
              <a:rPr lang="en-GB" altLang="en-US" sz="2400" dirty="0" smtClean="0">
                <a:solidFill>
                  <a:schemeClr val="tx1">
                    <a:lumMod val="75000"/>
                    <a:lumOff val="25000"/>
                  </a:schemeClr>
                </a:solidFill>
              </a:rPr>
              <a:t>use of ICT</a:t>
            </a:r>
          </a:p>
          <a:p>
            <a:pPr marL="0" indent="0" eaLnBrk="1" fontAlgn="auto" hangingPunct="1">
              <a:lnSpc>
                <a:spcPct val="80000"/>
              </a:lnSpc>
              <a:spcAft>
                <a:spcPts val="0"/>
              </a:spcAft>
              <a:buFont typeface="Wingdings 3" charset="2"/>
              <a:buNone/>
              <a:defRPr/>
            </a:pPr>
            <a:r>
              <a:rPr lang="en-GB" altLang="en-US" sz="2400" dirty="0" smtClean="0">
                <a:solidFill>
                  <a:schemeClr val="tx1">
                    <a:lumMod val="75000"/>
                    <a:lumOff val="25000"/>
                  </a:schemeClr>
                </a:solidFill>
              </a:rPr>
              <a:t>REMEMBER – one size does not fit all</a:t>
            </a:r>
          </a:p>
          <a:p>
            <a:pPr eaLnBrk="1" fontAlgn="auto" hangingPunct="1">
              <a:lnSpc>
                <a:spcPct val="80000"/>
              </a:lnSpc>
              <a:spcAft>
                <a:spcPts val="0"/>
              </a:spcAft>
              <a:buFont typeface="Wingdings" panose="05000000000000000000" pitchFamily="2" charset="2"/>
              <a:buNone/>
              <a:defRPr/>
            </a:pPr>
            <a:r>
              <a:rPr lang="en-GB" altLang="en-US" sz="2400" dirty="0" smtClean="0">
                <a:solidFill>
                  <a:schemeClr val="tx1">
                    <a:lumMod val="75000"/>
                    <a:lumOff val="25000"/>
                  </a:schemeClr>
                </a:solidFill>
              </a:rPr>
              <a:t>                                           </a:t>
            </a:r>
            <a:r>
              <a:rPr lang="en-GB" altLang="en-US" sz="2000" dirty="0" smtClean="0">
                <a:solidFill>
                  <a:schemeClr val="tx1">
                    <a:lumMod val="75000"/>
                    <a:lumOff val="25000"/>
                  </a:schemeClr>
                </a:solidFill>
              </a:rPr>
              <a:t>(Chinn &amp; Ashcroft, 2007)</a:t>
            </a:r>
            <a:endParaRPr lang="en-GB" altLang="en-US" sz="2400" dirty="0" smtClean="0">
              <a:solidFill>
                <a:schemeClr val="tx1">
                  <a:lumMod val="75000"/>
                  <a:lumOff val="25000"/>
                </a:schemeClr>
              </a:solidFill>
            </a:endParaRPr>
          </a:p>
          <a:p>
            <a:pPr eaLnBrk="1" fontAlgn="auto" hangingPunct="1">
              <a:lnSpc>
                <a:spcPct val="80000"/>
              </a:lnSpc>
              <a:spcAft>
                <a:spcPts val="0"/>
              </a:spcAft>
              <a:buFont typeface="Wingdings" panose="05000000000000000000" pitchFamily="2" charset="2"/>
              <a:buBlip>
                <a:blip r:embed="rId4"/>
              </a:buBlip>
              <a:defRPr/>
            </a:pPr>
            <a:endParaRPr lang="en-GB" altLang="en-US" sz="2400" dirty="0" smtClean="0">
              <a:solidFill>
                <a:schemeClr val="tx1">
                  <a:lumMod val="75000"/>
                  <a:lumOff val="25000"/>
                </a:schemeClr>
              </a:solidFill>
            </a:endParaRP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339956" y="623888"/>
            <a:ext cx="860896" cy="860896"/>
          </a:xfrm>
          <a:prstGeom prst="rect">
            <a:avLst/>
          </a:prstGeom>
        </p:spPr>
      </p:pic>
    </p:spTree>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6673"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smtClean="0"/>
              <a:t>     More Strategies</a:t>
            </a:r>
          </a:p>
        </p:txBody>
      </p:sp>
      <p:sp>
        <p:nvSpPr>
          <p:cNvPr id="32771" name="Rectangle 4"/>
          <p:cNvSpPr>
            <a:spLocks noGrp="1" noChangeArrowheads="1"/>
          </p:cNvSpPr>
          <p:nvPr>
            <p:ph type="body" sz="half" idx="1"/>
          </p:nvPr>
        </p:nvSpPr>
        <p:spPr>
          <a:xfrm>
            <a:off x="85725" y="2538413"/>
            <a:ext cx="3771900" cy="4038600"/>
          </a:xfrm>
        </p:spPr>
        <p:txBody>
          <a:bodyPr rtlCol="0">
            <a:normAutofit fontScale="92500" lnSpcReduction="10000"/>
          </a:bodyPr>
          <a:lstStyle/>
          <a:p>
            <a:pPr eaLnBrk="1" fontAlgn="auto" hangingPunct="1">
              <a:lnSpc>
                <a:spcPct val="90000"/>
              </a:lnSpc>
              <a:spcAft>
                <a:spcPts val="0"/>
              </a:spcAft>
              <a:buFont typeface="Wingdings 3" charset="2"/>
              <a:buChar char=""/>
              <a:defRPr/>
            </a:pPr>
            <a:r>
              <a:rPr lang="en-GB" altLang="en-US" sz="2000" dirty="0" smtClean="0">
                <a:solidFill>
                  <a:schemeClr val="tx1">
                    <a:lumMod val="75000"/>
                    <a:lumOff val="25000"/>
                  </a:schemeClr>
                </a:solidFill>
              </a:rPr>
              <a:t>use concrete materials, e.g. Cuisenaire rods, Dienes blocks to visualise and build cognitive models</a:t>
            </a:r>
          </a:p>
          <a:p>
            <a:pPr eaLnBrk="1" fontAlgn="auto" hangingPunct="1">
              <a:lnSpc>
                <a:spcPct val="90000"/>
              </a:lnSpc>
              <a:spcAft>
                <a:spcPts val="0"/>
              </a:spcAft>
              <a:buFont typeface="Wingdings 3" charset="2"/>
              <a:buChar char=""/>
              <a:defRPr/>
            </a:pPr>
            <a:r>
              <a:rPr lang="en-GB" altLang="en-US" sz="2000" dirty="0" smtClean="0">
                <a:solidFill>
                  <a:schemeClr val="tx1">
                    <a:lumMod val="75000"/>
                    <a:lumOff val="25000"/>
                  </a:schemeClr>
                </a:solidFill>
              </a:rPr>
              <a:t>encourage thinking in terms of components/chunks for building or partitioning numbers</a:t>
            </a:r>
          </a:p>
          <a:p>
            <a:pPr eaLnBrk="1" fontAlgn="auto" hangingPunct="1">
              <a:lnSpc>
                <a:spcPct val="90000"/>
              </a:lnSpc>
              <a:spcAft>
                <a:spcPts val="0"/>
              </a:spcAft>
              <a:buFont typeface="Wingdings 3" charset="2"/>
              <a:buChar char=""/>
              <a:defRPr/>
            </a:pPr>
            <a:r>
              <a:rPr lang="en-GB" altLang="en-US" sz="2000" dirty="0" smtClean="0">
                <a:solidFill>
                  <a:schemeClr val="tx1">
                    <a:lumMod val="75000"/>
                    <a:lumOff val="25000"/>
                  </a:schemeClr>
                </a:solidFill>
              </a:rPr>
              <a:t>give plenty of time</a:t>
            </a:r>
          </a:p>
          <a:p>
            <a:pPr eaLnBrk="1" fontAlgn="auto" hangingPunct="1">
              <a:lnSpc>
                <a:spcPct val="90000"/>
              </a:lnSpc>
              <a:spcAft>
                <a:spcPts val="0"/>
              </a:spcAft>
              <a:buFont typeface="Wingdings 3" charset="2"/>
              <a:buChar char=""/>
              <a:defRPr/>
            </a:pPr>
            <a:r>
              <a:rPr lang="en-GB" altLang="en-US" sz="2000" dirty="0" smtClean="0">
                <a:solidFill>
                  <a:schemeClr val="tx1">
                    <a:lumMod val="75000"/>
                    <a:lumOff val="25000"/>
                  </a:schemeClr>
                </a:solidFill>
              </a:rPr>
              <a:t>talk through the process and encourage the pupils to talk through their thinking processes</a:t>
            </a:r>
          </a:p>
        </p:txBody>
      </p:sp>
      <p:pic>
        <p:nvPicPr>
          <p:cNvPr id="41988" name="Picture 19" descr="ANd9GcQ0-5XMWEZDqj6j9N3-CwijRdRBn-3JyE-irnaSbnszX7YTN7eQmQbF5zo">
            <a:hlinkClick r:id="rId4"/>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a:xfrm>
            <a:off x="6959600" y="4557713"/>
            <a:ext cx="1076325" cy="1076325"/>
          </a:xfrm>
        </p:spPr>
      </p:pic>
      <p:pic>
        <p:nvPicPr>
          <p:cNvPr id="41989" name="Picture 9" descr="ANd9GcT9QCN2Z3ZIlUSi5tQuQ_CQAZzgY63VP0EEPr9M43cmxh8HVZdpsOeBr4o">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19900" y="1773238"/>
            <a:ext cx="1800225" cy="167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0" name="Rectangle 10"/>
          <p:cNvSpPr>
            <a:spLocks noChangeArrowheads="1"/>
          </p:cNvSpPr>
          <p:nvPr/>
        </p:nvSpPr>
        <p:spPr bwMode="auto">
          <a:xfrm>
            <a:off x="3037803" y="6004385"/>
            <a:ext cx="1377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dirty="0">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(Bird, 2009)</a:t>
            </a:r>
          </a:p>
        </p:txBody>
      </p:sp>
      <p:sp>
        <p:nvSpPr>
          <p:cNvPr id="41991" name="Rectangle 13"/>
          <p:cNvSpPr>
            <a:spLocks noChangeArrowheads="1"/>
          </p:cNvSpPr>
          <p:nvPr/>
        </p:nvSpPr>
        <p:spPr bwMode="auto">
          <a:xfrm>
            <a:off x="6799263" y="3444875"/>
            <a:ext cx="184467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sz="1600" i="1">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(cuisenaire.co.uk</a:t>
            </a:r>
            <a:r>
              <a:rPr lang="en-GB" altLang="en-US" sz="16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 )</a:t>
            </a:r>
          </a:p>
        </p:txBody>
      </p:sp>
      <p:sp>
        <p:nvSpPr>
          <p:cNvPr id="41992" name="Rectangle 21"/>
          <p:cNvSpPr>
            <a:spLocks noChangeArrowheads="1"/>
          </p:cNvSpPr>
          <p:nvPr/>
        </p:nvSpPr>
        <p:spPr bwMode="auto">
          <a:xfrm>
            <a:off x="6408738" y="5810250"/>
            <a:ext cx="2178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sz="1600" i="1">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(juniorscholars.co.uk)</a:t>
            </a:r>
            <a:r>
              <a:rPr lang="en-GB"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 </a:t>
            </a:r>
          </a:p>
        </p:txBody>
      </p:sp>
      <p:sp>
        <p:nvSpPr>
          <p:cNvPr id="41993" name="AutoShape 10" descr="data:image/jpeg;base64,/9j/4AAQSkZJRgABAQAAAQABAAD/2wCEAAkGBxQQEhQUEhQVFBQUFRUUFRYWFhQUFBgUFBUWFxUXGBQYHCggGB0lGxUUITEhJSkrLi4uGB8zODMsNygtLisBCgoKDg0OGxAQGiwkICQsLCwvLCwsLCwsLCwsLCwsLCwsLCwsLCwsLCwsLCwsLCwsLCwsLCwsLCwsLCwsLCwsLP/AABEIALcBEwMBEQACEQEDEQH/xAAbAAABBQEBAAAAAAAAAAAAAAACAQMEBQYAB//EAD8QAAEDAQUFBgQEBAUFAQAAAAEAAhEDBAUSITEGQVFhcRMiMoGRoRRCscFSYnLwFZLR4QcjM8LxQ1NzssMW/8QAGwEAAgMBAQEAAAAAAAAAAAAAAAUBAwQCBgf/xAAsEQACAgICAgMAAgICAgMBAAAAAQIDBBESIQUxEyJBFDJRYXGBBhUkQpEj/9oADAMBAAIRAxEAPwDbgLOdBtCAHApAMBABQgAgEALCkBYQByAFQASAFQAoQByAEKAGiEAK0KQDQAhCAAqOABJMAAkngBqV3CPLornOME5S/DPP2hk5NOHdnnHSFc8d62hVDzFcpafRY2S82v3qh79SGsLIWLcOya10oOthIJAIQACAOhSALgoAaKAAIUgNuCAGnhBAw9qAIlSmgBg00AagBVHQTWoAcAQAQCADAQAoCACUgdCAOhAHAIAUBACwgDkAKjaDaEKkNgkKACAUkHQgBChdgZray88LTTGcDFUjedWs+k9QtdUOMeTEPkMh2zVUCDs/dnbMx1HEEkwGwAPVdxyG2df+prS7BvSwmzuEHI6FW8Y2exfYrsOX1fQ7Y74c3J2Y4rLZjyj6GWL5aFnU1pl5Zbxa/Qqj/kbwmmtol4gUe/R37EhACwgAXIAZcEADCkAHBBA24IAZe1AEZ7UAMFqANG0Ko6DAQAQCADAQAYCAFQAsIA4BSAsIASFACwpA5C7AbrVgwFziAAJJJgADeSuox5PSBdsxF87fgOw2ZgqAavcXNaf0gZnrl5rXXjbXZfGlstNnNpBaInKctdHcFjsThPiyqUeLNOEM5CQRs4qAb12Qr1twoUy75jkwcXf0Az/5V9MOTMGbkqmve+2YeqMeLEZxTJ3ydUwcPrxPJRvkrfkJt0W00RhOY1BCwqiW9HpIeUqcVyfYt7W/tiI0HHUkrZXDXsT5+YrpdFXYnmtVNNg0yLjpO/quJXaejqnx07Y829FjarFUoQd3EaIdULFst3k4j97RLu29DIa7PmsN0HSxzhZ8cla12jSNMiVzF7GBykASgBsoAAhSAJQQAQgBp7UARqjUAMEIA0AVR0GAgAgEAGEAEEAEEAKgDlIHBAHQgBCUAUe0G01GyCHHFUI7tNubzzP4RzPvor66JTZ3GGzzO/L9r21wDzDS4YaY8AO5zvxEayeGULXKMaI7RoUFFdm3uXY+z9k3tGl7nAEuxOGugABgeizrIkUSta9Gavexm7LUACTSqDEOIAMHzB+qttrV0Nr2XaU4noVw3iKzBnmI8+aXx36ZlacS2C6OTnGMzoMyeQ1XUY7OLJ8Vt/hgNp73NR4LdDIZOgaNXEbyZHqtjaqiebkpZ1zX4TrvufHTBc44iOUKa7dmizxMHH6sr61IscWnULSmmIbYSrlxACkr9DN1f5FWToSc+pn1S62DUz1mHlRnVGOzR3pb2OpESCSMhvnir6d72VeQur4OO9tldctAvfy+wWTKn8k9Iu8Vi/FVt+2bALhLQ1OhSADggBsoAAhSAJQQCQgBt4QBHqNQAxhQBegKo6CCACCACCACCACCAFQAqAOQA3WqtY0ucQ1rQS5zjDQBqSdwXS230Hb9Hnu0e3Zeezsk5mO0Izd/42HTq703rZGmMFymXwrX/wBitp7F2l7e0OFzj3oc8moZ4kzJ81ojfF9IsViM+0mnU7zSCww4EZgjIqbqucOjtrkj0K6NrqDaYD6gGERvn0GawQos9aMjpezG7TXwbbWxgEU2DAwHIxMlx5k+wCY1QcEaa48UTtlL4NF4YTv7vTe3+ixZdOnyRxbXvs9UsloFRoc3QhZl2Y29FPtReEDsmnMiX8m5w3z/AHqtlFX6xD5bM4f/AM4v2ZS12fFBGon31Vl9fJC3xuYqZvkW92XngbhcDlks9dckx5LPpjHkmQbdaQ4ue7utAk8mgLavqts83dY77fr+lNZ75a8mBhaPmcQJ8uPJZ5ZlaemaZeOnGO9k+lWDxIzH714K6uddvaF/cH/gMiSBx+iqyrFCPFDLxuNLIs3L0ay47JgZO8/RLoR/T1q6+v8AgtIVhIhQSC4IAbIQAJCkACEECFAAPCAI9QIAZIUgXQCpOgwEAEEAKAgBQgAggBUALCAFQBAv27/ibPVozhxtgHg4GWzykCVbVLjI6i9M8gu6zGnacNQQ6mS0tO4g977LRmPcOjTN7iew2a0tcARnOizQ7fRj72eR7X2llW2VnU82yGyNCWtDXHnmCJ5JtSnxN9SeuypVvo7aNLsXcLbUS6pJY3Roynql9mS+WkZ7LNFztTscynSdXs8sdTGNzZkFrcyRwIVldqmuMiIW76F2R2jIYZzIHh/NuPQrN8LjMXeRsWPBtkC1Xi59UgQSXd5xzlx1gK6Vyh0ecqwZXr5Zv2XNa7XNZikHKSIhW1z37OMvxjrjyXZBCtWhPyREvazuqUKjGeItMcyMwPOFVcpOPRqwrFC5N+jN3BZDUIFQloEz+L309Ej+FOf2PTLHjanJv2ag2KnZ5c15LCJIdq3DqZGRyTTFrVcG2J/IUwU4xj7YGytf4mri3EyAdwboFgstdkz0GFVGqrUfZ6LTbCu9dG4NBAhCkAXKAGygACpAAoARAAuCAGHhGgGoUgXAVJ0EAgAgEAKAgBUAKEAKgBUEHEqX17Ar7be9KkcL6jGuOgc4Bx6N1WiOPY1tRZW7Ip+zGbb3eKzfi6Bl9OBVjUsGj+rd/LorqZxk+LNlU99MyZvesWFvauDTkQIbI4SBK1KiMS9VJdhXNcdW1T2QGEfMTDek71DvinpBKaixm87tq2ZwZVbhJzaZBaQNYIVyamjpTTNJsZfTKOTiBORnLoUotqkp70ZrY7Zc7V7V0hQfTpuD6lRpZAMhrXCHFx0BjQLRRU3LbOIV7aM1swWYHRGMuzG8tA7sctfdbpa9Hm//ACFW/Iv8DlSkadQuPhLsQPUyR1Si+tqWy7x+VCVPFv0K2+a9qeA0ltEHPCIEA736kngOKz1Russ/wkY8vJb2t9E61WltJuJ5gT5k8hvKeTsjFdiSmqdz4xRHoXpTfGZE6YhE9CqFlw3rZbbhW1rbJJpgmSBPHerXXB+0cLJuitJlLtFbwP8AJbmSO95xA9M/RL865Rj8aGeDV9Xbb2/wb2dtPYvbHER90kqtfMZ4d756Z63ZKwe0OGhEptGW0Nx2FJIiCBCpAbIQABQALkAAUAIUAMvUgNlAFsFUdBAIAIKAFQAqkBUAdKNEEe229lFpdUcGtGpJgdOZ5K6qmdj4pFc7YwRhb722fUPZ2YFoJgPI77j+Rvy9Tn0TzH8dXQvkv/8AwxSyJWPjAhP2OtLmGpLXuPeLS4mod+sZnzW2vPx39NaRVLGsX2Htlr1LHYX/AKXtcN2kEfUdUizqHRbuPp/owxbuUdP2Ue1lxfCVSGf6NQF1I8BvZPFpy6Qu1byq2vYzhPlHRsNl7SyhZw0giTOQ+UgR0Sn5Ipvl7LV4+6xbRD2rxWukGU2tBDg5pcSANQcwDuyV9WXGJdX4+2LMsNm7R+Kh/PUP/wA1c8+L/C/+BaL/APmK+99EdDUP+0KHnxXpE/wLCXQ2YgSarg/UObkAemvuuV5D/KKbPE/IuMtMB17VbJUbStMPa8SyqzI5ESHN4/2V0MmNntHkPK/+PSofKtl5RrNeAWkEfvctEXD8PJX1Ti/vsptpKRL6RPhAcBwDpE+0ehWPM5DvwrrUZf5INrtbSxjBmWlxPnoElub617NmfptaLb+IdjZhVfrhyG9xJho+h6SndVzjRyn7EUMf5L9L0Z65buq2l5I7z3mSTkM987kjslK2Q8+JzXGPoubwuCvZgHOaC38TTiCqlTKHZRKmyl7Zs9jLyxswnXUfcLbjWbQ8os+SGzULWi45SSCUEAEIAAhAAOQABCABQA05SA3CALYKokOEEihQAqAFUg2cpim30iG0vZkr82yZTllGKr9J/wCmOp+boPVOMbxUpfax6RiuyuPUezDXnbq1V+KuXEnwyC0AflboB+816HGopguMBfZZOXs65APiGud8sEfzd72hKfNuX116NeBxPXqFcFoI3hIo9voYOWt7PKr4tTfjK76fhNV0RodziOrg4+a9RPE+bDUJexVG3hdyRqqFJt4WU0HEYh3qTtYcBkem48l5muTrm4seUz7TRmdpryfY6LGtgVXRTzzw4G98jico81j48ps9Hdk8KVx9lFZ7wqgg9o8uMbyZPAA6pqsepR7Ri/lT97NpZe0wNNVhY86jz1HVKcitRn16G2Pero7Rl76vdzrUaMkMZhBjLE8gOkneIIEKY17W9C7Lym7OMTcXYaLqAmAYknIR5q1Vbj2jFVk2Ql7MJt147Md3fHuzNdYy3LizX5HTcR667UQwtBgjMdf6FdX86XuD6PK+SwozTeibTvCnWBp12gT/ACnn+UoqzoWrhYuzynx2US51sKz7P0GHEASNQC6W9ea0LCq3zQWZ1s/rrtlPtI59WsGFpbTZ4coBJ1P2CXZ+Qm+K9IY49fwV/b2zT7Aua15neIHqsuM1sc4bTr6NzbGtfSe10QWn2BzW6yO4vZZkRUq+zzXZ68Oyq5aYiR04eiVUT4zaMGBdqXBnqdGoHNBG8JtF7Q3Q4pAQhSABQABCAAKAAKABhADL1IDaALgBVE6CQSKEAEgDkewMf/iQ+qKVLCT2Ti9tWN5OHAHcoD8tNOSe+HhW5vkuxdmuSS/wZrYezNqWnE/RpIaOYjPrJPoo8nlT+Xgn0izErUY8j0O+7CyvZ6jH/hc5pPyuaJBHDRZsS+cbVosvrThs8ioVCIIyK9VfVC5JMTRm4PcSe++a2AsFQhpEECASOE8Fnq8fVW+RdLKsl0M2C6K9YYqVNzgOER5Tqr5ZVMXps4+GbXon3JbnUKmFwLXNOhBBHEELz/lsZJq2HpjPBtbShL2ObY3UbYyacdo15qNByxB0y2dxzBnkvPwlqZ7GzGdlK0U2zFgqMqB1Wm4FpiHNIGXPTVaLL9i949n9dG0r1i8yeQ9FksfJjrFo+KGjI7TbPVH1e3oAOJAxskBxIyxAkwcoy5c1fRdx6Ziy8OTnziRrvuStUIFVpp05GLERJHANk+vNbZZNajoqpw5N/ZE3bGwmqaEZQX/7Uvqt4y2d+TSjoj1boq0Kba2RZMEj5SdxHPimqlHIr0/YnmozjojTiGXT9+S83dT8NmjzV1HxZHZ6HsxZqT6DJaC5uv2nPNNaZvh0xh/DpbUnHsjbfWdnYscMnh8DmCMwsWZFcf8AZkz4JRMVZrS6kZaUvjJxfRhqvlV6LC2bSV6jCzEGtIh0DMjhO4K6WRKXSLLMudi0VNJxaQRqMwqe0yiDcJJnp2yF49pTwzmNOiaY09xPR1z5xTRopWksOUgAUACUANkIAAoAFADTwpACEAWoVR0EgAggBUAcggj3lYW2ik+k/wALxHQ6gjmDB8lqxr5VzTRVbBSieV2Vz7FWe12TmOgxxG8ciIKdZOF/KSsrMNWR8T4stb22tdUpGmxpbiEOcfw7wBO/iu8LxkoS3Mi/LUlqJlGuTzSF/f6K5kwOJAPTf++axeQsddDaNOLFSn2etbMtYLPTA4Z9V5Dm21Jv2Ota9GZ/xHpNFSi9uT3NeHcSG4cJPqc0/wDHL5qpwn6/BffL47ItAWZ8MaTHgaSTp4QSV5W+HxzcT6BjTTpi2/wjfxejMYxwmDhy172iiFTl2dfyak9bJoOXHpp6qtrT0y/e+0Rrfb6dBodUdhByAzLieTRmVMY8norstjX/AGZHsd8UqphpIO4OETy19ldLElFbOYZMJdIS+TnS6u+jVQhf5NdJk+0W1jbvrh3zNwNG81HEBsdDn0BTDBT2JI+zGXbZX1C4saSA0l0AwAMx++qjylcXHa9mLytKcFKPssruvt9Dw5pLVkSh0J68+yK4sZvW9qlpI7Q5NnC0ZATqeZyGa5tunYUWXTs7IKqKC82QsTatcYgCBJz4haMetSYzwaIyXJnoF5XLTtFMtc1sx3TABB3ZhMbKYuOjZfjQlHowuzlrNnrYScmujyWCmXCejP4+3W62el034gCN6aL0NNa6DUgNlACFAAOQADkAAVOgAcgASgCzCqOgggBQgAkAcEAKul30csxf+Il0Ymi0sHebDan6fld5HLovQeIyVv42Lsyn9RhKDC+o1vHM8gDGXUph5HM+COo+yjGo+WXZ6nS2asxphjqTDl4gIfPEP1BSGOfepJuQwsxq9f7PNr1sPw9apSJns3ZHi3ItPoQvS16yqNyQqe659Fndm0b6AiJ88kp/9M99GxZulplXe15PtFTG88gB4QJ0H7zlOMeiGPDTMrm7Z7H9orQW2ezN0bULA7ypyGnzHsvE5Md5Ez3LuccWK/NEm67uZWpvpugSBhd+Fw0P2PVGLPjPTF/NxexzZ5r2sfTeCDTe5sHdkCR0kz5rnOjHkpIf4U3KBXXwzFaji0DGhvQ5n3xeiyp/ovz23Psc2gs1NtGlVbDXTgfGWKQSD1GGJ5pziWKa4sxVTl8miJtda6jaFme04XlwByGc050I1yS5Qi7Gn6GPkO647HrguWpbINV5DG7t+fAaBbFdGC1ATysUV0eg3fY6VBmBgAHDj1WeT5b5GKx800zzi/rOKFd7Qe6Tib0OiS2w4z0hFZTqfEvtlKFNrMbwHOcd4BAA5FbKK4/o0rxoRhpBbU3ZTNPtqQDSCA8DIZ743KvJqilyRiy8ZQXIormvDsHh3v8AZZqreD7OcPJVf1Zsqm2dJrJkl0ZNGee6TuC3vKjxN1uXDXRg2Wg4y86zJ89Uuc/tsT1WcZqR6hsvbu1pATJb9NyaUWckekhJTWy6Wg6BKABQALkAAVIAEIAAoAFAFkFUdBBABAIAVAChBBynYAVqQe0tcJa4FrhxDhBCuqsdclJHEo8k0eS3ld5slqLTo3wnixxlh9iD0KeZVUsyhTh7Rhpl8M2mbCybVU20xjdBA01J6DellOJZKXo1Tvgo9GFvO2mvWfVOReZjgIAA9AAvWUVfFWo7E1suUtjDVc2zhI1f+Htja/FUcATALZGk6ey8pl5k52aTHtOPGEV/sd2gsDK5q06nhxkiMi0tPdI5hJHa1Y2evrpjdjxiyusN3PpQO0Do34YJ8pKPk09mZeMb630WOvv55R9gq5Sc+2M6qVVHSZGttibVgmQ4ZBw4TMRvCjZXfjRuI38BNUtBcXtYcWCA1s7i4ySd+Q5q2OQ60K71Th/ax7JF4bN1K+DE9jQx+M5OcfC5vIA5jeqfl2LM7y8LVxgi3u67+wbGIu36YfuVyrWuhLLM/wBEl9JoknQSSSTEDUodkv0pd85PRUVrzoB09lijLHhaSBOoBzIlVyk32wsjJLkyZb3Nq0HOaQ5uEvYR+XPLhoVCeznHufMyFsvcOpOpsIcHESQZEDcPNcWT+vE6zb048SrAVArfSJFgsZrVBTbq4wphByekX0UStfRq7XsJDJpVHF4Ew4CDyBC2yw2o7RptwHCJE2Rtxo1cDsoOEhc48uL0zXg2clxf4ejgpmMQSggbLwp0yda9nFQQAVIAFAAOUgCgCzCpOgggAggBUAcggVSGhqu/CFK6DTMlthZRaKWNkGpSk8yz5h9D5Jz4vJ+Oem+mZMqjlHkjz81ciToP2F6OUo1xc/wVRi5vRqdndmGWinjqlwnQNLZHWQZSOXlpcvqhhHCWu/ZW3/crrHUDZxNcCWO0kAiQRxEj1CaYuSsiPZjtp+Njuzt6/DHl9plIsrx9is3FdDSnJjKKUiyvS82Ma+u4kM8WWpxaAcSSkcqpO1xPZUXxrx1N/wCCio7SPeMQpNA3NLji5SRkD0Cc1eGcq+W+xPPz2rNa6LqwWwVmB7ZAMyDqCNQUinBxm4s9BRdG2CkiBtDfwsuFoGOo/NoOTQJjE6M41jzVlNPN6KsnKVX112T9jL2faO2a/DLCwjCCB3g6ciTPhHqucqpQaS9nkfMWyscd/wCzMbUVKlrNYPLminUhjJIwtaXNBI3kyCSualxema6sSuvHT17JOxF7uY9tBxJY44QCZwu5Tpp7rVlYqlWpxF2XRHXJI2V+T8O+Pyz0DhPsJStCyjuXZR2GJz0IIPQq2KT9jGcVKDTJ+zdE4atJ3hFQtH6XtAMeqpinGQmri4MxWy91OqRTf3cy0mJILcjl5KZ1c5GueJ8suT9F1f8As1UsgD5x0zliAgjk4Li7H+NdGK7GdXv0MbN2kUqzXHcf6hTjvTWzZ46aS0en0bY0iQRHkm2/r7GdktI8wttqDrW5zNHVCBHAuy+3ok83qzoSVWcb3r9Z6jd7j2bS7WM01rluKPQIg3xfDKAzMuOjRqevAKm/JhUu32M8Tx87vzoy52hql0mAJ0Ay9d6wQ8jNy0/QyyfDwVW4dtGusFrFVgcP2U4jJSW0eblFp6ZIK6OQHIAAqQBQBaBUnQQQAqAFQByCALRWaxrnuMNaC4nkNUN6RdVBzkoo8stV+WmvUcQ98OJw02nuhs5AN00jNYXbJvo9hHx+NXSlP2FRvJ7DhqYmOHEH3BzVtV8q5JirJ8TGacq+0UF4VGh8aAkOEaQHAkfvgvUxy45GK1vs8tZiSpt21o9B2bvFopBs6fQ5pLHcfqy9tsq9vbwa/sqYMuaXPP5QQA0eeZ8gvR+JrcVti3Mab0jLNKdf8syRWmiZtFZXVLHSw6McxzumFzZ9XBeHzJcMmT/2e2VUp4MNDF1XeHDCXEZZHhA3jeEwxfLSi1GS6EeRhpraLbZ+i5gfi3vjzbkSOSxeYlXKacP09B4OFka2plZtZd5dVa+MiwNB4FpJj3+qX0z4S2d59cuSkPbBWnDaalM5F1MyObCPsSVbmrlFTR5/yMdxUiXtNddZtSrVYw1GVADDBLgRhyLddRqscJ7l2WUZtcqVGT9EDYzZ6v2wr12GkxhLmtdk5ziDHd1AE7+C1XZSUOKMWVlRa1E9BOkHOZBB0S3YqTZWPuRky1zmjgIgdJGS6UtGhZLS0TrPTDRhbkB6+ZXLezO5NvZnaYFK0vGkVCf5u991ZB9jil7gaXaa1N+DqYt7QB+o6fdaL9fGZsxx+M8wYeGvvySrv8E0HKL6NNdly2uuIc40qZ1LsiRybr6wtVddshhXXkWrUvRqLn2Xo0CHRjePmdmQfyjQLXXjRj2zbThwh2w9p71dQa1rB3nCcXAchxyVGZkuqOl+nqPGYMbXyZntn7KLRWd2negYjizkk5TOqx4dbvfKZu8jk/xlwrRe33cdN1MuY1rXNz7oABHOFsycSPHlEowc6cpcZ/pQ7PXiab8J0Kz4WS/6sq8thcX8i9M2spzvYhAcggGVJAEoAtAqjsMIAUKAFQByAXXZlNvbxwsbQGtSXPjcxmceZ+hVF1n4PvEY+5u1/hl9gwDUD3auk9M+6PJc0xRHkLZSm4mi24oMdZw/56bmYTvwvcGkdM58lbkRXEs8NfJX8PwwNeiyo2HNz46HyIWWq2df9WPr8Kq5NSX/AGQi2vR/0qhc38OQcOh3+yaU5kNp2RPN5fhHHbpe0N2eu9+KQSRm6dc+Kf1+Trgt/h5u7Asi9T6JIqEQdx3rdRm1XPpmSeM4muup00mcC2Dv3kLyXkn/APIke68dp40Ytfgv8OpAyGxyBcB6SsSloueHS3vRIbpyH0CP7Mv1CuO0tEKwXvStMBhLg4gCWwPdS4tGGeZRLqReWXZwMqCtgp4wILh4sMEQD5rqUZcRVm20TqkoE4OgEnQfRYu0zyEYPeokCne9J2jiBMYi1wZOg7506mFX8sd6L5YtiW2idyP71VhmZT3permv7OnAIjE6ATJ3AHLSM1Kjs1U0J9st7FTLqYJMu8h9Ff8AFuJN1SRhdq6tSlbQW+GrTY6InvN7hjhk1iql1H6kRtnGGolvYbgtFsDTXqYKY0bq6OIAyHUqY1WW+zlY1t3c3o1d1bP0bPmxgxfiPed6nTyWuGPGBuqxaq/zstQ1XLo0ihAEG+ruFoplvzDNp58FlyqPkrY38fluiaMPYbQ6zVTIjc4JVi3Ol8WNvIYjvStiXd47RMNJwaZc4RHCdZPSUwyMupV6XtmTCwbOfKXpFdcFzPqOFR/dYDI4u19BzWPExpOXJmjy2dXx+NGyjJO110eWe10AVJA04oAHEgC2VZ0EEAEFACoARzgASTAGZJ0AGpQ3pHcI8tJezy6terK1rfVqTgdLW5aN0b7e5KxclKXZ7WnHdVCivf6QbM74Z5DDLMRLTwBzjooU9MxZHj52PkSb1vh9oaGfKDJ4kjTyU2WuS0a/H4CofOXsz73F9TBubE8yRPpopqgv7FPkcma+kX0WVoseBrX/ACu7pHB271+y9LjVVZNDUl2uzzMMy/HvTT6YFJ0ZgwYieM7ivMScoSa99ntZ0U5EE5x/CNWZia4ayDpxjL3WrGy/jmmI83ws+DcOx+yX58PZhiHfYMIacu8XGJ5b/JXWzV1reyYzljYyT9lZZr6rPOJ1R0ncDDegbon2JTRGH2Qgvzr3LcGbG7LQ6pTJd4tOsjJJsyFcLfoO8TJndQ1P2ZTZ1jqDsLsi0gcpGUg+S12UKyrlH2kedlc4WNM9au63h9IHfoUhyM6ulcZey/4uaeirvaxPr4abDhEku1iBxjXosb52P6+mYMKMFKWyHYrGGY6b+80y0mIkFKciFlU+Q3TjZDRYXaxzaTGvMubibPFrXENPXCAm1E+cUzzeXXwsaRV22wkVXHc84geq07NND3EtrFWLQG71ojZqOjm+SS7Il52IVH03RMYh7gj7qjW/RGG9o0t10i2mJW6rfHs3tEuQFYAy+uAulHYFdar1a3SXfp/qu3W1HZyprZLu22Cq3EFSpdlybRU7R3Ea5x04D94OQPmluXhOcuUB/wCP8nGuPGwjXTs2GEOqw525ozaPUZlGN49RfKwqzvKuf1q6RoQ1M0kl0JJSbfYhKk4W9DZKAGXqQG5QBchVEhBBIQUAKgEUG2d4dlQLAYNSQeTG5vP0HmVTdLSG/i8dSt5v0jL7I3Uy1Bz6je7lhbJBz0JI3x9VXVSpPZvy/KThLUBrai5PhHNLCTTfMA5kEaiem9cW18WMPHZv8iOpeyoBEiOsFU60MG36ZEfZ8NTGNHRPKBEx6K2M9dCrPxZT+0SydaB2bmHMOHvuPrmtleW6v6sVw8ZOyz7L0VN5WrsmYiJOgHElY4Qds/8As9DkZEcWn/ogWC2Pccz9IXosHx1Uv7nkLvM5EZOSZb17M2oxuNoIcJHIgkZH96pPl1fx7nx7R6bEcM3HTmjPUmCnXwTIDoE6nLTmt1dzlU3s8vk43xX8Ym/uqiWtJMidAdYjVYZN72xrh0uFcm0UtdoDAd5cc/Ikp/4Xc+Sa6Z5TyT4vZrdkKrn0nAjIGZ56H2heM/8AJsBV3OcRh467lDiy8FTC6eX11+iMO3daaE1snTc/+SLWo4iSMpXV8VKP2L45kmvqjnEMbJMNaMyeG+VzGyqP0izJOm+18tMesbRXbLSC3nP0hbIVOfoIY9iJjLrA1cB+kK3+My3+K37Y8yzsZxJ5q+FCRoqqVYFe3tZv8hmtMamyyViK6vepPhEczmfRaI0JeyqVnXRFol1Z+AuMxJ5Doum4wISlLsl225ixuJhxAagiD7KyElLpnEouLIWz9fs6rqe52Y/fqltq+ObX+TXB7RpUdr0dNpgoW/0jYJQADkANOKAGnlSA1KALoKo6DCACCAOUAvZhdo2mpaqzKndD6OCkT4Yif/afRZpLt7PTYcY/x1w9kDY68+xGF2RyDhwIXVc9Mw5VU+b0iVtheTawp02mSHYzy7pAHXvH2UZMlL0MfE0TrblIy4MvwjPSeAnRZlBtjLIzY1It7wuJ9GmKodibliEQWzlPMaKyVTS2U4vko2vjIqen91VrYxbjFfbog35ZjVpwB3mkGOMa+yvx5KM+xf5CpXVag9kS4qQNQTplknFl3COos8gsabbi0am8Ie5rGbhhnUST3vQD6pRZL5J/Y9NiynjYu2Q2W42aq6m1ocBEPJIJBE6RlqU4xPGKxdMR3+Z4/wBo9kp98POTWgE5Tm458BvTFeFhDucjJPz07I8Yotbp2Vq2iHVyWNAyblijp8v1UyzK8aPCoV8JXS3M391WCnQZgY0Nbw3mdZO8rz2Wv5CfMYVRVa6Ki87HDi3E5vAtMZfReLsttxbHFejc6K7Um12MUqJaIxOdzJlVW5t1i0zqOJVHvQ6KZw5glp4jLNUcZQ+2mW6r9Iq7od8LWNMnuO8PQmB/TyXq/GZXOsW3VcWbGm2U7j2Zn0Ze8reSXEnC0TI6Zea3qqMFszubZLu26m1GBzi4YhIiMhulVxtTfRPxtohXhYXUHQTIOYPGOS1RaaKpLREum09laH4tHgQeQAj7pfcmpmmDWjU1LWAxxyiPc6K+lbkRaZPCe0Y5uod7HT981XnQ62RTI10rP+7L2CUACUAA5ADTigBh5UogalSBehVnQQUAEFBJyAQzarKyqML2hw4H7cCuZRTNNOROt7gzJXxsg4S6gQ78roxdA7f5qidTXod43kq5tRtRnrBFKqRWaWnCQMQIIduyPn7KqK1/YcS+6Tpe0V920DjqfrJ8jmPYqVLTE2amn9jZPvFvw7w7/tuHWQQAtPNOHZkxIOV64mduqzYpJ3d0fc/QeZWWvr2MfK5O2o7NRYriZVbNRuuhHdcOhWiFSl2KoeQtp9MzF9XZ8NWLDnIBa4gDE08xvBkH+60SwLZR5Qexjj+UxpvViSY1dltZSc4uBJwwIGWsmPYeqvw/HWy6ktGHyvk65/SD/B2wXHVtlQ1GtwNcfEZwgAAAD8WQ+qeO6vFjx9s8vqdj2bm59nKVnzAxP3udr5cEqyM2dvW+jVVSoIugIWBtfheNVLWG/wBBr/ZYMjMrqXbNEKXIr7VXNQiYHDovJ5uWsiXQwqg4IrLwrRUps0aTLugMRPWVf4yhTltnFz0jX2d4iN2kboXqXRFw46MKk9mY2jsIk4dWd4fpOo+685Gf8XJ4/hqnHnDf6Wlw2rtKQJ1EBetos5RTFs1opNrbIQXQMngPy5EFwTGX2q6MvSmTbivIOptEiQAPRZILfs0b6Av+1B2EDVufmdyY1ppGSx7eindRx5YSTu1n2UTjGXsiLa9E6zXS86nCOZLj6KpTjD0WKEn7LSyWBtPMZnidVnts59FsYaJJVRYCUACSgBtyAGnlBAw8qQGSUAX7VwdBBQAQRokVGgFUB69HQp2zrkQ7xuylXEVGB3A6OHR2oVcq4yNdGXZV/VmQvHZarROOgS8DdkHgcI0cFnnU0OoZtWQlGxaZRA1KzwyDimMAEHFzCq1Jm1qiiHKDNdddxFgAO73O/wC60RqPM5N3ObbNFSpACAtUVoyNsr9oLlba6YbOF7TLHRMTqDyOXoFuxMt0y77RmvpVnf6V917HU6ZDqp7R3CIYPLf5rRkeTnZ1HpFdePFezS0qYAgCAljb9mn16HWhcSeyUQ7xqEENGWQPrK895POsrlwh1s349SktsrrpqitUeMsLMup0+oKpxcJWvdnZNlnH+pa22724S5ggtzI3EDXouc7x1cIOdfSRNV8t6ZQW6ydqARk5uk8DEg+iU4uQ6Zb/AAvnHaJNgtlRoAc3TfI/5Tz/ANtDh12Zfge9kgUnVCXHfvWKrDtybfkfSLJWxhHRPsVmFJoa1etphwgkLJdsZvuzGpTBaJc0yI1I3hb6Jr0zPbDroztG6nOMhhHE5tHorJKCezhcmtFnQucDxGeQyCrle10juNS/Swo0GtyaAFQ7G/Zaopeg4XOzoQqAG3IAAoAElSA24oAZeVBAxUKkBguQBowuDoMIAUIJFBQAoXICoA4hB0mCQuumSmNmmJmBJyJjP1XPFHbtm1rfQoauithgII2E0II2EGqdEHQjQHBcMlDVuo42yNW/TeknlcflHmvw2Y9mnoyliqGzVDPhccjuI1GfKVxgZcUkmWW17Zov4k1zHQZkR65K3Oy61S4rvZzVW97ZBoUXO080gowrr5dLo1TuUUWFCxga5n2XosTxFdXb9mGzIb9EqE2hBRWjK3+nFWHIildEaAhG2HQhUbAFAHIJAcgAHIAbKAAcVJA24oAYeUAR6jkAMFyANOFydBIAUIAULlkiqQFCAFQAiAEhB0cghihBA4ApAWEECFAAlQyQmPhVThzXD/J3F6ZWWmxnFkJacxovKX4M1fwgMY3Lj2HRsQGufIaJri+JUXuzsz25P4iY1saJxCEYdRM0pNiqw4OUkCSgDiUEAlBIJQQCUAIVJADigkbcgACUANOKCBp7kAMPKkCNUcgBmUAf/9k="/>
          <p:cNvSpPr>
            <a:spLocks noChangeAspect="1" noChangeArrowheads="1"/>
          </p:cNvSpPr>
          <p:nvPr/>
        </p:nvSpPr>
        <p:spPr bwMode="auto">
          <a:xfrm>
            <a:off x="84138"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endParaRPr>
          </a:p>
        </p:txBody>
      </p:sp>
      <p:pic>
        <p:nvPicPr>
          <p:cNvPr id="41994" name="Picture 2"/>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rot="916572">
            <a:off x="4722813" y="3149600"/>
            <a:ext cx="1625600"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5" name="Rectangle 13"/>
          <p:cNvSpPr>
            <a:spLocks noChangeArrowheads="1"/>
          </p:cNvSpPr>
          <p:nvPr/>
        </p:nvSpPr>
        <p:spPr bwMode="auto">
          <a:xfrm>
            <a:off x="4706938" y="4175125"/>
            <a:ext cx="1701800"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GB" altLang="en-US" sz="1600" i="1">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(numicon.co.uk</a:t>
            </a:r>
            <a:r>
              <a:rPr lang="en-GB" altLang="en-US" sz="1600">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 )</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092280" y="446953"/>
            <a:ext cx="749969" cy="749969"/>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6689"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6"/>
          <p:cNvSpPr>
            <a:spLocks noChangeArrowheads="1"/>
          </p:cNvSpPr>
          <p:nvPr/>
        </p:nvSpPr>
        <p:spPr bwMode="auto">
          <a:xfrm>
            <a:off x="38100" y="-2286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endParaRPr>
          </a:p>
        </p:txBody>
      </p:sp>
      <p:pic>
        <p:nvPicPr>
          <p:cNvPr id="43011" name="Picture 0" descr="double bubble.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131" y="408781"/>
            <a:ext cx="8135938" cy="583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012" name="Rectangle 7"/>
          <p:cNvSpPr>
            <a:spLocks noChangeArrowheads="1"/>
          </p:cNvSpPr>
          <p:nvPr/>
        </p:nvSpPr>
        <p:spPr bwMode="auto">
          <a:xfrm>
            <a:off x="38100" y="-228600"/>
            <a:ext cx="617538"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r>
              <a:rPr lang="en-US" altLang="en-US" sz="1200">
                <a:solidFill>
                  <a:schemeClr val="tx1"/>
                </a:solidFill>
                <a:latin typeface="Cambria" panose="02040503050406030204" pitchFamily="18" charset="0"/>
                <a:ea typeface="ＭＳ Ｐゴシック" panose="020B0600070205080204" pitchFamily="34" charset="-128"/>
                <a:cs typeface="Times New Roman" panose="02020603050405020304" pitchFamily="18" charset="0"/>
              </a:rPr>
              <a:t>             </a:t>
            </a:r>
            <a:endParaRPr lang="en-US" altLang="en-US" sz="2400">
              <a:solidFill>
                <a:schemeClr val="tx1"/>
              </a:solidFill>
              <a:latin typeface="Times New Roman" panose="02020603050405020304" pitchFamily="18" charset="0"/>
              <a:ea typeface="ＭＳ Ｐゴシック" panose="020B0600070205080204" pitchFamily="34" charset="-128"/>
              <a:cs typeface="Times New Roman" panose="02020603050405020304" pitchFamily="18" charset="0"/>
            </a:endParaRPr>
          </a:p>
        </p:txBody>
      </p:sp>
      <p:sp>
        <p:nvSpPr>
          <p:cNvPr id="43013" name="Text Box 8"/>
          <p:cNvSpPr txBox="1">
            <a:spLocks noChangeArrowheads="1"/>
          </p:cNvSpPr>
          <p:nvPr/>
        </p:nvSpPr>
        <p:spPr bwMode="auto">
          <a:xfrm>
            <a:off x="2555875" y="3141663"/>
            <a:ext cx="1152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endParaRPr lang="en-US"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endParaRPr>
          </a:p>
        </p:txBody>
      </p:sp>
      <p:sp>
        <p:nvSpPr>
          <p:cNvPr id="43014" name="Text Box 9"/>
          <p:cNvSpPr txBox="1">
            <a:spLocks noChangeArrowheads="1"/>
          </p:cNvSpPr>
          <p:nvPr/>
        </p:nvSpPr>
        <p:spPr bwMode="auto">
          <a:xfrm>
            <a:off x="2627313" y="3068638"/>
            <a:ext cx="10080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endParaRPr lang="en-US"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endParaRPr>
          </a:p>
        </p:txBody>
      </p:sp>
      <p:sp>
        <p:nvSpPr>
          <p:cNvPr id="43015" name="Text Box 10"/>
          <p:cNvSpPr txBox="1">
            <a:spLocks noChangeArrowheads="1"/>
          </p:cNvSpPr>
          <p:nvPr/>
        </p:nvSpPr>
        <p:spPr bwMode="auto">
          <a:xfrm>
            <a:off x="2627313" y="3068638"/>
            <a:ext cx="11525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r>
              <a:rPr lang="en-GB"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Dyslexia</a:t>
            </a:r>
          </a:p>
        </p:txBody>
      </p:sp>
      <p:sp>
        <p:nvSpPr>
          <p:cNvPr id="43016" name="Text Box 11"/>
          <p:cNvSpPr txBox="1">
            <a:spLocks noChangeArrowheads="1"/>
          </p:cNvSpPr>
          <p:nvPr/>
        </p:nvSpPr>
        <p:spPr bwMode="auto">
          <a:xfrm>
            <a:off x="5364163" y="3068638"/>
            <a:ext cx="13684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50000"/>
              </a:spcBef>
              <a:buClrTx/>
              <a:buFontTx/>
              <a:buNone/>
            </a:pPr>
            <a:r>
              <a:rPr lang="en-GB" altLang="en-US">
                <a:solidFill>
                  <a:schemeClr val="tx1"/>
                </a:solidFill>
                <a:latin typeface="Arial" panose="020B0604020202020204" pitchFamily="34" charset="0"/>
                <a:ea typeface="ＭＳ Ｐゴシック" panose="020B0600070205080204" pitchFamily="34" charset="-128"/>
                <a:cs typeface="Times New Roman" panose="02020603050405020304" pitchFamily="18" charset="0"/>
              </a:rPr>
              <a:t>Dyscalculia</a:t>
            </a:r>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596336" y="764704"/>
            <a:ext cx="532507" cy="532507"/>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8502"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a:solidFill>
            <a:schemeClr val="accent2"/>
          </a:solidFill>
        </p:spPr>
        <p:txBody>
          <a:bodyPr/>
          <a:lstStyle/>
          <a:p>
            <a:pPr eaLnBrk="1" hangingPunct="1"/>
            <a:r>
              <a:rPr lang="en-GB" altLang="en-US" smtClean="0"/>
              <a:t>Directed Task 4</a:t>
            </a:r>
          </a:p>
        </p:txBody>
      </p:sp>
      <p:sp>
        <p:nvSpPr>
          <p:cNvPr id="5" name="Rectangle 4"/>
          <p:cNvSpPr/>
          <p:nvPr/>
        </p:nvSpPr>
        <p:spPr>
          <a:xfrm>
            <a:off x="2286000" y="2413338"/>
            <a:ext cx="4572000" cy="2308324"/>
          </a:xfrm>
          <a:prstGeom prst="rect">
            <a:avLst/>
          </a:prstGeom>
        </p:spPr>
        <p:txBody>
          <a:bodyPr>
            <a:spAutoFit/>
          </a:bodyPr>
          <a:lstStyle/>
          <a:p>
            <a:pPr eaLnBrk="1" hangingPunct="1">
              <a:buFont typeface="Century Gothic" panose="020B0502020202020204" pitchFamily="34" charset="0"/>
              <a:buAutoNum type="arabicPeriod"/>
            </a:pPr>
            <a:r>
              <a:rPr lang="en-US" altLang="en-US" dirty="0" smtClean="0">
                <a:latin typeface="Arial" panose="020B0604020202020204" pitchFamily="34" charset="0"/>
                <a:cs typeface="Times New Roman" panose="02020603050405020304" pitchFamily="18" charset="0"/>
              </a:rPr>
              <a:t>Following this session, explore examples </a:t>
            </a:r>
            <a:r>
              <a:rPr lang="en-US" altLang="en-US" dirty="0">
                <a:latin typeface="Arial" panose="020B0604020202020204" pitchFamily="34" charset="0"/>
                <a:cs typeface="Times New Roman" panose="02020603050405020304" pitchFamily="18" charset="0"/>
              </a:rPr>
              <a:t>of effective literacy and numeracy interventions. </a:t>
            </a:r>
          </a:p>
          <a:p>
            <a:pPr eaLnBrk="1" hangingPunct="1">
              <a:buFont typeface="Century Gothic" panose="020B0502020202020204" pitchFamily="34" charset="0"/>
              <a:buAutoNum type="arabicPeriod"/>
            </a:pPr>
            <a:r>
              <a:rPr lang="en-US" altLang="en-US" dirty="0">
                <a:latin typeface="Arial" panose="020B0604020202020204" pitchFamily="34" charset="0"/>
              </a:rPr>
              <a:t>Prepare 5-7 bullet points explaining and evaluating your choice.  </a:t>
            </a:r>
          </a:p>
          <a:p>
            <a:pPr eaLnBrk="1" hangingPunct="1">
              <a:buFont typeface="Century Gothic" panose="020B0502020202020204" pitchFamily="34" charset="0"/>
              <a:buAutoNum type="arabicPeriod"/>
            </a:pPr>
            <a:r>
              <a:rPr lang="en-US" altLang="en-US" dirty="0">
                <a:latin typeface="Arial" panose="020B0604020202020204" pitchFamily="34" charset="0"/>
              </a:rPr>
              <a:t>There will be an opportunity for you to share your ideas online in one of next week’s sessions. </a:t>
            </a:r>
            <a:endParaRPr lang="en-GB" altLang="en-US" dirty="0"/>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64288" y="1036029"/>
            <a:ext cx="388491" cy="388491"/>
          </a:xfrm>
          <a:prstGeom prst="rect">
            <a:avLst/>
          </a:prstGeom>
        </p:spPr>
      </p:pic>
    </p:spTree>
    <p:extLst>
      <p:ext uri="{BB962C8B-B14F-4D97-AF65-F5344CB8AC3E}">
        <p14:creationId xmlns:p14="http://schemas.microsoft.com/office/powerpoint/2010/main" val="16150508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3749"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1979712" y="1196752"/>
            <a:ext cx="6589712" cy="1281112"/>
          </a:xfrm>
        </p:spPr>
        <p:txBody>
          <a:bodyPr/>
          <a:lstStyle/>
          <a:p>
            <a:pPr eaLnBrk="1" hangingPunct="1"/>
            <a:r>
              <a:rPr lang="en-GB" altLang="en-US" dirty="0" smtClean="0"/>
              <a:t>Remember</a:t>
            </a:r>
            <a:endParaRPr lang="en-US" altLang="en-US" dirty="0" smtClean="0"/>
          </a:p>
        </p:txBody>
      </p:sp>
      <p:sp>
        <p:nvSpPr>
          <p:cNvPr id="45059" name="AutoShape 2" descr="Related image">
            <a:hlinkClick r:id="rId4"/>
          </p:cNvPr>
          <p:cNvSpPr>
            <a:spLocks noChangeAspect="1" noChangeArrowheads="1"/>
          </p:cNvSpPr>
          <p:nvPr/>
        </p:nvSpPr>
        <p:spPr bwMode="auto">
          <a:xfrm>
            <a:off x="150813" y="-1524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Font typeface="Wingdings 3" panose="05040102010807070707" pitchFamily="18" charset="2"/>
              <a:buChar char=""/>
              <a:defRPr>
                <a:solidFill>
                  <a:srgbClr val="404040"/>
                </a:solidFill>
                <a:latin typeface="Century Gothic" panose="020B0502020202020204" pitchFamily="34" charset="0"/>
              </a:defRPr>
            </a:lvl1pPr>
            <a:lvl2pPr marL="37931725" indent="-37474525">
              <a:spcBef>
                <a:spcPts val="1000"/>
              </a:spcBef>
              <a:buClr>
                <a:schemeClr val="accent1"/>
              </a:buClr>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0"/>
              </a:spcBef>
              <a:buClrTx/>
              <a:buFontTx/>
              <a:buNone/>
            </a:pPr>
            <a:endParaRPr lang="en-US" altLang="en-US" sz="2000">
              <a:solidFill>
                <a:schemeClr val="tx1"/>
              </a:solidFill>
              <a:latin typeface="Tahoma" panose="020B0604030504040204" pitchFamily="34" charset="0"/>
              <a:cs typeface="Times New Roman" panose="02020603050405020304" pitchFamily="18" charset="0"/>
            </a:endParaRPr>
          </a:p>
        </p:txBody>
      </p:sp>
      <p:sp>
        <p:nvSpPr>
          <p:cNvPr id="5" name="Rounded Rectangle 4"/>
          <p:cNvSpPr/>
          <p:nvPr/>
        </p:nvSpPr>
        <p:spPr bwMode="auto">
          <a:xfrm>
            <a:off x="1318741" y="2708920"/>
            <a:ext cx="7285038" cy="3245662"/>
          </a:xfrm>
          <a:prstGeom prst="roundRect">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lvl1pPr eaLnBrk="0" hangingPunct="0">
              <a:defRPr sz="2000">
                <a:solidFill>
                  <a:schemeClr val="tx1"/>
                </a:solidFill>
                <a:latin typeface="Tahoma" panose="020B0604030504040204" pitchFamily="34" charset="0"/>
                <a:cs typeface="Times New Roman" panose="02020603050405020304" pitchFamily="18" charset="0"/>
              </a:defRPr>
            </a:lvl1pPr>
            <a:lvl2pPr marL="37931725" indent="-37474525" eaLnBrk="0" hangingPunct="0">
              <a:defRPr sz="2000">
                <a:solidFill>
                  <a:schemeClr val="tx1"/>
                </a:solidFill>
                <a:latin typeface="Tahoma" panose="020B0604030504040204" pitchFamily="34" charset="0"/>
                <a:cs typeface="Times New Roman" panose="02020603050405020304" pitchFamily="18" charset="0"/>
              </a:defRPr>
            </a:lvl2pPr>
            <a:lvl3pPr eaLnBrk="0" hangingPunct="0">
              <a:defRPr sz="2000">
                <a:solidFill>
                  <a:schemeClr val="tx1"/>
                </a:solidFill>
                <a:latin typeface="Tahoma" panose="020B0604030504040204" pitchFamily="34" charset="0"/>
                <a:cs typeface="Times New Roman" panose="02020603050405020304" pitchFamily="18" charset="0"/>
              </a:defRPr>
            </a:lvl3pPr>
            <a:lvl4pPr eaLnBrk="0" hangingPunct="0">
              <a:defRPr sz="2000">
                <a:solidFill>
                  <a:schemeClr val="tx1"/>
                </a:solidFill>
                <a:latin typeface="Tahoma" panose="020B0604030504040204" pitchFamily="34" charset="0"/>
                <a:cs typeface="Times New Roman" panose="02020603050405020304" pitchFamily="18" charset="0"/>
              </a:defRPr>
            </a:lvl4pPr>
            <a:lvl5pPr eaLnBrk="0" hangingPunct="0">
              <a:defRPr sz="2000">
                <a:solidFill>
                  <a:schemeClr val="tx1"/>
                </a:solidFill>
                <a:latin typeface="Tahoma" panose="020B0604030504040204" pitchFamily="34" charset="0"/>
                <a:cs typeface="Times New Roman" panose="02020603050405020304" pitchFamily="18" charset="0"/>
              </a:defRPr>
            </a:lvl5pPr>
            <a:lvl6pPr marL="457200" eaLnBrk="0" fontAlgn="base" hangingPunct="0">
              <a:spcBef>
                <a:spcPct val="0"/>
              </a:spcBef>
              <a:spcAft>
                <a:spcPct val="0"/>
              </a:spcAft>
              <a:defRPr sz="2000">
                <a:solidFill>
                  <a:schemeClr val="tx1"/>
                </a:solidFill>
                <a:latin typeface="Tahoma" panose="020B0604030504040204" pitchFamily="34" charset="0"/>
                <a:cs typeface="Times New Roman" panose="02020603050405020304" pitchFamily="18" charset="0"/>
              </a:defRPr>
            </a:lvl6pPr>
            <a:lvl7pPr marL="914400" eaLnBrk="0" fontAlgn="base" hangingPunct="0">
              <a:spcBef>
                <a:spcPct val="0"/>
              </a:spcBef>
              <a:spcAft>
                <a:spcPct val="0"/>
              </a:spcAft>
              <a:defRPr sz="2000">
                <a:solidFill>
                  <a:schemeClr val="tx1"/>
                </a:solidFill>
                <a:latin typeface="Tahoma" panose="020B0604030504040204" pitchFamily="34" charset="0"/>
                <a:cs typeface="Times New Roman" panose="02020603050405020304" pitchFamily="18" charset="0"/>
              </a:defRPr>
            </a:lvl7pPr>
            <a:lvl8pPr marL="1371600" eaLnBrk="0" fontAlgn="base" hangingPunct="0">
              <a:spcBef>
                <a:spcPct val="0"/>
              </a:spcBef>
              <a:spcAft>
                <a:spcPct val="0"/>
              </a:spcAft>
              <a:defRPr sz="2000">
                <a:solidFill>
                  <a:schemeClr val="tx1"/>
                </a:solidFill>
                <a:latin typeface="Tahoma" panose="020B0604030504040204" pitchFamily="34" charset="0"/>
                <a:cs typeface="Times New Roman" panose="02020603050405020304" pitchFamily="18" charset="0"/>
              </a:defRPr>
            </a:lvl8pPr>
            <a:lvl9pPr marL="1828800" eaLnBrk="0" fontAlgn="base" hangingPunct="0">
              <a:spcBef>
                <a:spcPct val="0"/>
              </a:spcBef>
              <a:spcAft>
                <a:spcPct val="0"/>
              </a:spcAft>
              <a:defRPr sz="2000">
                <a:solidFill>
                  <a:schemeClr val="tx1"/>
                </a:solidFill>
                <a:latin typeface="Tahoma" panose="020B0604030504040204" pitchFamily="34" charset="0"/>
                <a:cs typeface="Times New Roman" panose="02020603050405020304" pitchFamily="18" charset="0"/>
              </a:defRPr>
            </a:lvl9pPr>
          </a:lstStyle>
          <a:p>
            <a:pPr eaLnBrk="1" fontAlgn="auto" hangingPunct="1">
              <a:spcBef>
                <a:spcPts val="0"/>
              </a:spcBef>
              <a:spcAft>
                <a:spcPts val="0"/>
              </a:spcAft>
              <a:defRPr/>
            </a:pPr>
            <a:r>
              <a:rPr lang="en-US" altLang="en-US" i="1" dirty="0" smtClean="0"/>
              <a:t>“</a:t>
            </a:r>
            <a:r>
              <a:rPr lang="en-US" altLang="en-US" sz="3200" i="1" dirty="0" smtClean="0"/>
              <a:t>A teacher sent the following note </a:t>
            </a:r>
          </a:p>
          <a:p>
            <a:pPr eaLnBrk="1" fontAlgn="auto" hangingPunct="1">
              <a:spcBef>
                <a:spcPts val="0"/>
              </a:spcBef>
              <a:spcAft>
                <a:spcPts val="0"/>
              </a:spcAft>
              <a:defRPr/>
            </a:pPr>
            <a:r>
              <a:rPr lang="en-US" altLang="en-US" sz="3200" i="1" dirty="0" smtClean="0"/>
              <a:t>home </a:t>
            </a:r>
            <a:r>
              <a:rPr lang="en-US" altLang="en-US" sz="3200" i="1" dirty="0"/>
              <a:t>with a six-year-old boy: </a:t>
            </a:r>
          </a:p>
          <a:p>
            <a:pPr eaLnBrk="1" fontAlgn="auto" hangingPunct="1">
              <a:spcBef>
                <a:spcPts val="0"/>
              </a:spcBef>
              <a:spcAft>
                <a:spcPts val="0"/>
              </a:spcAft>
              <a:defRPr/>
            </a:pPr>
            <a:r>
              <a:rPr lang="en-US" altLang="en-US" sz="3200" i="1" dirty="0"/>
              <a:t>“He is too </a:t>
            </a:r>
            <a:r>
              <a:rPr lang="en-US" altLang="en-US" sz="3200" i="1" dirty="0" smtClean="0"/>
              <a:t>stupid to </a:t>
            </a:r>
            <a:r>
              <a:rPr lang="en-US" altLang="en-US" sz="3200" i="1" dirty="0"/>
              <a:t>learn.” </a:t>
            </a:r>
          </a:p>
          <a:p>
            <a:pPr eaLnBrk="1" fontAlgn="auto" hangingPunct="1">
              <a:spcBef>
                <a:spcPts val="0"/>
              </a:spcBef>
              <a:spcAft>
                <a:spcPts val="0"/>
              </a:spcAft>
              <a:defRPr/>
            </a:pPr>
            <a:r>
              <a:rPr lang="en-US" altLang="en-US" sz="3200" i="1" dirty="0"/>
              <a:t>That boy was Thomas A. Edison”. </a:t>
            </a:r>
            <a:r>
              <a:rPr lang="en-US" altLang="en-US" sz="3200" dirty="0"/>
              <a:t/>
            </a:r>
            <a:br>
              <a:rPr lang="en-US" altLang="en-US" sz="3200" dirty="0"/>
            </a:br>
            <a:r>
              <a:rPr lang="en-US" altLang="en-US" sz="3200" b="1" dirty="0"/>
              <a:t>- Thomas Edison</a:t>
            </a:r>
            <a:endParaRPr lang="en-US" altLang="en-US" sz="3200" dirty="0"/>
          </a:p>
        </p:txBody>
      </p:sp>
      <p:pic>
        <p:nvPicPr>
          <p:cNvPr id="2"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127478" y="843458"/>
            <a:ext cx="641326" cy="641326"/>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4175"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1944688" y="623888"/>
            <a:ext cx="6589712" cy="1281112"/>
          </a:xfrm>
        </p:spPr>
        <p:txBody>
          <a:bodyPr/>
          <a:lstStyle/>
          <a:p>
            <a:pPr eaLnBrk="1" hangingPunct="1"/>
            <a:r>
              <a:rPr lang="en-GB" altLang="en-US" smtClean="0"/>
              <a:t>References</a:t>
            </a:r>
          </a:p>
        </p:txBody>
      </p:sp>
      <p:sp>
        <p:nvSpPr>
          <p:cNvPr id="36867" name="Rectangle 3"/>
          <p:cNvSpPr>
            <a:spLocks noGrp="1" noChangeArrowheads="1"/>
          </p:cNvSpPr>
          <p:nvPr>
            <p:ph idx="1"/>
          </p:nvPr>
        </p:nvSpPr>
        <p:spPr>
          <a:xfrm>
            <a:off x="250825" y="1773238"/>
            <a:ext cx="9144000" cy="4114800"/>
          </a:xfrm>
        </p:spPr>
        <p:txBody>
          <a:bodyPr rtlCol="0">
            <a:normAutofit fontScale="92500" lnSpcReduction="10000"/>
          </a:bodyPr>
          <a:lstStyle/>
          <a:p>
            <a:pPr eaLnBrk="1" fontAlgn="auto" hangingPunct="1">
              <a:lnSpc>
                <a:spcPct val="80000"/>
              </a:lnSpc>
              <a:spcAft>
                <a:spcPts val="0"/>
              </a:spcAft>
              <a:buFont typeface="Wingdings" panose="05000000000000000000" pitchFamily="2" charset="2"/>
              <a:buNone/>
              <a:defRPr/>
            </a:pPr>
            <a:r>
              <a:rPr lang="en-GB" altLang="en-US" sz="2400" dirty="0" smtClean="0">
                <a:solidFill>
                  <a:schemeClr val="tx1">
                    <a:lumMod val="75000"/>
                    <a:lumOff val="25000"/>
                  </a:schemeClr>
                </a:solidFill>
              </a:rPr>
              <a:t>   </a:t>
            </a:r>
            <a:r>
              <a:rPr lang="en-GB" altLang="en-US" dirty="0" smtClean="0">
                <a:solidFill>
                  <a:schemeClr val="tx1">
                    <a:lumMod val="75000"/>
                    <a:lumOff val="25000"/>
                  </a:schemeClr>
                </a:solidFill>
              </a:rPr>
              <a:t>Bird, R. (2009) </a:t>
            </a:r>
            <a:r>
              <a:rPr lang="en-GB" altLang="en-US" i="1" dirty="0" smtClean="0">
                <a:solidFill>
                  <a:schemeClr val="tx1">
                    <a:lumMod val="75000"/>
                    <a:lumOff val="25000"/>
                  </a:schemeClr>
                </a:solidFill>
              </a:rPr>
              <a:t>Overcoming Difficulties with Number, </a:t>
            </a:r>
            <a:r>
              <a:rPr lang="en-GB" altLang="en-US" dirty="0" smtClean="0">
                <a:solidFill>
                  <a:schemeClr val="tx1">
                    <a:lumMod val="75000"/>
                    <a:lumOff val="25000"/>
                  </a:schemeClr>
                </a:solidFill>
              </a:rPr>
              <a:t>London: Sage.</a:t>
            </a:r>
          </a:p>
          <a:p>
            <a:pPr eaLnBrk="1" fontAlgn="auto" hangingPunct="1">
              <a:lnSpc>
                <a:spcPct val="80000"/>
              </a:lnSpc>
              <a:spcAft>
                <a:spcPts val="0"/>
              </a:spcAft>
              <a:buFont typeface="Wingdings" panose="05000000000000000000" pitchFamily="2" charset="2"/>
              <a:buNone/>
              <a:defRPr/>
            </a:pPr>
            <a:r>
              <a:rPr lang="en-GB" altLang="en-US" dirty="0" smtClean="0">
                <a:solidFill>
                  <a:schemeClr val="tx1">
                    <a:lumMod val="75000"/>
                    <a:lumOff val="25000"/>
                  </a:schemeClr>
                </a:solidFill>
              </a:rPr>
              <a:t>	Bird, R. (2011) </a:t>
            </a:r>
            <a:r>
              <a:rPr lang="en-GB" altLang="en-US" i="1" dirty="0" smtClean="0">
                <a:solidFill>
                  <a:schemeClr val="tx1">
                    <a:lumMod val="75000"/>
                    <a:lumOff val="25000"/>
                  </a:schemeClr>
                </a:solidFill>
              </a:rPr>
              <a:t>The Dyscalculia Toolkit, </a:t>
            </a:r>
            <a:r>
              <a:rPr lang="en-GB" altLang="en-US" dirty="0" smtClean="0">
                <a:solidFill>
                  <a:schemeClr val="tx1">
                    <a:lumMod val="75000"/>
                    <a:lumOff val="25000"/>
                  </a:schemeClr>
                </a:solidFill>
              </a:rPr>
              <a:t>London: Sage.</a:t>
            </a:r>
          </a:p>
          <a:p>
            <a:pPr eaLnBrk="1" fontAlgn="auto" hangingPunct="1">
              <a:lnSpc>
                <a:spcPct val="80000"/>
              </a:lnSpc>
              <a:spcAft>
                <a:spcPts val="0"/>
              </a:spcAft>
              <a:buFont typeface="Wingdings" panose="05000000000000000000" pitchFamily="2" charset="2"/>
              <a:buNone/>
              <a:defRPr/>
            </a:pPr>
            <a:r>
              <a:rPr lang="en-GB" altLang="en-US" dirty="0" smtClean="0">
                <a:solidFill>
                  <a:schemeClr val="tx1">
                    <a:lumMod val="75000"/>
                    <a:lumOff val="25000"/>
                  </a:schemeClr>
                </a:solidFill>
              </a:rPr>
              <a:t>	Chinn, S. &amp; Ashcroft, R., (2007) </a:t>
            </a:r>
            <a:r>
              <a:rPr lang="en-GB" altLang="en-US" i="1" dirty="0" smtClean="0">
                <a:solidFill>
                  <a:schemeClr val="tx1">
                    <a:lumMod val="75000"/>
                    <a:lumOff val="25000"/>
                  </a:schemeClr>
                </a:solidFill>
              </a:rPr>
              <a:t>Mathematics for Dyslexics, </a:t>
            </a:r>
            <a:r>
              <a:rPr lang="en-GB" altLang="en-US" dirty="0" smtClean="0">
                <a:solidFill>
                  <a:schemeClr val="tx1">
                    <a:lumMod val="75000"/>
                    <a:lumOff val="25000"/>
                  </a:schemeClr>
                </a:solidFill>
              </a:rPr>
              <a:t>London: John Wiley &amp; Sons Ltd.</a:t>
            </a:r>
          </a:p>
          <a:p>
            <a:pPr eaLnBrk="1" fontAlgn="auto" hangingPunct="1">
              <a:lnSpc>
                <a:spcPct val="80000"/>
              </a:lnSpc>
              <a:spcAft>
                <a:spcPts val="0"/>
              </a:spcAft>
              <a:buFont typeface="Wingdings" panose="05000000000000000000" pitchFamily="2" charset="2"/>
              <a:buNone/>
              <a:defRPr/>
            </a:pPr>
            <a:r>
              <a:rPr lang="en-GB" altLang="en-US" dirty="0" smtClean="0">
                <a:solidFill>
                  <a:schemeClr val="tx1">
                    <a:lumMod val="75000"/>
                    <a:lumOff val="25000"/>
                  </a:schemeClr>
                </a:solidFill>
              </a:rPr>
              <a:t>	Bennett, J. (2012) </a:t>
            </a:r>
            <a:r>
              <a:rPr lang="en-GB" altLang="en-US" i="1" dirty="0" smtClean="0">
                <a:solidFill>
                  <a:schemeClr val="tx1">
                    <a:lumMod val="75000"/>
                    <a:lumOff val="25000"/>
                  </a:schemeClr>
                </a:solidFill>
              </a:rPr>
              <a:t>Dyslexia Pocketbook. </a:t>
            </a:r>
            <a:r>
              <a:rPr lang="en-GB" altLang="en-US" dirty="0" smtClean="0">
                <a:solidFill>
                  <a:schemeClr val="tx1">
                    <a:lumMod val="75000"/>
                    <a:lumOff val="25000"/>
                  </a:schemeClr>
                </a:solidFill>
              </a:rPr>
              <a:t>Hampshire: Teachers’ Pocketbooks.</a:t>
            </a:r>
          </a:p>
          <a:p>
            <a:pPr eaLnBrk="1" fontAlgn="auto" hangingPunct="1">
              <a:lnSpc>
                <a:spcPct val="80000"/>
              </a:lnSpc>
              <a:spcAft>
                <a:spcPts val="0"/>
              </a:spcAft>
              <a:buFont typeface="Wingdings" panose="05000000000000000000" pitchFamily="2" charset="2"/>
              <a:buNone/>
              <a:defRPr/>
            </a:pPr>
            <a:r>
              <a:rPr lang="en-GB" altLang="en-US" dirty="0" smtClean="0">
                <a:solidFill>
                  <a:schemeClr val="tx1">
                    <a:lumMod val="75000"/>
                    <a:lumOff val="25000"/>
                  </a:schemeClr>
                </a:solidFill>
              </a:rPr>
              <a:t>	</a:t>
            </a:r>
            <a:r>
              <a:rPr lang="en-US" altLang="en-US" dirty="0" smtClean="0">
                <a:solidFill>
                  <a:schemeClr val="tx1">
                    <a:lumMod val="75000"/>
                    <a:lumOff val="25000"/>
                  </a:schemeClr>
                </a:solidFill>
              </a:rPr>
              <a:t>Chinn, S. (2004) </a:t>
            </a:r>
            <a:r>
              <a:rPr lang="en-US" altLang="en-US" i="1" dirty="0" smtClean="0">
                <a:solidFill>
                  <a:schemeClr val="tx1">
                    <a:lumMod val="75000"/>
                    <a:lumOff val="25000"/>
                  </a:schemeClr>
                </a:solidFill>
              </a:rPr>
              <a:t>The trouble with </a:t>
            </a:r>
            <a:r>
              <a:rPr lang="en-US" altLang="en-US" i="1" dirty="0" err="1" smtClean="0">
                <a:solidFill>
                  <a:schemeClr val="tx1">
                    <a:lumMod val="75000"/>
                    <a:lumOff val="25000"/>
                  </a:schemeClr>
                </a:solidFill>
              </a:rPr>
              <a:t>maths</a:t>
            </a:r>
            <a:r>
              <a:rPr lang="en-US" altLang="en-US" i="1" dirty="0" smtClean="0">
                <a:solidFill>
                  <a:schemeClr val="tx1">
                    <a:lumMod val="75000"/>
                    <a:lumOff val="25000"/>
                  </a:schemeClr>
                </a:solidFill>
              </a:rPr>
              <a:t>: a practical guide to helping learners with numeracy difficulties. </a:t>
            </a:r>
            <a:r>
              <a:rPr lang="en-US" altLang="en-US" dirty="0" err="1" smtClean="0">
                <a:solidFill>
                  <a:schemeClr val="tx1">
                    <a:lumMod val="75000"/>
                    <a:lumOff val="25000"/>
                  </a:schemeClr>
                </a:solidFill>
              </a:rPr>
              <a:t>London:RoutledgeFalmer</a:t>
            </a:r>
            <a:r>
              <a:rPr lang="en-US" altLang="en-US" dirty="0" smtClean="0">
                <a:solidFill>
                  <a:schemeClr val="tx1">
                    <a:lumMod val="75000"/>
                    <a:lumOff val="25000"/>
                  </a:schemeClr>
                </a:solidFill>
              </a:rPr>
              <a:t>.</a:t>
            </a:r>
            <a:endParaRPr lang="en-GB" altLang="en-US" dirty="0" smtClean="0">
              <a:solidFill>
                <a:schemeClr val="tx1">
                  <a:lumMod val="75000"/>
                  <a:lumOff val="25000"/>
                </a:schemeClr>
              </a:solidFill>
            </a:endParaRPr>
          </a:p>
          <a:p>
            <a:pPr eaLnBrk="1" fontAlgn="auto" hangingPunct="1">
              <a:lnSpc>
                <a:spcPct val="80000"/>
              </a:lnSpc>
              <a:spcAft>
                <a:spcPts val="0"/>
              </a:spcAft>
              <a:buFont typeface="Wingdings" panose="05000000000000000000" pitchFamily="2" charset="2"/>
              <a:buNone/>
              <a:defRPr/>
            </a:pPr>
            <a:r>
              <a:rPr lang="en-GB" altLang="en-US" dirty="0" smtClean="0">
                <a:solidFill>
                  <a:schemeClr val="tx1">
                    <a:lumMod val="75000"/>
                    <a:lumOff val="25000"/>
                  </a:schemeClr>
                </a:solidFill>
              </a:rPr>
              <a:t>    Department for Education and Skills, (2005) </a:t>
            </a:r>
            <a:r>
              <a:rPr lang="en-GB" altLang="en-US" i="1" dirty="0" smtClean="0">
                <a:solidFill>
                  <a:schemeClr val="tx1">
                    <a:lumMod val="75000"/>
                    <a:lumOff val="25000"/>
                  </a:schemeClr>
                </a:solidFill>
              </a:rPr>
              <a:t>Learning and Teaching for Dyslexic Children, </a:t>
            </a:r>
            <a:r>
              <a:rPr lang="en-GB" altLang="en-US" dirty="0" smtClean="0">
                <a:solidFill>
                  <a:schemeClr val="tx1">
                    <a:lumMod val="75000"/>
                    <a:lumOff val="25000"/>
                  </a:schemeClr>
                </a:solidFill>
              </a:rPr>
              <a:t>London: DfES.</a:t>
            </a:r>
          </a:p>
          <a:p>
            <a:pPr eaLnBrk="1" fontAlgn="auto" hangingPunct="1">
              <a:lnSpc>
                <a:spcPct val="80000"/>
              </a:lnSpc>
              <a:spcAft>
                <a:spcPts val="0"/>
              </a:spcAft>
              <a:buFont typeface="Wingdings" panose="05000000000000000000" pitchFamily="2" charset="2"/>
              <a:buNone/>
              <a:defRPr/>
            </a:pPr>
            <a:r>
              <a:rPr lang="en-GB" altLang="en-US" dirty="0" smtClean="0">
                <a:solidFill>
                  <a:schemeClr val="tx1">
                    <a:lumMod val="75000"/>
                    <a:lumOff val="25000"/>
                  </a:schemeClr>
                </a:solidFill>
              </a:rPr>
              <a:t>    Hall, W. (2009) </a:t>
            </a:r>
            <a:r>
              <a:rPr lang="en-GB" altLang="en-US" i="1" dirty="0" smtClean="0">
                <a:solidFill>
                  <a:schemeClr val="tx1">
                    <a:lumMod val="75000"/>
                    <a:lumOff val="25000"/>
                  </a:schemeClr>
                </a:solidFill>
              </a:rPr>
              <a:t>Dyslexia in the Primary Classroom, </a:t>
            </a:r>
            <a:r>
              <a:rPr lang="en-GB" altLang="en-US" dirty="0" smtClean="0">
                <a:solidFill>
                  <a:schemeClr val="tx1">
                    <a:lumMod val="75000"/>
                    <a:lumOff val="25000"/>
                  </a:schemeClr>
                </a:solidFill>
              </a:rPr>
              <a:t>Exeter: Learning Matters Ltd.</a:t>
            </a:r>
          </a:p>
          <a:p>
            <a:pPr eaLnBrk="1" fontAlgn="auto" hangingPunct="1">
              <a:lnSpc>
                <a:spcPct val="80000"/>
              </a:lnSpc>
              <a:spcAft>
                <a:spcPts val="0"/>
              </a:spcAft>
              <a:buFont typeface="Wingdings" panose="05000000000000000000" pitchFamily="2" charset="2"/>
              <a:buNone/>
              <a:defRPr/>
            </a:pPr>
            <a:r>
              <a:rPr lang="en-GB" altLang="en-US" dirty="0" smtClean="0">
                <a:solidFill>
                  <a:schemeClr val="tx1">
                    <a:lumMod val="75000"/>
                    <a:lumOff val="25000"/>
                  </a:schemeClr>
                </a:solidFill>
              </a:rPr>
              <a:t>	Dyslexia Software, </a:t>
            </a:r>
            <a:r>
              <a:rPr lang="en-GB" altLang="en-US" dirty="0" smtClean="0">
                <a:solidFill>
                  <a:schemeClr val="tx1">
                    <a:lumMod val="75000"/>
                    <a:lumOff val="25000"/>
                  </a:schemeClr>
                </a:solidFill>
                <a:hlinkClick r:id="rId2"/>
              </a:rPr>
              <a:t>http://www.empowher.com/media/reference/dyslexia</a:t>
            </a:r>
            <a:r>
              <a:rPr lang="en-GB" altLang="en-US" dirty="0" smtClean="0">
                <a:solidFill>
                  <a:schemeClr val="tx1">
                    <a:lumMod val="75000"/>
                    <a:lumOff val="25000"/>
                  </a:schemeClr>
                </a:solidFill>
              </a:rPr>
              <a:t> (accessed June 20th 2015)</a:t>
            </a:r>
          </a:p>
          <a:p>
            <a:pPr eaLnBrk="1" fontAlgn="auto" hangingPunct="1">
              <a:lnSpc>
                <a:spcPct val="80000"/>
              </a:lnSpc>
              <a:spcAft>
                <a:spcPts val="0"/>
              </a:spcAft>
              <a:buFont typeface="Wingdings" panose="05000000000000000000" pitchFamily="2" charset="2"/>
              <a:buNone/>
              <a:defRPr/>
            </a:pPr>
            <a:r>
              <a:rPr lang="en-GB" altLang="en-US" dirty="0" smtClean="0">
                <a:solidFill>
                  <a:schemeClr val="tx1">
                    <a:lumMod val="75000"/>
                    <a:lumOff val="25000"/>
                  </a:schemeClr>
                </a:solidFill>
              </a:rPr>
              <a:t>   	Training and Development Agency for Schools (TDA) </a:t>
            </a:r>
            <a:r>
              <a:rPr lang="en-GB" altLang="en-US" i="1" dirty="0" smtClean="0">
                <a:solidFill>
                  <a:schemeClr val="tx1">
                    <a:lumMod val="75000"/>
                    <a:lumOff val="25000"/>
                  </a:schemeClr>
                </a:solidFill>
              </a:rPr>
              <a:t>Dyslexia in the Primary Classroom </a:t>
            </a:r>
            <a:r>
              <a:rPr lang="en-GB" altLang="en-US" i="1" dirty="0" smtClean="0">
                <a:solidFill>
                  <a:schemeClr val="tx1">
                    <a:lumMod val="75000"/>
                    <a:lumOff val="25000"/>
                  </a:schemeClr>
                </a:solidFill>
                <a:hlinkClick r:id="rId3"/>
              </a:rPr>
              <a:t>http://www.tda.gov.uk/teacher/developing-career/sen-and-disability/sen-training-resources/induction/dyslexia-primary-classroom.aspx</a:t>
            </a:r>
            <a:r>
              <a:rPr lang="en-GB" altLang="en-US" i="1" dirty="0" smtClean="0">
                <a:solidFill>
                  <a:schemeClr val="tx1">
                    <a:lumMod val="75000"/>
                    <a:lumOff val="25000"/>
                  </a:schemeClr>
                </a:solidFill>
              </a:rPr>
              <a:t> </a:t>
            </a:r>
            <a:r>
              <a:rPr lang="en-GB" altLang="en-US" dirty="0" smtClean="0">
                <a:solidFill>
                  <a:schemeClr val="tx1">
                    <a:lumMod val="75000"/>
                    <a:lumOff val="25000"/>
                  </a:schemeClr>
                </a:solidFill>
              </a:rPr>
              <a:t>(accessed November 10</a:t>
            </a:r>
            <a:r>
              <a:rPr lang="en-GB" altLang="en-US" baseline="30000" dirty="0" smtClean="0">
                <a:solidFill>
                  <a:schemeClr val="tx1">
                    <a:lumMod val="75000"/>
                    <a:lumOff val="25000"/>
                  </a:schemeClr>
                </a:solidFill>
              </a:rPr>
              <a:t>th</a:t>
            </a:r>
            <a:r>
              <a:rPr lang="en-GB" altLang="en-US" dirty="0" smtClean="0">
                <a:solidFill>
                  <a:schemeClr val="tx1">
                    <a:lumMod val="75000"/>
                    <a:lumOff val="25000"/>
                  </a:schemeClr>
                </a:solidFill>
              </a:rPr>
              <a:t> 2014)</a:t>
            </a:r>
            <a:endParaRPr lang="en-GB" altLang="en-US" i="1" dirty="0" smtClean="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Wisp</Template>
  <TotalTime>866</TotalTime>
  <Words>1013</Words>
  <Application>Microsoft Office PowerPoint</Application>
  <PresentationFormat>On-screen Show (4:3)</PresentationFormat>
  <Paragraphs>138</Paragraphs>
  <Slides>23</Slides>
  <Notes>2</Notes>
  <HiddenSlides>0</HiddenSlides>
  <MMClips>23</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35" baseType="lpstr">
      <vt:lpstr>ＭＳ Ｐゴシック</vt:lpstr>
      <vt:lpstr>Arial</vt:lpstr>
      <vt:lpstr>Calibri</vt:lpstr>
      <vt:lpstr>Cambria</vt:lpstr>
      <vt:lpstr>Century Gothic</vt:lpstr>
      <vt:lpstr>Impact</vt:lpstr>
      <vt:lpstr>Tahoma</vt:lpstr>
      <vt:lpstr>Times New Roman</vt:lpstr>
      <vt:lpstr>Wingdings</vt:lpstr>
      <vt:lpstr>Wingdings 3</vt:lpstr>
      <vt:lpstr>Wisp</vt:lpstr>
      <vt:lpstr>Photo Editor Photo</vt:lpstr>
      <vt:lpstr>Specific Learning Difficulties – dyslexia and dyscalculia</vt:lpstr>
      <vt:lpstr>PowerPoint Presentation</vt:lpstr>
      <vt:lpstr>Aims:</vt:lpstr>
      <vt:lpstr>PowerPoint Presentation</vt:lpstr>
      <vt:lpstr>Defining dyslexia</vt:lpstr>
      <vt:lpstr>A different way of thinking</vt:lpstr>
      <vt:lpstr>Barriers to learning</vt:lpstr>
      <vt:lpstr>PowerPoint Presentation</vt:lpstr>
      <vt:lpstr>Assessment</vt:lpstr>
      <vt:lpstr>Supporting learning – Lee Pascal</vt:lpstr>
      <vt:lpstr>Resources to support learning</vt:lpstr>
      <vt:lpstr>More supporting resources</vt:lpstr>
      <vt:lpstr>PowerPoint Presentation</vt:lpstr>
      <vt:lpstr>Facts!</vt:lpstr>
      <vt:lpstr>Defining Dyscalculia</vt:lpstr>
      <vt:lpstr>Key Indicators</vt:lpstr>
      <vt:lpstr>Identification</vt:lpstr>
      <vt:lpstr>Support Strategies</vt:lpstr>
      <vt:lpstr>     More Strategies</vt:lpstr>
      <vt:lpstr>PowerPoint Presentation</vt:lpstr>
      <vt:lpstr>Directed Task 4</vt:lpstr>
      <vt:lpstr>Remember</vt:lpstr>
      <vt:lpstr>References</vt:lpstr>
    </vt:vector>
  </TitlesOfParts>
  <Company>Ryder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pupils with dyslexia</dc:title>
  <dc:creator>Deian</dc:creator>
  <cp:lastModifiedBy>Nanna Ryder</cp:lastModifiedBy>
  <cp:revision>75</cp:revision>
  <dcterms:created xsi:type="dcterms:W3CDTF">2016-10-31T22:35:16Z</dcterms:created>
  <dcterms:modified xsi:type="dcterms:W3CDTF">2020-03-19T13:48:23Z</dcterms:modified>
</cp:coreProperties>
</file>