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4"/>
  </p:sldMasterIdLst>
  <p:notesMasterIdLst>
    <p:notesMasterId r:id="rId34"/>
  </p:notesMasterIdLst>
  <p:sldIdLst>
    <p:sldId id="2572" r:id="rId5"/>
    <p:sldId id="2574" r:id="rId6"/>
    <p:sldId id="2573" r:id="rId7"/>
    <p:sldId id="2561" r:id="rId8"/>
    <p:sldId id="2563" r:id="rId9"/>
    <p:sldId id="2565" r:id="rId10"/>
    <p:sldId id="2567" r:id="rId11"/>
    <p:sldId id="2569" r:id="rId12"/>
    <p:sldId id="2571" r:id="rId13"/>
    <p:sldId id="257" r:id="rId14"/>
    <p:sldId id="259" r:id="rId15"/>
    <p:sldId id="261" r:id="rId16"/>
    <p:sldId id="263" r:id="rId17"/>
    <p:sldId id="264" r:id="rId18"/>
    <p:sldId id="2576" r:id="rId19"/>
    <p:sldId id="258" r:id="rId20"/>
    <p:sldId id="2577" r:id="rId21"/>
    <p:sldId id="260" r:id="rId22"/>
    <p:sldId id="2586" r:id="rId23"/>
    <p:sldId id="2578" r:id="rId24"/>
    <p:sldId id="2587" r:id="rId25"/>
    <p:sldId id="2579" r:id="rId26"/>
    <p:sldId id="2588" r:id="rId27"/>
    <p:sldId id="2580" r:id="rId28"/>
    <p:sldId id="2581" r:id="rId29"/>
    <p:sldId id="2582" r:id="rId30"/>
    <p:sldId id="2583" r:id="rId31"/>
    <p:sldId id="2584" r:id="rId32"/>
    <p:sldId id="2585"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Full Group Introduction" id="{3C21913C-ECA2-498C-A465-9045B91345ED}">
          <p14:sldIdLst>
            <p14:sldId id="2572"/>
            <p14:sldId id="2574"/>
            <p14:sldId id="2573"/>
          </p14:sldIdLst>
        </p14:section>
        <p14:section name="Chris" id="{02C6CD1B-1B4E-4412-912C-DC101F6E9586}">
          <p14:sldIdLst>
            <p14:sldId id="2561"/>
            <p14:sldId id="2563"/>
            <p14:sldId id="2565"/>
            <p14:sldId id="2567"/>
            <p14:sldId id="2569"/>
            <p14:sldId id="2571"/>
          </p14:sldIdLst>
        </p14:section>
        <p14:section name="Jac" id="{AC021CB5-01F0-4643-ACB7-61FBA49B8AE7}">
          <p14:sldIdLst>
            <p14:sldId id="257"/>
            <p14:sldId id="259"/>
            <p14:sldId id="261"/>
            <p14:sldId id="263"/>
            <p14:sldId id="264"/>
          </p14:sldIdLst>
        </p14:section>
        <p14:section name="Corey" id="{CC5D6AAB-C078-41A2-AE75-3DF4573A0E66}">
          <p14:sldIdLst>
            <p14:sldId id="2576"/>
            <p14:sldId id="258"/>
            <p14:sldId id="2577"/>
            <p14:sldId id="260"/>
            <p14:sldId id="2586"/>
            <p14:sldId id="2578"/>
            <p14:sldId id="2587"/>
            <p14:sldId id="2579"/>
            <p14:sldId id="2588"/>
            <p14:sldId id="2580"/>
            <p14:sldId id="2581"/>
            <p14:sldId id="2582"/>
            <p14:sldId id="2583"/>
            <p14:sldId id="2584"/>
            <p14:sldId id="25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A94EB8C3-D328-4065-8BC8-53B525CFEF1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1ECEF91-B0F7-4D0B-9E69-093FEDCCA5F2}">
      <dgm:prSet/>
      <dgm:spPr/>
      <dgm:t>
        <a:bodyPr/>
        <a:lstStyle/>
        <a:p>
          <a:pPr>
            <a:lnSpc>
              <a:spcPct val="100000"/>
            </a:lnSpc>
          </a:pPr>
          <a:r>
            <a:rPr lang="en-GB"/>
            <a:t>Chris- Project manager and technical analysis</a:t>
          </a:r>
          <a:endParaRPr lang="en-US"/>
        </a:p>
      </dgm:t>
    </dgm:pt>
    <dgm:pt modelId="{9788589C-34B0-4E91-8E25-04C28D8FB242}" type="parTrans" cxnId="{528A748C-FD88-4777-8EE3-7199B8D9EB29}">
      <dgm:prSet/>
      <dgm:spPr/>
      <dgm:t>
        <a:bodyPr/>
        <a:lstStyle/>
        <a:p>
          <a:endParaRPr lang="en-US"/>
        </a:p>
      </dgm:t>
    </dgm:pt>
    <dgm:pt modelId="{864A3C0A-5192-4272-914B-8148E8C142F8}" type="sibTrans" cxnId="{528A748C-FD88-4777-8EE3-7199B8D9EB29}">
      <dgm:prSet/>
      <dgm:spPr/>
      <dgm:t>
        <a:bodyPr/>
        <a:lstStyle/>
        <a:p>
          <a:pPr>
            <a:lnSpc>
              <a:spcPct val="100000"/>
            </a:lnSpc>
          </a:pPr>
          <a:endParaRPr lang="en-US"/>
        </a:p>
      </dgm:t>
    </dgm:pt>
    <dgm:pt modelId="{0D00C2A4-626D-4BE5-AD4A-73252D92D8DD}">
      <dgm:prSet/>
      <dgm:spPr/>
      <dgm:t>
        <a:bodyPr/>
        <a:lstStyle/>
        <a:p>
          <a:pPr>
            <a:lnSpc>
              <a:spcPct val="100000"/>
            </a:lnSpc>
          </a:pPr>
          <a:r>
            <a:rPr lang="en-GB"/>
            <a:t>Corey- Design specialist</a:t>
          </a:r>
          <a:endParaRPr lang="en-US"/>
        </a:p>
      </dgm:t>
    </dgm:pt>
    <dgm:pt modelId="{D08C33B6-B666-4076-801C-CA15CE8C780B}" type="parTrans" cxnId="{A4F0B19C-37DF-4F85-967E-074B7A620FA5}">
      <dgm:prSet/>
      <dgm:spPr/>
      <dgm:t>
        <a:bodyPr/>
        <a:lstStyle/>
        <a:p>
          <a:endParaRPr lang="en-US"/>
        </a:p>
      </dgm:t>
    </dgm:pt>
    <dgm:pt modelId="{B5E5C35E-120A-46C0-BC6F-804D0B3A9FBB}" type="sibTrans" cxnId="{A4F0B19C-37DF-4F85-967E-074B7A620FA5}">
      <dgm:prSet/>
      <dgm:spPr/>
      <dgm:t>
        <a:bodyPr/>
        <a:lstStyle/>
        <a:p>
          <a:pPr>
            <a:lnSpc>
              <a:spcPct val="100000"/>
            </a:lnSpc>
          </a:pPr>
          <a:endParaRPr lang="en-US"/>
        </a:p>
      </dgm:t>
    </dgm:pt>
    <dgm:pt modelId="{FE4AC160-51A3-4A0A-996E-AADC5F79C71B}">
      <dgm:prSet/>
      <dgm:spPr/>
      <dgm:t>
        <a:bodyPr/>
        <a:lstStyle/>
        <a:p>
          <a:pPr>
            <a:lnSpc>
              <a:spcPct val="100000"/>
            </a:lnSpc>
          </a:pPr>
          <a:r>
            <a:rPr lang="en-GB"/>
            <a:t>Megan-Materials specialist</a:t>
          </a:r>
          <a:endParaRPr lang="en-US"/>
        </a:p>
      </dgm:t>
    </dgm:pt>
    <dgm:pt modelId="{5D23EE98-1050-41D5-A096-752021E2D4EC}" type="parTrans" cxnId="{DE862131-2485-4805-9B07-B366A79AC9D1}">
      <dgm:prSet/>
      <dgm:spPr/>
      <dgm:t>
        <a:bodyPr/>
        <a:lstStyle/>
        <a:p>
          <a:endParaRPr lang="en-US"/>
        </a:p>
      </dgm:t>
    </dgm:pt>
    <dgm:pt modelId="{14878F76-BB40-4B67-B8D3-1CDDE5252DA4}" type="sibTrans" cxnId="{DE862131-2485-4805-9B07-B366A79AC9D1}">
      <dgm:prSet/>
      <dgm:spPr/>
      <dgm:t>
        <a:bodyPr/>
        <a:lstStyle/>
        <a:p>
          <a:pPr>
            <a:lnSpc>
              <a:spcPct val="100000"/>
            </a:lnSpc>
          </a:pPr>
          <a:endParaRPr lang="en-US"/>
        </a:p>
      </dgm:t>
    </dgm:pt>
    <dgm:pt modelId="{A047CD25-1B99-488F-88C4-32364AFE82C9}">
      <dgm:prSet/>
      <dgm:spPr/>
      <dgm:t>
        <a:bodyPr/>
        <a:lstStyle/>
        <a:p>
          <a:pPr>
            <a:lnSpc>
              <a:spcPct val="100000"/>
            </a:lnSpc>
          </a:pPr>
          <a:r>
            <a:rPr lang="en-GB"/>
            <a:t>Jac- Procurement specialist</a:t>
          </a:r>
          <a:endParaRPr lang="en-US"/>
        </a:p>
      </dgm:t>
    </dgm:pt>
    <dgm:pt modelId="{8D8D67A5-B926-4F5D-BDF9-78496529F663}" type="parTrans" cxnId="{E13E1303-D62F-4AC3-9A2D-8E5F3B62A8C8}">
      <dgm:prSet/>
      <dgm:spPr/>
      <dgm:t>
        <a:bodyPr/>
        <a:lstStyle/>
        <a:p>
          <a:endParaRPr lang="en-US"/>
        </a:p>
      </dgm:t>
    </dgm:pt>
    <dgm:pt modelId="{C452842E-4F48-40BD-ACC6-197A4636EAB9}" type="sibTrans" cxnId="{E13E1303-D62F-4AC3-9A2D-8E5F3B62A8C8}">
      <dgm:prSet/>
      <dgm:spPr/>
      <dgm:t>
        <a:bodyPr/>
        <a:lstStyle/>
        <a:p>
          <a:pPr>
            <a:lnSpc>
              <a:spcPct val="100000"/>
            </a:lnSpc>
          </a:pPr>
          <a:endParaRPr lang="en-US"/>
        </a:p>
      </dgm:t>
    </dgm:pt>
    <dgm:pt modelId="{ECB2A7BD-6A54-4044-BBB4-BDC647F925DD}">
      <dgm:prSet/>
      <dgm:spPr/>
      <dgm:t>
        <a:bodyPr/>
        <a:lstStyle/>
        <a:p>
          <a:pPr rtl="0">
            <a:lnSpc>
              <a:spcPct val="100000"/>
            </a:lnSpc>
          </a:pPr>
          <a:r>
            <a:rPr lang="en-GB">
              <a:latin typeface="Aptos Display" panose="020F0302020204030204"/>
            </a:rPr>
            <a:t>Adam -</a:t>
          </a:r>
          <a:r>
            <a:rPr lang="en-GB"/>
            <a:t> Sustainability specialist</a:t>
          </a:r>
          <a:endParaRPr lang="en-US"/>
        </a:p>
      </dgm:t>
    </dgm:pt>
    <dgm:pt modelId="{134FEDC7-04F1-48A6-AD0F-5B4DBCF342F1}" type="parTrans" cxnId="{25BA1B3F-FAFB-4BCE-A1DB-A4B7E44B6F54}">
      <dgm:prSet/>
      <dgm:spPr/>
      <dgm:t>
        <a:bodyPr/>
        <a:lstStyle/>
        <a:p>
          <a:endParaRPr lang="en-US"/>
        </a:p>
      </dgm:t>
    </dgm:pt>
    <dgm:pt modelId="{6C6D1837-056E-4E82-B0ED-FFF45B57D69F}" type="sibTrans" cxnId="{25BA1B3F-FAFB-4BCE-A1DB-A4B7E44B6F54}">
      <dgm:prSet/>
      <dgm:spPr/>
      <dgm:t>
        <a:bodyPr/>
        <a:lstStyle/>
        <a:p>
          <a:endParaRPr lang="en-US"/>
        </a:p>
      </dgm:t>
    </dgm:pt>
    <dgm:pt modelId="{FF9172C3-522A-47E5-B33A-D6BA6A00AE0A}" type="pres">
      <dgm:prSet presAssocID="{A94EB8C3-D328-4065-8BC8-53B525CFEF18}" presName="root" presStyleCnt="0">
        <dgm:presLayoutVars>
          <dgm:dir/>
          <dgm:resizeHandles val="exact"/>
        </dgm:presLayoutVars>
      </dgm:prSet>
      <dgm:spPr/>
    </dgm:pt>
    <dgm:pt modelId="{BBAB415E-A287-4FB7-A4E3-0A6E9D15C6F0}" type="pres">
      <dgm:prSet presAssocID="{A94EB8C3-D328-4065-8BC8-53B525CFEF18}" presName="container" presStyleCnt="0">
        <dgm:presLayoutVars>
          <dgm:dir/>
          <dgm:resizeHandles val="exact"/>
        </dgm:presLayoutVars>
      </dgm:prSet>
      <dgm:spPr/>
    </dgm:pt>
    <dgm:pt modelId="{53CCDB0B-6699-40D8-BCC6-AF8363FEFCCA}" type="pres">
      <dgm:prSet presAssocID="{F1ECEF91-B0F7-4D0B-9E69-093FEDCCA5F2}" presName="compNode" presStyleCnt="0"/>
      <dgm:spPr/>
    </dgm:pt>
    <dgm:pt modelId="{0A6A0C6F-BCBE-4197-8510-9D42B75A0F4A}" type="pres">
      <dgm:prSet presAssocID="{F1ECEF91-B0F7-4D0B-9E69-093FEDCCA5F2}" presName="iconBgRect" presStyleLbl="bgShp" presStyleIdx="0" presStyleCnt="5"/>
      <dgm:spPr/>
    </dgm:pt>
    <dgm:pt modelId="{3F09EC1B-A10B-4952-BEC1-D593D14F4168}" type="pres">
      <dgm:prSet presAssocID="{F1ECEF91-B0F7-4D0B-9E69-093FEDCCA5F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91A4DFD-543F-4BF4-9580-CB85F96D857D}" type="pres">
      <dgm:prSet presAssocID="{F1ECEF91-B0F7-4D0B-9E69-093FEDCCA5F2}" presName="spaceRect" presStyleCnt="0"/>
      <dgm:spPr/>
    </dgm:pt>
    <dgm:pt modelId="{D7FBF57D-A8D7-452B-9BDD-D4FF74189898}" type="pres">
      <dgm:prSet presAssocID="{F1ECEF91-B0F7-4D0B-9E69-093FEDCCA5F2}" presName="textRect" presStyleLbl="revTx" presStyleIdx="0" presStyleCnt="5">
        <dgm:presLayoutVars>
          <dgm:chMax val="1"/>
          <dgm:chPref val="1"/>
        </dgm:presLayoutVars>
      </dgm:prSet>
      <dgm:spPr/>
    </dgm:pt>
    <dgm:pt modelId="{94F25BA4-AD13-481E-A52F-F0DEFDD008BE}" type="pres">
      <dgm:prSet presAssocID="{864A3C0A-5192-4272-914B-8148E8C142F8}" presName="sibTrans" presStyleLbl="sibTrans2D1" presStyleIdx="0" presStyleCnt="0"/>
      <dgm:spPr/>
    </dgm:pt>
    <dgm:pt modelId="{07AF3D05-E3CD-49D9-80B3-EA47639AD395}" type="pres">
      <dgm:prSet presAssocID="{0D00C2A4-626D-4BE5-AD4A-73252D92D8DD}" presName="compNode" presStyleCnt="0"/>
      <dgm:spPr/>
    </dgm:pt>
    <dgm:pt modelId="{14099622-6BB9-4FE1-A7CF-80BEB5E33F5B}" type="pres">
      <dgm:prSet presAssocID="{0D00C2A4-626D-4BE5-AD4A-73252D92D8DD}" presName="iconBgRect" presStyleLbl="bgShp" presStyleIdx="1" presStyleCnt="5"/>
      <dgm:spPr/>
    </dgm:pt>
    <dgm:pt modelId="{9ACC5C97-E86A-430F-8FF5-77AA4FE64A85}" type="pres">
      <dgm:prSet presAssocID="{0D00C2A4-626D-4BE5-AD4A-73252D92D8D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E5EB1124-EAB0-4B69-AD24-EFEFB5BF2838}" type="pres">
      <dgm:prSet presAssocID="{0D00C2A4-626D-4BE5-AD4A-73252D92D8DD}" presName="spaceRect" presStyleCnt="0"/>
      <dgm:spPr/>
    </dgm:pt>
    <dgm:pt modelId="{C7ECDB61-CD0C-4D14-BE87-B01AB3766016}" type="pres">
      <dgm:prSet presAssocID="{0D00C2A4-626D-4BE5-AD4A-73252D92D8DD}" presName="textRect" presStyleLbl="revTx" presStyleIdx="1" presStyleCnt="5">
        <dgm:presLayoutVars>
          <dgm:chMax val="1"/>
          <dgm:chPref val="1"/>
        </dgm:presLayoutVars>
      </dgm:prSet>
      <dgm:spPr/>
    </dgm:pt>
    <dgm:pt modelId="{1DE80BAD-BD75-489D-8676-367D952AF144}" type="pres">
      <dgm:prSet presAssocID="{B5E5C35E-120A-46C0-BC6F-804D0B3A9FBB}" presName="sibTrans" presStyleLbl="sibTrans2D1" presStyleIdx="0" presStyleCnt="0"/>
      <dgm:spPr/>
    </dgm:pt>
    <dgm:pt modelId="{22DFB67D-27E9-4A66-8BC7-91D53217E96B}" type="pres">
      <dgm:prSet presAssocID="{FE4AC160-51A3-4A0A-996E-AADC5F79C71B}" presName="compNode" presStyleCnt="0"/>
      <dgm:spPr/>
    </dgm:pt>
    <dgm:pt modelId="{99814933-BD5C-4FDE-80D1-B438AF6619D2}" type="pres">
      <dgm:prSet presAssocID="{FE4AC160-51A3-4A0A-996E-AADC5F79C71B}" presName="iconBgRect" presStyleLbl="bgShp" presStyleIdx="2" presStyleCnt="5"/>
      <dgm:spPr/>
    </dgm:pt>
    <dgm:pt modelId="{40E287EB-4184-4989-A5B9-CAD2945D5DC9}" type="pres">
      <dgm:prSet presAssocID="{FE4AC160-51A3-4A0A-996E-AADC5F79C71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stronaut"/>
        </a:ext>
      </dgm:extLst>
    </dgm:pt>
    <dgm:pt modelId="{597662EF-9D59-4890-A706-467DC3814211}" type="pres">
      <dgm:prSet presAssocID="{FE4AC160-51A3-4A0A-996E-AADC5F79C71B}" presName="spaceRect" presStyleCnt="0"/>
      <dgm:spPr/>
    </dgm:pt>
    <dgm:pt modelId="{D561FAE8-E458-4F3B-BCD2-25F9DD7825DC}" type="pres">
      <dgm:prSet presAssocID="{FE4AC160-51A3-4A0A-996E-AADC5F79C71B}" presName="textRect" presStyleLbl="revTx" presStyleIdx="2" presStyleCnt="5">
        <dgm:presLayoutVars>
          <dgm:chMax val="1"/>
          <dgm:chPref val="1"/>
        </dgm:presLayoutVars>
      </dgm:prSet>
      <dgm:spPr/>
    </dgm:pt>
    <dgm:pt modelId="{BF7570A2-DCC6-402C-91D3-15286289D1DC}" type="pres">
      <dgm:prSet presAssocID="{14878F76-BB40-4B67-B8D3-1CDDE5252DA4}" presName="sibTrans" presStyleLbl="sibTrans2D1" presStyleIdx="0" presStyleCnt="0"/>
      <dgm:spPr/>
    </dgm:pt>
    <dgm:pt modelId="{84DC69A2-DB5E-4F91-B5B8-28EF8B451097}" type="pres">
      <dgm:prSet presAssocID="{A047CD25-1B99-488F-88C4-32364AFE82C9}" presName="compNode" presStyleCnt="0"/>
      <dgm:spPr/>
    </dgm:pt>
    <dgm:pt modelId="{E10EDD42-9799-4F01-8312-7B209EF43B29}" type="pres">
      <dgm:prSet presAssocID="{A047CD25-1B99-488F-88C4-32364AFE82C9}" presName="iconBgRect" presStyleLbl="bgShp" presStyleIdx="3" presStyleCnt="5"/>
      <dgm:spPr/>
    </dgm:pt>
    <dgm:pt modelId="{5B135ADC-AFCF-42F0-A3E4-82489340463B}" type="pres">
      <dgm:prSet presAssocID="{A047CD25-1B99-488F-88C4-32364AFE82C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D957892E-7324-47C7-82FB-065337F18468}" type="pres">
      <dgm:prSet presAssocID="{A047CD25-1B99-488F-88C4-32364AFE82C9}" presName="spaceRect" presStyleCnt="0"/>
      <dgm:spPr/>
    </dgm:pt>
    <dgm:pt modelId="{331DF329-6E0E-4E29-99C0-D1A32200FB41}" type="pres">
      <dgm:prSet presAssocID="{A047CD25-1B99-488F-88C4-32364AFE82C9}" presName="textRect" presStyleLbl="revTx" presStyleIdx="3" presStyleCnt="5">
        <dgm:presLayoutVars>
          <dgm:chMax val="1"/>
          <dgm:chPref val="1"/>
        </dgm:presLayoutVars>
      </dgm:prSet>
      <dgm:spPr/>
    </dgm:pt>
    <dgm:pt modelId="{234429B1-08F5-4CC7-81DE-F809B4EDEC7D}" type="pres">
      <dgm:prSet presAssocID="{C452842E-4F48-40BD-ACC6-197A4636EAB9}" presName="sibTrans" presStyleLbl="sibTrans2D1" presStyleIdx="0" presStyleCnt="0"/>
      <dgm:spPr/>
    </dgm:pt>
    <dgm:pt modelId="{7EADBBA3-7854-44BE-A317-857E229A189A}" type="pres">
      <dgm:prSet presAssocID="{ECB2A7BD-6A54-4044-BBB4-BDC647F925DD}" presName="compNode" presStyleCnt="0"/>
      <dgm:spPr/>
    </dgm:pt>
    <dgm:pt modelId="{A2759680-AB96-42E4-9791-A3BDA4502E5F}" type="pres">
      <dgm:prSet presAssocID="{ECB2A7BD-6A54-4044-BBB4-BDC647F925DD}" presName="iconBgRect" presStyleLbl="bgShp" presStyleIdx="4" presStyleCnt="5"/>
      <dgm:spPr/>
    </dgm:pt>
    <dgm:pt modelId="{F87B1E47-E72F-4881-B32D-AC7C55143612}" type="pres">
      <dgm:prSet presAssocID="{ECB2A7BD-6A54-4044-BBB4-BDC647F925D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A7BDAAEB-C3BA-4D8C-9776-4FEFF012122A}" type="pres">
      <dgm:prSet presAssocID="{ECB2A7BD-6A54-4044-BBB4-BDC647F925DD}" presName="spaceRect" presStyleCnt="0"/>
      <dgm:spPr/>
    </dgm:pt>
    <dgm:pt modelId="{899B69D9-248E-497F-A0ED-250A652F27D1}" type="pres">
      <dgm:prSet presAssocID="{ECB2A7BD-6A54-4044-BBB4-BDC647F925DD}" presName="textRect" presStyleLbl="revTx" presStyleIdx="4" presStyleCnt="5">
        <dgm:presLayoutVars>
          <dgm:chMax val="1"/>
          <dgm:chPref val="1"/>
        </dgm:presLayoutVars>
      </dgm:prSet>
      <dgm:spPr/>
    </dgm:pt>
  </dgm:ptLst>
  <dgm:cxnLst>
    <dgm:cxn modelId="{E13E1303-D62F-4AC3-9A2D-8E5F3B62A8C8}" srcId="{A94EB8C3-D328-4065-8BC8-53B525CFEF18}" destId="{A047CD25-1B99-488F-88C4-32364AFE82C9}" srcOrd="3" destOrd="0" parTransId="{8D8D67A5-B926-4F5D-BDF9-78496529F663}" sibTransId="{C452842E-4F48-40BD-ACC6-197A4636EAB9}"/>
    <dgm:cxn modelId="{4CFD7B10-6F77-4D1D-A92A-EA85BCBB0EA8}" type="presOf" srcId="{C452842E-4F48-40BD-ACC6-197A4636EAB9}" destId="{234429B1-08F5-4CC7-81DE-F809B4EDEC7D}" srcOrd="0" destOrd="0" presId="urn:microsoft.com/office/officeart/2018/2/layout/IconCircleList"/>
    <dgm:cxn modelId="{83C6241A-6CF5-4930-9F1A-E6A0218918F3}" type="presOf" srcId="{B5E5C35E-120A-46C0-BC6F-804D0B3A9FBB}" destId="{1DE80BAD-BD75-489D-8676-367D952AF144}" srcOrd="0" destOrd="0" presId="urn:microsoft.com/office/officeart/2018/2/layout/IconCircleList"/>
    <dgm:cxn modelId="{DC959A30-1D6D-41BA-BD77-AC71AC346D17}" type="presOf" srcId="{864A3C0A-5192-4272-914B-8148E8C142F8}" destId="{94F25BA4-AD13-481E-A52F-F0DEFDD008BE}" srcOrd="0" destOrd="0" presId="urn:microsoft.com/office/officeart/2018/2/layout/IconCircleList"/>
    <dgm:cxn modelId="{DE862131-2485-4805-9B07-B366A79AC9D1}" srcId="{A94EB8C3-D328-4065-8BC8-53B525CFEF18}" destId="{FE4AC160-51A3-4A0A-996E-AADC5F79C71B}" srcOrd="2" destOrd="0" parTransId="{5D23EE98-1050-41D5-A096-752021E2D4EC}" sibTransId="{14878F76-BB40-4B67-B8D3-1CDDE5252DA4}"/>
    <dgm:cxn modelId="{25BA1B3F-FAFB-4BCE-A1DB-A4B7E44B6F54}" srcId="{A94EB8C3-D328-4065-8BC8-53B525CFEF18}" destId="{ECB2A7BD-6A54-4044-BBB4-BDC647F925DD}" srcOrd="4" destOrd="0" parTransId="{134FEDC7-04F1-48A6-AD0F-5B4DBCF342F1}" sibTransId="{6C6D1837-056E-4E82-B0ED-FFF45B57D69F}"/>
    <dgm:cxn modelId="{5FBB4387-00B9-480E-8586-66C02DA08B3D}" type="presOf" srcId="{14878F76-BB40-4B67-B8D3-1CDDE5252DA4}" destId="{BF7570A2-DCC6-402C-91D3-15286289D1DC}" srcOrd="0" destOrd="0" presId="urn:microsoft.com/office/officeart/2018/2/layout/IconCircleList"/>
    <dgm:cxn modelId="{861D668A-0E71-4942-B930-9F3CCA22E300}" type="presOf" srcId="{A047CD25-1B99-488F-88C4-32364AFE82C9}" destId="{331DF329-6E0E-4E29-99C0-D1A32200FB41}" srcOrd="0" destOrd="0" presId="urn:microsoft.com/office/officeart/2018/2/layout/IconCircleList"/>
    <dgm:cxn modelId="{528A748C-FD88-4777-8EE3-7199B8D9EB29}" srcId="{A94EB8C3-D328-4065-8BC8-53B525CFEF18}" destId="{F1ECEF91-B0F7-4D0B-9E69-093FEDCCA5F2}" srcOrd="0" destOrd="0" parTransId="{9788589C-34B0-4E91-8E25-04C28D8FB242}" sibTransId="{864A3C0A-5192-4272-914B-8148E8C142F8}"/>
    <dgm:cxn modelId="{84431898-EC93-42EE-A722-F18F1C5640C8}" type="presOf" srcId="{F1ECEF91-B0F7-4D0B-9E69-093FEDCCA5F2}" destId="{D7FBF57D-A8D7-452B-9BDD-D4FF74189898}" srcOrd="0" destOrd="0" presId="urn:microsoft.com/office/officeart/2018/2/layout/IconCircleList"/>
    <dgm:cxn modelId="{762F739A-6121-4261-A034-BCD4069869C4}" type="presOf" srcId="{A94EB8C3-D328-4065-8BC8-53B525CFEF18}" destId="{FF9172C3-522A-47E5-B33A-D6BA6A00AE0A}" srcOrd="0" destOrd="0" presId="urn:microsoft.com/office/officeart/2018/2/layout/IconCircleList"/>
    <dgm:cxn modelId="{A4F0B19C-37DF-4F85-967E-074B7A620FA5}" srcId="{A94EB8C3-D328-4065-8BC8-53B525CFEF18}" destId="{0D00C2A4-626D-4BE5-AD4A-73252D92D8DD}" srcOrd="1" destOrd="0" parTransId="{D08C33B6-B666-4076-801C-CA15CE8C780B}" sibTransId="{B5E5C35E-120A-46C0-BC6F-804D0B3A9FBB}"/>
    <dgm:cxn modelId="{673EA1D8-442D-4249-9BBD-E64B458D24DA}" type="presOf" srcId="{ECB2A7BD-6A54-4044-BBB4-BDC647F925DD}" destId="{899B69D9-248E-497F-A0ED-250A652F27D1}" srcOrd="0" destOrd="0" presId="urn:microsoft.com/office/officeart/2018/2/layout/IconCircleList"/>
    <dgm:cxn modelId="{F0EB0BDD-4A56-46FF-99DC-E9013ED8CE5F}" type="presOf" srcId="{0D00C2A4-626D-4BE5-AD4A-73252D92D8DD}" destId="{C7ECDB61-CD0C-4D14-BE87-B01AB3766016}" srcOrd="0" destOrd="0" presId="urn:microsoft.com/office/officeart/2018/2/layout/IconCircleList"/>
    <dgm:cxn modelId="{527955EC-FA7A-4A6A-907F-8E527CDDB0E0}" type="presOf" srcId="{FE4AC160-51A3-4A0A-996E-AADC5F79C71B}" destId="{D561FAE8-E458-4F3B-BCD2-25F9DD7825DC}" srcOrd="0" destOrd="0" presId="urn:microsoft.com/office/officeart/2018/2/layout/IconCircleList"/>
    <dgm:cxn modelId="{FBD0E9C7-9957-4FAA-9877-2BF72548C61C}" type="presParOf" srcId="{FF9172C3-522A-47E5-B33A-D6BA6A00AE0A}" destId="{BBAB415E-A287-4FB7-A4E3-0A6E9D15C6F0}" srcOrd="0" destOrd="0" presId="urn:microsoft.com/office/officeart/2018/2/layout/IconCircleList"/>
    <dgm:cxn modelId="{4E297D62-0E8A-44FA-85C4-9CB15B509F47}" type="presParOf" srcId="{BBAB415E-A287-4FB7-A4E3-0A6E9D15C6F0}" destId="{53CCDB0B-6699-40D8-BCC6-AF8363FEFCCA}" srcOrd="0" destOrd="0" presId="urn:microsoft.com/office/officeart/2018/2/layout/IconCircleList"/>
    <dgm:cxn modelId="{C07E34E6-6AA3-455D-BAB2-A4F624819163}" type="presParOf" srcId="{53CCDB0B-6699-40D8-BCC6-AF8363FEFCCA}" destId="{0A6A0C6F-BCBE-4197-8510-9D42B75A0F4A}" srcOrd="0" destOrd="0" presId="urn:microsoft.com/office/officeart/2018/2/layout/IconCircleList"/>
    <dgm:cxn modelId="{84F56780-ED8D-4BD8-80CA-4A6EB3F68D6B}" type="presParOf" srcId="{53CCDB0B-6699-40D8-BCC6-AF8363FEFCCA}" destId="{3F09EC1B-A10B-4952-BEC1-D593D14F4168}" srcOrd="1" destOrd="0" presId="urn:microsoft.com/office/officeart/2018/2/layout/IconCircleList"/>
    <dgm:cxn modelId="{9E28BF98-A557-4276-BC57-B94E92C8787F}" type="presParOf" srcId="{53CCDB0B-6699-40D8-BCC6-AF8363FEFCCA}" destId="{491A4DFD-543F-4BF4-9580-CB85F96D857D}" srcOrd="2" destOrd="0" presId="urn:microsoft.com/office/officeart/2018/2/layout/IconCircleList"/>
    <dgm:cxn modelId="{AAB8E57F-2A23-4B56-A3FD-76034CFCA2E9}" type="presParOf" srcId="{53CCDB0B-6699-40D8-BCC6-AF8363FEFCCA}" destId="{D7FBF57D-A8D7-452B-9BDD-D4FF74189898}" srcOrd="3" destOrd="0" presId="urn:microsoft.com/office/officeart/2018/2/layout/IconCircleList"/>
    <dgm:cxn modelId="{4545E7F9-CD49-4380-93A5-52D4315F050E}" type="presParOf" srcId="{BBAB415E-A287-4FB7-A4E3-0A6E9D15C6F0}" destId="{94F25BA4-AD13-481E-A52F-F0DEFDD008BE}" srcOrd="1" destOrd="0" presId="urn:microsoft.com/office/officeart/2018/2/layout/IconCircleList"/>
    <dgm:cxn modelId="{6353E812-B880-42CF-AC60-6C8BCD35BF7A}" type="presParOf" srcId="{BBAB415E-A287-4FB7-A4E3-0A6E9D15C6F0}" destId="{07AF3D05-E3CD-49D9-80B3-EA47639AD395}" srcOrd="2" destOrd="0" presId="urn:microsoft.com/office/officeart/2018/2/layout/IconCircleList"/>
    <dgm:cxn modelId="{7531C666-1A69-44E9-B207-B3E15DFF84F2}" type="presParOf" srcId="{07AF3D05-E3CD-49D9-80B3-EA47639AD395}" destId="{14099622-6BB9-4FE1-A7CF-80BEB5E33F5B}" srcOrd="0" destOrd="0" presId="urn:microsoft.com/office/officeart/2018/2/layout/IconCircleList"/>
    <dgm:cxn modelId="{A252D7A5-2771-4FEE-ADB8-A5E0554654F4}" type="presParOf" srcId="{07AF3D05-E3CD-49D9-80B3-EA47639AD395}" destId="{9ACC5C97-E86A-430F-8FF5-77AA4FE64A85}" srcOrd="1" destOrd="0" presId="urn:microsoft.com/office/officeart/2018/2/layout/IconCircleList"/>
    <dgm:cxn modelId="{C0069A25-035B-44CD-A15E-2BB617C7A994}" type="presParOf" srcId="{07AF3D05-E3CD-49D9-80B3-EA47639AD395}" destId="{E5EB1124-EAB0-4B69-AD24-EFEFB5BF2838}" srcOrd="2" destOrd="0" presId="urn:microsoft.com/office/officeart/2018/2/layout/IconCircleList"/>
    <dgm:cxn modelId="{CF61C462-E374-4E3C-93C9-890CFB5BCDD2}" type="presParOf" srcId="{07AF3D05-E3CD-49D9-80B3-EA47639AD395}" destId="{C7ECDB61-CD0C-4D14-BE87-B01AB3766016}" srcOrd="3" destOrd="0" presId="urn:microsoft.com/office/officeart/2018/2/layout/IconCircleList"/>
    <dgm:cxn modelId="{9A9C5B63-39E1-40B5-8BBC-1432BB738E62}" type="presParOf" srcId="{BBAB415E-A287-4FB7-A4E3-0A6E9D15C6F0}" destId="{1DE80BAD-BD75-489D-8676-367D952AF144}" srcOrd="3" destOrd="0" presId="urn:microsoft.com/office/officeart/2018/2/layout/IconCircleList"/>
    <dgm:cxn modelId="{02045D57-A437-449A-85B6-BFC2D64816B9}" type="presParOf" srcId="{BBAB415E-A287-4FB7-A4E3-0A6E9D15C6F0}" destId="{22DFB67D-27E9-4A66-8BC7-91D53217E96B}" srcOrd="4" destOrd="0" presId="urn:microsoft.com/office/officeart/2018/2/layout/IconCircleList"/>
    <dgm:cxn modelId="{17E2C94B-1246-4E1C-B075-D0B54BAEDAA7}" type="presParOf" srcId="{22DFB67D-27E9-4A66-8BC7-91D53217E96B}" destId="{99814933-BD5C-4FDE-80D1-B438AF6619D2}" srcOrd="0" destOrd="0" presId="urn:microsoft.com/office/officeart/2018/2/layout/IconCircleList"/>
    <dgm:cxn modelId="{61E9751F-930F-4FC5-A1F5-8EEF669CD417}" type="presParOf" srcId="{22DFB67D-27E9-4A66-8BC7-91D53217E96B}" destId="{40E287EB-4184-4989-A5B9-CAD2945D5DC9}" srcOrd="1" destOrd="0" presId="urn:microsoft.com/office/officeart/2018/2/layout/IconCircleList"/>
    <dgm:cxn modelId="{ADDEDAF1-DB56-40B6-ACD5-5E15F93E5AA0}" type="presParOf" srcId="{22DFB67D-27E9-4A66-8BC7-91D53217E96B}" destId="{597662EF-9D59-4890-A706-467DC3814211}" srcOrd="2" destOrd="0" presId="urn:microsoft.com/office/officeart/2018/2/layout/IconCircleList"/>
    <dgm:cxn modelId="{7C880FD2-3557-4877-BBE5-000FC897AB8A}" type="presParOf" srcId="{22DFB67D-27E9-4A66-8BC7-91D53217E96B}" destId="{D561FAE8-E458-4F3B-BCD2-25F9DD7825DC}" srcOrd="3" destOrd="0" presId="urn:microsoft.com/office/officeart/2018/2/layout/IconCircleList"/>
    <dgm:cxn modelId="{D75C45AF-B913-49C5-840A-42AFCFBC49FB}" type="presParOf" srcId="{BBAB415E-A287-4FB7-A4E3-0A6E9D15C6F0}" destId="{BF7570A2-DCC6-402C-91D3-15286289D1DC}" srcOrd="5" destOrd="0" presId="urn:microsoft.com/office/officeart/2018/2/layout/IconCircleList"/>
    <dgm:cxn modelId="{3C970644-D4B0-49CC-9AC0-6A7DCB8A7D93}" type="presParOf" srcId="{BBAB415E-A287-4FB7-A4E3-0A6E9D15C6F0}" destId="{84DC69A2-DB5E-4F91-B5B8-28EF8B451097}" srcOrd="6" destOrd="0" presId="urn:microsoft.com/office/officeart/2018/2/layout/IconCircleList"/>
    <dgm:cxn modelId="{1A1AC953-2336-4FE3-8A13-2910E8CB1CF7}" type="presParOf" srcId="{84DC69A2-DB5E-4F91-B5B8-28EF8B451097}" destId="{E10EDD42-9799-4F01-8312-7B209EF43B29}" srcOrd="0" destOrd="0" presId="urn:microsoft.com/office/officeart/2018/2/layout/IconCircleList"/>
    <dgm:cxn modelId="{4F9DFEDF-EAC8-4570-9B5C-2CD4B53BDC60}" type="presParOf" srcId="{84DC69A2-DB5E-4F91-B5B8-28EF8B451097}" destId="{5B135ADC-AFCF-42F0-A3E4-82489340463B}" srcOrd="1" destOrd="0" presId="urn:microsoft.com/office/officeart/2018/2/layout/IconCircleList"/>
    <dgm:cxn modelId="{28E1AECD-C16B-4F93-BD1B-E108D5601729}" type="presParOf" srcId="{84DC69A2-DB5E-4F91-B5B8-28EF8B451097}" destId="{D957892E-7324-47C7-82FB-065337F18468}" srcOrd="2" destOrd="0" presId="urn:microsoft.com/office/officeart/2018/2/layout/IconCircleList"/>
    <dgm:cxn modelId="{A3A6A415-FD15-4AD0-B4CD-71521B37131C}" type="presParOf" srcId="{84DC69A2-DB5E-4F91-B5B8-28EF8B451097}" destId="{331DF329-6E0E-4E29-99C0-D1A32200FB41}" srcOrd="3" destOrd="0" presId="urn:microsoft.com/office/officeart/2018/2/layout/IconCircleList"/>
    <dgm:cxn modelId="{9B0472DE-9491-454D-8208-CC2CD1FEC6B8}" type="presParOf" srcId="{BBAB415E-A287-4FB7-A4E3-0A6E9D15C6F0}" destId="{234429B1-08F5-4CC7-81DE-F809B4EDEC7D}" srcOrd="7" destOrd="0" presId="urn:microsoft.com/office/officeart/2018/2/layout/IconCircleList"/>
    <dgm:cxn modelId="{5BAB103D-014C-44FC-831E-921B0BDF0CAD}" type="presParOf" srcId="{BBAB415E-A287-4FB7-A4E3-0A6E9D15C6F0}" destId="{7EADBBA3-7854-44BE-A317-857E229A189A}" srcOrd="8" destOrd="0" presId="urn:microsoft.com/office/officeart/2018/2/layout/IconCircleList"/>
    <dgm:cxn modelId="{9D65C178-E382-4E04-8993-AAEBCDDE48AD}" type="presParOf" srcId="{7EADBBA3-7854-44BE-A317-857E229A189A}" destId="{A2759680-AB96-42E4-9791-A3BDA4502E5F}" srcOrd="0" destOrd="0" presId="urn:microsoft.com/office/officeart/2018/2/layout/IconCircleList"/>
    <dgm:cxn modelId="{1B8499F1-3C9C-48B3-B2FA-4E4ADA484024}" type="presParOf" srcId="{7EADBBA3-7854-44BE-A317-857E229A189A}" destId="{F87B1E47-E72F-4881-B32D-AC7C55143612}" srcOrd="1" destOrd="0" presId="urn:microsoft.com/office/officeart/2018/2/layout/IconCircleList"/>
    <dgm:cxn modelId="{F4E3364E-E92B-4231-A76D-D54692AB8986}" type="presParOf" srcId="{7EADBBA3-7854-44BE-A317-857E229A189A}" destId="{A7BDAAEB-C3BA-4D8C-9776-4FEFF012122A}" srcOrd="2" destOrd="0" presId="urn:microsoft.com/office/officeart/2018/2/layout/IconCircleList"/>
    <dgm:cxn modelId="{82ADCC7B-3E31-4E4C-954A-0886E229A0E4}" type="presParOf" srcId="{7EADBBA3-7854-44BE-A317-857E229A189A}" destId="{899B69D9-248E-497F-A0ED-250A652F27D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CFC2D6-2CB4-4D3B-A75A-09B5027C291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D321A7-8CF7-4504-B913-AC5B9F7AC7CD}">
      <dgm:prSet/>
      <dgm:spPr/>
      <dgm:t>
        <a:bodyPr/>
        <a:lstStyle/>
        <a:p>
          <a:pPr>
            <a:lnSpc>
              <a:spcPct val="100000"/>
            </a:lnSpc>
          </a:pPr>
          <a:r>
            <a:rPr lang="en-US"/>
            <a:t>1. Identify </a:t>
          </a:r>
          <a:r>
            <a:rPr lang="en-US">
              <a:latin typeface="Aptos Display" panose="02110004020202020204"/>
            </a:rPr>
            <a:t>the energy</a:t>
          </a:r>
          <a:r>
            <a:rPr lang="en-US"/>
            <a:t> needs</a:t>
          </a:r>
        </a:p>
      </dgm:t>
    </dgm:pt>
    <dgm:pt modelId="{EF198CA3-44A8-4EF2-924D-86667F54702D}" type="parTrans" cxnId="{92B451C0-0457-46E0-98E0-21699D7CB926}">
      <dgm:prSet/>
      <dgm:spPr/>
      <dgm:t>
        <a:bodyPr/>
        <a:lstStyle/>
        <a:p>
          <a:endParaRPr lang="en-US"/>
        </a:p>
      </dgm:t>
    </dgm:pt>
    <dgm:pt modelId="{EBDC4C04-CDBB-458F-A1D8-3117FFAA111C}" type="sibTrans" cxnId="{92B451C0-0457-46E0-98E0-21699D7CB926}">
      <dgm:prSet/>
      <dgm:spPr/>
      <dgm:t>
        <a:bodyPr/>
        <a:lstStyle/>
        <a:p>
          <a:pPr>
            <a:lnSpc>
              <a:spcPct val="100000"/>
            </a:lnSpc>
          </a:pPr>
          <a:endParaRPr lang="en-US"/>
        </a:p>
      </dgm:t>
    </dgm:pt>
    <dgm:pt modelId="{47E9BA8D-F2AD-45D7-B23A-2485865951DC}">
      <dgm:prSet/>
      <dgm:spPr/>
      <dgm:t>
        <a:bodyPr/>
        <a:lstStyle/>
        <a:p>
          <a:pPr>
            <a:lnSpc>
              <a:spcPct val="100000"/>
            </a:lnSpc>
          </a:pPr>
          <a:r>
            <a:rPr lang="en-US"/>
            <a:t>2. Find suppliers</a:t>
          </a:r>
        </a:p>
      </dgm:t>
    </dgm:pt>
    <dgm:pt modelId="{65A0A5E1-EDF0-41B1-8543-6F52EB3F786F}" type="parTrans" cxnId="{98ABFA3C-96D8-456B-AE23-58BAD1341AC8}">
      <dgm:prSet/>
      <dgm:spPr/>
      <dgm:t>
        <a:bodyPr/>
        <a:lstStyle/>
        <a:p>
          <a:endParaRPr lang="en-US"/>
        </a:p>
      </dgm:t>
    </dgm:pt>
    <dgm:pt modelId="{7A26112E-7D77-47E9-9ECD-1368F307F5F6}" type="sibTrans" cxnId="{98ABFA3C-96D8-456B-AE23-58BAD1341AC8}">
      <dgm:prSet/>
      <dgm:spPr/>
      <dgm:t>
        <a:bodyPr/>
        <a:lstStyle/>
        <a:p>
          <a:pPr>
            <a:lnSpc>
              <a:spcPct val="100000"/>
            </a:lnSpc>
          </a:pPr>
          <a:endParaRPr lang="en-US"/>
        </a:p>
      </dgm:t>
    </dgm:pt>
    <dgm:pt modelId="{E2AB11A9-2476-4560-8A17-B9A9A5EC0B78}">
      <dgm:prSet/>
      <dgm:spPr/>
      <dgm:t>
        <a:bodyPr/>
        <a:lstStyle/>
        <a:p>
          <a:pPr>
            <a:lnSpc>
              <a:spcPct val="100000"/>
            </a:lnSpc>
          </a:pPr>
          <a:r>
            <a:rPr lang="en-US"/>
            <a:t>3. Request quotations</a:t>
          </a:r>
        </a:p>
      </dgm:t>
    </dgm:pt>
    <dgm:pt modelId="{1E6B22C2-BA2D-4227-908C-CDE1EEEF0CE1}" type="parTrans" cxnId="{8BA2E8BA-48BE-4A65-848A-817407223F61}">
      <dgm:prSet/>
      <dgm:spPr/>
      <dgm:t>
        <a:bodyPr/>
        <a:lstStyle/>
        <a:p>
          <a:endParaRPr lang="en-US"/>
        </a:p>
      </dgm:t>
    </dgm:pt>
    <dgm:pt modelId="{4EF43DBF-20E1-4B8F-8C50-39DF911BFAD3}" type="sibTrans" cxnId="{8BA2E8BA-48BE-4A65-848A-817407223F61}">
      <dgm:prSet/>
      <dgm:spPr/>
      <dgm:t>
        <a:bodyPr/>
        <a:lstStyle/>
        <a:p>
          <a:pPr>
            <a:lnSpc>
              <a:spcPct val="100000"/>
            </a:lnSpc>
          </a:pPr>
          <a:endParaRPr lang="en-US"/>
        </a:p>
      </dgm:t>
    </dgm:pt>
    <dgm:pt modelId="{5231AFAD-9976-42B7-81C4-AED7E0614830}">
      <dgm:prSet/>
      <dgm:spPr/>
      <dgm:t>
        <a:bodyPr/>
        <a:lstStyle/>
        <a:p>
          <a:pPr>
            <a:lnSpc>
              <a:spcPct val="100000"/>
            </a:lnSpc>
          </a:pPr>
          <a:r>
            <a:rPr lang="en-US"/>
            <a:t>4. Evaluate price and quality</a:t>
          </a:r>
        </a:p>
      </dgm:t>
    </dgm:pt>
    <dgm:pt modelId="{DF1A2749-7769-4786-8659-8D1DB200AA6B}" type="parTrans" cxnId="{6D3F6116-1F25-43D4-AF23-F6FAAB004F9C}">
      <dgm:prSet/>
      <dgm:spPr/>
      <dgm:t>
        <a:bodyPr/>
        <a:lstStyle/>
        <a:p>
          <a:endParaRPr lang="en-US"/>
        </a:p>
      </dgm:t>
    </dgm:pt>
    <dgm:pt modelId="{8F629BA5-306C-4CDE-9A72-F5EF9F987DFC}" type="sibTrans" cxnId="{6D3F6116-1F25-43D4-AF23-F6FAAB004F9C}">
      <dgm:prSet/>
      <dgm:spPr/>
      <dgm:t>
        <a:bodyPr/>
        <a:lstStyle/>
        <a:p>
          <a:pPr>
            <a:lnSpc>
              <a:spcPct val="100000"/>
            </a:lnSpc>
          </a:pPr>
          <a:endParaRPr lang="en-US"/>
        </a:p>
      </dgm:t>
    </dgm:pt>
    <dgm:pt modelId="{251C0DB4-BF6C-4374-A129-2509210DD32C}">
      <dgm:prSet/>
      <dgm:spPr/>
      <dgm:t>
        <a:bodyPr/>
        <a:lstStyle/>
        <a:p>
          <a:pPr>
            <a:lnSpc>
              <a:spcPct val="100000"/>
            </a:lnSpc>
          </a:pPr>
          <a:r>
            <a:rPr lang="en-US"/>
            <a:t>5. Sign contract and install system</a:t>
          </a:r>
        </a:p>
      </dgm:t>
    </dgm:pt>
    <dgm:pt modelId="{AB3B023A-4B3E-4680-8285-12CA6614B838}" type="parTrans" cxnId="{78A1FA65-1E2D-4901-87C9-F165B5A02854}">
      <dgm:prSet/>
      <dgm:spPr/>
      <dgm:t>
        <a:bodyPr/>
        <a:lstStyle/>
        <a:p>
          <a:endParaRPr lang="en-US"/>
        </a:p>
      </dgm:t>
    </dgm:pt>
    <dgm:pt modelId="{ADEEEAD1-6453-422D-985B-5406C6ECC7FE}" type="sibTrans" cxnId="{78A1FA65-1E2D-4901-87C9-F165B5A02854}">
      <dgm:prSet/>
      <dgm:spPr/>
      <dgm:t>
        <a:bodyPr/>
        <a:lstStyle/>
        <a:p>
          <a:endParaRPr lang="en-US"/>
        </a:p>
      </dgm:t>
    </dgm:pt>
    <dgm:pt modelId="{FD06070A-1215-427A-9F8A-EE904B18D317}" type="pres">
      <dgm:prSet presAssocID="{8CCFC2D6-2CB4-4D3B-A75A-09B5027C2917}" presName="root" presStyleCnt="0">
        <dgm:presLayoutVars>
          <dgm:dir/>
          <dgm:resizeHandles val="exact"/>
        </dgm:presLayoutVars>
      </dgm:prSet>
      <dgm:spPr/>
    </dgm:pt>
    <dgm:pt modelId="{F95BB50C-DF53-4C20-878C-8AAD465883DB}" type="pres">
      <dgm:prSet presAssocID="{8CCFC2D6-2CB4-4D3B-A75A-09B5027C2917}" presName="container" presStyleCnt="0">
        <dgm:presLayoutVars>
          <dgm:dir/>
          <dgm:resizeHandles val="exact"/>
        </dgm:presLayoutVars>
      </dgm:prSet>
      <dgm:spPr/>
    </dgm:pt>
    <dgm:pt modelId="{101A0A4A-DE28-4586-A887-91FB4DF80518}" type="pres">
      <dgm:prSet presAssocID="{E5D321A7-8CF7-4504-B913-AC5B9F7AC7CD}" presName="compNode" presStyleCnt="0"/>
      <dgm:spPr/>
    </dgm:pt>
    <dgm:pt modelId="{9E0B8F20-A61C-468D-931E-DBC93AC5251F}" type="pres">
      <dgm:prSet presAssocID="{E5D321A7-8CF7-4504-B913-AC5B9F7AC7CD}" presName="iconBgRect" presStyleLbl="bgShp" presStyleIdx="0" presStyleCnt="5"/>
      <dgm:spPr/>
    </dgm:pt>
    <dgm:pt modelId="{818744F1-31D2-4830-BD34-69A63B9AA427}" type="pres">
      <dgm:prSet presAssocID="{E5D321A7-8CF7-4504-B913-AC5B9F7AC7C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7288208A-A290-4BA9-BEC2-DD8F18E40507}" type="pres">
      <dgm:prSet presAssocID="{E5D321A7-8CF7-4504-B913-AC5B9F7AC7CD}" presName="spaceRect" presStyleCnt="0"/>
      <dgm:spPr/>
    </dgm:pt>
    <dgm:pt modelId="{AE4F9596-C32D-49EC-9FFF-816334A0DA16}" type="pres">
      <dgm:prSet presAssocID="{E5D321A7-8CF7-4504-B913-AC5B9F7AC7CD}" presName="textRect" presStyleLbl="revTx" presStyleIdx="0" presStyleCnt="5">
        <dgm:presLayoutVars>
          <dgm:chMax val="1"/>
          <dgm:chPref val="1"/>
        </dgm:presLayoutVars>
      </dgm:prSet>
      <dgm:spPr/>
    </dgm:pt>
    <dgm:pt modelId="{6BA1C00C-8436-469A-AC14-B2AE7940B882}" type="pres">
      <dgm:prSet presAssocID="{EBDC4C04-CDBB-458F-A1D8-3117FFAA111C}" presName="sibTrans" presStyleLbl="sibTrans2D1" presStyleIdx="0" presStyleCnt="0"/>
      <dgm:spPr/>
    </dgm:pt>
    <dgm:pt modelId="{9D64701A-0788-4B1C-822C-9D4CF13C9061}" type="pres">
      <dgm:prSet presAssocID="{47E9BA8D-F2AD-45D7-B23A-2485865951DC}" presName="compNode" presStyleCnt="0"/>
      <dgm:spPr/>
    </dgm:pt>
    <dgm:pt modelId="{832C1D87-C16A-4348-B4CD-006BA3B6001D}" type="pres">
      <dgm:prSet presAssocID="{47E9BA8D-F2AD-45D7-B23A-2485865951DC}" presName="iconBgRect" presStyleLbl="bgShp" presStyleIdx="1" presStyleCnt="5"/>
      <dgm:spPr/>
    </dgm:pt>
    <dgm:pt modelId="{F075BEA0-D248-4FFA-9FFF-C51FE430BE67}" type="pres">
      <dgm:prSet presAssocID="{47E9BA8D-F2AD-45D7-B23A-2485865951D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EE212380-2799-42EA-B142-45E28E756610}" type="pres">
      <dgm:prSet presAssocID="{47E9BA8D-F2AD-45D7-B23A-2485865951DC}" presName="spaceRect" presStyleCnt="0"/>
      <dgm:spPr/>
    </dgm:pt>
    <dgm:pt modelId="{6FC8D034-F70A-4978-BCC6-CE7906EE1A59}" type="pres">
      <dgm:prSet presAssocID="{47E9BA8D-F2AD-45D7-B23A-2485865951DC}" presName="textRect" presStyleLbl="revTx" presStyleIdx="1" presStyleCnt="5">
        <dgm:presLayoutVars>
          <dgm:chMax val="1"/>
          <dgm:chPref val="1"/>
        </dgm:presLayoutVars>
      </dgm:prSet>
      <dgm:spPr/>
    </dgm:pt>
    <dgm:pt modelId="{5DFD09FB-B15B-4AF6-8808-5D3D805BB3CD}" type="pres">
      <dgm:prSet presAssocID="{7A26112E-7D77-47E9-9ECD-1368F307F5F6}" presName="sibTrans" presStyleLbl="sibTrans2D1" presStyleIdx="0" presStyleCnt="0"/>
      <dgm:spPr/>
    </dgm:pt>
    <dgm:pt modelId="{9674F571-BF28-4F25-B983-CA559B74237E}" type="pres">
      <dgm:prSet presAssocID="{E2AB11A9-2476-4560-8A17-B9A9A5EC0B78}" presName="compNode" presStyleCnt="0"/>
      <dgm:spPr/>
    </dgm:pt>
    <dgm:pt modelId="{B41411AF-8448-4CC7-83B9-97BFC6603BBF}" type="pres">
      <dgm:prSet presAssocID="{E2AB11A9-2476-4560-8A17-B9A9A5EC0B78}" presName="iconBgRect" presStyleLbl="bgShp" presStyleIdx="2" presStyleCnt="5"/>
      <dgm:spPr/>
    </dgm:pt>
    <dgm:pt modelId="{3E9DC039-5FC6-446A-AB9F-90B34286028C}" type="pres">
      <dgm:prSet presAssocID="{E2AB11A9-2476-4560-8A17-B9A9A5EC0B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0D4654B0-F33E-4E11-9C79-B36C996DDA2B}" type="pres">
      <dgm:prSet presAssocID="{E2AB11A9-2476-4560-8A17-B9A9A5EC0B78}" presName="spaceRect" presStyleCnt="0"/>
      <dgm:spPr/>
    </dgm:pt>
    <dgm:pt modelId="{A031952B-FC0D-4BDB-9A1C-1B91CEB95834}" type="pres">
      <dgm:prSet presAssocID="{E2AB11A9-2476-4560-8A17-B9A9A5EC0B78}" presName="textRect" presStyleLbl="revTx" presStyleIdx="2" presStyleCnt="5">
        <dgm:presLayoutVars>
          <dgm:chMax val="1"/>
          <dgm:chPref val="1"/>
        </dgm:presLayoutVars>
      </dgm:prSet>
      <dgm:spPr/>
    </dgm:pt>
    <dgm:pt modelId="{0A78AB67-8BD6-45C6-ABB8-B6FC70D8B10F}" type="pres">
      <dgm:prSet presAssocID="{4EF43DBF-20E1-4B8F-8C50-39DF911BFAD3}" presName="sibTrans" presStyleLbl="sibTrans2D1" presStyleIdx="0" presStyleCnt="0"/>
      <dgm:spPr/>
    </dgm:pt>
    <dgm:pt modelId="{46FB60C5-ED23-4115-9AC2-1407AF706362}" type="pres">
      <dgm:prSet presAssocID="{5231AFAD-9976-42B7-81C4-AED7E0614830}" presName="compNode" presStyleCnt="0"/>
      <dgm:spPr/>
    </dgm:pt>
    <dgm:pt modelId="{2F4D5BB5-8747-4EF4-9C03-9A81231A72D4}" type="pres">
      <dgm:prSet presAssocID="{5231AFAD-9976-42B7-81C4-AED7E0614830}" presName="iconBgRect" presStyleLbl="bgShp" presStyleIdx="3" presStyleCnt="5"/>
      <dgm:spPr/>
    </dgm:pt>
    <dgm:pt modelId="{45ED5849-46B9-45F1-9B8F-F18A2898F579}" type="pres">
      <dgm:prSet presAssocID="{5231AFAD-9976-42B7-81C4-AED7E061483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44510921-3908-4DF6-B487-4E26E02D47D5}" type="pres">
      <dgm:prSet presAssocID="{5231AFAD-9976-42B7-81C4-AED7E0614830}" presName="spaceRect" presStyleCnt="0"/>
      <dgm:spPr/>
    </dgm:pt>
    <dgm:pt modelId="{82CA2830-B61F-4DDD-99BE-D8CC5E4F4893}" type="pres">
      <dgm:prSet presAssocID="{5231AFAD-9976-42B7-81C4-AED7E0614830}" presName="textRect" presStyleLbl="revTx" presStyleIdx="3" presStyleCnt="5">
        <dgm:presLayoutVars>
          <dgm:chMax val="1"/>
          <dgm:chPref val="1"/>
        </dgm:presLayoutVars>
      </dgm:prSet>
      <dgm:spPr/>
    </dgm:pt>
    <dgm:pt modelId="{D9560BB2-18F4-4C55-8748-90D9D3202271}" type="pres">
      <dgm:prSet presAssocID="{8F629BA5-306C-4CDE-9A72-F5EF9F987DFC}" presName="sibTrans" presStyleLbl="sibTrans2D1" presStyleIdx="0" presStyleCnt="0"/>
      <dgm:spPr/>
    </dgm:pt>
    <dgm:pt modelId="{59007467-5A9A-4626-98FE-24875191D002}" type="pres">
      <dgm:prSet presAssocID="{251C0DB4-BF6C-4374-A129-2509210DD32C}" presName="compNode" presStyleCnt="0"/>
      <dgm:spPr/>
    </dgm:pt>
    <dgm:pt modelId="{C13C8739-4164-4902-BBE5-12FB53AFC45C}" type="pres">
      <dgm:prSet presAssocID="{251C0DB4-BF6C-4374-A129-2509210DD32C}" presName="iconBgRect" presStyleLbl="bgShp" presStyleIdx="4" presStyleCnt="5"/>
      <dgm:spPr/>
    </dgm:pt>
    <dgm:pt modelId="{79F5E1FC-A3F4-46EA-A3B9-618BB2959BF1}" type="pres">
      <dgm:prSet presAssocID="{251C0DB4-BF6C-4374-A129-2509210DD3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tract"/>
        </a:ext>
      </dgm:extLst>
    </dgm:pt>
    <dgm:pt modelId="{30DA7FC8-051D-4E3B-B86D-A072B3F8562B}" type="pres">
      <dgm:prSet presAssocID="{251C0DB4-BF6C-4374-A129-2509210DD32C}" presName="spaceRect" presStyleCnt="0"/>
      <dgm:spPr/>
    </dgm:pt>
    <dgm:pt modelId="{48EA7156-D5D1-4D0A-BE08-621154A8842F}" type="pres">
      <dgm:prSet presAssocID="{251C0DB4-BF6C-4374-A129-2509210DD32C}" presName="textRect" presStyleLbl="revTx" presStyleIdx="4" presStyleCnt="5">
        <dgm:presLayoutVars>
          <dgm:chMax val="1"/>
          <dgm:chPref val="1"/>
        </dgm:presLayoutVars>
      </dgm:prSet>
      <dgm:spPr/>
    </dgm:pt>
  </dgm:ptLst>
  <dgm:cxnLst>
    <dgm:cxn modelId="{6D3F6116-1F25-43D4-AF23-F6FAAB004F9C}" srcId="{8CCFC2D6-2CB4-4D3B-A75A-09B5027C2917}" destId="{5231AFAD-9976-42B7-81C4-AED7E0614830}" srcOrd="3" destOrd="0" parTransId="{DF1A2749-7769-4786-8659-8D1DB200AA6B}" sibTransId="{8F629BA5-306C-4CDE-9A72-F5EF9F987DFC}"/>
    <dgm:cxn modelId="{5B6EAB25-7B96-4B23-94D3-FA96FC675EB0}" type="presOf" srcId="{4EF43DBF-20E1-4B8F-8C50-39DF911BFAD3}" destId="{0A78AB67-8BD6-45C6-ABB8-B6FC70D8B10F}" srcOrd="0" destOrd="0" presId="urn:microsoft.com/office/officeart/2018/2/layout/IconCircleList"/>
    <dgm:cxn modelId="{94628030-DCA0-4959-9030-66DFB300C252}" type="presOf" srcId="{E5D321A7-8CF7-4504-B913-AC5B9F7AC7CD}" destId="{AE4F9596-C32D-49EC-9FFF-816334A0DA16}" srcOrd="0" destOrd="0" presId="urn:microsoft.com/office/officeart/2018/2/layout/IconCircleList"/>
    <dgm:cxn modelId="{98ABFA3C-96D8-456B-AE23-58BAD1341AC8}" srcId="{8CCFC2D6-2CB4-4D3B-A75A-09B5027C2917}" destId="{47E9BA8D-F2AD-45D7-B23A-2485865951DC}" srcOrd="1" destOrd="0" parTransId="{65A0A5E1-EDF0-41B1-8543-6F52EB3F786F}" sibTransId="{7A26112E-7D77-47E9-9ECD-1368F307F5F6}"/>
    <dgm:cxn modelId="{78A1FA65-1E2D-4901-87C9-F165B5A02854}" srcId="{8CCFC2D6-2CB4-4D3B-A75A-09B5027C2917}" destId="{251C0DB4-BF6C-4374-A129-2509210DD32C}" srcOrd="4" destOrd="0" parTransId="{AB3B023A-4B3E-4680-8285-12CA6614B838}" sibTransId="{ADEEEAD1-6453-422D-985B-5406C6ECC7FE}"/>
    <dgm:cxn modelId="{ADED6F52-DACC-43A7-9AD8-CFF6C7C58307}" type="presOf" srcId="{EBDC4C04-CDBB-458F-A1D8-3117FFAA111C}" destId="{6BA1C00C-8436-469A-AC14-B2AE7940B882}" srcOrd="0" destOrd="0" presId="urn:microsoft.com/office/officeart/2018/2/layout/IconCircleList"/>
    <dgm:cxn modelId="{283B6674-0CBC-4CE4-A596-ADA4D2D2DEC8}" type="presOf" srcId="{5231AFAD-9976-42B7-81C4-AED7E0614830}" destId="{82CA2830-B61F-4DDD-99BE-D8CC5E4F4893}" srcOrd="0" destOrd="0" presId="urn:microsoft.com/office/officeart/2018/2/layout/IconCircleList"/>
    <dgm:cxn modelId="{C6AF2457-1C60-4F8F-8C95-6E52CC624A99}" type="presOf" srcId="{7A26112E-7D77-47E9-9ECD-1368F307F5F6}" destId="{5DFD09FB-B15B-4AF6-8808-5D3D805BB3CD}" srcOrd="0" destOrd="0" presId="urn:microsoft.com/office/officeart/2018/2/layout/IconCircleList"/>
    <dgm:cxn modelId="{4C3F067F-632C-4A1F-8FEF-2316CF7B28D6}" type="presOf" srcId="{8F629BA5-306C-4CDE-9A72-F5EF9F987DFC}" destId="{D9560BB2-18F4-4C55-8748-90D9D3202271}" srcOrd="0" destOrd="0" presId="urn:microsoft.com/office/officeart/2018/2/layout/IconCircleList"/>
    <dgm:cxn modelId="{DCAFA8A2-3186-4596-B1A5-26E4FC927852}" type="presOf" srcId="{8CCFC2D6-2CB4-4D3B-A75A-09B5027C2917}" destId="{FD06070A-1215-427A-9F8A-EE904B18D317}" srcOrd="0" destOrd="0" presId="urn:microsoft.com/office/officeart/2018/2/layout/IconCircleList"/>
    <dgm:cxn modelId="{8BA2E8BA-48BE-4A65-848A-817407223F61}" srcId="{8CCFC2D6-2CB4-4D3B-A75A-09B5027C2917}" destId="{E2AB11A9-2476-4560-8A17-B9A9A5EC0B78}" srcOrd="2" destOrd="0" parTransId="{1E6B22C2-BA2D-4227-908C-CDE1EEEF0CE1}" sibTransId="{4EF43DBF-20E1-4B8F-8C50-39DF911BFAD3}"/>
    <dgm:cxn modelId="{92B451C0-0457-46E0-98E0-21699D7CB926}" srcId="{8CCFC2D6-2CB4-4D3B-A75A-09B5027C2917}" destId="{E5D321A7-8CF7-4504-B913-AC5B9F7AC7CD}" srcOrd="0" destOrd="0" parTransId="{EF198CA3-44A8-4EF2-924D-86667F54702D}" sibTransId="{EBDC4C04-CDBB-458F-A1D8-3117FFAA111C}"/>
    <dgm:cxn modelId="{6E8D60CA-26AD-416D-85B5-165D1F8E9CB9}" type="presOf" srcId="{47E9BA8D-F2AD-45D7-B23A-2485865951DC}" destId="{6FC8D034-F70A-4978-BCC6-CE7906EE1A59}" srcOrd="0" destOrd="0" presId="urn:microsoft.com/office/officeart/2018/2/layout/IconCircleList"/>
    <dgm:cxn modelId="{5A0436F3-6849-4895-B2A2-9BE9073B97CE}" type="presOf" srcId="{E2AB11A9-2476-4560-8A17-B9A9A5EC0B78}" destId="{A031952B-FC0D-4BDB-9A1C-1B91CEB95834}" srcOrd="0" destOrd="0" presId="urn:microsoft.com/office/officeart/2018/2/layout/IconCircleList"/>
    <dgm:cxn modelId="{A9D03CF8-862A-4784-8A28-51EA8FC64035}" type="presOf" srcId="{251C0DB4-BF6C-4374-A129-2509210DD32C}" destId="{48EA7156-D5D1-4D0A-BE08-621154A8842F}" srcOrd="0" destOrd="0" presId="urn:microsoft.com/office/officeart/2018/2/layout/IconCircleList"/>
    <dgm:cxn modelId="{BE925376-BDC4-40DD-B8B8-766AE25C889E}" type="presParOf" srcId="{FD06070A-1215-427A-9F8A-EE904B18D317}" destId="{F95BB50C-DF53-4C20-878C-8AAD465883DB}" srcOrd="0" destOrd="0" presId="urn:microsoft.com/office/officeart/2018/2/layout/IconCircleList"/>
    <dgm:cxn modelId="{60216C06-A2BE-4CE7-A3A2-8AC618C7A961}" type="presParOf" srcId="{F95BB50C-DF53-4C20-878C-8AAD465883DB}" destId="{101A0A4A-DE28-4586-A887-91FB4DF80518}" srcOrd="0" destOrd="0" presId="urn:microsoft.com/office/officeart/2018/2/layout/IconCircleList"/>
    <dgm:cxn modelId="{1F1C8092-4226-4D4E-8C6B-369AC63E0A31}" type="presParOf" srcId="{101A0A4A-DE28-4586-A887-91FB4DF80518}" destId="{9E0B8F20-A61C-468D-931E-DBC93AC5251F}" srcOrd="0" destOrd="0" presId="urn:microsoft.com/office/officeart/2018/2/layout/IconCircleList"/>
    <dgm:cxn modelId="{F5313A8D-BF26-4C53-A19B-05641DC50C38}" type="presParOf" srcId="{101A0A4A-DE28-4586-A887-91FB4DF80518}" destId="{818744F1-31D2-4830-BD34-69A63B9AA427}" srcOrd="1" destOrd="0" presId="urn:microsoft.com/office/officeart/2018/2/layout/IconCircleList"/>
    <dgm:cxn modelId="{5583A0B1-6AFC-4A9C-83C2-DF3BDE5DF290}" type="presParOf" srcId="{101A0A4A-DE28-4586-A887-91FB4DF80518}" destId="{7288208A-A290-4BA9-BEC2-DD8F18E40507}" srcOrd="2" destOrd="0" presId="urn:microsoft.com/office/officeart/2018/2/layout/IconCircleList"/>
    <dgm:cxn modelId="{ED983BD3-BF3E-43A1-BA73-DEACF5C15B86}" type="presParOf" srcId="{101A0A4A-DE28-4586-A887-91FB4DF80518}" destId="{AE4F9596-C32D-49EC-9FFF-816334A0DA16}" srcOrd="3" destOrd="0" presId="urn:microsoft.com/office/officeart/2018/2/layout/IconCircleList"/>
    <dgm:cxn modelId="{8387EDCC-0CA4-44B7-B1B3-06AFBA2E4CEB}" type="presParOf" srcId="{F95BB50C-DF53-4C20-878C-8AAD465883DB}" destId="{6BA1C00C-8436-469A-AC14-B2AE7940B882}" srcOrd="1" destOrd="0" presId="urn:microsoft.com/office/officeart/2018/2/layout/IconCircleList"/>
    <dgm:cxn modelId="{67A14969-F915-4890-8827-C334CE948DC0}" type="presParOf" srcId="{F95BB50C-DF53-4C20-878C-8AAD465883DB}" destId="{9D64701A-0788-4B1C-822C-9D4CF13C9061}" srcOrd="2" destOrd="0" presId="urn:microsoft.com/office/officeart/2018/2/layout/IconCircleList"/>
    <dgm:cxn modelId="{7A11E369-C30E-4A66-8ACF-25EBDB8DF574}" type="presParOf" srcId="{9D64701A-0788-4B1C-822C-9D4CF13C9061}" destId="{832C1D87-C16A-4348-B4CD-006BA3B6001D}" srcOrd="0" destOrd="0" presId="urn:microsoft.com/office/officeart/2018/2/layout/IconCircleList"/>
    <dgm:cxn modelId="{4E9F476D-919E-4C51-9832-F35D6E852227}" type="presParOf" srcId="{9D64701A-0788-4B1C-822C-9D4CF13C9061}" destId="{F075BEA0-D248-4FFA-9FFF-C51FE430BE67}" srcOrd="1" destOrd="0" presId="urn:microsoft.com/office/officeart/2018/2/layout/IconCircleList"/>
    <dgm:cxn modelId="{ACB2390B-4884-491F-B5A5-19B56F1A6F0D}" type="presParOf" srcId="{9D64701A-0788-4B1C-822C-9D4CF13C9061}" destId="{EE212380-2799-42EA-B142-45E28E756610}" srcOrd="2" destOrd="0" presId="urn:microsoft.com/office/officeart/2018/2/layout/IconCircleList"/>
    <dgm:cxn modelId="{644F0E2A-3848-401A-A088-DD55345E6981}" type="presParOf" srcId="{9D64701A-0788-4B1C-822C-9D4CF13C9061}" destId="{6FC8D034-F70A-4978-BCC6-CE7906EE1A59}" srcOrd="3" destOrd="0" presId="urn:microsoft.com/office/officeart/2018/2/layout/IconCircleList"/>
    <dgm:cxn modelId="{F5D76893-86C7-4298-9B95-0858AACC9096}" type="presParOf" srcId="{F95BB50C-DF53-4C20-878C-8AAD465883DB}" destId="{5DFD09FB-B15B-4AF6-8808-5D3D805BB3CD}" srcOrd="3" destOrd="0" presId="urn:microsoft.com/office/officeart/2018/2/layout/IconCircleList"/>
    <dgm:cxn modelId="{C11197EE-FDC4-4DA4-B035-3D781556036A}" type="presParOf" srcId="{F95BB50C-DF53-4C20-878C-8AAD465883DB}" destId="{9674F571-BF28-4F25-B983-CA559B74237E}" srcOrd="4" destOrd="0" presId="urn:microsoft.com/office/officeart/2018/2/layout/IconCircleList"/>
    <dgm:cxn modelId="{F2ADAA1E-C049-41B3-937B-77507DB436A6}" type="presParOf" srcId="{9674F571-BF28-4F25-B983-CA559B74237E}" destId="{B41411AF-8448-4CC7-83B9-97BFC6603BBF}" srcOrd="0" destOrd="0" presId="urn:microsoft.com/office/officeart/2018/2/layout/IconCircleList"/>
    <dgm:cxn modelId="{08F91A53-A04B-4E9E-8654-DE69EB6B4016}" type="presParOf" srcId="{9674F571-BF28-4F25-B983-CA559B74237E}" destId="{3E9DC039-5FC6-446A-AB9F-90B34286028C}" srcOrd="1" destOrd="0" presId="urn:microsoft.com/office/officeart/2018/2/layout/IconCircleList"/>
    <dgm:cxn modelId="{C737788C-06B8-4EE3-8E1C-33BA14D0D843}" type="presParOf" srcId="{9674F571-BF28-4F25-B983-CA559B74237E}" destId="{0D4654B0-F33E-4E11-9C79-B36C996DDA2B}" srcOrd="2" destOrd="0" presId="urn:microsoft.com/office/officeart/2018/2/layout/IconCircleList"/>
    <dgm:cxn modelId="{456D7357-BCE1-4960-9A37-4F343842B67A}" type="presParOf" srcId="{9674F571-BF28-4F25-B983-CA559B74237E}" destId="{A031952B-FC0D-4BDB-9A1C-1B91CEB95834}" srcOrd="3" destOrd="0" presId="urn:microsoft.com/office/officeart/2018/2/layout/IconCircleList"/>
    <dgm:cxn modelId="{0B9532A1-8175-47AF-95F4-B2F4110835B3}" type="presParOf" srcId="{F95BB50C-DF53-4C20-878C-8AAD465883DB}" destId="{0A78AB67-8BD6-45C6-ABB8-B6FC70D8B10F}" srcOrd="5" destOrd="0" presId="urn:microsoft.com/office/officeart/2018/2/layout/IconCircleList"/>
    <dgm:cxn modelId="{A4CAE657-8E96-41EE-93D1-1BF5D160A4C8}" type="presParOf" srcId="{F95BB50C-DF53-4C20-878C-8AAD465883DB}" destId="{46FB60C5-ED23-4115-9AC2-1407AF706362}" srcOrd="6" destOrd="0" presId="urn:microsoft.com/office/officeart/2018/2/layout/IconCircleList"/>
    <dgm:cxn modelId="{4181B547-799C-41D9-9768-07A2D4449D34}" type="presParOf" srcId="{46FB60C5-ED23-4115-9AC2-1407AF706362}" destId="{2F4D5BB5-8747-4EF4-9C03-9A81231A72D4}" srcOrd="0" destOrd="0" presId="urn:microsoft.com/office/officeart/2018/2/layout/IconCircleList"/>
    <dgm:cxn modelId="{EFF9BD4E-90A1-4718-8B6B-207AABBF92AA}" type="presParOf" srcId="{46FB60C5-ED23-4115-9AC2-1407AF706362}" destId="{45ED5849-46B9-45F1-9B8F-F18A2898F579}" srcOrd="1" destOrd="0" presId="urn:microsoft.com/office/officeart/2018/2/layout/IconCircleList"/>
    <dgm:cxn modelId="{B72B7488-C418-4649-8B70-6F404300D400}" type="presParOf" srcId="{46FB60C5-ED23-4115-9AC2-1407AF706362}" destId="{44510921-3908-4DF6-B487-4E26E02D47D5}" srcOrd="2" destOrd="0" presId="urn:microsoft.com/office/officeart/2018/2/layout/IconCircleList"/>
    <dgm:cxn modelId="{EDB2D5C0-48A0-4467-BF2C-3B63C40ABE93}" type="presParOf" srcId="{46FB60C5-ED23-4115-9AC2-1407AF706362}" destId="{82CA2830-B61F-4DDD-99BE-D8CC5E4F4893}" srcOrd="3" destOrd="0" presId="urn:microsoft.com/office/officeart/2018/2/layout/IconCircleList"/>
    <dgm:cxn modelId="{957D2D24-2A74-4710-B32A-CC45106BAA42}" type="presParOf" srcId="{F95BB50C-DF53-4C20-878C-8AAD465883DB}" destId="{D9560BB2-18F4-4C55-8748-90D9D3202271}" srcOrd="7" destOrd="0" presId="urn:microsoft.com/office/officeart/2018/2/layout/IconCircleList"/>
    <dgm:cxn modelId="{8E54709A-E7DC-4BD7-BDA5-5C29290521D2}" type="presParOf" srcId="{F95BB50C-DF53-4C20-878C-8AAD465883DB}" destId="{59007467-5A9A-4626-98FE-24875191D002}" srcOrd="8" destOrd="0" presId="urn:microsoft.com/office/officeart/2018/2/layout/IconCircleList"/>
    <dgm:cxn modelId="{CAD700DF-5A09-4FAC-A4BD-47229C9B2089}" type="presParOf" srcId="{59007467-5A9A-4626-98FE-24875191D002}" destId="{C13C8739-4164-4902-BBE5-12FB53AFC45C}" srcOrd="0" destOrd="0" presId="urn:microsoft.com/office/officeart/2018/2/layout/IconCircleList"/>
    <dgm:cxn modelId="{08F82AFD-4DB3-471C-BC0A-370EF412F753}" type="presParOf" srcId="{59007467-5A9A-4626-98FE-24875191D002}" destId="{79F5E1FC-A3F4-46EA-A3B9-618BB2959BF1}" srcOrd="1" destOrd="0" presId="urn:microsoft.com/office/officeart/2018/2/layout/IconCircleList"/>
    <dgm:cxn modelId="{47705F0A-0A23-4DDA-A012-AA3C6307385E}" type="presParOf" srcId="{59007467-5A9A-4626-98FE-24875191D002}" destId="{30DA7FC8-051D-4E3B-B86D-A072B3F8562B}" srcOrd="2" destOrd="0" presId="urn:microsoft.com/office/officeart/2018/2/layout/IconCircleList"/>
    <dgm:cxn modelId="{BDBCBBA5-D44D-409F-9DFC-037FB2DCBE9F}" type="presParOf" srcId="{59007467-5A9A-4626-98FE-24875191D002}" destId="{48EA7156-D5D1-4D0A-BE08-621154A8842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CF7F11-DB73-48B6-8FCC-5D4EF389A298}" type="doc">
      <dgm:prSet loTypeId="urn:microsoft.com/office/officeart/2005/8/layout/orgChart1" loCatId="hierarchy" qsTypeId="urn:microsoft.com/office/officeart/2005/8/quickstyle/simple1" qsCatId="simple" csTypeId="urn:microsoft.com/office/officeart/2005/8/colors/accent0_3" csCatId="mainScheme"/>
      <dgm:spPr/>
      <dgm:t>
        <a:bodyPr/>
        <a:lstStyle/>
        <a:p>
          <a:endParaRPr lang="en-US"/>
        </a:p>
      </dgm:t>
    </dgm:pt>
    <dgm:pt modelId="{5B3B4685-93AE-40FC-A9D9-7DACD610A42A}">
      <dgm:prSet/>
      <dgm:spPr/>
      <dgm:t>
        <a:bodyPr/>
        <a:lstStyle/>
        <a:p>
          <a:r>
            <a:rPr lang="en-GB"/>
            <a:t>My role:</a:t>
          </a:r>
          <a:endParaRPr lang="en-US"/>
        </a:p>
      </dgm:t>
    </dgm:pt>
    <dgm:pt modelId="{7D73A55B-6993-4D72-B1B3-A8E580F9473B}" type="parTrans" cxnId="{C651FB97-0948-4E18-84F4-977513D739CF}">
      <dgm:prSet/>
      <dgm:spPr/>
      <dgm:t>
        <a:bodyPr/>
        <a:lstStyle/>
        <a:p>
          <a:endParaRPr lang="en-US"/>
        </a:p>
      </dgm:t>
    </dgm:pt>
    <dgm:pt modelId="{28CF7C06-A1A7-420A-9476-98ECF2BFA2F8}" type="sibTrans" cxnId="{C651FB97-0948-4E18-84F4-977513D739CF}">
      <dgm:prSet/>
      <dgm:spPr/>
      <dgm:t>
        <a:bodyPr/>
        <a:lstStyle/>
        <a:p>
          <a:endParaRPr lang="en-US"/>
        </a:p>
      </dgm:t>
    </dgm:pt>
    <dgm:pt modelId="{43D23A72-BA63-4E91-B04C-42C6E3874145}">
      <dgm:prSet/>
      <dgm:spPr/>
      <dgm:t>
        <a:bodyPr/>
        <a:lstStyle/>
        <a:p>
          <a:r>
            <a:rPr lang="en-GB"/>
            <a:t>Research relevant materials</a:t>
          </a:r>
          <a:endParaRPr lang="en-US"/>
        </a:p>
      </dgm:t>
    </dgm:pt>
    <dgm:pt modelId="{59B23CCF-8A1C-4519-A22E-34C3BCED9850}" type="parTrans" cxnId="{8F0B267E-E0C1-471B-87E3-4C83DF13B09D}">
      <dgm:prSet/>
      <dgm:spPr/>
      <dgm:t>
        <a:bodyPr/>
        <a:lstStyle/>
        <a:p>
          <a:endParaRPr lang="en-US"/>
        </a:p>
      </dgm:t>
    </dgm:pt>
    <dgm:pt modelId="{0C419346-AD5E-42CB-9F95-1378186BA45E}" type="sibTrans" cxnId="{8F0B267E-E0C1-471B-87E3-4C83DF13B09D}">
      <dgm:prSet/>
      <dgm:spPr/>
      <dgm:t>
        <a:bodyPr/>
        <a:lstStyle/>
        <a:p>
          <a:endParaRPr lang="en-US"/>
        </a:p>
      </dgm:t>
    </dgm:pt>
    <dgm:pt modelId="{4C24D37F-D13C-48E9-B612-2B97BE91B781}">
      <dgm:prSet/>
      <dgm:spPr/>
      <dgm:t>
        <a:bodyPr/>
        <a:lstStyle/>
        <a:p>
          <a:r>
            <a:rPr lang="en-GB"/>
            <a:t>Explain material choice </a:t>
          </a:r>
          <a:endParaRPr lang="en-US"/>
        </a:p>
      </dgm:t>
    </dgm:pt>
    <dgm:pt modelId="{7D9FE86D-D4E6-4CCF-A33D-C139C5E118DA}" type="parTrans" cxnId="{9B9A9AC2-9B74-4010-A47B-C69084F11C96}">
      <dgm:prSet/>
      <dgm:spPr/>
      <dgm:t>
        <a:bodyPr/>
        <a:lstStyle/>
        <a:p>
          <a:endParaRPr lang="en-US"/>
        </a:p>
      </dgm:t>
    </dgm:pt>
    <dgm:pt modelId="{104ACFFF-2C7B-48F4-A67D-0F97C5044DEE}" type="sibTrans" cxnId="{9B9A9AC2-9B74-4010-A47B-C69084F11C96}">
      <dgm:prSet/>
      <dgm:spPr/>
      <dgm:t>
        <a:bodyPr/>
        <a:lstStyle/>
        <a:p>
          <a:endParaRPr lang="en-US"/>
        </a:p>
      </dgm:t>
    </dgm:pt>
    <dgm:pt modelId="{5CBE4741-B01B-400D-9075-EDBA53929619}">
      <dgm:prSet/>
      <dgm:spPr/>
      <dgm:t>
        <a:bodyPr/>
        <a:lstStyle/>
        <a:p>
          <a:r>
            <a:rPr lang="en-GB"/>
            <a:t>Consider engineering factors </a:t>
          </a:r>
          <a:endParaRPr lang="en-US"/>
        </a:p>
      </dgm:t>
    </dgm:pt>
    <dgm:pt modelId="{1C221D47-B01A-4279-9AD5-D2250ECDF357}" type="parTrans" cxnId="{CECC42E7-1946-4261-9B03-9AB76F4C8FED}">
      <dgm:prSet/>
      <dgm:spPr/>
      <dgm:t>
        <a:bodyPr/>
        <a:lstStyle/>
        <a:p>
          <a:endParaRPr lang="en-US"/>
        </a:p>
      </dgm:t>
    </dgm:pt>
    <dgm:pt modelId="{A403793C-A347-4A3E-A716-0C2F28258225}" type="sibTrans" cxnId="{CECC42E7-1946-4261-9B03-9AB76F4C8FED}">
      <dgm:prSet/>
      <dgm:spPr/>
      <dgm:t>
        <a:bodyPr/>
        <a:lstStyle/>
        <a:p>
          <a:endParaRPr lang="en-US"/>
        </a:p>
      </dgm:t>
    </dgm:pt>
    <dgm:pt modelId="{D83FF639-BE5B-4D79-A30E-E8079513FBAB}" type="pres">
      <dgm:prSet presAssocID="{92CF7F11-DB73-48B6-8FCC-5D4EF389A298}" presName="hierChild1" presStyleCnt="0">
        <dgm:presLayoutVars>
          <dgm:orgChart val="1"/>
          <dgm:chPref val="1"/>
          <dgm:dir/>
          <dgm:animOne val="branch"/>
          <dgm:animLvl val="lvl"/>
          <dgm:resizeHandles/>
        </dgm:presLayoutVars>
      </dgm:prSet>
      <dgm:spPr/>
    </dgm:pt>
    <dgm:pt modelId="{DFC4171F-D265-43C7-9ECE-CD5FC1ADE423}" type="pres">
      <dgm:prSet presAssocID="{5B3B4685-93AE-40FC-A9D9-7DACD610A42A}" presName="hierRoot1" presStyleCnt="0">
        <dgm:presLayoutVars>
          <dgm:hierBranch val="init"/>
        </dgm:presLayoutVars>
      </dgm:prSet>
      <dgm:spPr/>
    </dgm:pt>
    <dgm:pt modelId="{DB66E714-A425-4CFD-8876-B477C9C04CC6}" type="pres">
      <dgm:prSet presAssocID="{5B3B4685-93AE-40FC-A9D9-7DACD610A42A}" presName="rootComposite1" presStyleCnt="0"/>
      <dgm:spPr/>
    </dgm:pt>
    <dgm:pt modelId="{87A973F2-314E-48C7-AECF-96EB9904EDB9}" type="pres">
      <dgm:prSet presAssocID="{5B3B4685-93AE-40FC-A9D9-7DACD610A42A}" presName="rootText1" presStyleLbl="node0" presStyleIdx="0" presStyleCnt="4">
        <dgm:presLayoutVars>
          <dgm:chPref val="3"/>
        </dgm:presLayoutVars>
      </dgm:prSet>
      <dgm:spPr/>
    </dgm:pt>
    <dgm:pt modelId="{8B5F6AE7-19A6-482D-9BAC-69BF3D3F2C99}" type="pres">
      <dgm:prSet presAssocID="{5B3B4685-93AE-40FC-A9D9-7DACD610A42A}" presName="rootConnector1" presStyleLbl="node1" presStyleIdx="0" presStyleCnt="0"/>
      <dgm:spPr/>
    </dgm:pt>
    <dgm:pt modelId="{70A33C66-4BF1-490F-BBA8-402A819D2ECA}" type="pres">
      <dgm:prSet presAssocID="{5B3B4685-93AE-40FC-A9D9-7DACD610A42A}" presName="hierChild2" presStyleCnt="0"/>
      <dgm:spPr/>
    </dgm:pt>
    <dgm:pt modelId="{580DBDEB-B803-4BE2-9A8B-BD8BC98A2727}" type="pres">
      <dgm:prSet presAssocID="{5B3B4685-93AE-40FC-A9D9-7DACD610A42A}" presName="hierChild3" presStyleCnt="0"/>
      <dgm:spPr/>
    </dgm:pt>
    <dgm:pt modelId="{5576E03F-2EBE-4250-9721-B5AF696B4B88}" type="pres">
      <dgm:prSet presAssocID="{43D23A72-BA63-4E91-B04C-42C6E3874145}" presName="hierRoot1" presStyleCnt="0">
        <dgm:presLayoutVars>
          <dgm:hierBranch val="init"/>
        </dgm:presLayoutVars>
      </dgm:prSet>
      <dgm:spPr/>
    </dgm:pt>
    <dgm:pt modelId="{07AE81D9-94D4-46D1-ADB3-AAD0B71887EC}" type="pres">
      <dgm:prSet presAssocID="{43D23A72-BA63-4E91-B04C-42C6E3874145}" presName="rootComposite1" presStyleCnt="0"/>
      <dgm:spPr/>
    </dgm:pt>
    <dgm:pt modelId="{199BBD19-3496-4A2C-B6B4-DFAC6D7B1C3D}" type="pres">
      <dgm:prSet presAssocID="{43D23A72-BA63-4E91-B04C-42C6E3874145}" presName="rootText1" presStyleLbl="node0" presStyleIdx="1" presStyleCnt="4">
        <dgm:presLayoutVars>
          <dgm:chPref val="3"/>
        </dgm:presLayoutVars>
      </dgm:prSet>
      <dgm:spPr/>
    </dgm:pt>
    <dgm:pt modelId="{A57FCCB4-BF6E-4587-8670-685D2437F9BC}" type="pres">
      <dgm:prSet presAssocID="{43D23A72-BA63-4E91-B04C-42C6E3874145}" presName="rootConnector1" presStyleLbl="node1" presStyleIdx="0" presStyleCnt="0"/>
      <dgm:spPr/>
    </dgm:pt>
    <dgm:pt modelId="{E8AE578E-FA56-48A5-B882-BA1FBFFD2B3B}" type="pres">
      <dgm:prSet presAssocID="{43D23A72-BA63-4E91-B04C-42C6E3874145}" presName="hierChild2" presStyleCnt="0"/>
      <dgm:spPr/>
    </dgm:pt>
    <dgm:pt modelId="{97B61C75-8425-4CCE-B7D1-15D8DA6521F6}" type="pres">
      <dgm:prSet presAssocID="{43D23A72-BA63-4E91-B04C-42C6E3874145}" presName="hierChild3" presStyleCnt="0"/>
      <dgm:spPr/>
    </dgm:pt>
    <dgm:pt modelId="{845BB86C-3099-4346-9163-E87D334886D4}" type="pres">
      <dgm:prSet presAssocID="{4C24D37F-D13C-48E9-B612-2B97BE91B781}" presName="hierRoot1" presStyleCnt="0">
        <dgm:presLayoutVars>
          <dgm:hierBranch val="init"/>
        </dgm:presLayoutVars>
      </dgm:prSet>
      <dgm:spPr/>
    </dgm:pt>
    <dgm:pt modelId="{6D9C0D0D-7053-423D-962D-58EC31FC9959}" type="pres">
      <dgm:prSet presAssocID="{4C24D37F-D13C-48E9-B612-2B97BE91B781}" presName="rootComposite1" presStyleCnt="0"/>
      <dgm:spPr/>
    </dgm:pt>
    <dgm:pt modelId="{A5E63217-BCDD-40F3-A779-E72D9484D84D}" type="pres">
      <dgm:prSet presAssocID="{4C24D37F-D13C-48E9-B612-2B97BE91B781}" presName="rootText1" presStyleLbl="node0" presStyleIdx="2" presStyleCnt="4">
        <dgm:presLayoutVars>
          <dgm:chPref val="3"/>
        </dgm:presLayoutVars>
      </dgm:prSet>
      <dgm:spPr/>
    </dgm:pt>
    <dgm:pt modelId="{82E56AFA-A225-4C27-9EF5-7D81A3C3E7CF}" type="pres">
      <dgm:prSet presAssocID="{4C24D37F-D13C-48E9-B612-2B97BE91B781}" presName="rootConnector1" presStyleLbl="node1" presStyleIdx="0" presStyleCnt="0"/>
      <dgm:spPr/>
    </dgm:pt>
    <dgm:pt modelId="{0CDAF238-C1E1-44CC-867C-32052291D64E}" type="pres">
      <dgm:prSet presAssocID="{4C24D37F-D13C-48E9-B612-2B97BE91B781}" presName="hierChild2" presStyleCnt="0"/>
      <dgm:spPr/>
    </dgm:pt>
    <dgm:pt modelId="{352EAB47-5FEC-4EA3-84EB-5E42036877C1}" type="pres">
      <dgm:prSet presAssocID="{4C24D37F-D13C-48E9-B612-2B97BE91B781}" presName="hierChild3" presStyleCnt="0"/>
      <dgm:spPr/>
    </dgm:pt>
    <dgm:pt modelId="{3730A606-3D9D-47F3-BE4B-E422942380D0}" type="pres">
      <dgm:prSet presAssocID="{5CBE4741-B01B-400D-9075-EDBA53929619}" presName="hierRoot1" presStyleCnt="0">
        <dgm:presLayoutVars>
          <dgm:hierBranch val="init"/>
        </dgm:presLayoutVars>
      </dgm:prSet>
      <dgm:spPr/>
    </dgm:pt>
    <dgm:pt modelId="{D6B863D7-DD84-4FBA-A23B-61E10AC2759C}" type="pres">
      <dgm:prSet presAssocID="{5CBE4741-B01B-400D-9075-EDBA53929619}" presName="rootComposite1" presStyleCnt="0"/>
      <dgm:spPr/>
    </dgm:pt>
    <dgm:pt modelId="{3654E5E7-AEB2-4B13-ABB7-67E3EE289006}" type="pres">
      <dgm:prSet presAssocID="{5CBE4741-B01B-400D-9075-EDBA53929619}" presName="rootText1" presStyleLbl="node0" presStyleIdx="3" presStyleCnt="4">
        <dgm:presLayoutVars>
          <dgm:chPref val="3"/>
        </dgm:presLayoutVars>
      </dgm:prSet>
      <dgm:spPr/>
    </dgm:pt>
    <dgm:pt modelId="{7B997428-6FF9-4C0C-BA6C-67F49708F913}" type="pres">
      <dgm:prSet presAssocID="{5CBE4741-B01B-400D-9075-EDBA53929619}" presName="rootConnector1" presStyleLbl="node1" presStyleIdx="0" presStyleCnt="0"/>
      <dgm:spPr/>
    </dgm:pt>
    <dgm:pt modelId="{9EFD7B57-20D9-47C6-9B9A-270E0148847E}" type="pres">
      <dgm:prSet presAssocID="{5CBE4741-B01B-400D-9075-EDBA53929619}" presName="hierChild2" presStyleCnt="0"/>
      <dgm:spPr/>
    </dgm:pt>
    <dgm:pt modelId="{09367476-AC47-419A-AD68-0EC18B87998D}" type="pres">
      <dgm:prSet presAssocID="{5CBE4741-B01B-400D-9075-EDBA53929619}" presName="hierChild3" presStyleCnt="0"/>
      <dgm:spPr/>
    </dgm:pt>
  </dgm:ptLst>
  <dgm:cxnLst>
    <dgm:cxn modelId="{89F3E279-4044-41D4-8D8A-F6F75CF120F3}" type="presOf" srcId="{4C24D37F-D13C-48E9-B612-2B97BE91B781}" destId="{82E56AFA-A225-4C27-9EF5-7D81A3C3E7CF}" srcOrd="1" destOrd="0" presId="urn:microsoft.com/office/officeart/2005/8/layout/orgChart1"/>
    <dgm:cxn modelId="{8F0B267E-E0C1-471B-87E3-4C83DF13B09D}" srcId="{92CF7F11-DB73-48B6-8FCC-5D4EF389A298}" destId="{43D23A72-BA63-4E91-B04C-42C6E3874145}" srcOrd="1" destOrd="0" parTransId="{59B23CCF-8A1C-4519-A22E-34C3BCED9850}" sibTransId="{0C419346-AD5E-42CB-9F95-1378186BA45E}"/>
    <dgm:cxn modelId="{50D06583-AD31-485A-B1A7-244AB1039A0A}" type="presOf" srcId="{5B3B4685-93AE-40FC-A9D9-7DACD610A42A}" destId="{87A973F2-314E-48C7-AECF-96EB9904EDB9}" srcOrd="0" destOrd="0" presId="urn:microsoft.com/office/officeart/2005/8/layout/orgChart1"/>
    <dgm:cxn modelId="{C651FB97-0948-4E18-84F4-977513D739CF}" srcId="{92CF7F11-DB73-48B6-8FCC-5D4EF389A298}" destId="{5B3B4685-93AE-40FC-A9D9-7DACD610A42A}" srcOrd="0" destOrd="0" parTransId="{7D73A55B-6993-4D72-B1B3-A8E580F9473B}" sibTransId="{28CF7C06-A1A7-420A-9476-98ECF2BFA2F8}"/>
    <dgm:cxn modelId="{ED8870A1-6B62-48BA-94F5-D72962F27444}" type="presOf" srcId="{5B3B4685-93AE-40FC-A9D9-7DACD610A42A}" destId="{8B5F6AE7-19A6-482D-9BAC-69BF3D3F2C99}" srcOrd="1" destOrd="0" presId="urn:microsoft.com/office/officeart/2005/8/layout/orgChart1"/>
    <dgm:cxn modelId="{9B9A9AC2-9B74-4010-A47B-C69084F11C96}" srcId="{92CF7F11-DB73-48B6-8FCC-5D4EF389A298}" destId="{4C24D37F-D13C-48E9-B612-2B97BE91B781}" srcOrd="2" destOrd="0" parTransId="{7D9FE86D-D4E6-4CCF-A33D-C139C5E118DA}" sibTransId="{104ACFFF-2C7B-48F4-A67D-0F97C5044DEE}"/>
    <dgm:cxn modelId="{12AD3CC6-7A80-45E9-99A0-52BBA4C281AF}" type="presOf" srcId="{4C24D37F-D13C-48E9-B612-2B97BE91B781}" destId="{A5E63217-BCDD-40F3-A779-E72D9484D84D}" srcOrd="0" destOrd="0" presId="urn:microsoft.com/office/officeart/2005/8/layout/orgChart1"/>
    <dgm:cxn modelId="{6A4DAECC-46F1-49A3-B521-CCAC73BEFA9E}" type="presOf" srcId="{5CBE4741-B01B-400D-9075-EDBA53929619}" destId="{7B997428-6FF9-4C0C-BA6C-67F49708F913}" srcOrd="1" destOrd="0" presId="urn:microsoft.com/office/officeart/2005/8/layout/orgChart1"/>
    <dgm:cxn modelId="{172BB1CD-A724-41C9-80CF-811D33607900}" type="presOf" srcId="{92CF7F11-DB73-48B6-8FCC-5D4EF389A298}" destId="{D83FF639-BE5B-4D79-A30E-E8079513FBAB}" srcOrd="0" destOrd="0" presId="urn:microsoft.com/office/officeart/2005/8/layout/orgChart1"/>
    <dgm:cxn modelId="{E949B0DF-D5F7-4213-8F54-34E4D6410E1A}" type="presOf" srcId="{43D23A72-BA63-4E91-B04C-42C6E3874145}" destId="{A57FCCB4-BF6E-4587-8670-685D2437F9BC}" srcOrd="1" destOrd="0" presId="urn:microsoft.com/office/officeart/2005/8/layout/orgChart1"/>
    <dgm:cxn modelId="{CECC42E7-1946-4261-9B03-9AB76F4C8FED}" srcId="{92CF7F11-DB73-48B6-8FCC-5D4EF389A298}" destId="{5CBE4741-B01B-400D-9075-EDBA53929619}" srcOrd="3" destOrd="0" parTransId="{1C221D47-B01A-4279-9AD5-D2250ECDF357}" sibTransId="{A403793C-A347-4A3E-A716-0C2F28258225}"/>
    <dgm:cxn modelId="{E5E0CEEA-0606-469C-A637-1A096CB4ADCC}" type="presOf" srcId="{43D23A72-BA63-4E91-B04C-42C6E3874145}" destId="{199BBD19-3496-4A2C-B6B4-DFAC6D7B1C3D}" srcOrd="0" destOrd="0" presId="urn:microsoft.com/office/officeart/2005/8/layout/orgChart1"/>
    <dgm:cxn modelId="{67ED65F0-DA4A-4FF8-98D0-D063D6C88CBD}" type="presOf" srcId="{5CBE4741-B01B-400D-9075-EDBA53929619}" destId="{3654E5E7-AEB2-4B13-ABB7-67E3EE289006}" srcOrd="0" destOrd="0" presId="urn:microsoft.com/office/officeart/2005/8/layout/orgChart1"/>
    <dgm:cxn modelId="{FA8DFD98-98A2-4D40-9435-8DA80124AA09}" type="presParOf" srcId="{D83FF639-BE5B-4D79-A30E-E8079513FBAB}" destId="{DFC4171F-D265-43C7-9ECE-CD5FC1ADE423}" srcOrd="0" destOrd="0" presId="urn:microsoft.com/office/officeart/2005/8/layout/orgChart1"/>
    <dgm:cxn modelId="{6D51C061-9FA6-4590-B7BF-00E9AFE42794}" type="presParOf" srcId="{DFC4171F-D265-43C7-9ECE-CD5FC1ADE423}" destId="{DB66E714-A425-4CFD-8876-B477C9C04CC6}" srcOrd="0" destOrd="0" presId="urn:microsoft.com/office/officeart/2005/8/layout/orgChart1"/>
    <dgm:cxn modelId="{365C06B2-A952-4256-8B09-F2DA257E0719}" type="presParOf" srcId="{DB66E714-A425-4CFD-8876-B477C9C04CC6}" destId="{87A973F2-314E-48C7-AECF-96EB9904EDB9}" srcOrd="0" destOrd="0" presId="urn:microsoft.com/office/officeart/2005/8/layout/orgChart1"/>
    <dgm:cxn modelId="{C4F6AB15-C96C-4E3C-9ACB-A0AC10AA4ADB}" type="presParOf" srcId="{DB66E714-A425-4CFD-8876-B477C9C04CC6}" destId="{8B5F6AE7-19A6-482D-9BAC-69BF3D3F2C99}" srcOrd="1" destOrd="0" presId="urn:microsoft.com/office/officeart/2005/8/layout/orgChart1"/>
    <dgm:cxn modelId="{6966EA56-5262-474B-A62C-E3B251AC4692}" type="presParOf" srcId="{DFC4171F-D265-43C7-9ECE-CD5FC1ADE423}" destId="{70A33C66-4BF1-490F-BBA8-402A819D2ECA}" srcOrd="1" destOrd="0" presId="urn:microsoft.com/office/officeart/2005/8/layout/orgChart1"/>
    <dgm:cxn modelId="{0C374A44-4589-4CE7-B4AE-64A0F6E2AB23}" type="presParOf" srcId="{DFC4171F-D265-43C7-9ECE-CD5FC1ADE423}" destId="{580DBDEB-B803-4BE2-9A8B-BD8BC98A2727}" srcOrd="2" destOrd="0" presId="urn:microsoft.com/office/officeart/2005/8/layout/orgChart1"/>
    <dgm:cxn modelId="{CB4C5D1C-423C-41AB-B8BD-A7E735A09E0D}" type="presParOf" srcId="{D83FF639-BE5B-4D79-A30E-E8079513FBAB}" destId="{5576E03F-2EBE-4250-9721-B5AF696B4B88}" srcOrd="1" destOrd="0" presId="urn:microsoft.com/office/officeart/2005/8/layout/orgChart1"/>
    <dgm:cxn modelId="{210702F2-D6C5-4E34-8C30-39D8A659A78A}" type="presParOf" srcId="{5576E03F-2EBE-4250-9721-B5AF696B4B88}" destId="{07AE81D9-94D4-46D1-ADB3-AAD0B71887EC}" srcOrd="0" destOrd="0" presId="urn:microsoft.com/office/officeart/2005/8/layout/orgChart1"/>
    <dgm:cxn modelId="{D8ACB783-C7F8-4DE6-813F-244DCCEB53E6}" type="presParOf" srcId="{07AE81D9-94D4-46D1-ADB3-AAD0B71887EC}" destId="{199BBD19-3496-4A2C-B6B4-DFAC6D7B1C3D}" srcOrd="0" destOrd="0" presId="urn:microsoft.com/office/officeart/2005/8/layout/orgChart1"/>
    <dgm:cxn modelId="{C0F0589C-BAF5-4EB8-8096-9E9519F0E427}" type="presParOf" srcId="{07AE81D9-94D4-46D1-ADB3-AAD0B71887EC}" destId="{A57FCCB4-BF6E-4587-8670-685D2437F9BC}" srcOrd="1" destOrd="0" presId="urn:microsoft.com/office/officeart/2005/8/layout/orgChart1"/>
    <dgm:cxn modelId="{644452A2-377B-401E-A6A3-D173F82A4378}" type="presParOf" srcId="{5576E03F-2EBE-4250-9721-B5AF696B4B88}" destId="{E8AE578E-FA56-48A5-B882-BA1FBFFD2B3B}" srcOrd="1" destOrd="0" presId="urn:microsoft.com/office/officeart/2005/8/layout/orgChart1"/>
    <dgm:cxn modelId="{DF9A3C2A-2C67-4140-A7D3-CA76867E812B}" type="presParOf" srcId="{5576E03F-2EBE-4250-9721-B5AF696B4B88}" destId="{97B61C75-8425-4CCE-B7D1-15D8DA6521F6}" srcOrd="2" destOrd="0" presId="urn:microsoft.com/office/officeart/2005/8/layout/orgChart1"/>
    <dgm:cxn modelId="{F2DDDC47-A416-49D1-A090-DC3FD45754D4}" type="presParOf" srcId="{D83FF639-BE5B-4D79-A30E-E8079513FBAB}" destId="{845BB86C-3099-4346-9163-E87D334886D4}" srcOrd="2" destOrd="0" presId="urn:microsoft.com/office/officeart/2005/8/layout/orgChart1"/>
    <dgm:cxn modelId="{361F333E-B204-4603-B9EA-D4AA229FC6A2}" type="presParOf" srcId="{845BB86C-3099-4346-9163-E87D334886D4}" destId="{6D9C0D0D-7053-423D-962D-58EC31FC9959}" srcOrd="0" destOrd="0" presId="urn:microsoft.com/office/officeart/2005/8/layout/orgChart1"/>
    <dgm:cxn modelId="{7D1EE73F-A8FB-4C41-A777-F344ED926F9D}" type="presParOf" srcId="{6D9C0D0D-7053-423D-962D-58EC31FC9959}" destId="{A5E63217-BCDD-40F3-A779-E72D9484D84D}" srcOrd="0" destOrd="0" presId="urn:microsoft.com/office/officeart/2005/8/layout/orgChart1"/>
    <dgm:cxn modelId="{C613F6E4-3CCF-4561-96D2-402AD32E88FD}" type="presParOf" srcId="{6D9C0D0D-7053-423D-962D-58EC31FC9959}" destId="{82E56AFA-A225-4C27-9EF5-7D81A3C3E7CF}" srcOrd="1" destOrd="0" presId="urn:microsoft.com/office/officeart/2005/8/layout/orgChart1"/>
    <dgm:cxn modelId="{30A99A3B-2480-426E-ABBE-F65FCF7C9B89}" type="presParOf" srcId="{845BB86C-3099-4346-9163-E87D334886D4}" destId="{0CDAF238-C1E1-44CC-867C-32052291D64E}" srcOrd="1" destOrd="0" presId="urn:microsoft.com/office/officeart/2005/8/layout/orgChart1"/>
    <dgm:cxn modelId="{C44F041A-B945-461D-B391-3FBB44ADE0DF}" type="presParOf" srcId="{845BB86C-3099-4346-9163-E87D334886D4}" destId="{352EAB47-5FEC-4EA3-84EB-5E42036877C1}" srcOrd="2" destOrd="0" presId="urn:microsoft.com/office/officeart/2005/8/layout/orgChart1"/>
    <dgm:cxn modelId="{83239610-F258-429D-857E-DFFB5FB99DFD}" type="presParOf" srcId="{D83FF639-BE5B-4D79-A30E-E8079513FBAB}" destId="{3730A606-3D9D-47F3-BE4B-E422942380D0}" srcOrd="3" destOrd="0" presId="urn:microsoft.com/office/officeart/2005/8/layout/orgChart1"/>
    <dgm:cxn modelId="{68055989-E4B3-41A0-9FAE-2FDDD89DCBC3}" type="presParOf" srcId="{3730A606-3D9D-47F3-BE4B-E422942380D0}" destId="{D6B863D7-DD84-4FBA-A23B-61E10AC2759C}" srcOrd="0" destOrd="0" presId="urn:microsoft.com/office/officeart/2005/8/layout/orgChart1"/>
    <dgm:cxn modelId="{D7DB5F96-9D5D-417B-9D49-1816EFC51C96}" type="presParOf" srcId="{D6B863D7-DD84-4FBA-A23B-61E10AC2759C}" destId="{3654E5E7-AEB2-4B13-ABB7-67E3EE289006}" srcOrd="0" destOrd="0" presId="urn:microsoft.com/office/officeart/2005/8/layout/orgChart1"/>
    <dgm:cxn modelId="{DFB425B0-0270-4EF2-8694-4178E367B971}" type="presParOf" srcId="{D6B863D7-DD84-4FBA-A23B-61E10AC2759C}" destId="{7B997428-6FF9-4C0C-BA6C-67F49708F913}" srcOrd="1" destOrd="0" presId="urn:microsoft.com/office/officeart/2005/8/layout/orgChart1"/>
    <dgm:cxn modelId="{D5CFCE24-6CAA-43BE-AE71-E78EF5D8532B}" type="presParOf" srcId="{3730A606-3D9D-47F3-BE4B-E422942380D0}" destId="{9EFD7B57-20D9-47C6-9B9A-270E0148847E}" srcOrd="1" destOrd="0" presId="urn:microsoft.com/office/officeart/2005/8/layout/orgChart1"/>
    <dgm:cxn modelId="{C5B88C8A-E2B0-4958-8D12-16C9D83F2BC0}" type="presParOf" srcId="{3730A606-3D9D-47F3-BE4B-E422942380D0}" destId="{09367476-AC47-419A-AD68-0EC18B87998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6C3E64-75BD-4685-BAB4-9B982E126765}" type="doc">
      <dgm:prSet loTypeId="urn:microsoft.com/office/officeart/2005/8/layout/default" loCatId="list" qsTypeId="urn:microsoft.com/office/officeart/2005/8/quickstyle/simple5" qsCatId="simple" csTypeId="urn:microsoft.com/office/officeart/2005/8/colors/accent3_2" csCatId="accent3"/>
      <dgm:spPr/>
      <dgm:t>
        <a:bodyPr/>
        <a:lstStyle/>
        <a:p>
          <a:endParaRPr lang="en-US"/>
        </a:p>
      </dgm:t>
    </dgm:pt>
    <dgm:pt modelId="{DD1FE86B-E08E-4DF0-B4D6-E77D58FFDF0A}">
      <dgm:prSet/>
      <dgm:spPr/>
      <dgm:t>
        <a:bodyPr/>
        <a:lstStyle/>
        <a:p>
          <a:r>
            <a:rPr lang="en-GB"/>
            <a:t>Solar irradiance</a:t>
          </a:r>
          <a:endParaRPr lang="en-US"/>
        </a:p>
      </dgm:t>
    </dgm:pt>
    <dgm:pt modelId="{66372578-815D-448F-8296-577C19A1F72E}" type="parTrans" cxnId="{1D6B3A2C-8F4D-49CD-96AD-7B07C77754E0}">
      <dgm:prSet/>
      <dgm:spPr/>
      <dgm:t>
        <a:bodyPr/>
        <a:lstStyle/>
        <a:p>
          <a:endParaRPr lang="en-US"/>
        </a:p>
      </dgm:t>
    </dgm:pt>
    <dgm:pt modelId="{A34D9CAE-EEC7-477D-9433-2A3C23BF3D16}" type="sibTrans" cxnId="{1D6B3A2C-8F4D-49CD-96AD-7B07C77754E0}">
      <dgm:prSet/>
      <dgm:spPr/>
      <dgm:t>
        <a:bodyPr/>
        <a:lstStyle/>
        <a:p>
          <a:endParaRPr lang="en-US"/>
        </a:p>
      </dgm:t>
    </dgm:pt>
    <dgm:pt modelId="{A93BCE0C-EECA-42A6-85E3-B8313249FD0E}">
      <dgm:prSet/>
      <dgm:spPr/>
      <dgm:t>
        <a:bodyPr/>
        <a:lstStyle/>
        <a:p>
          <a:r>
            <a:rPr lang="en-GB"/>
            <a:t>System efficiency </a:t>
          </a:r>
          <a:endParaRPr lang="en-US"/>
        </a:p>
      </dgm:t>
    </dgm:pt>
    <dgm:pt modelId="{32E044FA-B809-4ACB-9267-C0C75B772C82}" type="parTrans" cxnId="{57193C2F-FB1C-447F-9639-81E5F9057241}">
      <dgm:prSet/>
      <dgm:spPr/>
      <dgm:t>
        <a:bodyPr/>
        <a:lstStyle/>
        <a:p>
          <a:endParaRPr lang="en-US"/>
        </a:p>
      </dgm:t>
    </dgm:pt>
    <dgm:pt modelId="{60E5C7F4-B8B5-4122-BF8A-3F053CFC7C32}" type="sibTrans" cxnId="{57193C2F-FB1C-447F-9639-81E5F9057241}">
      <dgm:prSet/>
      <dgm:spPr/>
      <dgm:t>
        <a:bodyPr/>
        <a:lstStyle/>
        <a:p>
          <a:endParaRPr lang="en-US"/>
        </a:p>
      </dgm:t>
    </dgm:pt>
    <dgm:pt modelId="{9EC0C0A2-D186-40A0-B8A3-4203EAD9EBBE}">
      <dgm:prSet/>
      <dgm:spPr/>
      <dgm:t>
        <a:bodyPr/>
        <a:lstStyle/>
        <a:p>
          <a:r>
            <a:rPr lang="en-GB"/>
            <a:t>Energy output</a:t>
          </a:r>
          <a:endParaRPr lang="en-US"/>
        </a:p>
      </dgm:t>
    </dgm:pt>
    <dgm:pt modelId="{EBAACCB5-AF2C-452E-AF1D-0BD1DDCC8C1C}" type="parTrans" cxnId="{F00EC6C5-EA69-426D-AE6C-1F7F9940BC85}">
      <dgm:prSet/>
      <dgm:spPr/>
      <dgm:t>
        <a:bodyPr/>
        <a:lstStyle/>
        <a:p>
          <a:endParaRPr lang="en-US"/>
        </a:p>
      </dgm:t>
    </dgm:pt>
    <dgm:pt modelId="{50DA72D2-5113-44F7-A8A7-21478E90F1B3}" type="sibTrans" cxnId="{F00EC6C5-EA69-426D-AE6C-1F7F9940BC85}">
      <dgm:prSet/>
      <dgm:spPr/>
      <dgm:t>
        <a:bodyPr/>
        <a:lstStyle/>
        <a:p>
          <a:endParaRPr lang="en-US"/>
        </a:p>
      </dgm:t>
    </dgm:pt>
    <dgm:pt modelId="{14104E18-70D6-4A15-B492-C5AB23898119}">
      <dgm:prSet/>
      <dgm:spPr/>
      <dgm:t>
        <a:bodyPr/>
        <a:lstStyle/>
        <a:p>
          <a:r>
            <a:rPr lang="en-GB"/>
            <a:t>Temperature coefficients </a:t>
          </a:r>
          <a:endParaRPr lang="en-US"/>
        </a:p>
      </dgm:t>
    </dgm:pt>
    <dgm:pt modelId="{13237719-EED8-4E9C-BD71-6FC9410E91BE}" type="parTrans" cxnId="{BC9ACEF4-4AEF-42BE-B080-AEE4D8CF75A4}">
      <dgm:prSet/>
      <dgm:spPr/>
      <dgm:t>
        <a:bodyPr/>
        <a:lstStyle/>
        <a:p>
          <a:endParaRPr lang="en-US"/>
        </a:p>
      </dgm:t>
    </dgm:pt>
    <dgm:pt modelId="{1FB60211-0374-4E18-847C-88366A2F5EE4}" type="sibTrans" cxnId="{BC9ACEF4-4AEF-42BE-B080-AEE4D8CF75A4}">
      <dgm:prSet/>
      <dgm:spPr/>
      <dgm:t>
        <a:bodyPr/>
        <a:lstStyle/>
        <a:p>
          <a:endParaRPr lang="en-US"/>
        </a:p>
      </dgm:t>
    </dgm:pt>
    <dgm:pt modelId="{C58BE4AB-6644-4E57-862D-1A8F465D8DD2}">
      <dgm:prSet/>
      <dgm:spPr/>
      <dgm:t>
        <a:bodyPr/>
        <a:lstStyle/>
        <a:p>
          <a:r>
            <a:rPr lang="en-GB"/>
            <a:t>Stress/strain </a:t>
          </a:r>
          <a:endParaRPr lang="en-US"/>
        </a:p>
      </dgm:t>
    </dgm:pt>
    <dgm:pt modelId="{1A10AE52-B861-456B-B3F1-78D6AF3A72DB}" type="parTrans" cxnId="{1943E143-3E69-4DBC-BB72-B1989348CFFE}">
      <dgm:prSet/>
      <dgm:spPr/>
      <dgm:t>
        <a:bodyPr/>
        <a:lstStyle/>
        <a:p>
          <a:endParaRPr lang="en-US"/>
        </a:p>
      </dgm:t>
    </dgm:pt>
    <dgm:pt modelId="{56CF84C4-20D3-4281-A7F1-CD6200421DED}" type="sibTrans" cxnId="{1943E143-3E69-4DBC-BB72-B1989348CFFE}">
      <dgm:prSet/>
      <dgm:spPr/>
      <dgm:t>
        <a:bodyPr/>
        <a:lstStyle/>
        <a:p>
          <a:endParaRPr lang="en-US"/>
        </a:p>
      </dgm:t>
    </dgm:pt>
    <dgm:pt modelId="{B8349EED-2A24-4F9B-BD4E-BE597B176BCA}" type="pres">
      <dgm:prSet presAssocID="{216C3E64-75BD-4685-BAB4-9B982E126765}" presName="diagram" presStyleCnt="0">
        <dgm:presLayoutVars>
          <dgm:dir/>
          <dgm:resizeHandles val="exact"/>
        </dgm:presLayoutVars>
      </dgm:prSet>
      <dgm:spPr/>
    </dgm:pt>
    <dgm:pt modelId="{8337CABE-BEFB-4360-9340-74DF5CA782C1}" type="pres">
      <dgm:prSet presAssocID="{DD1FE86B-E08E-4DF0-B4D6-E77D58FFDF0A}" presName="node" presStyleLbl="node1" presStyleIdx="0" presStyleCnt="5">
        <dgm:presLayoutVars>
          <dgm:bulletEnabled val="1"/>
        </dgm:presLayoutVars>
      </dgm:prSet>
      <dgm:spPr/>
    </dgm:pt>
    <dgm:pt modelId="{F7480743-5897-401A-8320-6DBD2983A93E}" type="pres">
      <dgm:prSet presAssocID="{A34D9CAE-EEC7-477D-9433-2A3C23BF3D16}" presName="sibTrans" presStyleCnt="0"/>
      <dgm:spPr/>
    </dgm:pt>
    <dgm:pt modelId="{CF302B1A-9CEB-44BC-8845-321E2BF268E5}" type="pres">
      <dgm:prSet presAssocID="{A93BCE0C-EECA-42A6-85E3-B8313249FD0E}" presName="node" presStyleLbl="node1" presStyleIdx="1" presStyleCnt="5">
        <dgm:presLayoutVars>
          <dgm:bulletEnabled val="1"/>
        </dgm:presLayoutVars>
      </dgm:prSet>
      <dgm:spPr/>
    </dgm:pt>
    <dgm:pt modelId="{AF8268AE-7223-4699-98D6-6200CCD274F3}" type="pres">
      <dgm:prSet presAssocID="{60E5C7F4-B8B5-4122-BF8A-3F053CFC7C32}" presName="sibTrans" presStyleCnt="0"/>
      <dgm:spPr/>
    </dgm:pt>
    <dgm:pt modelId="{80F082B7-49DF-4008-B180-6F861197A884}" type="pres">
      <dgm:prSet presAssocID="{9EC0C0A2-D186-40A0-B8A3-4203EAD9EBBE}" presName="node" presStyleLbl="node1" presStyleIdx="2" presStyleCnt="5">
        <dgm:presLayoutVars>
          <dgm:bulletEnabled val="1"/>
        </dgm:presLayoutVars>
      </dgm:prSet>
      <dgm:spPr/>
    </dgm:pt>
    <dgm:pt modelId="{D49B6F87-36DC-410F-87D1-7F7A2A963E37}" type="pres">
      <dgm:prSet presAssocID="{50DA72D2-5113-44F7-A8A7-21478E90F1B3}" presName="sibTrans" presStyleCnt="0"/>
      <dgm:spPr/>
    </dgm:pt>
    <dgm:pt modelId="{37BD1A80-6614-41AF-A43D-4C760FAA8B36}" type="pres">
      <dgm:prSet presAssocID="{14104E18-70D6-4A15-B492-C5AB23898119}" presName="node" presStyleLbl="node1" presStyleIdx="3" presStyleCnt="5">
        <dgm:presLayoutVars>
          <dgm:bulletEnabled val="1"/>
        </dgm:presLayoutVars>
      </dgm:prSet>
      <dgm:spPr/>
    </dgm:pt>
    <dgm:pt modelId="{595B6988-99A1-4CE7-AD4B-CED8D65842FE}" type="pres">
      <dgm:prSet presAssocID="{1FB60211-0374-4E18-847C-88366A2F5EE4}" presName="sibTrans" presStyleCnt="0"/>
      <dgm:spPr/>
    </dgm:pt>
    <dgm:pt modelId="{73D6E785-22B6-4532-B24A-D1B28076365D}" type="pres">
      <dgm:prSet presAssocID="{C58BE4AB-6644-4E57-862D-1A8F465D8DD2}" presName="node" presStyleLbl="node1" presStyleIdx="4" presStyleCnt="5">
        <dgm:presLayoutVars>
          <dgm:bulletEnabled val="1"/>
        </dgm:presLayoutVars>
      </dgm:prSet>
      <dgm:spPr/>
    </dgm:pt>
  </dgm:ptLst>
  <dgm:cxnLst>
    <dgm:cxn modelId="{213F5F19-53D8-4356-BC58-6A2BD2AFB6DD}" type="presOf" srcId="{9EC0C0A2-D186-40A0-B8A3-4203EAD9EBBE}" destId="{80F082B7-49DF-4008-B180-6F861197A884}" srcOrd="0" destOrd="0" presId="urn:microsoft.com/office/officeart/2005/8/layout/default"/>
    <dgm:cxn modelId="{1D6B3A2C-8F4D-49CD-96AD-7B07C77754E0}" srcId="{216C3E64-75BD-4685-BAB4-9B982E126765}" destId="{DD1FE86B-E08E-4DF0-B4D6-E77D58FFDF0A}" srcOrd="0" destOrd="0" parTransId="{66372578-815D-448F-8296-577C19A1F72E}" sibTransId="{A34D9CAE-EEC7-477D-9433-2A3C23BF3D16}"/>
    <dgm:cxn modelId="{57193C2F-FB1C-447F-9639-81E5F9057241}" srcId="{216C3E64-75BD-4685-BAB4-9B982E126765}" destId="{A93BCE0C-EECA-42A6-85E3-B8313249FD0E}" srcOrd="1" destOrd="0" parTransId="{32E044FA-B809-4ACB-9267-C0C75B772C82}" sibTransId="{60E5C7F4-B8B5-4122-BF8A-3F053CFC7C32}"/>
    <dgm:cxn modelId="{1943E143-3E69-4DBC-BB72-B1989348CFFE}" srcId="{216C3E64-75BD-4685-BAB4-9B982E126765}" destId="{C58BE4AB-6644-4E57-862D-1A8F465D8DD2}" srcOrd="4" destOrd="0" parTransId="{1A10AE52-B861-456B-B3F1-78D6AF3A72DB}" sibTransId="{56CF84C4-20D3-4281-A7F1-CD6200421DED}"/>
    <dgm:cxn modelId="{B4793B4F-C39B-4FED-9B28-5C45E2BDB5FA}" type="presOf" srcId="{A93BCE0C-EECA-42A6-85E3-B8313249FD0E}" destId="{CF302B1A-9CEB-44BC-8845-321E2BF268E5}" srcOrd="0" destOrd="0" presId="urn:microsoft.com/office/officeart/2005/8/layout/default"/>
    <dgm:cxn modelId="{8AB0FF9A-FFBC-4285-98BB-AAAC5D8E5CD5}" type="presOf" srcId="{C58BE4AB-6644-4E57-862D-1A8F465D8DD2}" destId="{73D6E785-22B6-4532-B24A-D1B28076365D}" srcOrd="0" destOrd="0" presId="urn:microsoft.com/office/officeart/2005/8/layout/default"/>
    <dgm:cxn modelId="{AB65639C-1C73-4701-A6D4-7EAECD915EA8}" type="presOf" srcId="{DD1FE86B-E08E-4DF0-B4D6-E77D58FFDF0A}" destId="{8337CABE-BEFB-4360-9340-74DF5CA782C1}" srcOrd="0" destOrd="0" presId="urn:microsoft.com/office/officeart/2005/8/layout/default"/>
    <dgm:cxn modelId="{B901B49E-13CE-4CB2-B8C7-0769BD78D1FD}" type="presOf" srcId="{216C3E64-75BD-4685-BAB4-9B982E126765}" destId="{B8349EED-2A24-4F9B-BD4E-BE597B176BCA}" srcOrd="0" destOrd="0" presId="urn:microsoft.com/office/officeart/2005/8/layout/default"/>
    <dgm:cxn modelId="{9441F3B5-D5A5-4239-A24A-CB8A32F500A7}" type="presOf" srcId="{14104E18-70D6-4A15-B492-C5AB23898119}" destId="{37BD1A80-6614-41AF-A43D-4C760FAA8B36}" srcOrd="0" destOrd="0" presId="urn:microsoft.com/office/officeart/2005/8/layout/default"/>
    <dgm:cxn modelId="{F00EC6C5-EA69-426D-AE6C-1F7F9940BC85}" srcId="{216C3E64-75BD-4685-BAB4-9B982E126765}" destId="{9EC0C0A2-D186-40A0-B8A3-4203EAD9EBBE}" srcOrd="2" destOrd="0" parTransId="{EBAACCB5-AF2C-452E-AF1D-0BD1DDCC8C1C}" sibTransId="{50DA72D2-5113-44F7-A8A7-21478E90F1B3}"/>
    <dgm:cxn modelId="{BC9ACEF4-4AEF-42BE-B080-AEE4D8CF75A4}" srcId="{216C3E64-75BD-4685-BAB4-9B982E126765}" destId="{14104E18-70D6-4A15-B492-C5AB23898119}" srcOrd="3" destOrd="0" parTransId="{13237719-EED8-4E9C-BD71-6FC9410E91BE}" sibTransId="{1FB60211-0374-4E18-847C-88366A2F5EE4}"/>
    <dgm:cxn modelId="{2749FB3E-6124-4EA7-8530-272E54805C5C}" type="presParOf" srcId="{B8349EED-2A24-4F9B-BD4E-BE597B176BCA}" destId="{8337CABE-BEFB-4360-9340-74DF5CA782C1}" srcOrd="0" destOrd="0" presId="urn:microsoft.com/office/officeart/2005/8/layout/default"/>
    <dgm:cxn modelId="{0CAB77B9-8B77-4626-AB28-98B8BB6DC9A0}" type="presParOf" srcId="{B8349EED-2A24-4F9B-BD4E-BE597B176BCA}" destId="{F7480743-5897-401A-8320-6DBD2983A93E}" srcOrd="1" destOrd="0" presId="urn:microsoft.com/office/officeart/2005/8/layout/default"/>
    <dgm:cxn modelId="{A60A7ACA-B839-4403-AB67-64A101DECE73}" type="presParOf" srcId="{B8349EED-2A24-4F9B-BD4E-BE597B176BCA}" destId="{CF302B1A-9CEB-44BC-8845-321E2BF268E5}" srcOrd="2" destOrd="0" presId="urn:microsoft.com/office/officeart/2005/8/layout/default"/>
    <dgm:cxn modelId="{2D18E417-62E2-4CAD-8A95-194D06615E8F}" type="presParOf" srcId="{B8349EED-2A24-4F9B-BD4E-BE597B176BCA}" destId="{AF8268AE-7223-4699-98D6-6200CCD274F3}" srcOrd="3" destOrd="0" presId="urn:microsoft.com/office/officeart/2005/8/layout/default"/>
    <dgm:cxn modelId="{E08B8937-C994-421E-A47C-4318C7CC8EA5}" type="presParOf" srcId="{B8349EED-2A24-4F9B-BD4E-BE597B176BCA}" destId="{80F082B7-49DF-4008-B180-6F861197A884}" srcOrd="4" destOrd="0" presId="urn:microsoft.com/office/officeart/2005/8/layout/default"/>
    <dgm:cxn modelId="{300E136C-BE51-45AB-8D02-A31AB1CC3E4A}" type="presParOf" srcId="{B8349EED-2A24-4F9B-BD4E-BE597B176BCA}" destId="{D49B6F87-36DC-410F-87D1-7F7A2A963E37}" srcOrd="5" destOrd="0" presId="urn:microsoft.com/office/officeart/2005/8/layout/default"/>
    <dgm:cxn modelId="{F5D0F312-5941-450C-A55E-DFA80F01F61E}" type="presParOf" srcId="{B8349EED-2A24-4F9B-BD4E-BE597B176BCA}" destId="{37BD1A80-6614-41AF-A43D-4C760FAA8B36}" srcOrd="6" destOrd="0" presId="urn:microsoft.com/office/officeart/2005/8/layout/default"/>
    <dgm:cxn modelId="{C6D0597B-C2DC-444C-AC20-DA0CDCC44A0F}" type="presParOf" srcId="{B8349EED-2A24-4F9B-BD4E-BE597B176BCA}" destId="{595B6988-99A1-4CE7-AD4B-CED8D65842FE}" srcOrd="7" destOrd="0" presId="urn:microsoft.com/office/officeart/2005/8/layout/default"/>
    <dgm:cxn modelId="{272966ED-B961-4722-ACA0-42BA7F9777A1}" type="presParOf" srcId="{B8349EED-2A24-4F9B-BD4E-BE597B176BCA}" destId="{73D6E785-22B6-4532-B24A-D1B28076365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510BB22-393D-4E6C-A847-B68E645FFCB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2F5B243-FFCE-4A11-B706-51F57209396E}">
      <dgm:prSet/>
      <dgm:spPr/>
      <dgm:t>
        <a:bodyPr/>
        <a:lstStyle/>
        <a:p>
          <a:pPr>
            <a:defRPr cap="all"/>
          </a:pPr>
          <a:r>
            <a:rPr lang="en-GB"/>
            <a:t>Review more engineering factors </a:t>
          </a:r>
          <a:endParaRPr lang="en-US"/>
        </a:p>
      </dgm:t>
    </dgm:pt>
    <dgm:pt modelId="{069EACFE-E089-41EE-878C-3A70AF01AA2D}" type="parTrans" cxnId="{CFEF1D74-F74C-476E-BD96-8E51A3618033}">
      <dgm:prSet/>
      <dgm:spPr/>
      <dgm:t>
        <a:bodyPr/>
        <a:lstStyle/>
        <a:p>
          <a:endParaRPr lang="en-US"/>
        </a:p>
      </dgm:t>
    </dgm:pt>
    <dgm:pt modelId="{86C71D8F-D3AE-4334-822D-8AC88BB66803}" type="sibTrans" cxnId="{CFEF1D74-F74C-476E-BD96-8E51A3618033}">
      <dgm:prSet/>
      <dgm:spPr/>
      <dgm:t>
        <a:bodyPr/>
        <a:lstStyle/>
        <a:p>
          <a:endParaRPr lang="en-US"/>
        </a:p>
      </dgm:t>
    </dgm:pt>
    <dgm:pt modelId="{FDF3B83D-0DB9-4C92-BE57-F0FC5727E119}">
      <dgm:prSet/>
      <dgm:spPr/>
      <dgm:t>
        <a:bodyPr/>
        <a:lstStyle/>
        <a:p>
          <a:pPr>
            <a:defRPr cap="all"/>
          </a:pPr>
          <a:r>
            <a:rPr lang="en-GB"/>
            <a:t>Milestones/Key dates </a:t>
          </a:r>
          <a:endParaRPr lang="en-US"/>
        </a:p>
      </dgm:t>
    </dgm:pt>
    <dgm:pt modelId="{D31A5BD1-A8CC-43B7-BE4C-57F9D0CF5DB4}" type="parTrans" cxnId="{D84E22AD-FBD6-4A6B-8DC0-999330FC1A33}">
      <dgm:prSet/>
      <dgm:spPr/>
      <dgm:t>
        <a:bodyPr/>
        <a:lstStyle/>
        <a:p>
          <a:endParaRPr lang="en-US"/>
        </a:p>
      </dgm:t>
    </dgm:pt>
    <dgm:pt modelId="{276B1902-FC22-4B95-B7BF-40133A251B42}" type="sibTrans" cxnId="{D84E22AD-FBD6-4A6B-8DC0-999330FC1A33}">
      <dgm:prSet/>
      <dgm:spPr/>
      <dgm:t>
        <a:bodyPr/>
        <a:lstStyle/>
        <a:p>
          <a:endParaRPr lang="en-US"/>
        </a:p>
      </dgm:t>
    </dgm:pt>
    <dgm:pt modelId="{228B5AF1-AA4C-4FEA-A111-4E427093EFD8}">
      <dgm:prSet/>
      <dgm:spPr/>
      <dgm:t>
        <a:bodyPr/>
        <a:lstStyle/>
        <a:p>
          <a:pPr>
            <a:defRPr cap="all"/>
          </a:pPr>
          <a:r>
            <a:rPr lang="en-GB"/>
            <a:t>Deadlines </a:t>
          </a:r>
          <a:endParaRPr lang="en-US"/>
        </a:p>
      </dgm:t>
    </dgm:pt>
    <dgm:pt modelId="{5F4DF95B-3226-44E4-A8C6-E0AF8722454C}" type="parTrans" cxnId="{A59AC270-1CC4-4FEA-8DDB-BE0265792732}">
      <dgm:prSet/>
      <dgm:spPr/>
      <dgm:t>
        <a:bodyPr/>
        <a:lstStyle/>
        <a:p>
          <a:endParaRPr lang="en-US"/>
        </a:p>
      </dgm:t>
    </dgm:pt>
    <dgm:pt modelId="{F6DF56C9-095B-4EBC-8C39-70054B12FA57}" type="sibTrans" cxnId="{A59AC270-1CC4-4FEA-8DDB-BE0265792732}">
      <dgm:prSet/>
      <dgm:spPr/>
      <dgm:t>
        <a:bodyPr/>
        <a:lstStyle/>
        <a:p>
          <a:endParaRPr lang="en-US"/>
        </a:p>
      </dgm:t>
    </dgm:pt>
    <dgm:pt modelId="{6108FD63-CAA0-412F-A82F-6D639EEC3BBB}">
      <dgm:prSet/>
      <dgm:spPr/>
      <dgm:t>
        <a:bodyPr/>
        <a:lstStyle/>
        <a:p>
          <a:pPr>
            <a:defRPr cap="all"/>
          </a:pPr>
          <a:r>
            <a:rPr lang="en-GB"/>
            <a:t>Dependencies </a:t>
          </a:r>
          <a:endParaRPr lang="en-US"/>
        </a:p>
      </dgm:t>
    </dgm:pt>
    <dgm:pt modelId="{817B1F6F-CD92-4175-A463-25A3B8B593FC}" type="parTrans" cxnId="{44E4D72C-D719-4867-B61B-645BB377634A}">
      <dgm:prSet/>
      <dgm:spPr/>
      <dgm:t>
        <a:bodyPr/>
        <a:lstStyle/>
        <a:p>
          <a:endParaRPr lang="en-US"/>
        </a:p>
      </dgm:t>
    </dgm:pt>
    <dgm:pt modelId="{B9BA19AA-E0D1-4703-846D-B454D7C11895}" type="sibTrans" cxnId="{44E4D72C-D719-4867-B61B-645BB377634A}">
      <dgm:prSet/>
      <dgm:spPr/>
      <dgm:t>
        <a:bodyPr/>
        <a:lstStyle/>
        <a:p>
          <a:endParaRPr lang="en-US"/>
        </a:p>
      </dgm:t>
    </dgm:pt>
    <dgm:pt modelId="{7618605F-F260-4E7D-9321-712434FF7D79}" type="pres">
      <dgm:prSet presAssocID="{6510BB22-393D-4E6C-A847-B68E645FFCB0}" presName="root" presStyleCnt="0">
        <dgm:presLayoutVars>
          <dgm:dir/>
          <dgm:resizeHandles val="exact"/>
        </dgm:presLayoutVars>
      </dgm:prSet>
      <dgm:spPr/>
    </dgm:pt>
    <dgm:pt modelId="{24F541CD-CD50-4A85-9D2B-C715CF346900}" type="pres">
      <dgm:prSet presAssocID="{D2F5B243-FFCE-4A11-B706-51F57209396E}" presName="compNode" presStyleCnt="0"/>
      <dgm:spPr/>
    </dgm:pt>
    <dgm:pt modelId="{58BA9143-F4A8-4A9F-BD2E-52819864A598}" type="pres">
      <dgm:prSet presAssocID="{D2F5B243-FFCE-4A11-B706-51F57209396E}" presName="iconBgRect" presStyleLbl="bgShp" presStyleIdx="0" presStyleCnt="4"/>
      <dgm:spPr/>
    </dgm:pt>
    <dgm:pt modelId="{872B6126-343E-466A-9F8D-BF540C0AE711}" type="pres">
      <dgm:prSet presAssocID="{D2F5B243-FFCE-4A11-B706-51F5720939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E03E4D87-6C07-4957-B7D9-0F57BB178F49}" type="pres">
      <dgm:prSet presAssocID="{D2F5B243-FFCE-4A11-B706-51F57209396E}" presName="spaceRect" presStyleCnt="0"/>
      <dgm:spPr/>
    </dgm:pt>
    <dgm:pt modelId="{A726BF61-DEC6-4128-8926-EF081CF317EF}" type="pres">
      <dgm:prSet presAssocID="{D2F5B243-FFCE-4A11-B706-51F57209396E}" presName="textRect" presStyleLbl="revTx" presStyleIdx="0" presStyleCnt="4">
        <dgm:presLayoutVars>
          <dgm:chMax val="1"/>
          <dgm:chPref val="1"/>
        </dgm:presLayoutVars>
      </dgm:prSet>
      <dgm:spPr/>
    </dgm:pt>
    <dgm:pt modelId="{14496665-4C90-4657-9DC5-16973EC38B36}" type="pres">
      <dgm:prSet presAssocID="{86C71D8F-D3AE-4334-822D-8AC88BB66803}" presName="sibTrans" presStyleCnt="0"/>
      <dgm:spPr/>
    </dgm:pt>
    <dgm:pt modelId="{CF3A2C39-1D2C-4EC4-BA94-0EA2D0E33438}" type="pres">
      <dgm:prSet presAssocID="{FDF3B83D-0DB9-4C92-BE57-F0FC5727E119}" presName="compNode" presStyleCnt="0"/>
      <dgm:spPr/>
    </dgm:pt>
    <dgm:pt modelId="{600A73DD-A887-4C01-8F24-C93FACE8A79E}" type="pres">
      <dgm:prSet presAssocID="{FDF3B83D-0DB9-4C92-BE57-F0FC5727E119}" presName="iconBgRect" presStyleLbl="bgShp" presStyleIdx="1" presStyleCnt="4"/>
      <dgm:spPr/>
    </dgm:pt>
    <dgm:pt modelId="{EAEE5068-F9A5-4193-910A-4AA343BC84F2}" type="pres">
      <dgm:prSet presAssocID="{FDF3B83D-0DB9-4C92-BE57-F0FC5727E11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8CABE2C8-3666-494C-85E0-A018A458AEF5}" type="pres">
      <dgm:prSet presAssocID="{FDF3B83D-0DB9-4C92-BE57-F0FC5727E119}" presName="spaceRect" presStyleCnt="0"/>
      <dgm:spPr/>
    </dgm:pt>
    <dgm:pt modelId="{5D943E74-5F60-4A5B-9B26-1BC3226DFA7A}" type="pres">
      <dgm:prSet presAssocID="{FDF3B83D-0DB9-4C92-BE57-F0FC5727E119}" presName="textRect" presStyleLbl="revTx" presStyleIdx="1" presStyleCnt="4">
        <dgm:presLayoutVars>
          <dgm:chMax val="1"/>
          <dgm:chPref val="1"/>
        </dgm:presLayoutVars>
      </dgm:prSet>
      <dgm:spPr/>
    </dgm:pt>
    <dgm:pt modelId="{D5DA798F-8913-42F4-8EB3-3B221367C0D1}" type="pres">
      <dgm:prSet presAssocID="{276B1902-FC22-4B95-B7BF-40133A251B42}" presName="sibTrans" presStyleCnt="0"/>
      <dgm:spPr/>
    </dgm:pt>
    <dgm:pt modelId="{BD4FCA82-72B7-4F18-B285-C61BC8498BBA}" type="pres">
      <dgm:prSet presAssocID="{228B5AF1-AA4C-4FEA-A111-4E427093EFD8}" presName="compNode" presStyleCnt="0"/>
      <dgm:spPr/>
    </dgm:pt>
    <dgm:pt modelId="{AC5955A5-C1F2-47F9-B0F6-77386CB84AE3}" type="pres">
      <dgm:prSet presAssocID="{228B5AF1-AA4C-4FEA-A111-4E427093EFD8}" presName="iconBgRect" presStyleLbl="bgShp" presStyleIdx="2" presStyleCnt="4"/>
      <dgm:spPr/>
    </dgm:pt>
    <dgm:pt modelId="{1A4715E9-8E96-47BB-A2AB-69C1BB162D12}" type="pres">
      <dgm:prSet presAssocID="{228B5AF1-AA4C-4FEA-A111-4E427093EFD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B36A2FA-20A7-4121-9213-5BAD72115E0A}" type="pres">
      <dgm:prSet presAssocID="{228B5AF1-AA4C-4FEA-A111-4E427093EFD8}" presName="spaceRect" presStyleCnt="0"/>
      <dgm:spPr/>
    </dgm:pt>
    <dgm:pt modelId="{2897465D-5C53-46BE-8A08-BFFB82998C9A}" type="pres">
      <dgm:prSet presAssocID="{228B5AF1-AA4C-4FEA-A111-4E427093EFD8}" presName="textRect" presStyleLbl="revTx" presStyleIdx="2" presStyleCnt="4">
        <dgm:presLayoutVars>
          <dgm:chMax val="1"/>
          <dgm:chPref val="1"/>
        </dgm:presLayoutVars>
      </dgm:prSet>
      <dgm:spPr/>
    </dgm:pt>
    <dgm:pt modelId="{B1B0C545-CAEC-4C39-8A0B-77C30B14EFB0}" type="pres">
      <dgm:prSet presAssocID="{F6DF56C9-095B-4EBC-8C39-70054B12FA57}" presName="sibTrans" presStyleCnt="0"/>
      <dgm:spPr/>
    </dgm:pt>
    <dgm:pt modelId="{82F53C95-ED79-4061-8E36-68D4C726D3FA}" type="pres">
      <dgm:prSet presAssocID="{6108FD63-CAA0-412F-A82F-6D639EEC3BBB}" presName="compNode" presStyleCnt="0"/>
      <dgm:spPr/>
    </dgm:pt>
    <dgm:pt modelId="{A7C2CD04-7B13-48B8-9029-F589CF4CDFC0}" type="pres">
      <dgm:prSet presAssocID="{6108FD63-CAA0-412F-A82F-6D639EEC3BBB}" presName="iconBgRect" presStyleLbl="bgShp" presStyleIdx="3" presStyleCnt="4"/>
      <dgm:spPr/>
    </dgm:pt>
    <dgm:pt modelId="{BE0EB3F9-59D1-4762-84EF-7B317F0983AB}" type="pres">
      <dgm:prSet presAssocID="{6108FD63-CAA0-412F-A82F-6D639EEC3B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2A7E6C1E-AE05-4030-80B2-A68115A1C5C8}" type="pres">
      <dgm:prSet presAssocID="{6108FD63-CAA0-412F-A82F-6D639EEC3BBB}" presName="spaceRect" presStyleCnt="0"/>
      <dgm:spPr/>
    </dgm:pt>
    <dgm:pt modelId="{160BF544-815F-4DE6-BDDE-1DFC2D2B1D7A}" type="pres">
      <dgm:prSet presAssocID="{6108FD63-CAA0-412F-A82F-6D639EEC3BBB}" presName="textRect" presStyleLbl="revTx" presStyleIdx="3" presStyleCnt="4">
        <dgm:presLayoutVars>
          <dgm:chMax val="1"/>
          <dgm:chPref val="1"/>
        </dgm:presLayoutVars>
      </dgm:prSet>
      <dgm:spPr/>
    </dgm:pt>
  </dgm:ptLst>
  <dgm:cxnLst>
    <dgm:cxn modelId="{44E4D72C-D719-4867-B61B-645BB377634A}" srcId="{6510BB22-393D-4E6C-A847-B68E645FFCB0}" destId="{6108FD63-CAA0-412F-A82F-6D639EEC3BBB}" srcOrd="3" destOrd="0" parTransId="{817B1F6F-CD92-4175-A463-25A3B8B593FC}" sibTransId="{B9BA19AA-E0D1-4703-846D-B454D7C11895}"/>
    <dgm:cxn modelId="{04367042-5B65-4B58-99D6-6BF721A339CD}" type="presOf" srcId="{D2F5B243-FFCE-4A11-B706-51F57209396E}" destId="{A726BF61-DEC6-4128-8926-EF081CF317EF}" srcOrd="0" destOrd="0" presId="urn:microsoft.com/office/officeart/2018/5/layout/IconCircleLabelList"/>
    <dgm:cxn modelId="{D6792649-3F62-438B-8C81-EDE66D9EE8AC}" type="presOf" srcId="{228B5AF1-AA4C-4FEA-A111-4E427093EFD8}" destId="{2897465D-5C53-46BE-8A08-BFFB82998C9A}" srcOrd="0" destOrd="0" presId="urn:microsoft.com/office/officeart/2018/5/layout/IconCircleLabelList"/>
    <dgm:cxn modelId="{A59AC270-1CC4-4FEA-8DDB-BE0265792732}" srcId="{6510BB22-393D-4E6C-A847-B68E645FFCB0}" destId="{228B5AF1-AA4C-4FEA-A111-4E427093EFD8}" srcOrd="2" destOrd="0" parTransId="{5F4DF95B-3226-44E4-A8C6-E0AF8722454C}" sibTransId="{F6DF56C9-095B-4EBC-8C39-70054B12FA57}"/>
    <dgm:cxn modelId="{CFEF1D74-F74C-476E-BD96-8E51A3618033}" srcId="{6510BB22-393D-4E6C-A847-B68E645FFCB0}" destId="{D2F5B243-FFCE-4A11-B706-51F57209396E}" srcOrd="0" destOrd="0" parTransId="{069EACFE-E089-41EE-878C-3A70AF01AA2D}" sibTransId="{86C71D8F-D3AE-4334-822D-8AC88BB66803}"/>
    <dgm:cxn modelId="{4919B376-E066-4DA5-A70D-492A4F3417E5}" type="presOf" srcId="{6108FD63-CAA0-412F-A82F-6D639EEC3BBB}" destId="{160BF544-815F-4DE6-BDDE-1DFC2D2B1D7A}" srcOrd="0" destOrd="0" presId="urn:microsoft.com/office/officeart/2018/5/layout/IconCircleLabelList"/>
    <dgm:cxn modelId="{C8A22AA9-F73D-4323-BB4C-B5F20340F2DA}" type="presOf" srcId="{FDF3B83D-0DB9-4C92-BE57-F0FC5727E119}" destId="{5D943E74-5F60-4A5B-9B26-1BC3226DFA7A}" srcOrd="0" destOrd="0" presId="urn:microsoft.com/office/officeart/2018/5/layout/IconCircleLabelList"/>
    <dgm:cxn modelId="{D84E22AD-FBD6-4A6B-8DC0-999330FC1A33}" srcId="{6510BB22-393D-4E6C-A847-B68E645FFCB0}" destId="{FDF3B83D-0DB9-4C92-BE57-F0FC5727E119}" srcOrd="1" destOrd="0" parTransId="{D31A5BD1-A8CC-43B7-BE4C-57F9D0CF5DB4}" sibTransId="{276B1902-FC22-4B95-B7BF-40133A251B42}"/>
    <dgm:cxn modelId="{A5D69EF4-D48B-43D2-A2DF-90F3E0E03169}" type="presOf" srcId="{6510BB22-393D-4E6C-A847-B68E645FFCB0}" destId="{7618605F-F260-4E7D-9321-712434FF7D79}" srcOrd="0" destOrd="0" presId="urn:microsoft.com/office/officeart/2018/5/layout/IconCircleLabelList"/>
    <dgm:cxn modelId="{2B27C4A1-6440-4AD1-9C47-2BEF92F07CCF}" type="presParOf" srcId="{7618605F-F260-4E7D-9321-712434FF7D79}" destId="{24F541CD-CD50-4A85-9D2B-C715CF346900}" srcOrd="0" destOrd="0" presId="urn:microsoft.com/office/officeart/2018/5/layout/IconCircleLabelList"/>
    <dgm:cxn modelId="{A914657E-7657-41E7-A96E-ABADB314D56F}" type="presParOf" srcId="{24F541CD-CD50-4A85-9D2B-C715CF346900}" destId="{58BA9143-F4A8-4A9F-BD2E-52819864A598}" srcOrd="0" destOrd="0" presId="urn:microsoft.com/office/officeart/2018/5/layout/IconCircleLabelList"/>
    <dgm:cxn modelId="{91BB01D9-D759-4181-96C4-44AB751701DB}" type="presParOf" srcId="{24F541CD-CD50-4A85-9D2B-C715CF346900}" destId="{872B6126-343E-466A-9F8D-BF540C0AE711}" srcOrd="1" destOrd="0" presId="urn:microsoft.com/office/officeart/2018/5/layout/IconCircleLabelList"/>
    <dgm:cxn modelId="{EE45FA7A-9A94-416E-A4E2-FB30A1638ACD}" type="presParOf" srcId="{24F541CD-CD50-4A85-9D2B-C715CF346900}" destId="{E03E4D87-6C07-4957-B7D9-0F57BB178F49}" srcOrd="2" destOrd="0" presId="urn:microsoft.com/office/officeart/2018/5/layout/IconCircleLabelList"/>
    <dgm:cxn modelId="{A35DBA50-D446-467D-BA13-98D4574D086F}" type="presParOf" srcId="{24F541CD-CD50-4A85-9D2B-C715CF346900}" destId="{A726BF61-DEC6-4128-8926-EF081CF317EF}" srcOrd="3" destOrd="0" presId="urn:microsoft.com/office/officeart/2018/5/layout/IconCircleLabelList"/>
    <dgm:cxn modelId="{6323187C-BB72-4482-B7DC-10B9F231223F}" type="presParOf" srcId="{7618605F-F260-4E7D-9321-712434FF7D79}" destId="{14496665-4C90-4657-9DC5-16973EC38B36}" srcOrd="1" destOrd="0" presId="urn:microsoft.com/office/officeart/2018/5/layout/IconCircleLabelList"/>
    <dgm:cxn modelId="{7A8E7422-B153-46DB-B8F0-AAB5939193C5}" type="presParOf" srcId="{7618605F-F260-4E7D-9321-712434FF7D79}" destId="{CF3A2C39-1D2C-4EC4-BA94-0EA2D0E33438}" srcOrd="2" destOrd="0" presId="urn:microsoft.com/office/officeart/2018/5/layout/IconCircleLabelList"/>
    <dgm:cxn modelId="{AF1EEFAB-1DB3-4751-86C3-D358A81BA300}" type="presParOf" srcId="{CF3A2C39-1D2C-4EC4-BA94-0EA2D0E33438}" destId="{600A73DD-A887-4C01-8F24-C93FACE8A79E}" srcOrd="0" destOrd="0" presId="urn:microsoft.com/office/officeart/2018/5/layout/IconCircleLabelList"/>
    <dgm:cxn modelId="{072D3D6E-79A8-4389-8B0C-6B4AD427743C}" type="presParOf" srcId="{CF3A2C39-1D2C-4EC4-BA94-0EA2D0E33438}" destId="{EAEE5068-F9A5-4193-910A-4AA343BC84F2}" srcOrd="1" destOrd="0" presId="urn:microsoft.com/office/officeart/2018/5/layout/IconCircleLabelList"/>
    <dgm:cxn modelId="{19C264FA-0EA1-40F7-8965-2C65A05E0864}" type="presParOf" srcId="{CF3A2C39-1D2C-4EC4-BA94-0EA2D0E33438}" destId="{8CABE2C8-3666-494C-85E0-A018A458AEF5}" srcOrd="2" destOrd="0" presId="urn:microsoft.com/office/officeart/2018/5/layout/IconCircleLabelList"/>
    <dgm:cxn modelId="{0F1D0DE6-DD68-4468-9F05-C46DE74E37D5}" type="presParOf" srcId="{CF3A2C39-1D2C-4EC4-BA94-0EA2D0E33438}" destId="{5D943E74-5F60-4A5B-9B26-1BC3226DFA7A}" srcOrd="3" destOrd="0" presId="urn:microsoft.com/office/officeart/2018/5/layout/IconCircleLabelList"/>
    <dgm:cxn modelId="{352AC69E-ABED-44C2-90C3-02D901036191}" type="presParOf" srcId="{7618605F-F260-4E7D-9321-712434FF7D79}" destId="{D5DA798F-8913-42F4-8EB3-3B221367C0D1}" srcOrd="3" destOrd="0" presId="urn:microsoft.com/office/officeart/2018/5/layout/IconCircleLabelList"/>
    <dgm:cxn modelId="{F4E0B643-E38D-4F2C-8A6A-F3CE5643669F}" type="presParOf" srcId="{7618605F-F260-4E7D-9321-712434FF7D79}" destId="{BD4FCA82-72B7-4F18-B285-C61BC8498BBA}" srcOrd="4" destOrd="0" presId="urn:microsoft.com/office/officeart/2018/5/layout/IconCircleLabelList"/>
    <dgm:cxn modelId="{567731A4-3AFE-4AE4-A076-33A34E70E88A}" type="presParOf" srcId="{BD4FCA82-72B7-4F18-B285-C61BC8498BBA}" destId="{AC5955A5-C1F2-47F9-B0F6-77386CB84AE3}" srcOrd="0" destOrd="0" presId="urn:microsoft.com/office/officeart/2018/5/layout/IconCircleLabelList"/>
    <dgm:cxn modelId="{AB661195-DF9B-44C5-A261-49D77777722D}" type="presParOf" srcId="{BD4FCA82-72B7-4F18-B285-C61BC8498BBA}" destId="{1A4715E9-8E96-47BB-A2AB-69C1BB162D12}" srcOrd="1" destOrd="0" presId="urn:microsoft.com/office/officeart/2018/5/layout/IconCircleLabelList"/>
    <dgm:cxn modelId="{FA27ADBF-D6E8-4A11-AE40-E18802052D55}" type="presParOf" srcId="{BD4FCA82-72B7-4F18-B285-C61BC8498BBA}" destId="{EB36A2FA-20A7-4121-9213-5BAD72115E0A}" srcOrd="2" destOrd="0" presId="urn:microsoft.com/office/officeart/2018/5/layout/IconCircleLabelList"/>
    <dgm:cxn modelId="{0BF33407-6BA7-492F-BF43-377DADBD08F1}" type="presParOf" srcId="{BD4FCA82-72B7-4F18-B285-C61BC8498BBA}" destId="{2897465D-5C53-46BE-8A08-BFFB82998C9A}" srcOrd="3" destOrd="0" presId="urn:microsoft.com/office/officeart/2018/5/layout/IconCircleLabelList"/>
    <dgm:cxn modelId="{C78CAB7A-75C4-4CCF-925C-6A2A2E2B315D}" type="presParOf" srcId="{7618605F-F260-4E7D-9321-712434FF7D79}" destId="{B1B0C545-CAEC-4C39-8A0B-77C30B14EFB0}" srcOrd="5" destOrd="0" presId="urn:microsoft.com/office/officeart/2018/5/layout/IconCircleLabelList"/>
    <dgm:cxn modelId="{72B67B42-4744-4E34-A62E-E6363477F141}" type="presParOf" srcId="{7618605F-F260-4E7D-9321-712434FF7D79}" destId="{82F53C95-ED79-4061-8E36-68D4C726D3FA}" srcOrd="6" destOrd="0" presId="urn:microsoft.com/office/officeart/2018/5/layout/IconCircleLabelList"/>
    <dgm:cxn modelId="{F88F124A-1480-41F2-AB45-7B53F1367BBB}" type="presParOf" srcId="{82F53C95-ED79-4061-8E36-68D4C726D3FA}" destId="{A7C2CD04-7B13-48B8-9029-F589CF4CDFC0}" srcOrd="0" destOrd="0" presId="urn:microsoft.com/office/officeart/2018/5/layout/IconCircleLabelList"/>
    <dgm:cxn modelId="{D7231391-20C3-4A8A-A921-74F330DB0AB0}" type="presParOf" srcId="{82F53C95-ED79-4061-8E36-68D4C726D3FA}" destId="{BE0EB3F9-59D1-4762-84EF-7B317F0983AB}" srcOrd="1" destOrd="0" presId="urn:microsoft.com/office/officeart/2018/5/layout/IconCircleLabelList"/>
    <dgm:cxn modelId="{809A05E6-369D-4B3C-8956-C169B55550AA}" type="presParOf" srcId="{82F53C95-ED79-4061-8E36-68D4C726D3FA}" destId="{2A7E6C1E-AE05-4030-80B2-A68115A1C5C8}" srcOrd="2" destOrd="0" presId="urn:microsoft.com/office/officeart/2018/5/layout/IconCircleLabelList"/>
    <dgm:cxn modelId="{5663653E-E8B3-4981-82BE-50ACB652ECF5}" type="presParOf" srcId="{82F53C95-ED79-4061-8E36-68D4C726D3FA}" destId="{160BF544-815F-4DE6-BDDE-1DFC2D2B1D7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A0C6F-BCBE-4197-8510-9D42B75A0F4A}">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EC1B-A10B-4952-BEC1-D593D14F4168}">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FBF57D-A8D7-452B-9BDD-D4FF74189898}">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Chris- Project manager and technical analysis</a:t>
          </a:r>
          <a:endParaRPr lang="en-US" sz="1900" kern="1200"/>
        </a:p>
      </dsp:txBody>
      <dsp:txXfrm>
        <a:off x="1312541" y="828340"/>
        <a:ext cx="2148945" cy="911674"/>
      </dsp:txXfrm>
    </dsp:sp>
    <dsp:sp modelId="{14099622-6BB9-4FE1-A7CF-80BEB5E33F5B}">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C5C97-E86A-430F-8FF5-77AA4FE64A85}">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CDB61-CD0C-4D14-BE87-B01AB3766016}">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Corey- Design specialist</a:t>
          </a:r>
          <a:endParaRPr lang="en-US" sz="1900" kern="1200"/>
        </a:p>
      </dsp:txBody>
      <dsp:txXfrm>
        <a:off x="4942957" y="828340"/>
        <a:ext cx="2148945" cy="911674"/>
      </dsp:txXfrm>
    </dsp:sp>
    <dsp:sp modelId="{99814933-BD5C-4FDE-80D1-B438AF6619D2}">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287EB-4184-4989-A5B9-CAD2945D5DC9}">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61FAE8-E458-4F3B-BCD2-25F9DD7825DC}">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Megan-Materials specialist</a:t>
          </a:r>
          <a:endParaRPr lang="en-US" sz="1900" kern="1200"/>
        </a:p>
      </dsp:txBody>
      <dsp:txXfrm>
        <a:off x="8573374" y="828340"/>
        <a:ext cx="2148945" cy="911674"/>
      </dsp:txXfrm>
    </dsp:sp>
    <dsp:sp modelId="{E10EDD42-9799-4F01-8312-7B209EF43B29}">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35ADC-AFCF-42F0-A3E4-82489340463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DF329-6E0E-4E29-99C0-D1A32200FB41}">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Jac- Procurement specialist</a:t>
          </a:r>
          <a:endParaRPr lang="en-US" sz="1900" kern="1200"/>
        </a:p>
      </dsp:txBody>
      <dsp:txXfrm>
        <a:off x="1312541" y="2452790"/>
        <a:ext cx="2148945" cy="911674"/>
      </dsp:txXfrm>
    </dsp:sp>
    <dsp:sp modelId="{A2759680-AB96-42E4-9791-A3BDA4502E5F}">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7B1E47-E72F-4881-B32D-AC7C55143612}">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B69D9-248E-497F-A0ED-250A652F27D1}">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rtl="0">
            <a:lnSpc>
              <a:spcPct val="100000"/>
            </a:lnSpc>
            <a:spcBef>
              <a:spcPct val="0"/>
            </a:spcBef>
            <a:spcAft>
              <a:spcPct val="35000"/>
            </a:spcAft>
            <a:buNone/>
          </a:pPr>
          <a:r>
            <a:rPr lang="en-GB" sz="1900" kern="1200">
              <a:latin typeface="Aptos Display" panose="020F0302020204030204"/>
            </a:rPr>
            <a:t>Adam -</a:t>
          </a:r>
          <a:r>
            <a:rPr lang="en-GB" sz="1900" kern="1200"/>
            <a:t> Sustainability specialist</a:t>
          </a:r>
          <a:endParaRPr lang="en-US" sz="1900" kern="1200"/>
        </a:p>
      </dsp:txBody>
      <dsp:txXfrm>
        <a:off x="4942957" y="2452790"/>
        <a:ext cx="2148945" cy="911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0B8F20-A61C-468D-931E-DBC93AC5251F}">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744F1-31D2-4830-BD34-69A63B9AA427}">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F9596-C32D-49EC-9FFF-816334A0DA16}">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1. Identify </a:t>
          </a:r>
          <a:r>
            <a:rPr lang="en-US" sz="2300" kern="1200">
              <a:latin typeface="Aptos Display" panose="02110004020202020204"/>
            </a:rPr>
            <a:t>the energy</a:t>
          </a:r>
          <a:r>
            <a:rPr lang="en-US" sz="2300" kern="1200"/>
            <a:t> needs</a:t>
          </a:r>
        </a:p>
      </dsp:txBody>
      <dsp:txXfrm>
        <a:off x="1312541" y="828340"/>
        <a:ext cx="2148945" cy="911674"/>
      </dsp:txXfrm>
    </dsp:sp>
    <dsp:sp modelId="{832C1D87-C16A-4348-B4CD-006BA3B6001D}">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75BEA0-D248-4FFA-9FFF-C51FE430BE67}">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8D034-F70A-4978-BCC6-CE7906EE1A5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2. Find suppliers</a:t>
          </a:r>
        </a:p>
      </dsp:txBody>
      <dsp:txXfrm>
        <a:off x="4942957" y="828340"/>
        <a:ext cx="2148945" cy="911674"/>
      </dsp:txXfrm>
    </dsp:sp>
    <dsp:sp modelId="{B41411AF-8448-4CC7-83B9-97BFC6603BBF}">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9DC039-5FC6-446A-AB9F-90B34286028C}">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1952B-FC0D-4BDB-9A1C-1B91CEB95834}">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3. Request quotations</a:t>
          </a:r>
        </a:p>
      </dsp:txBody>
      <dsp:txXfrm>
        <a:off x="8573374" y="828340"/>
        <a:ext cx="2148945" cy="911674"/>
      </dsp:txXfrm>
    </dsp:sp>
    <dsp:sp modelId="{2F4D5BB5-8747-4EF4-9C03-9A81231A72D4}">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ED5849-46B9-45F1-9B8F-F18A2898F579}">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A2830-B61F-4DDD-99BE-D8CC5E4F4893}">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4. Evaluate price and quality</a:t>
          </a:r>
        </a:p>
      </dsp:txBody>
      <dsp:txXfrm>
        <a:off x="1312541" y="2452790"/>
        <a:ext cx="2148945" cy="911674"/>
      </dsp:txXfrm>
    </dsp:sp>
    <dsp:sp modelId="{C13C8739-4164-4902-BBE5-12FB53AFC45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5E1FC-A3F4-46EA-A3B9-618BB2959BF1}">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EA7156-D5D1-4D0A-BE08-621154A8842F}">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t>5. Sign contract and install system</a:t>
          </a:r>
        </a:p>
      </dsp:txBody>
      <dsp:txXfrm>
        <a:off x="4942957"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973F2-314E-48C7-AECF-96EB9904EDB9}">
      <dsp:nvSpPr>
        <dsp:cNvPr id="0" name=""/>
        <dsp:cNvSpPr/>
      </dsp:nvSpPr>
      <dsp:spPr>
        <a:xfrm>
          <a:off x="5368" y="1045139"/>
          <a:ext cx="2239244" cy="111962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a:t>My role:</a:t>
          </a:r>
          <a:endParaRPr lang="en-US" sz="2500" kern="1200"/>
        </a:p>
      </dsp:txBody>
      <dsp:txXfrm>
        <a:off x="5368" y="1045139"/>
        <a:ext cx="2239244" cy="1119622"/>
      </dsp:txXfrm>
    </dsp:sp>
    <dsp:sp modelId="{199BBD19-3496-4A2C-B6B4-DFAC6D7B1C3D}">
      <dsp:nvSpPr>
        <dsp:cNvPr id="0" name=""/>
        <dsp:cNvSpPr/>
      </dsp:nvSpPr>
      <dsp:spPr>
        <a:xfrm>
          <a:off x="2714854" y="1045139"/>
          <a:ext cx="2239244" cy="111962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a:t>Research relevant materials</a:t>
          </a:r>
          <a:endParaRPr lang="en-US" sz="2500" kern="1200"/>
        </a:p>
      </dsp:txBody>
      <dsp:txXfrm>
        <a:off x="2714854" y="1045139"/>
        <a:ext cx="2239244" cy="1119622"/>
      </dsp:txXfrm>
    </dsp:sp>
    <dsp:sp modelId="{A5E63217-BCDD-40F3-A779-E72D9484D84D}">
      <dsp:nvSpPr>
        <dsp:cNvPr id="0" name=""/>
        <dsp:cNvSpPr/>
      </dsp:nvSpPr>
      <dsp:spPr>
        <a:xfrm>
          <a:off x="5424340" y="1045139"/>
          <a:ext cx="2239244" cy="111962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a:t>Explain material choice </a:t>
          </a:r>
          <a:endParaRPr lang="en-US" sz="2500" kern="1200"/>
        </a:p>
      </dsp:txBody>
      <dsp:txXfrm>
        <a:off x="5424340" y="1045139"/>
        <a:ext cx="2239244" cy="1119622"/>
      </dsp:txXfrm>
    </dsp:sp>
    <dsp:sp modelId="{3654E5E7-AEB2-4B13-ABB7-67E3EE289006}">
      <dsp:nvSpPr>
        <dsp:cNvPr id="0" name=""/>
        <dsp:cNvSpPr/>
      </dsp:nvSpPr>
      <dsp:spPr>
        <a:xfrm>
          <a:off x="8133826" y="1045139"/>
          <a:ext cx="2239244" cy="1119622"/>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a:t>Consider engineering factors </a:t>
          </a:r>
          <a:endParaRPr lang="en-US" sz="2500" kern="1200"/>
        </a:p>
      </dsp:txBody>
      <dsp:txXfrm>
        <a:off x="8133826" y="1045139"/>
        <a:ext cx="2239244" cy="11196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7CABE-BEFB-4360-9340-74DF5CA782C1}">
      <dsp:nvSpPr>
        <dsp:cNvPr id="0" name=""/>
        <dsp:cNvSpPr/>
      </dsp:nvSpPr>
      <dsp:spPr>
        <a:xfrm>
          <a:off x="0" y="695895"/>
          <a:ext cx="2097985" cy="125879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Solar irradiance</a:t>
          </a:r>
          <a:endParaRPr lang="en-US" sz="2800" kern="1200"/>
        </a:p>
      </dsp:txBody>
      <dsp:txXfrm>
        <a:off x="0" y="695895"/>
        <a:ext cx="2097985" cy="1258791"/>
      </dsp:txXfrm>
    </dsp:sp>
    <dsp:sp modelId="{CF302B1A-9CEB-44BC-8845-321E2BF268E5}">
      <dsp:nvSpPr>
        <dsp:cNvPr id="0" name=""/>
        <dsp:cNvSpPr/>
      </dsp:nvSpPr>
      <dsp:spPr>
        <a:xfrm>
          <a:off x="2307783" y="695895"/>
          <a:ext cx="2097985" cy="125879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System efficiency </a:t>
          </a:r>
          <a:endParaRPr lang="en-US" sz="2800" kern="1200"/>
        </a:p>
      </dsp:txBody>
      <dsp:txXfrm>
        <a:off x="2307783" y="695895"/>
        <a:ext cx="2097985" cy="1258791"/>
      </dsp:txXfrm>
    </dsp:sp>
    <dsp:sp modelId="{80F082B7-49DF-4008-B180-6F861197A884}">
      <dsp:nvSpPr>
        <dsp:cNvPr id="0" name=""/>
        <dsp:cNvSpPr/>
      </dsp:nvSpPr>
      <dsp:spPr>
        <a:xfrm>
          <a:off x="4615567" y="695895"/>
          <a:ext cx="2097985" cy="125879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Energy output</a:t>
          </a:r>
          <a:endParaRPr lang="en-US" sz="2800" kern="1200"/>
        </a:p>
      </dsp:txBody>
      <dsp:txXfrm>
        <a:off x="4615567" y="695895"/>
        <a:ext cx="2097985" cy="1258791"/>
      </dsp:txXfrm>
    </dsp:sp>
    <dsp:sp modelId="{37BD1A80-6614-41AF-A43D-4C760FAA8B36}">
      <dsp:nvSpPr>
        <dsp:cNvPr id="0" name=""/>
        <dsp:cNvSpPr/>
      </dsp:nvSpPr>
      <dsp:spPr>
        <a:xfrm>
          <a:off x="1153891" y="2164485"/>
          <a:ext cx="2097985" cy="125879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Temperature coefficients </a:t>
          </a:r>
          <a:endParaRPr lang="en-US" sz="2800" kern="1200"/>
        </a:p>
      </dsp:txBody>
      <dsp:txXfrm>
        <a:off x="1153891" y="2164485"/>
        <a:ext cx="2097985" cy="1258791"/>
      </dsp:txXfrm>
    </dsp:sp>
    <dsp:sp modelId="{73D6E785-22B6-4532-B24A-D1B28076365D}">
      <dsp:nvSpPr>
        <dsp:cNvPr id="0" name=""/>
        <dsp:cNvSpPr/>
      </dsp:nvSpPr>
      <dsp:spPr>
        <a:xfrm>
          <a:off x="3461675" y="2164485"/>
          <a:ext cx="2097985" cy="1258791"/>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Stress/strain </a:t>
          </a:r>
          <a:endParaRPr lang="en-US" sz="2800" kern="1200"/>
        </a:p>
      </dsp:txBody>
      <dsp:txXfrm>
        <a:off x="3461675" y="2164485"/>
        <a:ext cx="2097985" cy="12587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A9143-F4A8-4A9F-BD2E-52819864A598}">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B6126-343E-466A-9F8D-BF540C0AE711}">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6BF61-DEC6-4128-8926-EF081CF317EF}">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Review more engineering factors </a:t>
          </a:r>
          <a:endParaRPr lang="en-US" sz="1900" kern="1200"/>
        </a:p>
      </dsp:txBody>
      <dsp:txXfrm>
        <a:off x="100682" y="2684598"/>
        <a:ext cx="2370489" cy="720000"/>
      </dsp:txXfrm>
    </dsp:sp>
    <dsp:sp modelId="{600A73DD-A887-4C01-8F24-C93FACE8A79E}">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EE5068-F9A5-4193-910A-4AA343BC84F2}">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943E74-5F60-4A5B-9B26-1BC3226DFA7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Milestones/Key dates </a:t>
          </a:r>
          <a:endParaRPr lang="en-US" sz="1900" kern="1200"/>
        </a:p>
      </dsp:txBody>
      <dsp:txXfrm>
        <a:off x="2886007" y="2684598"/>
        <a:ext cx="2370489" cy="720000"/>
      </dsp:txXfrm>
    </dsp:sp>
    <dsp:sp modelId="{AC5955A5-C1F2-47F9-B0F6-77386CB84AE3}">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4715E9-8E96-47BB-A2AB-69C1BB162D12}">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97465D-5C53-46BE-8A08-BFFB82998C9A}">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Deadlines </a:t>
          </a:r>
          <a:endParaRPr lang="en-US" sz="1900" kern="1200"/>
        </a:p>
      </dsp:txBody>
      <dsp:txXfrm>
        <a:off x="5671332" y="2684598"/>
        <a:ext cx="2370489" cy="720000"/>
      </dsp:txXfrm>
    </dsp:sp>
    <dsp:sp modelId="{A7C2CD04-7B13-48B8-9029-F589CF4CDFC0}">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EB3F9-59D1-4762-84EF-7B317F0983A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BF544-815F-4DE6-BDDE-1DFC2D2B1D7A}">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a:t>Dependencies </a:t>
          </a:r>
          <a:endParaRPr lang="en-US" sz="1900" kern="1200"/>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7144FD-A0A7-4947-9B9D-1A90B6501E26}"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E1B88A-521A-4310-B4CA-50335FA4CC46}" type="slidenum">
              <a:rPr lang="en-GB" smtClean="0"/>
              <a:t>‹#›</a:t>
            </a:fld>
            <a:endParaRPr lang="en-GB"/>
          </a:p>
        </p:txBody>
      </p:sp>
    </p:spTree>
    <p:extLst>
      <p:ext uri="{BB962C8B-B14F-4D97-AF65-F5344CB8AC3E}">
        <p14:creationId xmlns:p14="http://schemas.microsoft.com/office/powerpoint/2010/main" val="480682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E1B88A-521A-4310-B4CA-50335FA4CC46}" type="slidenum">
              <a:rPr lang="en-GB" smtClean="0"/>
              <a:t>2</a:t>
            </a:fld>
            <a:endParaRPr lang="en-GB"/>
          </a:p>
        </p:txBody>
      </p:sp>
    </p:spTree>
    <p:extLst>
      <p:ext uri="{BB962C8B-B14F-4D97-AF65-F5344CB8AC3E}">
        <p14:creationId xmlns:p14="http://schemas.microsoft.com/office/powerpoint/2010/main" val="3892442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8C6B470-179D-4B95-8906-D61C195EFD62}" type="slidenum">
              <a:rPr lang="en-US" smtClean="0"/>
              <a:t>4</a:t>
            </a:fld>
            <a:endParaRPr lang="en-US"/>
          </a:p>
        </p:txBody>
      </p:sp>
    </p:spTree>
    <p:extLst>
      <p:ext uri="{BB962C8B-B14F-4D97-AF65-F5344CB8AC3E}">
        <p14:creationId xmlns:p14="http://schemas.microsoft.com/office/powerpoint/2010/main" val="3113594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As a core member of the solar photovoltaic (PV) project team, Chris Morgan serves in two critical capacities: Project Manager and Analysis Specialist. In the role of Project Manager, Chris assumes responsibility for organising the team’s workflow, establishing clear communication structures, and ensuring all deliverables progress efficiently according to schedule. This position involves weekly leadership of team meetings, maintaining a detailed task-tracking system, and coordinating between the technical teams and supervising academic staff. Chris ensures all work aligns with the project’s primary renewable energy objectives and facilitates appropriate documentation, version control, and quality assurance practices. These management responsibilities are essential to maintaining the cohesion and momentum of a five‑person engineering project. In his role as Analysis Specialist, Chris contributes substantial technical input through research, engineering calculations, and method selection. This includes investigating analytical techniques relevant to photovoltaic systems, such as irradiance modelling, temperature coefficient impacts, and efficiency estimation. Chris conducts calculations to predict solar panel output under realistic conditions, for example examining UK‑specific irradiance patterns, seasonal variability, and panel angle optimisation. These analytical predictions guide both modelling and experimental teams by defining boundary conditions, performance expectations, and validation benchmarks. Chris’s dual expertise strengthens the team’s ability to make informed design decisions early in the project, reducing rework and supporting steady technical development.</a:t>
            </a:r>
          </a:p>
        </p:txBody>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a:p>
        </p:txBody>
      </p:sp>
    </p:spTree>
    <p:extLst>
      <p:ext uri="{BB962C8B-B14F-4D97-AF65-F5344CB8AC3E}">
        <p14:creationId xmlns:p14="http://schemas.microsoft.com/office/powerpoint/2010/main" val="619081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Chris leads the development and upkeep of the project’s management framework, ensuring that a structured and transparent workflow supports the team’s progress toward the May deadline. This includes producing the main project timeline using a Gantt chart, which encompasses all phases: literature review, analytical work, modelling, experimental preparation, and final reporting. By coordinating weekly meetings, Chris provides updates, records minutes, clarifies task distribution, and manages evolving risks such as delays in simulation work or data acquisition challenges. The coordination tools maintained by Chris — shared drives, action logs, agendas, and task tables — are essential for ensuring all five team members remain aligned on priorities and accountable for deliverables. These tools streamline collaboration by making expectations explicit and enabling real‑time updates as the technical work evolves. Chris also liaises with supervising staff to communicate progress and address questions regarding methodology or scope adjustments. Through careful schedule monitoring, Chris identifies potential bottlenecks and adapts the workflow to keep the project on track. This structured leadership ensures that the solar panel efficiency investigation moves forward systematically, reducing uncertainty while supporting team performance.</a:t>
            </a:r>
          </a:p>
        </p:txBody>
      </p:sp>
      <p:sp>
        <p:nvSpPr>
          <p:cNvPr id="4" name="Slide Number Placeholder 3"/>
          <p:cNvSpPr>
            <a:spLocks noGrp="1"/>
          </p:cNvSpPr>
          <p:nvPr>
            <p:ph type="sldNum" sz="quarter" idx="5"/>
          </p:nvPr>
        </p:nvSpPr>
        <p:spPr/>
        <p:txBody>
          <a:bodyPr/>
          <a:lstStyle/>
          <a:p>
            <a:fld id="{28C6B470-179D-4B95-8906-D61C195EFD62}" type="slidenum">
              <a:rPr lang="en-US" smtClean="0"/>
              <a:t>6</a:t>
            </a:fld>
            <a:endParaRPr lang="en-US"/>
          </a:p>
        </p:txBody>
      </p:sp>
    </p:spTree>
    <p:extLst>
      <p:ext uri="{BB962C8B-B14F-4D97-AF65-F5344CB8AC3E}">
        <p14:creationId xmlns:p14="http://schemas.microsoft.com/office/powerpoint/2010/main" val="1361570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Chris’s analytical contribution focuses on applying engineering methods to predict solar panel performance under realistic operating conditions. This begins with identifying appropriate analytical models for photovoltaic analysis, including equations describing power output, irradiance relationships, temperature derating, and panel orientation effects. By reviewing academic sources on PV efficiency, Chris establishes the theoretical basis for estimating energy production from monocrystalline or polycrystalline panels, factoring in real UK irradiance levels. Using these methods, Chris calculates expected electrical output across different seasons, panel tilt angles, and environmental conditions. This includes evaluating the performance reduction caused by shading, thermal behaviour of PV cells, and changes to incident radiation throughout the year. These calculations support the modelling lead by defining simulation parameters and providing reference results that help validate digital simulations. Analytical insights also inform experimental planning by highlighting which performance variables are most critical to measure in testing scenarios. By generating early estimates of efficiency and power, Chris ensures that the design direction is well-founded and consistent with established photovoltaic performance characteristics.</a:t>
            </a:r>
          </a:p>
        </p:txBody>
      </p:sp>
      <p:sp>
        <p:nvSpPr>
          <p:cNvPr id="4" name="Slide Number Placeholder 3"/>
          <p:cNvSpPr>
            <a:spLocks noGrp="1"/>
          </p:cNvSpPr>
          <p:nvPr>
            <p:ph type="sldNum" sz="quarter" idx="5"/>
          </p:nvPr>
        </p:nvSpPr>
        <p:spPr/>
        <p:txBody>
          <a:bodyPr/>
          <a:lstStyle/>
          <a:p>
            <a:fld id="{28C6B470-179D-4B95-8906-D61C195EFD62}" type="slidenum">
              <a:rPr lang="en-US" smtClean="0"/>
              <a:t>7</a:t>
            </a:fld>
            <a:endParaRPr lang="en-US"/>
          </a:p>
        </p:txBody>
      </p:sp>
    </p:spTree>
    <p:extLst>
      <p:ext uri="{BB962C8B-B14F-4D97-AF65-F5344CB8AC3E}">
        <p14:creationId xmlns:p14="http://schemas.microsoft.com/office/powerpoint/2010/main" val="4205137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Gantt chart developed and maintained by Chris provides a visual overview of the full project schedule from January through May. It includes all major work streams: literature survey, analytical assessment, modelling, experimental planning, and final reporting. Each task is assigned specific time windows to ensure that work progresses in a logical sequence, with dependencies considered to reduce the likelihood of delays. The chart is structured so analytical work feeds into modelling, and modelling subsequently informs experimental decisions. As Project Manager, Chris updates the timeline based on the team’s real progress, incorporating new information and adjusting for challenges that arise. This dynamic planning ensures that assessment milestones are met and that the final technical output is delivered on time. The Gantt chart serves not only as a management tool but as a communication asset, clearly demonstrating the team’s structured approach to project execution when presenting to supervisors or during the viva.</a:t>
            </a:r>
          </a:p>
        </p:txBody>
      </p:sp>
      <p:sp>
        <p:nvSpPr>
          <p:cNvPr id="4" name="Slide Number Placeholder 3"/>
          <p:cNvSpPr>
            <a:spLocks noGrp="1"/>
          </p:cNvSpPr>
          <p:nvPr>
            <p:ph type="sldNum" sz="quarter" idx="5"/>
          </p:nvPr>
        </p:nvSpPr>
        <p:spPr/>
        <p:txBody>
          <a:bodyPr/>
          <a:lstStyle/>
          <a:p>
            <a:fld id="{28C6B470-179D-4B95-8906-D61C195EFD62}" type="slidenum">
              <a:rPr lang="en-US" smtClean="0"/>
              <a:t>8</a:t>
            </a:fld>
            <a:endParaRPr lang="en-US"/>
          </a:p>
        </p:txBody>
      </p:sp>
    </p:spTree>
    <p:extLst>
      <p:ext uri="{BB962C8B-B14F-4D97-AF65-F5344CB8AC3E}">
        <p14:creationId xmlns:p14="http://schemas.microsoft.com/office/powerpoint/2010/main" val="943217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As the project progresses toward its final deadline in May, Chris will continue to refine both the project management framework and the analytical results. This includes incorporating new modelling and experimental data into updated analytical comparisons, ensuring convergence between theoretical predictions and practical outputs. Chris will support the team in interpreting modelling and test results, verifying that assumptions remain valid and that deviations are properly understood. On the management side, Chris will continue adjusting the Gantt chart to reflect real-time progress, resolving scheduling conflicts, and coordinating deadlines for drafting and reviewing the final report. Additional work includes completing the full analytical summary for inclusion in the technical report, ensuring that all references are academically robust and that the analytical approach is thoroughly justified. By maintaining both organisational structure and analytical accuracy, Chris plays a critical role in ensuring the solar panel project reaches a successful and timely completion.</a:t>
            </a:r>
          </a:p>
        </p:txBody>
      </p:sp>
      <p:sp>
        <p:nvSpPr>
          <p:cNvPr id="4" name="Slide Number Placeholder 3"/>
          <p:cNvSpPr>
            <a:spLocks noGrp="1"/>
          </p:cNvSpPr>
          <p:nvPr>
            <p:ph type="sldNum" sz="quarter" idx="5"/>
          </p:nvPr>
        </p:nvSpPr>
        <p:spPr/>
        <p:txBody>
          <a:bodyPr/>
          <a:lstStyle/>
          <a:p>
            <a:fld id="{28C6B470-179D-4B95-8906-D61C195EFD62}" type="slidenum">
              <a:rPr lang="en-US" smtClean="0"/>
              <a:t>9</a:t>
            </a:fld>
            <a:endParaRPr lang="en-US"/>
          </a:p>
        </p:txBody>
      </p:sp>
    </p:spTree>
    <p:extLst>
      <p:ext uri="{BB962C8B-B14F-4D97-AF65-F5344CB8AC3E}">
        <p14:creationId xmlns:p14="http://schemas.microsoft.com/office/powerpoint/2010/main" val="283914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ED7575-42F9-4D8D-AEA6-1A471FBCE0AF}" type="slidenum">
              <a:rPr lang="en-GB" smtClean="0"/>
              <a:t>15</a:t>
            </a:fld>
            <a:endParaRPr lang="en-GB"/>
          </a:p>
        </p:txBody>
      </p:sp>
    </p:spTree>
    <p:extLst>
      <p:ext uri="{BB962C8B-B14F-4D97-AF65-F5344CB8AC3E}">
        <p14:creationId xmlns:p14="http://schemas.microsoft.com/office/powerpoint/2010/main" val="1579208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6329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8408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84234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2927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0725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5653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126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8221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3356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8899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9257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3/18/2026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81195137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3/18/2026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83554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A8E2B0F-68B7-6425-620F-3E3285F51A3E}"/>
              </a:ext>
            </a:extLst>
          </p:cNvPr>
          <p:cNvSpPr>
            <a:spLocks noGrp="1"/>
          </p:cNvSpPr>
          <p:nvPr>
            <p:ph type="title"/>
          </p:nvPr>
        </p:nvSpPr>
        <p:spPr>
          <a:xfrm>
            <a:off x="1088136" y="1090244"/>
            <a:ext cx="4659277" cy="166980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F2BB16B-437E-D6AB-E317-2BE63ABCB1E0}"/>
              </a:ext>
            </a:extLst>
          </p:cNvPr>
          <p:cNvSpPr>
            <a:spLocks noGrp="1"/>
          </p:cNvSpPr>
          <p:nvPr>
            <p:ph sz="quarter" idx="14"/>
          </p:nvPr>
        </p:nvSpPr>
        <p:spPr>
          <a:xfrm>
            <a:off x="6444588" y="1090244"/>
            <a:ext cx="4680612" cy="1670050"/>
          </a:xfrm>
        </p:spPr>
        <p:txBody>
          <a:bodyPr/>
          <a:lstStyle>
            <a:lvl1pPr>
              <a:lnSpc>
                <a:spcPct val="100000"/>
              </a:lnSpc>
              <a:buFontTx/>
              <a:buNone/>
              <a:defRPr baseline="0"/>
            </a:lvl1pPr>
            <a:lvl2pPr marL="228600" indent="0">
              <a:lnSpc>
                <a:spcPct val="100000"/>
              </a:lnSpc>
              <a:buFontTx/>
              <a:buNone/>
              <a:defRPr baseline="0"/>
            </a:lvl2pPr>
            <a:lvl3pPr marL="457200" indent="0">
              <a:lnSpc>
                <a:spcPct val="100000"/>
              </a:lnSpc>
              <a:buFontTx/>
              <a:buNone/>
              <a:defRPr baseline="0"/>
            </a:lvl3pPr>
            <a:lvl4pPr marL="685800" indent="0">
              <a:lnSpc>
                <a:spcPct val="100000"/>
              </a:lnSpc>
              <a:buFontTx/>
              <a:buNone/>
              <a:defRPr baseline="0"/>
            </a:lvl4pPr>
            <a:lvl5pPr marL="914400" indent="0">
              <a:lnSpc>
                <a:spcPct val="100000"/>
              </a:lnSpc>
              <a:buFontTx/>
              <a:buNone/>
              <a:defRPr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3/18/2026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66FBA52A-0B44-31D0-A581-D65241A30F6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049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
        <p:nvSpPr>
          <p:cNvPr id="8" name="TextBox 7">
            <a:extLst>
              <a:ext uri="{FF2B5EF4-FFF2-40B4-BE49-F238E27FC236}">
                <a16:creationId xmlns:a16="http://schemas.microsoft.com/office/drawing/2014/main" id="{AE8AD0CF-9546-DEB9-E812-AF858C3ED52B}"/>
              </a:ext>
            </a:extLst>
          </p:cNvPr>
          <p:cNvSpPr txBox="1"/>
          <p:nvPr userDrawn="1">
            <p:extLst>
              <p:ext uri="{1162E1C5-73C7-4A58-AE30-91384D911F3F}">
                <p184:classification xmlns:p184="http://schemas.microsoft.com/office/powerpoint/2018/4/main" val="ftr"/>
              </p:ext>
            </p:extLst>
          </p:nvPr>
        </p:nvSpPr>
        <p:spPr>
          <a:xfrm>
            <a:off x="190500" y="6545580"/>
            <a:ext cx="803275" cy="121920"/>
          </a:xfrm>
          <a:prstGeom prst="rect">
            <a:avLst/>
          </a:prstGeom>
        </p:spPr>
        <p:txBody>
          <a:bodyPr horzOverflow="overflow" lIns="0" tIns="0" rIns="0" bIns="0">
            <a:spAutoFit/>
          </a:bodyPr>
          <a:lstStyle/>
          <a:p>
            <a:pPr algn="l"/>
            <a:r>
              <a:rPr lang="en-GB" sz="800">
                <a:solidFill>
                  <a:srgbClr val="000000">
                    <a:alpha val="50000"/>
                  </a:srgbClr>
                </a:solidFill>
                <a:latin typeface="Calibri" panose="020F0502020204030204" pitchFamily="34" charset="0"/>
                <a:ea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3869921976"/>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52B70-F95E-A7E3-5AA2-E5DD003E3B1E}"/>
              </a:ext>
            </a:extLst>
          </p:cNvPr>
          <p:cNvSpPr>
            <a:spLocks noGrp="1"/>
          </p:cNvSpPr>
          <p:nvPr>
            <p:ph type="ctrTitle"/>
          </p:nvPr>
        </p:nvSpPr>
        <p:spPr/>
        <p:txBody>
          <a:bodyPr/>
          <a:lstStyle/>
          <a:p>
            <a:r>
              <a:rPr lang="en-GB" b="1"/>
              <a:t>Group Project</a:t>
            </a:r>
            <a:r>
              <a:rPr lang="en-GB"/>
              <a:t> </a:t>
            </a:r>
          </a:p>
        </p:txBody>
      </p:sp>
      <p:sp>
        <p:nvSpPr>
          <p:cNvPr id="3" name="Subtitle 2">
            <a:extLst>
              <a:ext uri="{FF2B5EF4-FFF2-40B4-BE49-F238E27FC236}">
                <a16:creationId xmlns:a16="http://schemas.microsoft.com/office/drawing/2014/main" id="{A4508B34-0969-36BD-72A1-CA8234E20476}"/>
              </a:ext>
            </a:extLst>
          </p:cNvPr>
          <p:cNvSpPr>
            <a:spLocks noGrp="1"/>
          </p:cNvSpPr>
          <p:nvPr>
            <p:ph type="subTitle" idx="1"/>
          </p:nvPr>
        </p:nvSpPr>
        <p:spPr/>
        <p:txBody>
          <a:bodyPr/>
          <a:lstStyle/>
          <a:p>
            <a:r>
              <a:rPr lang="en-GB" b="1"/>
              <a:t>ACMA5009</a:t>
            </a:r>
            <a:r>
              <a:rPr lang="en-GB"/>
              <a:t> </a:t>
            </a:r>
          </a:p>
        </p:txBody>
      </p:sp>
      <p:sp>
        <p:nvSpPr>
          <p:cNvPr id="4" name="TextBox 3">
            <a:extLst>
              <a:ext uri="{FF2B5EF4-FFF2-40B4-BE49-F238E27FC236}">
                <a16:creationId xmlns:a16="http://schemas.microsoft.com/office/drawing/2014/main" id="{1E34EEAA-DA0A-8B00-D76D-B7CA307ECA78}"/>
              </a:ext>
            </a:extLst>
          </p:cNvPr>
          <p:cNvSpPr txBox="1"/>
          <p:nvPr/>
        </p:nvSpPr>
        <p:spPr>
          <a:xfrm>
            <a:off x="2121345" y="4242137"/>
            <a:ext cx="9144000" cy="1754326"/>
          </a:xfrm>
          <a:prstGeom prst="rect">
            <a:avLst/>
          </a:prstGeom>
          <a:noFill/>
        </p:spPr>
        <p:txBody>
          <a:bodyPr wrap="square" lIns="91440" tIns="45720" rIns="91440" bIns="45720" rtlCol="0" anchor="t">
            <a:spAutoFit/>
          </a:bodyPr>
          <a:lstStyle/>
          <a:p>
            <a:r>
              <a:rPr lang="en-GB"/>
              <a:t>Collaborators: </a:t>
            </a:r>
          </a:p>
          <a:p>
            <a:pPr marL="285750" indent="-285750">
              <a:buFont typeface="Courier New" panose="02070309020205020404" pitchFamily="49" charset="0"/>
              <a:buChar char="o"/>
            </a:pPr>
            <a:r>
              <a:rPr lang="en-GB"/>
              <a:t>Corey Smith - 1352007</a:t>
            </a:r>
          </a:p>
          <a:p>
            <a:pPr marL="285750" indent="-285750">
              <a:buFont typeface="Courier New" panose="02070309020205020404" pitchFamily="49" charset="0"/>
              <a:buChar char="o"/>
            </a:pPr>
            <a:r>
              <a:rPr lang="en-GB"/>
              <a:t>Adam Bentley 1909683</a:t>
            </a:r>
          </a:p>
          <a:p>
            <a:pPr marL="285750" indent="-285750">
              <a:buFont typeface="Courier New" panose="02070309020205020404" pitchFamily="49" charset="0"/>
              <a:buChar char="o"/>
            </a:pPr>
            <a:r>
              <a:rPr lang="en-GB"/>
              <a:t>Chris Morgan - 2512679</a:t>
            </a:r>
          </a:p>
          <a:p>
            <a:pPr marL="285750" indent="-285750">
              <a:buFont typeface="Courier New" panose="02070309020205020404" pitchFamily="49" charset="0"/>
              <a:buChar char="o"/>
            </a:pPr>
            <a:r>
              <a:rPr lang="en-GB"/>
              <a:t>Megan Cain - 2518443</a:t>
            </a:r>
          </a:p>
          <a:p>
            <a:pPr marL="285750" indent="-285750">
              <a:buFont typeface="Courier New" panose="02070309020205020404" pitchFamily="49" charset="0"/>
              <a:buChar char="o"/>
            </a:pPr>
            <a:r>
              <a:rPr lang="en-GB"/>
              <a:t>Jac Palmer - 2503836</a:t>
            </a:r>
          </a:p>
        </p:txBody>
      </p:sp>
      <p:sp>
        <p:nvSpPr>
          <p:cNvPr id="6" name="Rectangle 2">
            <a:extLst>
              <a:ext uri="{FF2B5EF4-FFF2-40B4-BE49-F238E27FC236}">
                <a16:creationId xmlns:a16="http://schemas.microsoft.com/office/drawing/2014/main" id="{A00CB43A-FEC2-C820-AF01-8051E815ED1E}"/>
              </a:ext>
            </a:extLst>
          </p:cNvPr>
          <p:cNvSpPr>
            <a:spLocks noChangeArrowheads="1"/>
          </p:cNvSpPr>
          <p:nvPr/>
        </p:nvSpPr>
        <p:spPr bwMode="auto">
          <a:xfrm>
            <a:off x="0" y="-261610"/>
            <a:ext cx="18473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rgbClr val="FFFFFF"/>
                </a:solidFill>
                <a:effectLst/>
                <a:latin typeface="-apple-system"/>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4">
            <a:extLst>
              <a:ext uri="{FF2B5EF4-FFF2-40B4-BE49-F238E27FC236}">
                <a16:creationId xmlns:a16="http://schemas.microsoft.com/office/drawing/2014/main" id="{E30E5221-34AF-45CA-A67D-09DC414254A3}"/>
              </a:ext>
            </a:extLst>
          </p:cNvPr>
          <p:cNvSpPr>
            <a:spLocks noChangeArrowheads="1"/>
          </p:cNvSpPr>
          <p:nvPr/>
        </p:nvSpPr>
        <p:spPr bwMode="auto">
          <a:xfrm>
            <a:off x="304800" y="304800"/>
            <a:ext cx="12192000" cy="0"/>
          </a:xfrm>
          <a:prstGeom prst="rect">
            <a:avLst/>
          </a:prstGeom>
          <a:solidFill>
            <a:srgbClr val="1F1F1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FFFFFF"/>
                </a:solidFill>
                <a:effectLst/>
                <a:latin typeface="-apple-system"/>
              </a:rPr>
              <a:t>2512679</a:t>
            </a:r>
            <a:endParaRPr kumimoji="0" lang="en-US" altLang="en-US" sz="800" b="0" i="0" u="none" strike="noStrike" cap="none" normalizeH="0" baseline="0">
              <a:ln>
                <a:noFill/>
              </a:ln>
              <a:solidFill>
                <a:schemeClr val="tx1"/>
              </a:solidFill>
              <a:effectLst/>
            </a:endParaRPr>
          </a:p>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rgbClr val="FFFFFF"/>
                </a:solidFill>
                <a:effectLst/>
                <a:latin typeface="-apple-system"/>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31" name="Picture 7" descr="Discover University of Wales Trinity Saint David">
            <a:extLst>
              <a:ext uri="{FF2B5EF4-FFF2-40B4-BE49-F238E27FC236}">
                <a16:creationId xmlns:a16="http://schemas.microsoft.com/office/drawing/2014/main" id="{B07D5C32-9737-9CFC-640D-15FB7BE9CB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55595" y="5535949"/>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3921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2AE36-7CE0-04CF-77CE-A682B1ACCD84}"/>
              </a:ext>
            </a:extLst>
          </p:cNvPr>
          <p:cNvSpPr>
            <a:spLocks noGrp="1"/>
          </p:cNvSpPr>
          <p:nvPr>
            <p:ph type="title"/>
          </p:nvPr>
        </p:nvSpPr>
        <p:spPr>
          <a:xfrm>
            <a:off x="761799" y="159938"/>
            <a:ext cx="5334197" cy="1708242"/>
          </a:xfrm>
        </p:spPr>
        <p:txBody>
          <a:bodyPr anchor="ctr">
            <a:normAutofit/>
          </a:bodyPr>
          <a:lstStyle/>
          <a:p>
            <a:r>
              <a:rPr lang="en-GB" sz="4000"/>
              <a:t>Our Project</a:t>
            </a:r>
          </a:p>
        </p:txBody>
      </p:sp>
      <p:sp>
        <p:nvSpPr>
          <p:cNvPr id="3" name="Content Placeholder 2">
            <a:extLst>
              <a:ext uri="{FF2B5EF4-FFF2-40B4-BE49-F238E27FC236}">
                <a16:creationId xmlns:a16="http://schemas.microsoft.com/office/drawing/2014/main" id="{65435DB7-BDEC-E5FC-D17F-2FA7CA5F8D80}"/>
              </a:ext>
            </a:extLst>
          </p:cNvPr>
          <p:cNvSpPr>
            <a:spLocks noGrp="1"/>
          </p:cNvSpPr>
          <p:nvPr>
            <p:ph idx="1"/>
          </p:nvPr>
        </p:nvSpPr>
        <p:spPr>
          <a:xfrm>
            <a:off x="761799" y="1538639"/>
            <a:ext cx="5334197" cy="3769835"/>
          </a:xfrm>
        </p:spPr>
        <p:txBody>
          <a:bodyPr anchor="ctr">
            <a:normAutofit/>
          </a:bodyPr>
          <a:lstStyle/>
          <a:p>
            <a:r>
              <a:rPr lang="en-GB" sz="2000"/>
              <a:t>The project we have decided to do is to design a small-scale renewable energy system.</a:t>
            </a:r>
          </a:p>
          <a:p>
            <a:r>
              <a:rPr lang="en-GB" sz="2000"/>
              <a:t>Our objective is to design a solar panel and energy storage system.</a:t>
            </a:r>
          </a:p>
          <a:p>
            <a:r>
              <a:rPr lang="en-GB" sz="2000"/>
              <a:t>We will research how to design and optimize a efficient solar panel and energy storage system.</a:t>
            </a:r>
          </a:p>
          <a:p>
            <a:r>
              <a:rPr lang="en-GB" sz="2000"/>
              <a:t>We will investigate design, sustainability, costing, technical aspects, materials and other factors. </a:t>
            </a:r>
          </a:p>
          <a:p>
            <a:r>
              <a:rPr lang="en-GB" sz="2000"/>
              <a:t>We aim to work efficiently as a group and excel in our collaboration techniques.</a:t>
            </a:r>
          </a:p>
        </p:txBody>
      </p:sp>
      <p:pic>
        <p:nvPicPr>
          <p:cNvPr id="5" name="Picture 4" descr="A solar panel farm">
            <a:extLst>
              <a:ext uri="{FF2B5EF4-FFF2-40B4-BE49-F238E27FC236}">
                <a16:creationId xmlns:a16="http://schemas.microsoft.com/office/drawing/2014/main" id="{EF20352A-7E77-9208-AC72-143E56C60DAA}"/>
              </a:ext>
            </a:extLst>
          </p:cNvPr>
          <p:cNvPicPr>
            <a:picLocks noChangeAspect="1"/>
          </p:cNvPicPr>
          <p:nvPr/>
        </p:nvPicPr>
        <p:blipFill>
          <a:blip r:embed="rId3"/>
          <a:srcRect l="28860" r="1969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7943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0E34-C81D-9F31-09CA-CA2CB4FBAB3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Group Roles </a:t>
            </a:r>
          </a:p>
        </p:txBody>
      </p:sp>
      <p:graphicFrame>
        <p:nvGraphicFramePr>
          <p:cNvPr id="5" name="Content Placeholder 2">
            <a:extLst>
              <a:ext uri="{FF2B5EF4-FFF2-40B4-BE49-F238E27FC236}">
                <a16:creationId xmlns:a16="http://schemas.microsoft.com/office/drawing/2014/main" id="{7F524CEA-7DF8-3740-29EF-7DC12D0ED8DE}"/>
              </a:ext>
            </a:extLst>
          </p:cNvPr>
          <p:cNvGraphicFramePr>
            <a:graphicFrameLocks noGrp="1"/>
          </p:cNvGraphicFramePr>
          <p:nvPr>
            <p:ph idx="1"/>
            <p:extLst>
              <p:ext uri="{D42A27DB-BD31-4B8C-83A1-F6EECF244321}">
                <p14:modId xmlns:p14="http://schemas.microsoft.com/office/powerpoint/2010/main" val="38430839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314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73FB1-702B-98B4-ABB9-63664542F39D}"/>
              </a:ext>
            </a:extLst>
          </p:cNvPr>
          <p:cNvSpPr>
            <a:spLocks noGrp="1"/>
          </p:cNvSpPr>
          <p:nvPr>
            <p:ph type="ctrTitle"/>
          </p:nvPr>
        </p:nvSpPr>
        <p:spPr/>
        <p:txBody>
          <a:bodyPr anchor="t">
            <a:normAutofit/>
          </a:bodyPr>
          <a:lstStyle/>
          <a:p>
            <a:r>
              <a:rPr lang="en-US"/>
              <a:t>Chris Morgan – Project Manager &amp; Analysis Specialist Contribution</a:t>
            </a:r>
          </a:p>
        </p:txBody>
      </p:sp>
      <p:sp>
        <p:nvSpPr>
          <p:cNvPr id="3" name="Subtitle 2">
            <a:extLst>
              <a:ext uri="{FF2B5EF4-FFF2-40B4-BE49-F238E27FC236}">
                <a16:creationId xmlns:a16="http://schemas.microsoft.com/office/drawing/2014/main" id="{28D8D03A-08E2-0193-1FCC-9C6EC1060E3E}"/>
              </a:ext>
            </a:extLst>
          </p:cNvPr>
          <p:cNvSpPr>
            <a:spLocks noGrp="1"/>
          </p:cNvSpPr>
          <p:nvPr>
            <p:ph type="subTitle" idx="1"/>
          </p:nvPr>
        </p:nvSpPr>
        <p:spPr/>
        <p:txBody>
          <a:bodyPr anchor="b">
            <a:normAutofit/>
          </a:bodyPr>
          <a:lstStyle/>
          <a:p>
            <a:pPr>
              <a:spcAft>
                <a:spcPts val="600"/>
              </a:spcAft>
            </a:pPr>
            <a:r>
              <a:rPr lang="en-US"/>
              <a:t>Highlighting key roles in project management and analysis</a:t>
            </a:r>
          </a:p>
        </p:txBody>
      </p:sp>
      <p:pic>
        <p:nvPicPr>
          <p:cNvPr id="4" name="Picture 3" descr="Young businessman reading sales reports">
            <a:extLst>
              <a:ext uri="{FF2B5EF4-FFF2-40B4-BE49-F238E27FC236}">
                <a16:creationId xmlns:a16="http://schemas.microsoft.com/office/drawing/2014/main" id="{DB2023BE-8604-4D27-8C37-B2AA397D17AD}"/>
              </a:ext>
            </a:extLst>
          </p:cNvPr>
          <p:cNvPicPr>
            <a:picLocks noChangeAspect="1"/>
          </p:cNvPicPr>
          <p:nvPr/>
        </p:nvPicPr>
        <p:blipFill>
          <a:blip r:embed="rId3"/>
          <a:srcRect l="28841" r="6024" b="-1"/>
          <a:stretch>
            <a:fillRect/>
          </a:stretch>
        </p:blipFill>
        <p:spPr>
          <a:xfrm>
            <a:off x="5500050" y="10"/>
            <a:ext cx="6691950" cy="6857990"/>
          </a:xfrm>
          <a:prstGeom prst="rect">
            <a:avLst/>
          </a:prstGeom>
        </p:spPr>
      </p:pic>
    </p:spTree>
    <p:extLst>
      <p:ext uri="{BB962C8B-B14F-4D97-AF65-F5344CB8AC3E}">
        <p14:creationId xmlns:p14="http://schemas.microsoft.com/office/powerpoint/2010/main" val="226235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D658-CC4B-0441-C8F0-428A69FE696D}"/>
              </a:ext>
            </a:extLst>
          </p:cNvPr>
          <p:cNvSpPr>
            <a:spLocks noGrp="1"/>
          </p:cNvSpPr>
          <p:nvPr>
            <p:ph type="title"/>
          </p:nvPr>
        </p:nvSpPr>
        <p:spPr/>
        <p:txBody>
          <a:bodyPr anchor="t">
            <a:normAutofit/>
          </a:bodyPr>
          <a:lstStyle/>
          <a:p>
            <a:r>
              <a:rPr lang="en-US"/>
              <a:t>Roles and Key Responsibilities</a:t>
            </a:r>
          </a:p>
        </p:txBody>
      </p:sp>
      <p:sp>
        <p:nvSpPr>
          <p:cNvPr id="4" name="Content Placeholder 3">
            <a:extLst>
              <a:ext uri="{FF2B5EF4-FFF2-40B4-BE49-F238E27FC236}">
                <a16:creationId xmlns:a16="http://schemas.microsoft.com/office/drawing/2014/main" id="{C167507C-CE42-C30F-6A38-6D3E4ECD8337}"/>
              </a:ext>
            </a:extLst>
          </p:cNvPr>
          <p:cNvSpPr>
            <a:spLocks noGrp="1"/>
          </p:cNvSpPr>
          <p:nvPr>
            <p:ph sz="quarter" idx="18"/>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lnSpc>
                <a:spcPct val="90000"/>
              </a:lnSpc>
              <a:spcBef>
                <a:spcPts val="2500"/>
              </a:spcBef>
              <a:spcAft>
                <a:spcPts val="600"/>
              </a:spcAft>
              <a:buFont typeface="Arial" panose="020B0604020202020204" pitchFamily="34" charset="0"/>
              <a:buNone/>
            </a:pPr>
            <a:r>
              <a:rPr lang="en-GB" sz="1400" b="1"/>
              <a:t>Project Management Duties</a:t>
            </a:r>
          </a:p>
          <a:p>
            <a:pPr marL="0" lvl="1" indent="0">
              <a:lnSpc>
                <a:spcPct val="90000"/>
              </a:lnSpc>
              <a:spcAft>
                <a:spcPts val="600"/>
              </a:spcAft>
              <a:buNone/>
            </a:pPr>
            <a:r>
              <a:rPr lang="en-GB" sz="1400"/>
              <a:t>Organise workflow, meetings, and ensures project aims align with renewable energy goals.</a:t>
            </a:r>
          </a:p>
          <a:p>
            <a:pPr marL="0" indent="0">
              <a:lnSpc>
                <a:spcPct val="90000"/>
              </a:lnSpc>
              <a:spcBef>
                <a:spcPts val="2500"/>
              </a:spcBef>
              <a:spcAft>
                <a:spcPts val="600"/>
              </a:spcAft>
              <a:buFont typeface="Arial" panose="020B0604020202020204" pitchFamily="34" charset="0"/>
              <a:buNone/>
            </a:pPr>
            <a:r>
              <a:rPr lang="en-GB" sz="1400" b="1"/>
              <a:t>Technical Analysis Specialist</a:t>
            </a:r>
          </a:p>
          <a:p>
            <a:pPr marL="0" lvl="1" indent="0">
              <a:lnSpc>
                <a:spcPct val="90000"/>
              </a:lnSpc>
              <a:spcAft>
                <a:spcPts val="600"/>
              </a:spcAft>
              <a:buNone/>
            </a:pPr>
            <a:r>
              <a:rPr lang="en-GB" sz="1400"/>
              <a:t>Carry out research and calculations to predict solar panel performance under varying conditions.</a:t>
            </a:r>
          </a:p>
          <a:p>
            <a:pPr marL="0" indent="0">
              <a:lnSpc>
                <a:spcPct val="90000"/>
              </a:lnSpc>
              <a:spcBef>
                <a:spcPts val="2500"/>
              </a:spcBef>
              <a:spcAft>
                <a:spcPts val="600"/>
              </a:spcAft>
              <a:buFont typeface="Arial" panose="020B0604020202020204" pitchFamily="34" charset="0"/>
              <a:buNone/>
            </a:pPr>
            <a:r>
              <a:rPr lang="en-GB" sz="1400" b="1"/>
              <a:t>Coordination and Communication</a:t>
            </a:r>
          </a:p>
          <a:p>
            <a:pPr marL="0" lvl="1" indent="0">
              <a:lnSpc>
                <a:spcPct val="90000"/>
              </a:lnSpc>
              <a:spcAft>
                <a:spcPts val="600"/>
              </a:spcAft>
              <a:buNone/>
            </a:pPr>
            <a:r>
              <a:rPr lang="en-GB" sz="1400"/>
              <a:t>Coordinate between teams and academic supervisors if required to maintain project momentum and keep on track.</a:t>
            </a:r>
          </a:p>
        </p:txBody>
      </p:sp>
      <p:pic>
        <p:nvPicPr>
          <p:cNvPr id="6" name="Video 5" descr="People Discussing">
            <a:extLst>
              <a:ext uri="{FF2B5EF4-FFF2-40B4-BE49-F238E27FC236}">
                <a16:creationId xmlns:a16="http://schemas.microsoft.com/office/drawing/2014/main" id="{E0D6D808-73C5-D968-DE55-3A309830485C}"/>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2600" r="29823" b="-1"/>
          <a:stretch>
            <a:fillRect/>
          </a:stretch>
        </p:blipFill>
        <p:spPr>
          <a:xfrm>
            <a:off x="12192" y="10"/>
            <a:ext cx="6999768" cy="6857990"/>
          </a:xfrm>
          <a:prstGeom prst="rect">
            <a:avLst/>
          </a:prstGeom>
          <a:noFill/>
        </p:spPr>
      </p:pic>
    </p:spTree>
    <p:extLst>
      <p:ext uri="{BB962C8B-B14F-4D97-AF65-F5344CB8AC3E}">
        <p14:creationId xmlns:p14="http://schemas.microsoft.com/office/powerpoint/2010/main" val="39188239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6"/>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6"/>
                                        </p:tgtEl>
                                      </p:cBhvr>
                                    </p:cmd>
                                  </p:childTnLst>
                                </p:cTn>
                              </p:par>
                            </p:childTnLst>
                          </p:cTn>
                        </p:par>
                      </p:childTnLst>
                    </p:cTn>
                  </p:par>
                </p:childTnLst>
              </p:cTn>
              <p:nextCondLst>
                <p:cond evt="onClick" delay="0">
                  <p:tgtEl>
                    <p:spTgt spid="6"/>
                  </p:tgtEl>
                </p:cond>
              </p:nextCondLst>
            </p:seq>
            <p:video>
              <p:cMediaNode mute="1">
                <p:cTn id="15" repeatCount="indefinite" fill="hold" display="0">
                  <p:stCondLst>
                    <p:cond delay="indefinite"/>
                  </p:stCondLst>
                </p:cTn>
                <p:tgtEl>
                  <p:spTgt spid="6"/>
                </p:tgtEl>
              </p:cMediaNode>
            </p:video>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6A13-7C42-E114-BD8B-FBD1948D4E4E}"/>
              </a:ext>
            </a:extLst>
          </p:cNvPr>
          <p:cNvSpPr>
            <a:spLocks noGrp="1"/>
          </p:cNvSpPr>
          <p:nvPr>
            <p:ph type="title"/>
          </p:nvPr>
        </p:nvSpPr>
        <p:spPr/>
        <p:txBody>
          <a:bodyPr anchor="ctr">
            <a:normAutofit/>
          </a:bodyPr>
          <a:lstStyle/>
          <a:p>
            <a:r>
              <a:rPr lang="en-US"/>
              <a:t>Planning, Coordination, and Tracking</a:t>
            </a:r>
          </a:p>
        </p:txBody>
      </p:sp>
      <p:graphicFrame>
        <p:nvGraphicFramePr>
          <p:cNvPr id="5" name="Content Placeholder 4">
            <a:extLst>
              <a:ext uri="{FF2B5EF4-FFF2-40B4-BE49-F238E27FC236}">
                <a16:creationId xmlns:a16="http://schemas.microsoft.com/office/drawing/2014/main" id="{63990980-F205-4535-9367-1A76C4578672}"/>
              </a:ext>
            </a:extLst>
          </p:cNvPr>
          <p:cNvGraphicFramePr>
            <a:graphicFrameLocks noGrp="1"/>
          </p:cNvGraphicFramePr>
          <p:nvPr>
            <p:ph idx="1"/>
            <p:extLst>
              <p:ext uri="{D42A27DB-BD31-4B8C-83A1-F6EECF244321}">
                <p14:modId xmlns:p14="http://schemas.microsoft.com/office/powerpoint/2010/main" val="2137743361"/>
              </p:ext>
            </p:extLst>
          </p:nvPr>
        </p:nvGraphicFramePr>
        <p:xfrm>
          <a:off x="838200" y="1831844"/>
          <a:ext cx="10515602" cy="4338902"/>
        </p:xfrm>
        <a:graphic>
          <a:graphicData uri="http://schemas.openxmlformats.org/drawingml/2006/table">
            <a:tbl>
              <a:tblPr firstRow="1" bandRow="1">
                <a:tableStyleId>{9D7B26C5-4107-4FEC-AEDC-1716B250A1EF}</a:tableStyleId>
              </a:tblPr>
              <a:tblGrid>
                <a:gridCol w="2761586">
                  <a:extLst>
                    <a:ext uri="{9D8B030D-6E8A-4147-A177-3AD203B41FA5}">
                      <a16:colId xmlns:a16="http://schemas.microsoft.com/office/drawing/2014/main" val="1425094626"/>
                    </a:ext>
                  </a:extLst>
                </a:gridCol>
                <a:gridCol w="4100595">
                  <a:extLst>
                    <a:ext uri="{9D8B030D-6E8A-4147-A177-3AD203B41FA5}">
                      <a16:colId xmlns:a16="http://schemas.microsoft.com/office/drawing/2014/main" val="1022818654"/>
                    </a:ext>
                  </a:extLst>
                </a:gridCol>
                <a:gridCol w="3653421">
                  <a:extLst>
                    <a:ext uri="{9D8B030D-6E8A-4147-A177-3AD203B41FA5}">
                      <a16:colId xmlns:a16="http://schemas.microsoft.com/office/drawing/2014/main" val="682178993"/>
                    </a:ext>
                  </a:extLst>
                </a:gridCol>
              </a:tblGrid>
              <a:tr h="1031778">
                <a:tc>
                  <a:txBody>
                    <a:bodyPr/>
                    <a:lstStyle/>
                    <a:p>
                      <a:pPr>
                        <a:buNone/>
                      </a:pPr>
                      <a:r>
                        <a:rPr lang="en-US" sz="2100" b="1" cap="all" spc="150">
                          <a:solidFill>
                            <a:schemeClr val="tx1"/>
                          </a:solidFill>
                        </a:rPr>
                        <a:t>Management Area</a:t>
                      </a:r>
                    </a:p>
                  </a:txBody>
                  <a:tcPr marL="173424" marR="173424" marT="173424" marB="173424" anchor="ctr"/>
                </a:tc>
                <a:tc>
                  <a:txBody>
                    <a:bodyPr/>
                    <a:lstStyle/>
                    <a:p>
                      <a:pPr>
                        <a:buNone/>
                      </a:pPr>
                      <a:r>
                        <a:rPr lang="en-US" sz="2100" b="1" cap="all" spc="150">
                          <a:solidFill>
                            <a:schemeClr val="tx1"/>
                          </a:solidFill>
                        </a:rPr>
                        <a:t>Actions Taken</a:t>
                      </a:r>
                    </a:p>
                  </a:txBody>
                  <a:tcPr marL="173424" marR="173424" marT="173424" marB="173424" anchor="ctr"/>
                </a:tc>
                <a:tc>
                  <a:txBody>
                    <a:bodyPr/>
                    <a:lstStyle/>
                    <a:p>
                      <a:pPr>
                        <a:buNone/>
                      </a:pPr>
                      <a:r>
                        <a:rPr lang="en-US" sz="2100" b="1" cap="all" spc="150">
                          <a:solidFill>
                            <a:schemeClr val="tx1"/>
                          </a:solidFill>
                        </a:rPr>
                        <a:t>Impact</a:t>
                      </a:r>
                    </a:p>
                  </a:txBody>
                  <a:tcPr marL="173424" marR="173424" marT="173424" marB="173424" anchor="ctr"/>
                </a:tc>
                <a:extLst>
                  <a:ext uri="{0D108BD9-81ED-4DB2-BD59-A6C34878D82A}">
                    <a16:rowId xmlns:a16="http://schemas.microsoft.com/office/drawing/2014/main" val="3597594060"/>
                  </a:ext>
                </a:extLst>
              </a:tr>
              <a:tr h="887074">
                <a:tc>
                  <a:txBody>
                    <a:bodyPr/>
                    <a:lstStyle/>
                    <a:p>
                      <a:pPr>
                        <a:buNone/>
                      </a:pPr>
                      <a:r>
                        <a:rPr lang="en-US" sz="1600" b="1" cap="none" spc="0">
                          <a:solidFill>
                            <a:schemeClr val="tx1"/>
                          </a:solidFill>
                        </a:rPr>
                        <a:t>Scheduling</a:t>
                      </a:r>
                    </a:p>
                  </a:txBody>
                  <a:tcPr marL="173424" marR="173424" marT="173424" marB="173424" anchor="ctr"/>
                </a:tc>
                <a:tc>
                  <a:txBody>
                    <a:bodyPr/>
                    <a:lstStyle/>
                    <a:p>
                      <a:pPr>
                        <a:buNone/>
                      </a:pPr>
                      <a:r>
                        <a:rPr lang="en-US" sz="1600" cap="none" spc="0">
                          <a:solidFill>
                            <a:schemeClr val="tx1"/>
                          </a:solidFill>
                        </a:rPr>
                        <a:t>Creat Gantt chart covering January–May</a:t>
                      </a:r>
                    </a:p>
                  </a:txBody>
                  <a:tcPr marL="173424" marR="173424" marT="173424" marB="173424" anchor="ctr"/>
                </a:tc>
                <a:tc>
                  <a:txBody>
                    <a:bodyPr/>
                    <a:lstStyle/>
                    <a:p>
                      <a:pPr>
                        <a:buNone/>
                      </a:pPr>
                      <a:r>
                        <a:rPr lang="en-US" sz="1600" cap="none" spc="0">
                          <a:solidFill>
                            <a:schemeClr val="tx1"/>
                          </a:solidFill>
                        </a:rPr>
                        <a:t>Ensures we keep on track and stick to a plan</a:t>
                      </a:r>
                    </a:p>
                  </a:txBody>
                  <a:tcPr marL="173424" marR="173424" marT="173424" marB="173424" anchor="ctr"/>
                </a:tc>
                <a:extLst>
                  <a:ext uri="{0D108BD9-81ED-4DB2-BD59-A6C34878D82A}">
                    <a16:rowId xmlns:a16="http://schemas.microsoft.com/office/drawing/2014/main" val="3826387326"/>
                  </a:ext>
                </a:extLst>
              </a:tr>
              <a:tr h="887074">
                <a:tc>
                  <a:txBody>
                    <a:bodyPr/>
                    <a:lstStyle/>
                    <a:p>
                      <a:pPr>
                        <a:buNone/>
                      </a:pPr>
                      <a:r>
                        <a:rPr lang="en-US" sz="1600" b="1" cap="none" spc="0">
                          <a:solidFill>
                            <a:schemeClr val="tx1"/>
                          </a:solidFill>
                        </a:rPr>
                        <a:t>Team Coordination</a:t>
                      </a:r>
                    </a:p>
                  </a:txBody>
                  <a:tcPr marL="173424" marR="173424" marT="173424" marB="173424" anchor="ctr"/>
                </a:tc>
                <a:tc>
                  <a:txBody>
                    <a:bodyPr/>
                    <a:lstStyle/>
                    <a:p>
                      <a:pPr>
                        <a:buNone/>
                      </a:pPr>
                      <a:r>
                        <a:rPr lang="en-US" sz="1600" cap="none" spc="0">
                          <a:solidFill>
                            <a:schemeClr val="tx1"/>
                          </a:solidFill>
                        </a:rPr>
                        <a:t>Lead weekly meetings with next steps/follow ups.</a:t>
                      </a:r>
                    </a:p>
                  </a:txBody>
                  <a:tcPr marL="173424" marR="173424" marT="173424" marB="173424" anchor="ctr"/>
                </a:tc>
                <a:tc>
                  <a:txBody>
                    <a:bodyPr/>
                    <a:lstStyle/>
                    <a:p>
                      <a:pPr>
                        <a:buNone/>
                      </a:pPr>
                      <a:r>
                        <a:rPr lang="en-US" sz="1600" cap="none" spc="0">
                          <a:solidFill>
                            <a:schemeClr val="tx1"/>
                          </a:solidFill>
                        </a:rPr>
                        <a:t>Improves accountability </a:t>
                      </a:r>
                    </a:p>
                  </a:txBody>
                  <a:tcPr marL="173424" marR="173424" marT="173424" marB="173424" anchor="ctr"/>
                </a:tc>
                <a:extLst>
                  <a:ext uri="{0D108BD9-81ED-4DB2-BD59-A6C34878D82A}">
                    <a16:rowId xmlns:a16="http://schemas.microsoft.com/office/drawing/2014/main" val="490830482"/>
                  </a:ext>
                </a:extLst>
              </a:tr>
              <a:tr h="887074">
                <a:tc>
                  <a:txBody>
                    <a:bodyPr/>
                    <a:lstStyle/>
                    <a:p>
                      <a:pPr>
                        <a:buNone/>
                      </a:pPr>
                      <a:r>
                        <a:rPr lang="en-US" sz="1600" b="1" cap="none" spc="0">
                          <a:solidFill>
                            <a:schemeClr val="tx1"/>
                          </a:solidFill>
                        </a:rPr>
                        <a:t>Communication</a:t>
                      </a:r>
                    </a:p>
                  </a:txBody>
                  <a:tcPr marL="173424" marR="173424" marT="173424" marB="173424" anchor="ctr"/>
                </a:tc>
                <a:tc>
                  <a:txBody>
                    <a:bodyPr/>
                    <a:lstStyle/>
                    <a:p>
                      <a:pPr>
                        <a:buNone/>
                      </a:pPr>
                      <a:r>
                        <a:rPr lang="en-US" sz="1600" cap="none" spc="0" dirty="0">
                          <a:solidFill>
                            <a:schemeClr val="tx1"/>
                          </a:solidFill>
                        </a:rPr>
                        <a:t>Liaise with team members and tutor if required</a:t>
                      </a:r>
                    </a:p>
                  </a:txBody>
                  <a:tcPr marL="173424" marR="173424" marT="173424" marB="173424" anchor="ctr"/>
                </a:tc>
                <a:tc>
                  <a:txBody>
                    <a:bodyPr/>
                    <a:lstStyle/>
                    <a:p>
                      <a:pPr>
                        <a:buNone/>
                      </a:pPr>
                      <a:r>
                        <a:rPr lang="en-US" sz="1600" cap="none" spc="0">
                          <a:solidFill>
                            <a:schemeClr val="tx1"/>
                          </a:solidFill>
                        </a:rPr>
                        <a:t>Reduces misunderstandings and delays</a:t>
                      </a:r>
                    </a:p>
                  </a:txBody>
                  <a:tcPr marL="173424" marR="173424" marT="173424" marB="173424" anchor="ctr"/>
                </a:tc>
                <a:extLst>
                  <a:ext uri="{0D108BD9-81ED-4DB2-BD59-A6C34878D82A}">
                    <a16:rowId xmlns:a16="http://schemas.microsoft.com/office/drawing/2014/main" val="3275564189"/>
                  </a:ext>
                </a:extLst>
              </a:tr>
              <a:tr h="645902">
                <a:tc>
                  <a:txBody>
                    <a:bodyPr/>
                    <a:lstStyle/>
                    <a:p>
                      <a:pPr>
                        <a:buNone/>
                      </a:pPr>
                      <a:r>
                        <a:rPr lang="en-US" sz="1600" b="1" cap="none" spc="0">
                          <a:solidFill>
                            <a:schemeClr val="tx1"/>
                          </a:solidFill>
                        </a:rPr>
                        <a:t>Documentation</a:t>
                      </a:r>
                    </a:p>
                  </a:txBody>
                  <a:tcPr marL="173424" marR="173424" marT="173424" marB="173424" anchor="ctr"/>
                </a:tc>
                <a:tc>
                  <a:txBody>
                    <a:bodyPr/>
                    <a:lstStyle/>
                    <a:p>
                      <a:pPr>
                        <a:buNone/>
                      </a:pPr>
                      <a:r>
                        <a:rPr lang="en-US" sz="1600" cap="none" spc="0" dirty="0">
                          <a:solidFill>
                            <a:schemeClr val="tx1"/>
                          </a:solidFill>
                        </a:rPr>
                        <a:t>Maintain agendas and shared folders</a:t>
                      </a:r>
                    </a:p>
                  </a:txBody>
                  <a:tcPr marL="173424" marR="173424" marT="173424" marB="173424" anchor="ctr"/>
                </a:tc>
                <a:tc>
                  <a:txBody>
                    <a:bodyPr/>
                    <a:lstStyle/>
                    <a:p>
                      <a:pPr>
                        <a:buNone/>
                      </a:pPr>
                      <a:r>
                        <a:rPr lang="en-US" sz="1600" cap="none" spc="0" dirty="0">
                          <a:solidFill>
                            <a:schemeClr val="tx1"/>
                          </a:solidFill>
                        </a:rPr>
                        <a:t>Helps support project</a:t>
                      </a:r>
                    </a:p>
                  </a:txBody>
                  <a:tcPr marL="173424" marR="173424" marT="173424" marB="173424" anchor="ctr"/>
                </a:tc>
                <a:extLst>
                  <a:ext uri="{0D108BD9-81ED-4DB2-BD59-A6C34878D82A}">
                    <a16:rowId xmlns:a16="http://schemas.microsoft.com/office/drawing/2014/main" val="3061492599"/>
                  </a:ext>
                </a:extLst>
              </a:tr>
            </a:tbl>
          </a:graphicData>
        </a:graphic>
      </p:graphicFrame>
    </p:spTree>
    <p:extLst>
      <p:ext uri="{BB962C8B-B14F-4D97-AF65-F5344CB8AC3E}">
        <p14:creationId xmlns:p14="http://schemas.microsoft.com/office/powerpoint/2010/main" val="361311199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4BA79-FF6E-1A8F-6C20-CAFD23BA084C}"/>
              </a:ext>
            </a:extLst>
          </p:cNvPr>
          <p:cNvSpPr>
            <a:spLocks noGrp="1"/>
          </p:cNvSpPr>
          <p:nvPr>
            <p:ph type="title"/>
          </p:nvPr>
        </p:nvSpPr>
        <p:spPr>
          <a:xfrm>
            <a:off x="494371" y="2710"/>
            <a:ext cx="10515600" cy="1325563"/>
          </a:xfrm>
        </p:spPr>
        <p:txBody>
          <a:bodyPr anchor="ctr">
            <a:normAutofit/>
          </a:bodyPr>
          <a:lstStyle/>
          <a:p>
            <a:r>
              <a:rPr lang="en-US"/>
              <a:t>Analytical Techniques</a:t>
            </a:r>
          </a:p>
        </p:txBody>
      </p:sp>
      <p:graphicFrame>
        <p:nvGraphicFramePr>
          <p:cNvPr id="5" name="Content Placeholder 4">
            <a:extLst>
              <a:ext uri="{FF2B5EF4-FFF2-40B4-BE49-F238E27FC236}">
                <a16:creationId xmlns:a16="http://schemas.microsoft.com/office/drawing/2014/main" id="{8E0588A1-101A-4707-8A4D-87E6DCE349D6}"/>
              </a:ext>
            </a:extLst>
          </p:cNvPr>
          <p:cNvGraphicFramePr>
            <a:graphicFrameLocks noGrp="1"/>
          </p:cNvGraphicFramePr>
          <p:nvPr>
            <p:ph idx="1"/>
            <p:extLst>
              <p:ext uri="{D42A27DB-BD31-4B8C-83A1-F6EECF244321}">
                <p14:modId xmlns:p14="http://schemas.microsoft.com/office/powerpoint/2010/main" val="3058248142"/>
              </p:ext>
            </p:extLst>
          </p:nvPr>
        </p:nvGraphicFramePr>
        <p:xfrm>
          <a:off x="494371" y="1121038"/>
          <a:ext cx="10261591" cy="5417594"/>
        </p:xfrm>
        <a:graphic>
          <a:graphicData uri="http://schemas.openxmlformats.org/drawingml/2006/table">
            <a:tbl>
              <a:tblPr firstRow="1" bandRow="1">
                <a:noFill/>
                <a:tableStyleId>{5C22544A-7EE6-4342-B048-85BDC9FD1C3A}</a:tableStyleId>
              </a:tblPr>
              <a:tblGrid>
                <a:gridCol w="3494863">
                  <a:extLst>
                    <a:ext uri="{9D8B030D-6E8A-4147-A177-3AD203B41FA5}">
                      <a16:colId xmlns:a16="http://schemas.microsoft.com/office/drawing/2014/main" val="368086399"/>
                    </a:ext>
                  </a:extLst>
                </a:gridCol>
                <a:gridCol w="3748704">
                  <a:extLst>
                    <a:ext uri="{9D8B030D-6E8A-4147-A177-3AD203B41FA5}">
                      <a16:colId xmlns:a16="http://schemas.microsoft.com/office/drawing/2014/main" val="2845024622"/>
                    </a:ext>
                  </a:extLst>
                </a:gridCol>
                <a:gridCol w="3018024">
                  <a:extLst>
                    <a:ext uri="{9D8B030D-6E8A-4147-A177-3AD203B41FA5}">
                      <a16:colId xmlns:a16="http://schemas.microsoft.com/office/drawing/2014/main" val="2083546591"/>
                    </a:ext>
                  </a:extLst>
                </a:gridCol>
              </a:tblGrid>
              <a:tr h="454825">
                <a:tc>
                  <a:txBody>
                    <a:bodyPr/>
                    <a:lstStyle/>
                    <a:p>
                      <a:pPr>
                        <a:buNone/>
                      </a:pPr>
                      <a:r>
                        <a:rPr lang="en-US" sz="1800" b="1" cap="all" spc="60">
                          <a:solidFill>
                            <a:schemeClr val="tx1"/>
                          </a:solidFill>
                        </a:rPr>
                        <a:t>Analytical Area</a:t>
                      </a:r>
                    </a:p>
                  </a:txBody>
                  <a:tcPr marL="189592" marR="189592" marT="140029" marB="140029" anchor="b">
                    <a:lnL w="12700" cap="flat" cmpd="sng" algn="ctr">
                      <a:noFill/>
                      <a:prstDash val="solid"/>
                    </a:lnL>
                    <a:lnR w="12700" cmpd="sng">
                      <a:noFill/>
                      <a:prstDash val="solid"/>
                    </a:lnR>
                    <a:lnT w="12700" cmpd="sng">
                      <a:noFill/>
                    </a:lnT>
                    <a:lnB w="38100" cmpd="sng">
                      <a:noFill/>
                    </a:lnB>
                    <a:noFill/>
                  </a:tcPr>
                </a:tc>
                <a:tc>
                  <a:txBody>
                    <a:bodyPr/>
                    <a:lstStyle/>
                    <a:p>
                      <a:pPr>
                        <a:buNone/>
                      </a:pPr>
                      <a:r>
                        <a:rPr lang="en-US" sz="1800" b="1" cap="all" spc="60">
                          <a:solidFill>
                            <a:schemeClr val="tx1"/>
                          </a:solidFill>
                        </a:rPr>
                        <a:t>Method Used</a:t>
                      </a:r>
                    </a:p>
                  </a:txBody>
                  <a:tcPr marL="189592" marR="189592" marT="140029" marB="140029" anchor="b">
                    <a:lnL w="12700" cmpd="sng">
                      <a:noFill/>
                      <a:prstDash val="solid"/>
                    </a:lnL>
                    <a:lnR w="12700" cmpd="sng">
                      <a:noFill/>
                      <a:prstDash val="solid"/>
                    </a:lnR>
                    <a:lnT w="12700" cmpd="sng">
                      <a:noFill/>
                    </a:lnT>
                    <a:lnB w="38100" cmpd="sng">
                      <a:noFill/>
                    </a:lnB>
                    <a:noFill/>
                  </a:tcPr>
                </a:tc>
                <a:tc>
                  <a:txBody>
                    <a:bodyPr/>
                    <a:lstStyle/>
                    <a:p>
                      <a:pPr>
                        <a:buNone/>
                      </a:pPr>
                      <a:r>
                        <a:rPr lang="en-US" sz="1800" b="1" cap="all" spc="60">
                          <a:solidFill>
                            <a:schemeClr val="tx1"/>
                          </a:solidFill>
                        </a:rPr>
                        <a:t>Purpose</a:t>
                      </a:r>
                    </a:p>
                  </a:txBody>
                  <a:tcPr marL="189592" marR="189592" marT="140029" marB="140029" anchor="b">
                    <a:lnL w="12700" cmpd="sng">
                      <a:noFill/>
                      <a:prstDash val="solid"/>
                    </a:lnL>
                    <a:lnR w="12700" cmpd="sng">
                      <a:noFill/>
                      <a:prstDash val="solid"/>
                    </a:lnR>
                    <a:lnT w="12700" cmpd="sng">
                      <a:noFill/>
                    </a:lnT>
                    <a:lnB w="38100" cmpd="sng">
                      <a:noFill/>
                    </a:lnB>
                    <a:noFill/>
                  </a:tcPr>
                </a:tc>
                <a:extLst>
                  <a:ext uri="{0D108BD9-81ED-4DB2-BD59-A6C34878D82A}">
                    <a16:rowId xmlns:a16="http://schemas.microsoft.com/office/drawing/2014/main" val="515021316"/>
                  </a:ext>
                </a:extLst>
              </a:tr>
              <a:tr h="1207353">
                <a:tc>
                  <a:txBody>
                    <a:bodyPr/>
                    <a:lstStyle/>
                    <a:p>
                      <a:pPr>
                        <a:buNone/>
                      </a:pPr>
                      <a:r>
                        <a:rPr lang="en-US" sz="2500" b="1" cap="none" spc="0">
                          <a:solidFill>
                            <a:schemeClr val="tx1"/>
                          </a:solidFill>
                        </a:rPr>
                        <a:t>Solar irradiance</a:t>
                      </a:r>
                      <a:endParaRPr lang="en-US" sz="2500" b="1" cap="none" spc="0" dirty="0">
                        <a:solidFill>
                          <a:schemeClr val="tx1"/>
                        </a:solidFill>
                      </a:endParaRPr>
                    </a:p>
                  </a:txBody>
                  <a:tcPr marL="189592" marR="189592" marT="189592" marB="140029" anchor="ctr">
                    <a:lnL w="12700" cap="flat" cmpd="sng" algn="ctr">
                      <a:noFill/>
                      <a:prstDash val="solid"/>
                    </a:lnL>
                    <a:lnR w="12700" cmpd="sng">
                      <a:noFill/>
                      <a:prstDash val="solid"/>
                    </a:lnR>
                    <a:lnT w="38100" cmpd="sng">
                      <a:noFill/>
                    </a:lnT>
                    <a:lnB w="12700" cmpd="sng">
                      <a:noFill/>
                      <a:prstDash val="solid"/>
                    </a:lnB>
                    <a:noFill/>
                  </a:tcPr>
                </a:tc>
                <a:tc>
                  <a:txBody>
                    <a:bodyPr/>
                    <a:lstStyle/>
                    <a:p>
                      <a:pPr>
                        <a:buNone/>
                      </a:pPr>
                      <a:r>
                        <a:rPr lang="en-US" sz="2500" cap="none" spc="0">
                          <a:solidFill>
                            <a:schemeClr val="tx1"/>
                          </a:solidFill>
                        </a:rPr>
                        <a:t>Location, weather data and roof orientation</a:t>
                      </a:r>
                      <a:endParaRPr lang="en-US" sz="2500" cap="none" spc="0" dirty="0">
                        <a:solidFill>
                          <a:schemeClr val="tx1"/>
                        </a:solidFill>
                      </a:endParaRPr>
                    </a:p>
                  </a:txBody>
                  <a:tcPr marL="189592" marR="189592" marT="189592" marB="140029" anchor="ctr">
                    <a:lnL w="12700" cmpd="sng">
                      <a:noFill/>
                      <a:prstDash val="solid"/>
                    </a:lnL>
                    <a:lnR w="12700" cmpd="sng">
                      <a:noFill/>
                      <a:prstDash val="solid"/>
                    </a:lnR>
                    <a:lnT w="38100" cmpd="sng">
                      <a:noFill/>
                    </a:lnT>
                    <a:lnB w="12700" cmpd="sng">
                      <a:noFill/>
                      <a:prstDash val="solid"/>
                    </a:lnB>
                    <a:noFill/>
                  </a:tcPr>
                </a:tc>
                <a:tc>
                  <a:txBody>
                    <a:bodyPr/>
                    <a:lstStyle/>
                    <a:p>
                      <a:pPr>
                        <a:buNone/>
                      </a:pPr>
                      <a:r>
                        <a:rPr lang="en-US" sz="2500" cap="none" spc="0" dirty="0">
                          <a:solidFill>
                            <a:schemeClr val="tx1"/>
                          </a:solidFill>
                        </a:rPr>
                        <a:t>Estimates how much sunlight hits panels.</a:t>
                      </a:r>
                    </a:p>
                  </a:txBody>
                  <a:tcPr marL="189592" marR="189592" marT="189592" marB="140029"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42516190"/>
                  </a:ext>
                </a:extLst>
              </a:tr>
              <a:tr h="1207353">
                <a:tc>
                  <a:txBody>
                    <a:bodyPr/>
                    <a:lstStyle/>
                    <a:p>
                      <a:pPr lvl="0">
                        <a:buNone/>
                      </a:pPr>
                      <a:r>
                        <a:rPr lang="en-US" sz="2500" b="1" cap="none" spc="0">
                          <a:solidFill>
                            <a:schemeClr val="tx1"/>
                          </a:solidFill>
                        </a:rPr>
                        <a:t>PV (photovoltaic) output </a:t>
                      </a:r>
                      <a:r>
                        <a:rPr lang="en-US" sz="2500" b="1" cap="none" spc="0" dirty="0">
                          <a:solidFill>
                            <a:schemeClr val="tx1"/>
                          </a:solidFill>
                        </a:rPr>
                        <a:t>calculation</a:t>
                      </a:r>
                    </a:p>
                  </a:txBody>
                  <a:tcPr marL="189591" marR="189591" marT="189591" marB="140029" anchor="ctr">
                    <a:lnL w="0">
                      <a:noFill/>
                    </a:lnL>
                    <a:lnR w="0">
                      <a:noFill/>
                    </a:lnR>
                    <a:lnT w="0">
                      <a:noFill/>
                    </a:lnT>
                    <a:lnB w="0">
                      <a:noFill/>
                    </a:lnB>
                    <a:noFill/>
                  </a:tcPr>
                </a:tc>
                <a:tc>
                  <a:txBody>
                    <a:bodyPr/>
                    <a:lstStyle/>
                    <a:p>
                      <a:pPr lvl="0">
                        <a:buNone/>
                      </a:pPr>
                      <a:r>
                        <a:rPr lang="en-US" sz="2500" cap="none" spc="0" dirty="0">
                          <a:solidFill>
                            <a:schemeClr val="tx1"/>
                          </a:solidFill>
                        </a:rPr>
                        <a:t>Panel </a:t>
                      </a:r>
                      <a:r>
                        <a:rPr lang="en-US" sz="2500" cap="none" spc="0">
                          <a:solidFill>
                            <a:schemeClr val="tx1"/>
                          </a:solidFill>
                        </a:rPr>
                        <a:t>area, irradiance, efficienc</a:t>
                      </a:r>
                      <a:r>
                        <a:rPr lang="en-US" sz="2500" cap="none" spc="0" dirty="0">
                          <a:solidFill>
                            <a:schemeClr val="tx1"/>
                          </a:solidFill>
                        </a:rPr>
                        <a:t>y</a:t>
                      </a:r>
                    </a:p>
                  </a:txBody>
                  <a:tcPr marL="189591" marR="189591" marT="189591" marB="140029" anchor="ctr">
                    <a:lnL w="0">
                      <a:noFill/>
                    </a:lnL>
                    <a:lnR w="0">
                      <a:noFill/>
                    </a:lnR>
                    <a:lnT w="0">
                      <a:noFill/>
                    </a:lnT>
                    <a:lnB w="0">
                      <a:noFill/>
                    </a:lnB>
                    <a:noFill/>
                  </a:tcPr>
                </a:tc>
                <a:tc>
                  <a:txBody>
                    <a:bodyPr/>
                    <a:lstStyle/>
                    <a:p>
                      <a:pPr lvl="0">
                        <a:buNone/>
                      </a:pPr>
                      <a:r>
                        <a:rPr lang="en-US" sz="2500" cap="none" spc="0">
                          <a:solidFill>
                            <a:schemeClr val="tx1"/>
                          </a:solidFill>
                        </a:rPr>
                        <a:t>Estimates expected power output.</a:t>
                      </a:r>
                      <a:endParaRPr lang="en-US" sz="2500" cap="none" spc="0" dirty="0">
                        <a:solidFill>
                          <a:schemeClr val="tx1"/>
                        </a:solidFill>
                      </a:endParaRPr>
                    </a:p>
                  </a:txBody>
                  <a:tcPr marL="189591" marR="189591" marT="189591" marB="140029" anchor="ctr">
                    <a:lnL w="0">
                      <a:noFill/>
                    </a:lnL>
                    <a:lnR w="0">
                      <a:noFill/>
                    </a:lnR>
                    <a:lnT w="0">
                      <a:noFill/>
                    </a:lnT>
                    <a:lnB w="0">
                      <a:noFill/>
                    </a:lnB>
                    <a:noFill/>
                  </a:tcPr>
                </a:tc>
                <a:extLst>
                  <a:ext uri="{0D108BD9-81ED-4DB2-BD59-A6C34878D82A}">
                    <a16:rowId xmlns:a16="http://schemas.microsoft.com/office/drawing/2014/main" val="1318641705"/>
                  </a:ext>
                </a:extLst>
              </a:tr>
              <a:tr h="893112">
                <a:tc>
                  <a:txBody>
                    <a:bodyPr/>
                    <a:lstStyle/>
                    <a:p>
                      <a:pPr>
                        <a:buNone/>
                      </a:pPr>
                      <a:r>
                        <a:rPr lang="en-US" sz="2500" b="1" cap="none" spc="0">
                          <a:solidFill>
                            <a:schemeClr val="tx1"/>
                          </a:solidFill>
                        </a:rPr>
                        <a:t>Temperature Effects</a:t>
                      </a:r>
                    </a:p>
                  </a:txBody>
                  <a:tcPr marL="189592" marR="189592" marT="189592" marB="140029" anchor="ctr">
                    <a:lnL w="12700" cap="flat" cmpd="sng" algn="ctr">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2500" cap="none" spc="0">
                          <a:solidFill>
                            <a:schemeClr val="tx1"/>
                          </a:solidFill>
                        </a:rPr>
                        <a:t>Temperature coefficient equations</a:t>
                      </a:r>
                    </a:p>
                  </a:txBody>
                  <a:tcPr marL="189592" marR="189592" marT="189592" marB="1400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2500" cap="none" spc="0">
                          <a:solidFill>
                            <a:schemeClr val="tx1"/>
                          </a:solidFill>
                        </a:rPr>
                        <a:t>Predict efficiency loss</a:t>
                      </a:r>
                    </a:p>
                  </a:txBody>
                  <a:tcPr marL="189592" marR="189592" marT="189592" marB="1400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232211212"/>
                  </a:ext>
                </a:extLst>
              </a:tr>
              <a:tr h="893112">
                <a:tc>
                  <a:txBody>
                    <a:bodyPr/>
                    <a:lstStyle/>
                    <a:p>
                      <a:pPr>
                        <a:buNone/>
                      </a:pPr>
                      <a:r>
                        <a:rPr lang="en-US" sz="2500" b="1" cap="none" spc="0">
                          <a:solidFill>
                            <a:schemeClr val="tx1"/>
                          </a:solidFill>
                        </a:rPr>
                        <a:t>Tilt Angle</a:t>
                      </a:r>
                    </a:p>
                  </a:txBody>
                  <a:tcPr marL="189592" marR="189592" marT="189592" marB="140029" anchor="ctr">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US" sz="2500" cap="none" spc="0">
                          <a:solidFill>
                            <a:schemeClr val="tx1"/>
                          </a:solidFill>
                        </a:rPr>
                        <a:t>Angular optimisation formulas</a:t>
                      </a:r>
                      <a:endParaRPr lang="en-US" sz="2500" cap="none" spc="0" dirty="0">
                        <a:solidFill>
                          <a:schemeClr val="tx1"/>
                        </a:solidFill>
                      </a:endParaRPr>
                    </a:p>
                  </a:txBody>
                  <a:tcPr marL="189592" marR="189592" marT="189592" marB="140029"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US" sz="2500" cap="none" spc="0" dirty="0" err="1">
                          <a:solidFill>
                            <a:schemeClr val="tx1"/>
                          </a:solidFill>
                        </a:rPr>
                        <a:t>Maximise</a:t>
                      </a:r>
                      <a:r>
                        <a:rPr lang="en-US" sz="2500" cap="none" spc="0" dirty="0">
                          <a:solidFill>
                            <a:schemeClr val="tx1"/>
                          </a:solidFill>
                        </a:rPr>
                        <a:t> panel exposure</a:t>
                      </a:r>
                    </a:p>
                  </a:txBody>
                  <a:tcPr marL="189592" marR="189592" marT="189592" marB="140029"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093339680"/>
                  </a:ext>
                </a:extLst>
              </a:tr>
            </a:tbl>
          </a:graphicData>
        </a:graphic>
      </p:graphicFrame>
    </p:spTree>
    <p:extLst>
      <p:ext uri="{BB962C8B-B14F-4D97-AF65-F5344CB8AC3E}">
        <p14:creationId xmlns:p14="http://schemas.microsoft.com/office/powerpoint/2010/main" val="187195928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A1440-27D2-4902-1AB0-3C6DBEA84DE9}"/>
              </a:ext>
            </a:extLst>
          </p:cNvPr>
          <p:cNvSpPr>
            <a:spLocks noGrp="1"/>
          </p:cNvSpPr>
          <p:nvPr>
            <p:ph type="title"/>
          </p:nvPr>
        </p:nvSpPr>
        <p:spPr/>
        <p:txBody>
          <a:bodyPr anchor="t">
            <a:normAutofit/>
          </a:bodyPr>
          <a:lstStyle/>
          <a:p>
            <a:r>
              <a:rPr lang="en-US"/>
              <a:t>Project Gantt Chart </a:t>
            </a:r>
          </a:p>
        </p:txBody>
      </p:sp>
      <p:graphicFrame>
        <p:nvGraphicFramePr>
          <p:cNvPr id="5" name="Content Placeholder 4">
            <a:extLst>
              <a:ext uri="{FF2B5EF4-FFF2-40B4-BE49-F238E27FC236}">
                <a16:creationId xmlns:a16="http://schemas.microsoft.com/office/drawing/2014/main" id="{C3B89956-8B52-4679-840E-002B0247FC2E}"/>
              </a:ext>
            </a:extLst>
          </p:cNvPr>
          <p:cNvGraphicFramePr>
            <a:graphicFrameLocks noGrp="1"/>
          </p:cNvGraphicFramePr>
          <p:nvPr>
            <p:ph sz="quarter" idx="14"/>
            <p:extLst>
              <p:ext uri="{D42A27DB-BD31-4B8C-83A1-F6EECF244321}">
                <p14:modId xmlns:p14="http://schemas.microsoft.com/office/powerpoint/2010/main" val="3130299492"/>
              </p:ext>
            </p:extLst>
          </p:nvPr>
        </p:nvGraphicFramePr>
        <p:xfrm>
          <a:off x="6310056" y="516105"/>
          <a:ext cx="4679950" cy="3627516"/>
        </p:xfrm>
        <a:graphic>
          <a:graphicData uri="http://schemas.openxmlformats.org/drawingml/2006/table">
            <a:tbl>
              <a:tblPr firstRow="1" bandRow="1">
                <a:noFill/>
                <a:tableStyleId>{5C22544A-7EE6-4342-B048-85BDC9FD1C3A}</a:tableStyleId>
              </a:tblPr>
              <a:tblGrid>
                <a:gridCol w="1619649">
                  <a:extLst>
                    <a:ext uri="{9D8B030D-6E8A-4147-A177-3AD203B41FA5}">
                      <a16:colId xmlns:a16="http://schemas.microsoft.com/office/drawing/2014/main" val="2564365350"/>
                    </a:ext>
                  </a:extLst>
                </a:gridCol>
                <a:gridCol w="1531833">
                  <a:extLst>
                    <a:ext uri="{9D8B030D-6E8A-4147-A177-3AD203B41FA5}">
                      <a16:colId xmlns:a16="http://schemas.microsoft.com/office/drawing/2014/main" val="3450491248"/>
                    </a:ext>
                  </a:extLst>
                </a:gridCol>
                <a:gridCol w="1528468">
                  <a:extLst>
                    <a:ext uri="{9D8B030D-6E8A-4147-A177-3AD203B41FA5}">
                      <a16:colId xmlns:a16="http://schemas.microsoft.com/office/drawing/2014/main" val="3516875918"/>
                    </a:ext>
                  </a:extLst>
                </a:gridCol>
              </a:tblGrid>
              <a:tr h="544726">
                <a:tc>
                  <a:txBody>
                    <a:bodyPr/>
                    <a:lstStyle/>
                    <a:p>
                      <a:pPr>
                        <a:buNone/>
                      </a:pPr>
                      <a:r>
                        <a:rPr lang="en-US" sz="1600" b="1" cap="all" spc="150">
                          <a:solidFill>
                            <a:schemeClr val="tx1"/>
                          </a:solidFill>
                        </a:rPr>
                        <a:t>Task</a:t>
                      </a:r>
                    </a:p>
                  </a:txBody>
                  <a:tcPr marL="134685" marR="134685" marT="134685" marB="134685"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a:solidFill>
                            <a:schemeClr val="tx1"/>
                          </a:solidFill>
                        </a:rPr>
                        <a:t>Start</a:t>
                      </a:r>
                    </a:p>
                  </a:txBody>
                  <a:tcPr marL="134685" marR="134685" marT="134685" marB="134685"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tc>
                  <a:txBody>
                    <a:bodyPr/>
                    <a:lstStyle/>
                    <a:p>
                      <a:pPr>
                        <a:buNone/>
                      </a:pPr>
                      <a:r>
                        <a:rPr lang="en-US" sz="1600" b="1" cap="all" spc="150">
                          <a:solidFill>
                            <a:schemeClr val="tx1"/>
                          </a:solidFill>
                        </a:rPr>
                        <a:t>End</a:t>
                      </a:r>
                    </a:p>
                  </a:txBody>
                  <a:tcPr marL="134685" marR="134685" marT="134685" marB="134685" anchor="ctr">
                    <a:lnL w="12700" cmpd="sng">
                      <a:noFill/>
                    </a:lnL>
                    <a:lnR w="12700" cmpd="sng">
                      <a:noFill/>
                    </a:lnR>
                    <a:lnT w="6350" cap="flat" cmpd="sng" algn="ctr">
                      <a:noFill/>
                      <a:prstDash val="solid"/>
                    </a:lnT>
                    <a:lnB w="19050" cap="flat" cmpd="sng" algn="ctr">
                      <a:noFill/>
                      <a:prstDash val="solid"/>
                    </a:lnB>
                    <a:solidFill>
                      <a:schemeClr val="accent1">
                        <a:lumMod val="40000"/>
                        <a:lumOff val="60000"/>
                      </a:schemeClr>
                    </a:solidFill>
                  </a:tcPr>
                </a:tc>
                <a:extLst>
                  <a:ext uri="{0D108BD9-81ED-4DB2-BD59-A6C34878D82A}">
                    <a16:rowId xmlns:a16="http://schemas.microsoft.com/office/drawing/2014/main" val="1879056697"/>
                  </a:ext>
                </a:extLst>
              </a:tr>
              <a:tr h="694376">
                <a:tc>
                  <a:txBody>
                    <a:bodyPr/>
                    <a:lstStyle/>
                    <a:p>
                      <a:pPr>
                        <a:buNone/>
                      </a:pPr>
                      <a:r>
                        <a:rPr lang="en-US" sz="1300" b="1" cap="none" spc="0">
                          <a:solidFill>
                            <a:schemeClr val="tx1"/>
                          </a:solidFill>
                        </a:rPr>
                        <a:t>Literature Review/research</a:t>
                      </a:r>
                    </a:p>
                  </a:txBody>
                  <a:tcPr marL="134685" marR="134685" marT="134685" marB="134685"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300" cap="none" spc="0">
                          <a:solidFill>
                            <a:schemeClr val="tx1"/>
                          </a:solidFill>
                        </a:rPr>
                        <a:t>20 Jan</a:t>
                      </a:r>
                    </a:p>
                  </a:txBody>
                  <a:tcPr marL="134685" marR="134685" marT="134685" marB="134685" anchor="ctr">
                    <a:lnL w="12700" cmpd="sng">
                      <a:noFill/>
                      <a:prstDash val="solid"/>
                    </a:lnL>
                    <a:lnR w="12700" cmpd="sng">
                      <a:noFill/>
                      <a:prstDash val="solid"/>
                    </a:lnR>
                    <a:lnT w="19050" cap="flat" cmpd="sng" algn="ctr">
                      <a:noFill/>
                      <a:prstDash val="solid"/>
                    </a:lnT>
                    <a:lnB w="12700" cmpd="sng">
                      <a:noFill/>
                      <a:prstDash val="solid"/>
                    </a:lnB>
                    <a:noFill/>
                  </a:tcPr>
                </a:tc>
                <a:tc>
                  <a:txBody>
                    <a:bodyPr/>
                    <a:lstStyle/>
                    <a:p>
                      <a:pPr>
                        <a:buNone/>
                      </a:pPr>
                      <a:r>
                        <a:rPr lang="en-US" sz="1300" cap="none" spc="0">
                          <a:solidFill>
                            <a:schemeClr val="tx1"/>
                          </a:solidFill>
                        </a:rPr>
                        <a:t>10 Feb</a:t>
                      </a:r>
                    </a:p>
                  </a:txBody>
                  <a:tcPr marL="134685" marR="134685" marT="134685" marB="134685" anchor="ctr">
                    <a:lnL w="12700" cmpd="sng">
                      <a:noFill/>
                      <a:prstDash val="solid"/>
                    </a:lnL>
                    <a:lnR w="12700" cmpd="sng">
                      <a:noFill/>
                      <a:prstDash val="solid"/>
                    </a:lnR>
                    <a:lnT w="19050" cap="flat" cmpd="sng" algn="ctr">
                      <a:noFill/>
                      <a:prstDash val="solid"/>
                    </a:lnT>
                    <a:lnB w="12700" cmpd="sng">
                      <a:noFill/>
                      <a:prstDash val="solid"/>
                    </a:lnB>
                    <a:noFill/>
                  </a:tcPr>
                </a:tc>
                <a:extLst>
                  <a:ext uri="{0D108BD9-81ED-4DB2-BD59-A6C34878D82A}">
                    <a16:rowId xmlns:a16="http://schemas.microsoft.com/office/drawing/2014/main" val="2487727392"/>
                  </a:ext>
                </a:extLst>
              </a:tr>
              <a:tr h="499831">
                <a:tc>
                  <a:txBody>
                    <a:bodyPr/>
                    <a:lstStyle/>
                    <a:p>
                      <a:pPr>
                        <a:buNone/>
                      </a:pPr>
                      <a:r>
                        <a:rPr lang="en-US" sz="1300" b="1" cap="none" spc="0">
                          <a:solidFill>
                            <a:schemeClr val="tx1"/>
                          </a:solidFill>
                        </a:rPr>
                        <a:t>Analytical Work</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300" cap="none" spc="0">
                          <a:solidFill>
                            <a:schemeClr val="tx1"/>
                          </a:solidFill>
                        </a:rPr>
                        <a:t>10 Feb</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300" cap="none" spc="0">
                          <a:solidFill>
                            <a:schemeClr val="tx1"/>
                          </a:solidFill>
                        </a:rPr>
                        <a:t>25 Feb</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675685307"/>
                  </a:ext>
                </a:extLst>
              </a:tr>
              <a:tr h="499831">
                <a:tc>
                  <a:txBody>
                    <a:bodyPr/>
                    <a:lstStyle/>
                    <a:p>
                      <a:pPr>
                        <a:buNone/>
                      </a:pPr>
                      <a:r>
                        <a:rPr lang="en-US" sz="1300" b="1" cap="none" spc="0">
                          <a:solidFill>
                            <a:schemeClr val="tx1"/>
                          </a:solidFill>
                        </a:rPr>
                        <a:t>Modelling</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300" cap="none" spc="0">
                          <a:solidFill>
                            <a:schemeClr val="tx1"/>
                          </a:solidFill>
                        </a:rPr>
                        <a:t>25 Feb</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300" cap="none" spc="0">
                          <a:solidFill>
                            <a:schemeClr val="tx1"/>
                          </a:solidFill>
                        </a:rPr>
                        <a:t>20 Mar</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38670583"/>
                  </a:ext>
                </a:extLst>
              </a:tr>
              <a:tr h="694376">
                <a:tc>
                  <a:txBody>
                    <a:bodyPr/>
                    <a:lstStyle/>
                    <a:p>
                      <a:pPr>
                        <a:buNone/>
                      </a:pPr>
                      <a:r>
                        <a:rPr lang="en-US" sz="1300" b="1" cap="none" spc="0">
                          <a:solidFill>
                            <a:schemeClr val="tx1"/>
                          </a:solidFill>
                        </a:rPr>
                        <a:t>Planning &amp; final presentation</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300" cap="none" spc="0">
                          <a:solidFill>
                            <a:schemeClr val="tx1"/>
                          </a:solidFill>
                        </a:rPr>
                        <a:t>10 Mar</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buNone/>
                      </a:pPr>
                      <a:r>
                        <a:rPr lang="en-US" sz="1300" cap="none" spc="0">
                          <a:solidFill>
                            <a:schemeClr val="tx1"/>
                          </a:solidFill>
                        </a:rPr>
                        <a:t>05 Apr</a:t>
                      </a:r>
                    </a:p>
                  </a:txBody>
                  <a:tcPr marL="134685" marR="134685" marT="134685" marB="134685"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755153978"/>
                  </a:ext>
                </a:extLst>
              </a:tr>
              <a:tr h="694376">
                <a:tc>
                  <a:txBody>
                    <a:bodyPr/>
                    <a:lstStyle/>
                    <a:p>
                      <a:pPr>
                        <a:buNone/>
                      </a:pPr>
                      <a:r>
                        <a:rPr lang="en-US" sz="1300" b="1" cap="none" spc="0">
                          <a:solidFill>
                            <a:schemeClr val="tx1"/>
                          </a:solidFill>
                        </a:rPr>
                        <a:t>Final Report Prep</a:t>
                      </a:r>
                    </a:p>
                  </a:txBody>
                  <a:tcPr marL="134685" marR="134685" marT="134685" marB="134685"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1300" cap="none" spc="0">
                          <a:solidFill>
                            <a:schemeClr val="tx1"/>
                          </a:solidFill>
                        </a:rPr>
                        <a:t>10 Apr</a:t>
                      </a:r>
                    </a:p>
                  </a:txBody>
                  <a:tcPr marL="134685" marR="134685" marT="134685" marB="134685" anchor="ctr">
                    <a:lnL w="12700" cmpd="sng">
                      <a:noFill/>
                      <a:prstDash val="solid"/>
                    </a:lnL>
                    <a:lnR w="12700" cmpd="sng">
                      <a:noFill/>
                      <a:prstDash val="solid"/>
                    </a:lnR>
                    <a:lnT w="12700" cmpd="sng">
                      <a:noFill/>
                      <a:prstDash val="solid"/>
                    </a:lnT>
                    <a:lnB w="6350" cap="flat" cmpd="sng" algn="ctr">
                      <a:noFill/>
                      <a:prstDash val="solid"/>
                    </a:lnB>
                    <a:noFill/>
                  </a:tcPr>
                </a:tc>
                <a:tc>
                  <a:txBody>
                    <a:bodyPr/>
                    <a:lstStyle/>
                    <a:p>
                      <a:pPr>
                        <a:buNone/>
                      </a:pPr>
                      <a:r>
                        <a:rPr lang="en-US" sz="1300" cap="none" spc="0">
                          <a:solidFill>
                            <a:schemeClr val="tx1"/>
                          </a:solidFill>
                        </a:rPr>
                        <a:t>05 May</a:t>
                      </a:r>
                    </a:p>
                  </a:txBody>
                  <a:tcPr marL="134685" marR="134685" marT="134685" marB="134685" anchor="ctr">
                    <a:lnL w="12700" cmpd="sng">
                      <a:noFill/>
                      <a:prstDash val="solid"/>
                    </a:lnL>
                    <a:lnR w="12700" cmpd="sng">
                      <a:noFill/>
                      <a:prstDash val="solid"/>
                    </a:lnR>
                    <a:lnT w="12700" cmpd="sng">
                      <a:noFill/>
                      <a:prstDash val="solid"/>
                    </a:lnT>
                    <a:lnB w="6350" cap="flat" cmpd="sng" algn="ctr">
                      <a:noFill/>
                      <a:prstDash val="solid"/>
                    </a:lnB>
                    <a:noFill/>
                  </a:tcPr>
                </a:tc>
                <a:extLst>
                  <a:ext uri="{0D108BD9-81ED-4DB2-BD59-A6C34878D82A}">
                    <a16:rowId xmlns:a16="http://schemas.microsoft.com/office/drawing/2014/main" val="1559808899"/>
                  </a:ext>
                </a:extLst>
              </a:tr>
            </a:tbl>
          </a:graphicData>
        </a:graphic>
      </p:graphicFrame>
      <p:pic>
        <p:nvPicPr>
          <p:cNvPr id="3" name="Picture 2">
            <a:extLst>
              <a:ext uri="{FF2B5EF4-FFF2-40B4-BE49-F238E27FC236}">
                <a16:creationId xmlns:a16="http://schemas.microsoft.com/office/drawing/2014/main" id="{0E771014-948F-D010-5A2E-1895D82D4C6A}"/>
              </a:ext>
            </a:extLst>
          </p:cNvPr>
          <p:cNvPicPr>
            <a:picLocks noChangeAspect="1"/>
          </p:cNvPicPr>
          <p:nvPr/>
        </p:nvPicPr>
        <p:blipFill>
          <a:blip r:embed="rId3"/>
          <a:stretch>
            <a:fillRect/>
          </a:stretch>
        </p:blipFill>
        <p:spPr>
          <a:xfrm>
            <a:off x="657532" y="4142299"/>
            <a:ext cx="9635613" cy="2407982"/>
          </a:xfrm>
          <a:prstGeom prst="rect">
            <a:avLst/>
          </a:prstGeom>
        </p:spPr>
      </p:pic>
    </p:spTree>
    <p:extLst>
      <p:ext uri="{BB962C8B-B14F-4D97-AF65-F5344CB8AC3E}">
        <p14:creationId xmlns:p14="http://schemas.microsoft.com/office/powerpoint/2010/main" val="415257420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64BAE-E47E-162C-2ED7-6520C3BD4D48}"/>
              </a:ext>
            </a:extLst>
          </p:cNvPr>
          <p:cNvSpPr>
            <a:spLocks noGrp="1"/>
          </p:cNvSpPr>
          <p:nvPr>
            <p:ph type="title"/>
          </p:nvPr>
        </p:nvSpPr>
        <p:spPr>
          <a:xfrm>
            <a:off x="761800" y="762001"/>
            <a:ext cx="5334197" cy="1708242"/>
          </a:xfrm>
        </p:spPr>
        <p:txBody>
          <a:bodyPr vert="horz" lIns="91440" tIns="45720" rIns="91440" bIns="45720" rtlCol="0" anchor="ctr">
            <a:normAutofit/>
          </a:bodyPr>
          <a:lstStyle/>
          <a:p>
            <a:r>
              <a:rPr lang="en-US" sz="4000"/>
              <a:t>Remaining Work Toward May Completion</a:t>
            </a:r>
          </a:p>
        </p:txBody>
      </p:sp>
      <p:pic>
        <p:nvPicPr>
          <p:cNvPr id="5" name="Content Placeholder 4" descr="The young man holding pen writing his goal into notebook">
            <a:extLst>
              <a:ext uri="{FF2B5EF4-FFF2-40B4-BE49-F238E27FC236}">
                <a16:creationId xmlns:a16="http://schemas.microsoft.com/office/drawing/2014/main" id="{BE027A07-132A-4112-8179-BE12F87635C8}"/>
              </a:ext>
            </a:extLst>
          </p:cNvPr>
          <p:cNvPicPr>
            <a:picLocks noGrp="1" noChangeAspect="1"/>
          </p:cNvPicPr>
          <p:nvPr>
            <p:ph idx="1"/>
          </p:nvPr>
        </p:nvPicPr>
        <p:blipFill>
          <a:blip r:embed="rId3"/>
          <a:stretch>
            <a:fillRect/>
          </a:stretch>
        </p:blipFill>
        <p:spPr>
          <a:xfrm>
            <a:off x="6326188" y="1241423"/>
            <a:ext cx="5348748" cy="4119822"/>
          </a:xfrm>
          <a:prstGeom prst="rect">
            <a:avLst/>
          </a:prstGeom>
          <a:noFill/>
          <a:effectLst>
            <a:outerShdw blurRad="127000" dist="50800" dir="10800000" sx="99000" sy="99000" algn="r" rotWithShape="0">
              <a:prstClr val="black">
                <a:alpha val="40000"/>
              </a:prstClr>
            </a:outerShdw>
          </a:effectLst>
        </p:spPr>
      </p:pic>
      <p:sp>
        <p:nvSpPr>
          <p:cNvPr id="4" name="Content Placeholder 3">
            <a:extLst>
              <a:ext uri="{FF2B5EF4-FFF2-40B4-BE49-F238E27FC236}">
                <a16:creationId xmlns:a16="http://schemas.microsoft.com/office/drawing/2014/main" id="{689116D8-7E5B-8367-74C0-13104A32918F}"/>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1800" y="2470244"/>
            <a:ext cx="5334197" cy="3769835"/>
          </a:xfrm>
        </p:spPr>
        <p:txBody>
          <a:bodyPr vert="horz" lIns="91440" tIns="45720" rIns="91440" bIns="45720" rtlCol="0" anchor="t">
            <a:normAutofit/>
          </a:bodyPr>
          <a:lstStyle/>
          <a:p>
            <a:pPr marL="0" indent="0">
              <a:spcBef>
                <a:spcPts val="2500"/>
              </a:spcBef>
              <a:spcAft>
                <a:spcPts val="600"/>
              </a:spcAft>
              <a:buFont typeface="Arial" panose="020B0604020202020204" pitchFamily="34" charset="0"/>
              <a:buNone/>
            </a:pPr>
            <a:r>
              <a:rPr lang="en-GB" sz="1400" b="1" dirty="0"/>
              <a:t>Refining Analytical Results</a:t>
            </a:r>
          </a:p>
          <a:p>
            <a:pPr marL="0" lvl="1">
              <a:spcAft>
                <a:spcPts val="600"/>
              </a:spcAft>
            </a:pPr>
            <a:r>
              <a:rPr lang="en-GB" dirty="0"/>
              <a:t>Incorporate new modelling and other analytical techniques to support project design.</a:t>
            </a:r>
          </a:p>
          <a:p>
            <a:pPr marL="0" indent="0">
              <a:spcBef>
                <a:spcPts val="2500"/>
              </a:spcBef>
              <a:spcAft>
                <a:spcPts val="600"/>
              </a:spcAft>
              <a:buFont typeface="Arial" panose="020B0604020202020204" pitchFamily="34" charset="0"/>
              <a:buNone/>
            </a:pPr>
            <a:r>
              <a:rPr lang="en-GB" sz="1400" b="1" dirty="0"/>
              <a:t>Project Management Updates</a:t>
            </a:r>
          </a:p>
          <a:p>
            <a:pPr marL="0" lvl="1" indent="0">
              <a:spcAft>
                <a:spcPts val="600"/>
              </a:spcAft>
              <a:buNone/>
            </a:pPr>
            <a:r>
              <a:rPr lang="en-GB" dirty="0"/>
              <a:t>Adjusting Gantt charts to ensure project timelines stay on track. Organise weekly meetings to maintain project progress.</a:t>
            </a:r>
          </a:p>
          <a:p>
            <a:pPr marL="0" indent="0">
              <a:spcBef>
                <a:spcPts val="2500"/>
              </a:spcBef>
              <a:spcAft>
                <a:spcPts val="600"/>
              </a:spcAft>
              <a:buFont typeface="Arial" panose="020B0604020202020204" pitchFamily="34" charset="0"/>
              <a:buNone/>
            </a:pPr>
            <a:r>
              <a:rPr lang="en-GB" sz="1400" b="1" dirty="0"/>
              <a:t>Final Report Preparation</a:t>
            </a:r>
          </a:p>
          <a:p>
            <a:pPr marL="0" lvl="1" indent="0">
              <a:spcAft>
                <a:spcPts val="600"/>
              </a:spcAft>
              <a:buNone/>
            </a:pPr>
            <a:r>
              <a:rPr lang="en-GB" dirty="0"/>
              <a:t>Completing the analytical summary and verifying references in order to support our technical report.</a:t>
            </a:r>
          </a:p>
        </p:txBody>
      </p:sp>
    </p:spTree>
    <p:extLst>
      <p:ext uri="{BB962C8B-B14F-4D97-AF65-F5344CB8AC3E}">
        <p14:creationId xmlns:p14="http://schemas.microsoft.com/office/powerpoint/2010/main" val="42936534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CF5C-9547-3C7D-F21C-982109E00190}"/>
              </a:ext>
            </a:extLst>
          </p:cNvPr>
          <p:cNvSpPr>
            <a:spLocks noGrp="1"/>
          </p:cNvSpPr>
          <p:nvPr>
            <p:ph type="title"/>
          </p:nvPr>
        </p:nvSpPr>
        <p:spPr>
          <a:xfrm>
            <a:off x="761803" y="350196"/>
            <a:ext cx="4646904" cy="1624520"/>
          </a:xfrm>
        </p:spPr>
        <p:txBody>
          <a:bodyPr anchor="ctr">
            <a:normAutofit/>
          </a:bodyPr>
          <a:lstStyle/>
          <a:p>
            <a:r>
              <a:rPr lang="en-GB" sz="4000"/>
              <a:t>Jac Palmer- </a:t>
            </a:r>
            <a:r>
              <a:rPr lang="en-GB" b="1"/>
              <a:t>2503836</a:t>
            </a:r>
            <a:br>
              <a:rPr lang="en-GB" b="1"/>
            </a:br>
            <a:r>
              <a:rPr lang="en-GB" sz="4000"/>
              <a:t> </a:t>
            </a:r>
          </a:p>
        </p:txBody>
      </p:sp>
      <p:sp>
        <p:nvSpPr>
          <p:cNvPr id="3" name="Content Placeholder 2">
            <a:extLst>
              <a:ext uri="{FF2B5EF4-FFF2-40B4-BE49-F238E27FC236}">
                <a16:creationId xmlns:a16="http://schemas.microsoft.com/office/drawing/2014/main" id="{6EA04788-5546-F6EA-A1ED-0907211A66EB}"/>
              </a:ext>
            </a:extLst>
          </p:cNvPr>
          <p:cNvSpPr>
            <a:spLocks noGrp="1"/>
          </p:cNvSpPr>
          <p:nvPr>
            <p:ph idx="1"/>
          </p:nvPr>
        </p:nvSpPr>
        <p:spPr>
          <a:xfrm>
            <a:off x="761802" y="2743200"/>
            <a:ext cx="4646905" cy="3613149"/>
          </a:xfrm>
        </p:spPr>
        <p:txBody>
          <a:bodyPr anchor="ctr">
            <a:normAutofit/>
          </a:bodyPr>
          <a:lstStyle/>
          <a:p>
            <a:r>
              <a:rPr lang="en-GB" sz="2000"/>
              <a:t>My role is to be a p</a:t>
            </a:r>
            <a:r>
              <a:rPr lang="en-GB" sz="2000">
                <a:effectLst/>
              </a:rPr>
              <a:t>rocurement specialist:</a:t>
            </a:r>
          </a:p>
          <a:p>
            <a:endParaRPr lang="en-GB" sz="2000"/>
          </a:p>
          <a:p>
            <a:r>
              <a:rPr lang="en-GB" sz="2000"/>
              <a:t>This role takes on the responsibility of research:</a:t>
            </a:r>
          </a:p>
          <a:p>
            <a:pPr marL="514350" indent="-514350">
              <a:buFont typeface="+mj-lt"/>
              <a:buAutoNum type="arabicPeriod"/>
            </a:pPr>
            <a:r>
              <a:rPr lang="en-GB" sz="2000"/>
              <a:t>Material costs</a:t>
            </a:r>
          </a:p>
          <a:p>
            <a:pPr marL="514350" indent="-514350">
              <a:buFont typeface="+mj-lt"/>
              <a:buAutoNum type="arabicPeriod"/>
            </a:pPr>
            <a:r>
              <a:rPr lang="en-GB" sz="2000"/>
              <a:t>Procurement of materials</a:t>
            </a:r>
          </a:p>
          <a:p>
            <a:pPr marL="514350" indent="-514350">
              <a:buFont typeface="+mj-lt"/>
              <a:buAutoNum type="arabicPeriod"/>
            </a:pPr>
            <a:r>
              <a:rPr lang="en-GB" sz="2000"/>
              <a:t>Cost analysis </a:t>
            </a:r>
          </a:p>
        </p:txBody>
      </p:sp>
      <p:pic>
        <p:nvPicPr>
          <p:cNvPr id="13" name="Picture 12" descr="Magnifying glass showing decling performance">
            <a:extLst>
              <a:ext uri="{FF2B5EF4-FFF2-40B4-BE49-F238E27FC236}">
                <a16:creationId xmlns:a16="http://schemas.microsoft.com/office/drawing/2014/main" id="{95B14F65-C45C-4758-CF5B-1F072C5726B2}"/>
              </a:ext>
            </a:extLst>
          </p:cNvPr>
          <p:cNvPicPr>
            <a:picLocks noChangeAspect="1"/>
          </p:cNvPicPr>
          <p:nvPr/>
        </p:nvPicPr>
        <p:blipFill>
          <a:blip r:embed="rId2"/>
          <a:srcRect l="3534" r="3706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540656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3" y="350196"/>
            <a:ext cx="4646904" cy="1624520"/>
          </a:xfrm>
        </p:spPr>
        <p:txBody>
          <a:bodyPr anchor="ctr">
            <a:normAutofit/>
          </a:bodyPr>
          <a:lstStyle/>
          <a:p>
            <a:r>
              <a:rPr lang="en-GB" sz="3400"/>
              <a:t>Solar Panel System components that’s costs will be considered</a:t>
            </a:r>
          </a:p>
        </p:txBody>
      </p:sp>
      <p:sp>
        <p:nvSpPr>
          <p:cNvPr id="3" name="Content Placeholder 2"/>
          <p:cNvSpPr>
            <a:spLocks noGrp="1"/>
          </p:cNvSpPr>
          <p:nvPr>
            <p:ph idx="1"/>
          </p:nvPr>
        </p:nvSpPr>
        <p:spPr>
          <a:xfrm>
            <a:off x="761802" y="2743200"/>
            <a:ext cx="4646905" cy="3613149"/>
          </a:xfrm>
        </p:spPr>
        <p:txBody>
          <a:bodyPr anchor="ctr">
            <a:normAutofit/>
          </a:bodyPr>
          <a:lstStyle/>
          <a:p>
            <a:r>
              <a:rPr lang="en-GB" sz="2000"/>
              <a:t>• Solar panels (PV modules)</a:t>
            </a:r>
          </a:p>
          <a:p>
            <a:r>
              <a:rPr lang="en-GB" sz="2000"/>
              <a:t>• Inverter</a:t>
            </a:r>
          </a:p>
          <a:p>
            <a:r>
              <a:rPr lang="en-GB" sz="2000"/>
              <a:t>• Mounting structures</a:t>
            </a:r>
          </a:p>
          <a:p>
            <a:r>
              <a:rPr lang="en-GB" sz="2000"/>
              <a:t>• Electrical wiring</a:t>
            </a:r>
          </a:p>
          <a:p>
            <a:r>
              <a:rPr lang="en-GB" sz="2000"/>
              <a:t>• Optional battery storage</a:t>
            </a:r>
          </a:p>
        </p:txBody>
      </p:sp>
      <p:pic>
        <p:nvPicPr>
          <p:cNvPr id="5" name="Picture 4" descr="Close up of a solar panel">
            <a:extLst>
              <a:ext uri="{FF2B5EF4-FFF2-40B4-BE49-F238E27FC236}">
                <a16:creationId xmlns:a16="http://schemas.microsoft.com/office/drawing/2014/main" id="{F20BEB66-EFE9-3B0F-AF60-6F99F1D8899E}"/>
              </a:ext>
            </a:extLst>
          </p:cNvPr>
          <p:cNvPicPr>
            <a:picLocks noChangeAspect="1"/>
          </p:cNvPicPr>
          <p:nvPr/>
        </p:nvPicPr>
        <p:blipFill>
          <a:blip r:embed="rId2"/>
          <a:srcRect l="21302" r="19297" b="-2"/>
          <a:stretch>
            <a:fillRect/>
          </a:stretch>
        </p:blipFill>
        <p:spPr>
          <a:xfrm>
            <a:off x="6096000" y="1"/>
            <a:ext cx="6102825"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3" y="350196"/>
            <a:ext cx="4646904" cy="1624520"/>
          </a:xfrm>
        </p:spPr>
        <p:txBody>
          <a:bodyPr anchor="ctr">
            <a:normAutofit/>
          </a:bodyPr>
          <a:lstStyle/>
          <a:p>
            <a:r>
              <a:rPr lang="en-GB" sz="4000"/>
              <a:t>Costs of Solar Panels</a:t>
            </a:r>
          </a:p>
        </p:txBody>
      </p:sp>
      <p:sp>
        <p:nvSpPr>
          <p:cNvPr id="3" name="Content Placeholder 2"/>
          <p:cNvSpPr>
            <a:spLocks noGrp="1"/>
          </p:cNvSpPr>
          <p:nvPr>
            <p:ph idx="1"/>
          </p:nvPr>
        </p:nvSpPr>
        <p:spPr>
          <a:xfrm>
            <a:off x="761802" y="2743200"/>
            <a:ext cx="4646905" cy="3613149"/>
          </a:xfrm>
        </p:spPr>
        <p:txBody>
          <a:bodyPr anchor="ctr">
            <a:normAutofit/>
          </a:bodyPr>
          <a:lstStyle/>
          <a:p>
            <a:r>
              <a:rPr lang="en-GB" sz="2000"/>
              <a:t>• Solar panels: major portion of system cost</a:t>
            </a:r>
          </a:p>
          <a:p>
            <a:r>
              <a:rPr lang="en-GB" sz="2000"/>
              <a:t>• Inverter and mounting structures</a:t>
            </a:r>
          </a:p>
          <a:p>
            <a:r>
              <a:rPr lang="en-GB" sz="2000"/>
              <a:t>• Installation labour</a:t>
            </a:r>
          </a:p>
          <a:p>
            <a:r>
              <a:rPr lang="en-GB" sz="2000"/>
              <a:t>• Optional battery storage</a:t>
            </a:r>
          </a:p>
        </p:txBody>
      </p:sp>
      <p:pic>
        <p:nvPicPr>
          <p:cNvPr id="5" name="Picture 4" descr="Close up of a solar panel">
            <a:extLst>
              <a:ext uri="{FF2B5EF4-FFF2-40B4-BE49-F238E27FC236}">
                <a16:creationId xmlns:a16="http://schemas.microsoft.com/office/drawing/2014/main" id="{61A661E4-D818-9705-844C-66ABFFF0BCF6}"/>
              </a:ext>
            </a:extLst>
          </p:cNvPr>
          <p:cNvPicPr>
            <a:picLocks noChangeAspect="1"/>
          </p:cNvPicPr>
          <p:nvPr/>
        </p:nvPicPr>
        <p:blipFill>
          <a:blip r:embed="rId2"/>
          <a:srcRect l="21302" r="19297" b="-2"/>
          <a:stretch>
            <a:fillRect/>
          </a:stretch>
        </p:blipFill>
        <p:spPr>
          <a:xfrm>
            <a:off x="6096000" y="1"/>
            <a:ext cx="6102825"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03" y="350196"/>
            <a:ext cx="4646904" cy="1624520"/>
          </a:xfrm>
        </p:spPr>
        <p:txBody>
          <a:bodyPr anchor="ctr">
            <a:normAutofit/>
          </a:bodyPr>
          <a:lstStyle/>
          <a:p>
            <a:r>
              <a:rPr lang="en-GB" sz="4000"/>
              <a:t>Installation Costs</a:t>
            </a:r>
          </a:p>
        </p:txBody>
      </p:sp>
      <p:sp>
        <p:nvSpPr>
          <p:cNvPr id="3" name="Content Placeholder 2"/>
          <p:cNvSpPr>
            <a:spLocks noGrp="1"/>
          </p:cNvSpPr>
          <p:nvPr>
            <p:ph idx="1"/>
          </p:nvPr>
        </p:nvSpPr>
        <p:spPr>
          <a:xfrm>
            <a:off x="761802" y="2743200"/>
            <a:ext cx="4646905" cy="3613149"/>
          </a:xfrm>
        </p:spPr>
        <p:txBody>
          <a:bodyPr anchor="ctr">
            <a:normAutofit/>
          </a:bodyPr>
          <a:lstStyle/>
          <a:p>
            <a:r>
              <a:rPr lang="en-GB" sz="2000"/>
              <a:t>• Depends on roof type and system size</a:t>
            </a:r>
          </a:p>
          <a:p>
            <a:r>
              <a:rPr lang="en-GB" sz="2000"/>
              <a:t>• Labour and electrical setup included</a:t>
            </a:r>
          </a:p>
          <a:p>
            <a:r>
              <a:rPr lang="en-GB" sz="2000"/>
              <a:t>• Typical residential system (UK): £5,000 – £8,000 although commercial may be much higher.</a:t>
            </a:r>
          </a:p>
        </p:txBody>
      </p:sp>
      <p:pic>
        <p:nvPicPr>
          <p:cNvPr id="5" name="Picture 4" descr="Lifting crane">
            <a:extLst>
              <a:ext uri="{FF2B5EF4-FFF2-40B4-BE49-F238E27FC236}">
                <a16:creationId xmlns:a16="http://schemas.microsoft.com/office/drawing/2014/main" id="{9A55B1D8-8C18-28D4-D8A0-86676EB26284}"/>
              </a:ext>
            </a:extLst>
          </p:cNvPr>
          <p:cNvPicPr>
            <a:picLocks noChangeAspect="1"/>
          </p:cNvPicPr>
          <p:nvPr/>
        </p:nvPicPr>
        <p:blipFill>
          <a:blip r:embed="rId2"/>
          <a:srcRect l="11904" r="28695" b="-2"/>
          <a:stretch>
            <a:fillRect/>
          </a:stretch>
        </p:blipFill>
        <p:spPr>
          <a:xfrm>
            <a:off x="6096000" y="1"/>
            <a:ext cx="6102825" cy="6858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CD1B36EA-B065-9379-2BB1-8FD45FFE51E1}"/>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Basic needs of procurement and costs.</a:t>
            </a:r>
          </a:p>
          <a:p>
            <a:pPr>
              <a:lnSpc>
                <a:spcPct val="90000"/>
              </a:lnSpc>
              <a:spcBef>
                <a:spcPct val="0"/>
              </a:spcBef>
              <a:spcAft>
                <a:spcPts val="600"/>
              </a:spcAft>
            </a:pPr>
            <a:endParaRPr lang="en-US" sz="4000" kern="120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1EB05EE9-AF2E-4D98-F9F3-1C1F460FD968}"/>
              </a:ext>
            </a:extLst>
          </p:cNvPr>
          <p:cNvGraphicFramePr>
            <a:graphicFrameLocks noGrp="1"/>
          </p:cNvGraphicFramePr>
          <p:nvPr>
            <p:ph idx="1"/>
            <p:extLst>
              <p:ext uri="{D42A27DB-BD31-4B8C-83A1-F6EECF244321}">
                <p14:modId xmlns:p14="http://schemas.microsoft.com/office/powerpoint/2010/main" val="4819050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79F6D-C6C4-2F9B-7241-1F51D9EA1DA0}"/>
              </a:ext>
            </a:extLst>
          </p:cNvPr>
          <p:cNvSpPr>
            <a:spLocks noGrp="1"/>
          </p:cNvSpPr>
          <p:nvPr>
            <p:ph type="title"/>
          </p:nvPr>
        </p:nvSpPr>
        <p:spPr>
          <a:xfrm>
            <a:off x="1143001" y="333439"/>
            <a:ext cx="9905998" cy="930765"/>
          </a:xfrm>
        </p:spPr>
        <p:txBody>
          <a:bodyPr/>
          <a:lstStyle/>
          <a:p>
            <a:pPr algn="ctr"/>
            <a:r>
              <a:rPr lang="en-US"/>
              <a:t>Existing designs	</a:t>
            </a:r>
            <a:endParaRPr lang="en-GB"/>
          </a:p>
        </p:txBody>
      </p:sp>
      <p:pic>
        <p:nvPicPr>
          <p:cNvPr id="5" name="Content Placeholder 4">
            <a:extLst>
              <a:ext uri="{FF2B5EF4-FFF2-40B4-BE49-F238E27FC236}">
                <a16:creationId xmlns:a16="http://schemas.microsoft.com/office/drawing/2014/main" id="{8FCBE631-7B10-4906-6BB0-5D96E9810D4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532029" y="1808774"/>
            <a:ext cx="3267179" cy="2179183"/>
          </a:xfrm>
          <a:prstGeom prst="rect">
            <a:avLst/>
          </a:prstGeom>
        </p:spPr>
      </p:pic>
      <p:sp>
        <p:nvSpPr>
          <p:cNvPr id="6" name="TextBox 5">
            <a:extLst>
              <a:ext uri="{FF2B5EF4-FFF2-40B4-BE49-F238E27FC236}">
                <a16:creationId xmlns:a16="http://schemas.microsoft.com/office/drawing/2014/main" id="{8933F7FF-0ED8-DC10-E9E4-E024B0195B92}"/>
              </a:ext>
            </a:extLst>
          </p:cNvPr>
          <p:cNvSpPr txBox="1">
            <a:spLocks/>
          </p:cNvSpPr>
          <p:nvPr/>
        </p:nvSpPr>
        <p:spPr>
          <a:xfrm>
            <a:off x="4165961" y="1321807"/>
            <a:ext cx="3267178" cy="369332"/>
          </a:xfrm>
          <a:prstGeom prst="rect">
            <a:avLst/>
          </a:prstGeom>
          <a:noFill/>
        </p:spPr>
        <p:txBody>
          <a:bodyPr wrap="square" rtlCol="0">
            <a:spAutoFit/>
          </a:bodyPr>
          <a:lstStyle/>
          <a:p>
            <a:r>
              <a:rPr lang="en-US"/>
              <a:t>Polycrystalline solar panels</a:t>
            </a:r>
            <a:endParaRPr lang="en-GB"/>
          </a:p>
        </p:txBody>
      </p:sp>
      <p:sp>
        <p:nvSpPr>
          <p:cNvPr id="12" name="Rectangle 3">
            <a:extLst>
              <a:ext uri="{FF2B5EF4-FFF2-40B4-BE49-F238E27FC236}">
                <a16:creationId xmlns:a16="http://schemas.microsoft.com/office/drawing/2014/main" id="{B6362281-5098-E964-9B1C-0A45CBCA2E7E}"/>
              </a:ext>
            </a:extLst>
          </p:cNvPr>
          <p:cNvSpPr>
            <a:spLocks noChangeArrowheads="1"/>
          </p:cNvSpPr>
          <p:nvPr/>
        </p:nvSpPr>
        <p:spPr bwMode="auto">
          <a:xfrm>
            <a:off x="4531685" y="3977726"/>
            <a:ext cx="126786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(SunSave,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4">
            <a:extLst>
              <a:ext uri="{FF2B5EF4-FFF2-40B4-BE49-F238E27FC236}">
                <a16:creationId xmlns:a16="http://schemas.microsoft.com/office/drawing/2014/main" id="{D32F023C-698F-E6C9-CBBC-9B0803318B34}"/>
              </a:ext>
            </a:extLst>
          </p:cNvPr>
          <p:cNvSpPr>
            <a:spLocks noChangeArrowheads="1"/>
          </p:cNvSpPr>
          <p:nvPr/>
        </p:nvSpPr>
        <p:spPr bwMode="auto">
          <a:xfrm>
            <a:off x="4989664" y="6478239"/>
            <a:ext cx="143378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(MKJ power,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0" name="Picture 19">
            <a:extLst>
              <a:ext uri="{FF2B5EF4-FFF2-40B4-BE49-F238E27FC236}">
                <a16:creationId xmlns:a16="http://schemas.microsoft.com/office/drawing/2014/main" id="{08DE01C1-9438-249F-D517-A3D8975A65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4500" y="1540140"/>
            <a:ext cx="2509747" cy="2458048"/>
          </a:xfrm>
          <a:prstGeom prst="rect">
            <a:avLst/>
          </a:prstGeom>
        </p:spPr>
      </p:pic>
      <p:sp>
        <p:nvSpPr>
          <p:cNvPr id="24" name="Rectangle 7">
            <a:extLst>
              <a:ext uri="{FF2B5EF4-FFF2-40B4-BE49-F238E27FC236}">
                <a16:creationId xmlns:a16="http://schemas.microsoft.com/office/drawing/2014/main" id="{F105C7D9-8EC7-A9E6-E5C9-EBF9467C3D6C}"/>
              </a:ext>
            </a:extLst>
          </p:cNvPr>
          <p:cNvSpPr>
            <a:spLocks noChangeArrowheads="1"/>
          </p:cNvSpPr>
          <p:nvPr/>
        </p:nvSpPr>
        <p:spPr bwMode="auto">
          <a:xfrm>
            <a:off x="651584" y="3987957"/>
            <a:ext cx="188732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(KENBROOK Solar,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5" name="TextBox 24">
            <a:extLst>
              <a:ext uri="{FF2B5EF4-FFF2-40B4-BE49-F238E27FC236}">
                <a16:creationId xmlns:a16="http://schemas.microsoft.com/office/drawing/2014/main" id="{DBB318B1-5A47-4301-4232-11A0EC9AB0CB}"/>
              </a:ext>
            </a:extLst>
          </p:cNvPr>
          <p:cNvSpPr txBox="1"/>
          <p:nvPr/>
        </p:nvSpPr>
        <p:spPr>
          <a:xfrm>
            <a:off x="145719" y="1078120"/>
            <a:ext cx="3326587" cy="369332"/>
          </a:xfrm>
          <a:prstGeom prst="rect">
            <a:avLst/>
          </a:prstGeom>
          <a:noFill/>
        </p:spPr>
        <p:txBody>
          <a:bodyPr wrap="square" rtlCol="0">
            <a:spAutoFit/>
          </a:bodyPr>
          <a:lstStyle/>
          <a:p>
            <a:r>
              <a:rPr lang="en-GB" b="1"/>
              <a:t>Monocrystalline Solar Panels</a:t>
            </a:r>
          </a:p>
        </p:txBody>
      </p:sp>
      <p:pic>
        <p:nvPicPr>
          <p:cNvPr id="27" name="Picture 26">
            <a:extLst>
              <a:ext uri="{FF2B5EF4-FFF2-40B4-BE49-F238E27FC236}">
                <a16:creationId xmlns:a16="http://schemas.microsoft.com/office/drawing/2014/main" id="{45D464D2-AB7B-8F53-C860-7AE312F7CDD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99208" y="1909589"/>
            <a:ext cx="1989491" cy="1203059"/>
          </a:xfrm>
          <a:prstGeom prst="rect">
            <a:avLst/>
          </a:prstGeom>
        </p:spPr>
      </p:pic>
      <p:sp>
        <p:nvSpPr>
          <p:cNvPr id="28" name="Rectangle 7">
            <a:extLst>
              <a:ext uri="{FF2B5EF4-FFF2-40B4-BE49-F238E27FC236}">
                <a16:creationId xmlns:a16="http://schemas.microsoft.com/office/drawing/2014/main" id="{B7E36DAC-9F44-84F7-5E80-0C47E7925489}"/>
              </a:ext>
            </a:extLst>
          </p:cNvPr>
          <p:cNvSpPr>
            <a:spLocks noChangeArrowheads="1"/>
          </p:cNvSpPr>
          <p:nvPr/>
        </p:nvSpPr>
        <p:spPr bwMode="auto">
          <a:xfrm>
            <a:off x="6852555" y="3134804"/>
            <a:ext cx="193614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(KENBROOK Solar,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 name="Picture 29">
            <a:extLst>
              <a:ext uri="{FF2B5EF4-FFF2-40B4-BE49-F238E27FC236}">
                <a16:creationId xmlns:a16="http://schemas.microsoft.com/office/drawing/2014/main" id="{CE376870-14F6-59CB-41A3-E01F019C210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528406" y="1789801"/>
            <a:ext cx="2313658" cy="2313658"/>
          </a:xfrm>
          <a:prstGeom prst="rect">
            <a:avLst/>
          </a:prstGeom>
        </p:spPr>
      </p:pic>
      <p:sp>
        <p:nvSpPr>
          <p:cNvPr id="31" name="Rectangle 8">
            <a:extLst>
              <a:ext uri="{FF2B5EF4-FFF2-40B4-BE49-F238E27FC236}">
                <a16:creationId xmlns:a16="http://schemas.microsoft.com/office/drawing/2014/main" id="{E69A311D-78FA-AF51-EE21-5F5BBEC1DD54}"/>
              </a:ext>
            </a:extLst>
          </p:cNvPr>
          <p:cNvSpPr>
            <a:spLocks noChangeArrowheads="1"/>
          </p:cNvSpPr>
          <p:nvPr/>
        </p:nvSpPr>
        <p:spPr bwMode="auto">
          <a:xfrm>
            <a:off x="10060730" y="4116225"/>
            <a:ext cx="1378389"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(ese solar,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2" name="TextBox 31">
            <a:extLst>
              <a:ext uri="{FF2B5EF4-FFF2-40B4-BE49-F238E27FC236}">
                <a16:creationId xmlns:a16="http://schemas.microsoft.com/office/drawing/2014/main" id="{6690C983-E282-543C-D9AF-60AA5EA0A44B}"/>
              </a:ext>
            </a:extLst>
          </p:cNvPr>
          <p:cNvSpPr txBox="1">
            <a:spLocks/>
          </p:cNvSpPr>
          <p:nvPr/>
        </p:nvSpPr>
        <p:spPr>
          <a:xfrm>
            <a:off x="9467465" y="1381995"/>
            <a:ext cx="2578816" cy="369332"/>
          </a:xfrm>
          <a:prstGeom prst="rect">
            <a:avLst/>
          </a:prstGeom>
          <a:noFill/>
        </p:spPr>
        <p:txBody>
          <a:bodyPr wrap="square" rtlCol="0">
            <a:spAutoFit/>
          </a:bodyPr>
          <a:lstStyle/>
          <a:p>
            <a:r>
              <a:rPr lang="en-US"/>
              <a:t>Thin Film solar panels</a:t>
            </a:r>
            <a:endParaRPr lang="en-GB"/>
          </a:p>
        </p:txBody>
      </p:sp>
      <p:pic>
        <p:nvPicPr>
          <p:cNvPr id="36" name="Picture 35">
            <a:extLst>
              <a:ext uri="{FF2B5EF4-FFF2-40B4-BE49-F238E27FC236}">
                <a16:creationId xmlns:a16="http://schemas.microsoft.com/office/drawing/2014/main" id="{406AFCB4-2F60-3805-131C-70A851B1D84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81610" y="4265278"/>
            <a:ext cx="11058806" cy="2180727"/>
          </a:xfrm>
          <a:prstGeom prst="rect">
            <a:avLst/>
          </a:prstGeom>
        </p:spPr>
      </p:pic>
    </p:spTree>
    <p:extLst>
      <p:ext uri="{BB962C8B-B14F-4D97-AF65-F5344CB8AC3E}">
        <p14:creationId xmlns:p14="http://schemas.microsoft.com/office/powerpoint/2010/main" val="1810793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0AA90D8-70D6-389B-81E6-C9FADFEE39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438" y="716326"/>
            <a:ext cx="5068164" cy="2534082"/>
          </a:xfrm>
          <a:prstGeom prst="rect">
            <a:avLst/>
          </a:prstGeom>
          <a:solidFill>
            <a:schemeClr val="accent1"/>
          </a:solidFill>
        </p:spPr>
      </p:pic>
      <p:sp>
        <p:nvSpPr>
          <p:cNvPr id="6" name="Rectangle 1">
            <a:extLst>
              <a:ext uri="{FF2B5EF4-FFF2-40B4-BE49-F238E27FC236}">
                <a16:creationId xmlns:a16="http://schemas.microsoft.com/office/drawing/2014/main" id="{6D2012A7-BC15-90CC-B9B8-62F61D4722C1}"/>
              </a:ext>
            </a:extLst>
          </p:cNvPr>
          <p:cNvSpPr>
            <a:spLocks noChangeArrowheads="1"/>
          </p:cNvSpPr>
          <p:nvPr/>
        </p:nvSpPr>
        <p:spPr bwMode="auto">
          <a:xfrm>
            <a:off x="2124867" y="3250408"/>
            <a:ext cx="11445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(OPSIL,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C412C66F-CF69-F432-2DC2-BA57D7F27FA0}"/>
              </a:ext>
            </a:extLst>
          </p:cNvPr>
          <p:cNvPicPr>
            <a:picLocks noChangeAspect="1"/>
          </p:cNvPicPr>
          <p:nvPr/>
        </p:nvPicPr>
        <p:blipFill>
          <a:blip r:embed="rId3"/>
          <a:stretch>
            <a:fillRect/>
          </a:stretch>
        </p:blipFill>
        <p:spPr>
          <a:xfrm>
            <a:off x="4265817" y="3707521"/>
            <a:ext cx="3717083" cy="2317812"/>
          </a:xfrm>
          <a:prstGeom prst="rect">
            <a:avLst/>
          </a:prstGeom>
        </p:spPr>
      </p:pic>
      <p:pic>
        <p:nvPicPr>
          <p:cNvPr id="9" name="Picture 8">
            <a:extLst>
              <a:ext uri="{FF2B5EF4-FFF2-40B4-BE49-F238E27FC236}">
                <a16:creationId xmlns:a16="http://schemas.microsoft.com/office/drawing/2014/main" id="{AD76D287-A561-2E18-42AF-C5C03F393302}"/>
              </a:ext>
            </a:extLst>
          </p:cNvPr>
          <p:cNvPicPr>
            <a:picLocks noChangeAspect="1"/>
          </p:cNvPicPr>
          <p:nvPr/>
        </p:nvPicPr>
        <p:blipFill>
          <a:blip r:embed="rId4"/>
          <a:stretch>
            <a:fillRect/>
          </a:stretch>
        </p:blipFill>
        <p:spPr>
          <a:xfrm>
            <a:off x="8445341" y="3713084"/>
            <a:ext cx="3686394" cy="2317812"/>
          </a:xfrm>
          <a:prstGeom prst="rect">
            <a:avLst/>
          </a:prstGeom>
        </p:spPr>
      </p:pic>
      <p:sp>
        <p:nvSpPr>
          <p:cNvPr id="10" name="TextBox 9">
            <a:extLst>
              <a:ext uri="{FF2B5EF4-FFF2-40B4-BE49-F238E27FC236}">
                <a16:creationId xmlns:a16="http://schemas.microsoft.com/office/drawing/2014/main" id="{5BFA40B5-15C1-8AB0-516E-4E57E639D7ED}"/>
              </a:ext>
            </a:extLst>
          </p:cNvPr>
          <p:cNvSpPr txBox="1"/>
          <p:nvPr/>
        </p:nvSpPr>
        <p:spPr>
          <a:xfrm>
            <a:off x="764381" y="6129338"/>
            <a:ext cx="1928813" cy="378618"/>
          </a:xfrm>
          <a:prstGeom prst="rect">
            <a:avLst/>
          </a:prstGeom>
          <a:noFill/>
        </p:spPr>
        <p:txBody>
          <a:bodyPr wrap="square" rtlCol="0">
            <a:spAutoFit/>
          </a:bodyPr>
          <a:lstStyle/>
          <a:p>
            <a:r>
              <a:rPr lang="en-US"/>
              <a:t>Configuration 1</a:t>
            </a:r>
            <a:endParaRPr lang="en-GB"/>
          </a:p>
        </p:txBody>
      </p:sp>
      <p:sp>
        <p:nvSpPr>
          <p:cNvPr id="11" name="TextBox 10">
            <a:extLst>
              <a:ext uri="{FF2B5EF4-FFF2-40B4-BE49-F238E27FC236}">
                <a16:creationId xmlns:a16="http://schemas.microsoft.com/office/drawing/2014/main" id="{69476060-5467-9902-4539-A4863909ABCB}"/>
              </a:ext>
            </a:extLst>
          </p:cNvPr>
          <p:cNvSpPr txBox="1"/>
          <p:nvPr/>
        </p:nvSpPr>
        <p:spPr>
          <a:xfrm>
            <a:off x="4979193" y="6150769"/>
            <a:ext cx="1928813" cy="378618"/>
          </a:xfrm>
          <a:prstGeom prst="rect">
            <a:avLst/>
          </a:prstGeom>
          <a:noFill/>
        </p:spPr>
        <p:txBody>
          <a:bodyPr wrap="square" rtlCol="0">
            <a:spAutoFit/>
          </a:bodyPr>
          <a:lstStyle/>
          <a:p>
            <a:r>
              <a:rPr lang="en-US"/>
              <a:t>Configuration 2</a:t>
            </a:r>
            <a:endParaRPr lang="en-GB"/>
          </a:p>
        </p:txBody>
      </p:sp>
      <p:sp>
        <p:nvSpPr>
          <p:cNvPr id="12" name="TextBox 11">
            <a:extLst>
              <a:ext uri="{FF2B5EF4-FFF2-40B4-BE49-F238E27FC236}">
                <a16:creationId xmlns:a16="http://schemas.microsoft.com/office/drawing/2014/main" id="{A7645465-551D-EFD8-1DE1-F6D9E4F9C2FD}"/>
              </a:ext>
            </a:extLst>
          </p:cNvPr>
          <p:cNvSpPr txBox="1"/>
          <p:nvPr/>
        </p:nvSpPr>
        <p:spPr>
          <a:xfrm>
            <a:off x="9194006" y="6150769"/>
            <a:ext cx="1928813" cy="378618"/>
          </a:xfrm>
          <a:prstGeom prst="rect">
            <a:avLst/>
          </a:prstGeom>
          <a:noFill/>
        </p:spPr>
        <p:txBody>
          <a:bodyPr wrap="square" rtlCol="0">
            <a:spAutoFit/>
          </a:bodyPr>
          <a:lstStyle/>
          <a:p>
            <a:r>
              <a:rPr lang="en-US"/>
              <a:t>Configuration 3</a:t>
            </a:r>
            <a:endParaRPr lang="en-GB"/>
          </a:p>
        </p:txBody>
      </p:sp>
      <p:pic>
        <p:nvPicPr>
          <p:cNvPr id="15" name="Picture 14">
            <a:extLst>
              <a:ext uri="{FF2B5EF4-FFF2-40B4-BE49-F238E27FC236}">
                <a16:creationId xmlns:a16="http://schemas.microsoft.com/office/drawing/2014/main" id="{D5F1A8E0-B311-088C-30EE-1DA4473AD321}"/>
              </a:ext>
            </a:extLst>
          </p:cNvPr>
          <p:cNvPicPr>
            <a:picLocks noChangeAspect="1"/>
          </p:cNvPicPr>
          <p:nvPr/>
        </p:nvPicPr>
        <p:blipFill>
          <a:blip r:embed="rId5"/>
          <a:srcRect t="3635"/>
          <a:stretch>
            <a:fillRect/>
          </a:stretch>
        </p:blipFill>
        <p:spPr>
          <a:xfrm>
            <a:off x="5871095" y="1180349"/>
            <a:ext cx="5756169" cy="997799"/>
          </a:xfrm>
          <a:prstGeom prst="rect">
            <a:avLst/>
          </a:prstGeom>
        </p:spPr>
      </p:pic>
      <p:sp>
        <p:nvSpPr>
          <p:cNvPr id="16" name="TextBox 15">
            <a:extLst>
              <a:ext uri="{FF2B5EF4-FFF2-40B4-BE49-F238E27FC236}">
                <a16:creationId xmlns:a16="http://schemas.microsoft.com/office/drawing/2014/main" id="{217050DB-073F-A7DF-5E07-B74974F9E784}"/>
              </a:ext>
            </a:extLst>
          </p:cNvPr>
          <p:cNvSpPr txBox="1"/>
          <p:nvPr/>
        </p:nvSpPr>
        <p:spPr>
          <a:xfrm>
            <a:off x="1100138" y="69995"/>
            <a:ext cx="3657600" cy="646331"/>
          </a:xfrm>
          <a:prstGeom prst="rect">
            <a:avLst/>
          </a:prstGeom>
          <a:noFill/>
        </p:spPr>
        <p:txBody>
          <a:bodyPr wrap="square" rtlCol="0">
            <a:spAutoFit/>
          </a:bodyPr>
          <a:lstStyle/>
          <a:p>
            <a:r>
              <a:rPr lang="en-US"/>
              <a:t>Manufacture of monocrystalline silicon ingot</a:t>
            </a:r>
            <a:endParaRPr lang="en-GB"/>
          </a:p>
        </p:txBody>
      </p:sp>
      <p:pic>
        <p:nvPicPr>
          <p:cNvPr id="18" name="Picture 17">
            <a:extLst>
              <a:ext uri="{FF2B5EF4-FFF2-40B4-BE49-F238E27FC236}">
                <a16:creationId xmlns:a16="http://schemas.microsoft.com/office/drawing/2014/main" id="{EFC2F276-B0CB-A005-9300-170D9C8114A8}"/>
              </a:ext>
            </a:extLst>
          </p:cNvPr>
          <p:cNvPicPr>
            <a:picLocks noChangeAspect="1"/>
          </p:cNvPicPr>
          <p:nvPr/>
        </p:nvPicPr>
        <p:blipFill>
          <a:blip r:embed="rId6"/>
          <a:stretch>
            <a:fillRect/>
          </a:stretch>
        </p:blipFill>
        <p:spPr>
          <a:xfrm>
            <a:off x="60265" y="3707521"/>
            <a:ext cx="3815306" cy="2317812"/>
          </a:xfrm>
          <a:prstGeom prst="rect">
            <a:avLst/>
          </a:prstGeom>
        </p:spPr>
      </p:pic>
    </p:spTree>
    <p:extLst>
      <p:ext uri="{BB962C8B-B14F-4D97-AF65-F5344CB8AC3E}">
        <p14:creationId xmlns:p14="http://schemas.microsoft.com/office/powerpoint/2010/main" val="2638371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530B2-6E18-B109-0896-3C48A9F8789F}"/>
              </a:ext>
            </a:extLst>
          </p:cNvPr>
          <p:cNvSpPr>
            <a:spLocks noGrp="1"/>
          </p:cNvSpPr>
          <p:nvPr>
            <p:ph type="title"/>
          </p:nvPr>
        </p:nvSpPr>
        <p:spPr>
          <a:xfrm>
            <a:off x="2730925" y="45004"/>
            <a:ext cx="5665339" cy="900081"/>
          </a:xfrm>
        </p:spPr>
        <p:txBody>
          <a:bodyPr/>
          <a:lstStyle/>
          <a:p>
            <a:pPr algn="ctr"/>
            <a:r>
              <a:rPr lang="en-US"/>
              <a:t>Current design</a:t>
            </a:r>
            <a:endParaRPr lang="en-GB"/>
          </a:p>
        </p:txBody>
      </p:sp>
      <p:pic>
        <p:nvPicPr>
          <p:cNvPr id="5" name="Content Placeholder 4">
            <a:extLst>
              <a:ext uri="{FF2B5EF4-FFF2-40B4-BE49-F238E27FC236}">
                <a16:creationId xmlns:a16="http://schemas.microsoft.com/office/drawing/2014/main" id="{D4734D46-7E0B-B76D-6050-8ADB57064E3B}"/>
              </a:ext>
            </a:extLst>
          </p:cNvPr>
          <p:cNvPicPr>
            <a:picLocks noGrp="1" noChangeAspect="1"/>
          </p:cNvPicPr>
          <p:nvPr>
            <p:ph idx="1"/>
          </p:nvPr>
        </p:nvPicPr>
        <p:blipFill>
          <a:blip r:embed="rId2"/>
          <a:stretch>
            <a:fillRect/>
          </a:stretch>
        </p:blipFill>
        <p:spPr>
          <a:xfrm>
            <a:off x="6013904" y="1264392"/>
            <a:ext cx="5094919" cy="2641429"/>
          </a:xfrm>
          <a:prstGeom prst="rect">
            <a:avLst/>
          </a:prstGeom>
        </p:spPr>
      </p:pic>
      <p:sp>
        <p:nvSpPr>
          <p:cNvPr id="6" name="TextBox 5">
            <a:extLst>
              <a:ext uri="{FF2B5EF4-FFF2-40B4-BE49-F238E27FC236}">
                <a16:creationId xmlns:a16="http://schemas.microsoft.com/office/drawing/2014/main" id="{EBE8DABE-D550-0B8D-6911-09BCCAFBAE21}"/>
              </a:ext>
            </a:extLst>
          </p:cNvPr>
          <p:cNvSpPr txBox="1"/>
          <p:nvPr/>
        </p:nvSpPr>
        <p:spPr>
          <a:xfrm>
            <a:off x="7851935" y="589337"/>
            <a:ext cx="2945718" cy="369332"/>
          </a:xfrm>
          <a:prstGeom prst="rect">
            <a:avLst/>
          </a:prstGeom>
          <a:noFill/>
        </p:spPr>
        <p:txBody>
          <a:bodyPr wrap="square" rtlCol="0">
            <a:spAutoFit/>
          </a:bodyPr>
          <a:lstStyle/>
          <a:p>
            <a:r>
              <a:rPr lang="en-US"/>
              <a:t>BOM &amp; exploded view</a:t>
            </a:r>
            <a:endParaRPr lang="en-GB"/>
          </a:p>
        </p:txBody>
      </p:sp>
      <p:pic>
        <p:nvPicPr>
          <p:cNvPr id="8" name="Picture 7">
            <a:extLst>
              <a:ext uri="{FF2B5EF4-FFF2-40B4-BE49-F238E27FC236}">
                <a16:creationId xmlns:a16="http://schemas.microsoft.com/office/drawing/2014/main" id="{564F15E2-6AF5-EAC2-4554-E7847A1B2A49}"/>
              </a:ext>
            </a:extLst>
          </p:cNvPr>
          <p:cNvPicPr>
            <a:picLocks noChangeAspect="1"/>
          </p:cNvPicPr>
          <p:nvPr/>
        </p:nvPicPr>
        <p:blipFill>
          <a:blip r:embed="rId3">
            <a:alphaModFix/>
          </a:blip>
          <a:stretch>
            <a:fillRect/>
          </a:stretch>
        </p:blipFill>
        <p:spPr>
          <a:xfrm>
            <a:off x="183466" y="1267784"/>
            <a:ext cx="4300992" cy="2520136"/>
          </a:xfrm>
          <a:prstGeom prst="rect">
            <a:avLst/>
          </a:prstGeom>
          <a:noFill/>
        </p:spPr>
      </p:pic>
      <p:pic>
        <p:nvPicPr>
          <p:cNvPr id="4" name="Picture 3">
            <a:extLst>
              <a:ext uri="{FF2B5EF4-FFF2-40B4-BE49-F238E27FC236}">
                <a16:creationId xmlns:a16="http://schemas.microsoft.com/office/drawing/2014/main" id="{2292CAE2-AAB4-9EC9-F496-88E75A150F31}"/>
              </a:ext>
            </a:extLst>
          </p:cNvPr>
          <p:cNvPicPr>
            <a:picLocks noChangeAspect="1"/>
          </p:cNvPicPr>
          <p:nvPr/>
        </p:nvPicPr>
        <p:blipFill>
          <a:blip r:embed="rId4"/>
          <a:stretch>
            <a:fillRect/>
          </a:stretch>
        </p:blipFill>
        <p:spPr>
          <a:xfrm>
            <a:off x="3049508" y="4321797"/>
            <a:ext cx="2312749" cy="2107765"/>
          </a:xfrm>
          <a:prstGeom prst="rect">
            <a:avLst/>
          </a:prstGeom>
        </p:spPr>
      </p:pic>
      <p:sp>
        <p:nvSpPr>
          <p:cNvPr id="7" name="Rectangle 1">
            <a:extLst>
              <a:ext uri="{FF2B5EF4-FFF2-40B4-BE49-F238E27FC236}">
                <a16:creationId xmlns:a16="http://schemas.microsoft.com/office/drawing/2014/main" id="{5773475A-43C9-C5BD-11F1-70556E8DC6E8}"/>
              </a:ext>
            </a:extLst>
          </p:cNvPr>
          <p:cNvSpPr>
            <a:spLocks noChangeArrowheads="1"/>
          </p:cNvSpPr>
          <p:nvPr/>
        </p:nvSpPr>
        <p:spPr bwMode="auto">
          <a:xfrm>
            <a:off x="3645414" y="6429562"/>
            <a:ext cx="130522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(ENF solar,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2" name="Picture 11">
            <a:extLst>
              <a:ext uri="{FF2B5EF4-FFF2-40B4-BE49-F238E27FC236}">
                <a16:creationId xmlns:a16="http://schemas.microsoft.com/office/drawing/2014/main" id="{94A784DB-F6AA-22CC-C165-E8525B2EC446}"/>
              </a:ext>
            </a:extLst>
          </p:cNvPr>
          <p:cNvPicPr>
            <a:picLocks noChangeAspect="1"/>
          </p:cNvPicPr>
          <p:nvPr/>
        </p:nvPicPr>
        <p:blipFill>
          <a:blip r:embed="rId5"/>
          <a:srcRect t="1034"/>
          <a:stretch>
            <a:fillRect/>
          </a:stretch>
        </p:blipFill>
        <p:spPr>
          <a:xfrm>
            <a:off x="5645960" y="4614253"/>
            <a:ext cx="3633937" cy="1172150"/>
          </a:xfrm>
          <a:prstGeom prst="rect">
            <a:avLst/>
          </a:prstGeom>
        </p:spPr>
      </p:pic>
    </p:spTree>
    <p:extLst>
      <p:ext uri="{BB962C8B-B14F-4D97-AF65-F5344CB8AC3E}">
        <p14:creationId xmlns:p14="http://schemas.microsoft.com/office/powerpoint/2010/main" val="3111120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7208B-BEB3-EFDF-C45A-A5B096C4B0D5}"/>
              </a:ext>
            </a:extLst>
          </p:cNvPr>
          <p:cNvSpPr>
            <a:spLocks noGrp="1"/>
          </p:cNvSpPr>
          <p:nvPr>
            <p:ph type="title"/>
          </p:nvPr>
        </p:nvSpPr>
        <p:spPr/>
        <p:txBody>
          <a:bodyPr/>
          <a:lstStyle/>
          <a:p>
            <a:pPr algn="ctr"/>
            <a:r>
              <a:rPr lang="en-US"/>
              <a:t>Next Steps</a:t>
            </a:r>
            <a:endParaRPr lang="en-GB"/>
          </a:p>
        </p:txBody>
      </p:sp>
      <p:sp>
        <p:nvSpPr>
          <p:cNvPr id="3" name="Content Placeholder 2">
            <a:extLst>
              <a:ext uri="{FF2B5EF4-FFF2-40B4-BE49-F238E27FC236}">
                <a16:creationId xmlns:a16="http://schemas.microsoft.com/office/drawing/2014/main" id="{EA9D5119-A700-5CF5-2EF2-39BB2428622B}"/>
              </a:ext>
            </a:extLst>
          </p:cNvPr>
          <p:cNvSpPr>
            <a:spLocks noGrp="1"/>
          </p:cNvSpPr>
          <p:nvPr>
            <p:ph idx="1"/>
          </p:nvPr>
        </p:nvSpPr>
        <p:spPr/>
        <p:txBody>
          <a:bodyPr vert="horz" lIns="91440" tIns="45720" rIns="91440" bIns="45720" rtlCol="0" anchor="t">
            <a:normAutofit/>
          </a:bodyPr>
          <a:lstStyle/>
          <a:p>
            <a:r>
              <a:rPr lang="en-US" dirty="0"/>
              <a:t>Integrate MC4 connector</a:t>
            </a:r>
          </a:p>
          <a:p>
            <a:r>
              <a:rPr lang="en-US" dirty="0"/>
              <a:t>Add in bus bars</a:t>
            </a:r>
          </a:p>
          <a:p>
            <a:r>
              <a:rPr lang="en-US" dirty="0"/>
              <a:t>Design mounting to </a:t>
            </a:r>
            <a:r>
              <a:rPr lang="en-US" dirty="0" err="1"/>
              <a:t>optimise</a:t>
            </a:r>
            <a:r>
              <a:rPr lang="en-US" dirty="0"/>
              <a:t> </a:t>
            </a:r>
            <a:r>
              <a:rPr lang="en-US"/>
              <a:t>light capture</a:t>
            </a:r>
            <a:endParaRPr lang="en-US" dirty="0"/>
          </a:p>
          <a:p>
            <a:r>
              <a:rPr lang="en-US" dirty="0"/>
              <a:t>Design energy storage system</a:t>
            </a:r>
          </a:p>
          <a:p>
            <a:endParaRPr lang="en-US" dirty="0"/>
          </a:p>
          <a:p>
            <a:endParaRPr lang="en-US" dirty="0"/>
          </a:p>
          <a:p>
            <a:endParaRPr lang="en-US" dirty="0"/>
          </a:p>
        </p:txBody>
      </p:sp>
    </p:spTree>
    <p:extLst>
      <p:ext uri="{BB962C8B-B14F-4D97-AF65-F5344CB8AC3E}">
        <p14:creationId xmlns:p14="http://schemas.microsoft.com/office/powerpoint/2010/main" val="4260291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47576-BFCC-1FA9-C02F-9836C4993B56}"/>
              </a:ext>
            </a:extLst>
          </p:cNvPr>
          <p:cNvSpPr>
            <a:spLocks noGrp="1"/>
          </p:cNvSpPr>
          <p:nvPr>
            <p:ph type="title"/>
          </p:nvPr>
        </p:nvSpPr>
        <p:spPr>
          <a:xfrm>
            <a:off x="1043631" y="809898"/>
            <a:ext cx="10173010" cy="1554480"/>
          </a:xfrm>
        </p:spPr>
        <p:txBody>
          <a:bodyPr anchor="ctr">
            <a:normAutofit/>
          </a:bodyPr>
          <a:lstStyle/>
          <a:p>
            <a:r>
              <a:rPr lang="en-GB" sz="4800"/>
              <a:t>Megan Cain- Material Specialist </a:t>
            </a:r>
          </a:p>
        </p:txBody>
      </p:sp>
      <p:cxnSp>
        <p:nvCxnSpPr>
          <p:cNvPr id="39" name="Straight Connector 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EAFE45-84AC-486B-DD38-A68D9C288AC5}"/>
              </a:ext>
            </a:extLst>
          </p:cNvPr>
          <p:cNvGraphicFramePr>
            <a:graphicFrameLocks noGrp="1"/>
          </p:cNvGraphicFramePr>
          <p:nvPr>
            <p:ph idx="1"/>
            <p:extLst>
              <p:ext uri="{D42A27DB-BD31-4B8C-83A1-F6EECF244321}">
                <p14:modId xmlns:p14="http://schemas.microsoft.com/office/powerpoint/2010/main" val="138980010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198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361F0-A17C-F43A-5B4E-B8671070157E}"/>
              </a:ext>
            </a:extLst>
          </p:cNvPr>
          <p:cNvSpPr>
            <a:spLocks noGrp="1"/>
          </p:cNvSpPr>
          <p:nvPr>
            <p:ph type="title"/>
          </p:nvPr>
        </p:nvSpPr>
        <p:spPr>
          <a:xfrm>
            <a:off x="282892" y="158681"/>
            <a:ext cx="4368602" cy="1956841"/>
          </a:xfrm>
        </p:spPr>
        <p:txBody>
          <a:bodyPr anchor="b">
            <a:normAutofit fontScale="90000"/>
          </a:bodyPr>
          <a:lstStyle/>
          <a:p>
            <a:r>
              <a:rPr lang="en-GB" sz="5400"/>
              <a:t>Layers/Materials of a solar panel</a:t>
            </a:r>
            <a:endParaRPr lang="en-GB" sz="5400" dirty="0"/>
          </a:p>
        </p:txBody>
      </p:sp>
      <p:sp>
        <p:nvSpPr>
          <p:cNvPr id="3" name="Content Placeholder 2">
            <a:extLst>
              <a:ext uri="{FF2B5EF4-FFF2-40B4-BE49-F238E27FC236}">
                <a16:creationId xmlns:a16="http://schemas.microsoft.com/office/drawing/2014/main" id="{F4C6D5F4-CC13-2F5C-434D-4DAFFE465B5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a:t>Silicon solar cells</a:t>
            </a:r>
          </a:p>
          <a:p>
            <a:r>
              <a:rPr lang="en-GB" sz="2200"/>
              <a:t>Aluminium</a:t>
            </a:r>
            <a:r>
              <a:rPr lang="en-GB" sz="2200" dirty="0"/>
              <a:t> Metal frame </a:t>
            </a:r>
          </a:p>
          <a:p>
            <a:r>
              <a:rPr lang="en-GB" sz="2200"/>
              <a:t>Glass sheet </a:t>
            </a:r>
          </a:p>
          <a:p>
            <a:r>
              <a:rPr lang="en-GB" sz="2200"/>
              <a:t>12V wire </a:t>
            </a:r>
          </a:p>
          <a:p>
            <a:r>
              <a:rPr lang="en-GB" sz="2200"/>
              <a:t>Bus wire</a:t>
            </a:r>
          </a:p>
        </p:txBody>
      </p:sp>
      <p:pic>
        <p:nvPicPr>
          <p:cNvPr id="7" name="Picture 6" descr="Photovoltaic Cell or Solar Cell Construction and Working">
            <a:extLst>
              <a:ext uri="{FF2B5EF4-FFF2-40B4-BE49-F238E27FC236}">
                <a16:creationId xmlns:a16="http://schemas.microsoft.com/office/drawing/2014/main" id="{BE681A56-CB30-349A-22EF-53212C8EE9F3}"/>
              </a:ext>
            </a:extLst>
          </p:cNvPr>
          <p:cNvPicPr>
            <a:picLocks noChangeAspect="1"/>
          </p:cNvPicPr>
          <p:nvPr/>
        </p:nvPicPr>
        <p:blipFill>
          <a:blip r:embed="rId2"/>
          <a:srcRect l="20801" r="35065"/>
          <a:stretch>
            <a:fillRect/>
          </a:stretch>
        </p:blipFill>
        <p:spPr>
          <a:xfrm>
            <a:off x="4649488" y="-163276"/>
            <a:ext cx="717813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0548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D1E-C882-4BCF-9B5B-F229504B9120}"/>
              </a:ext>
            </a:extLst>
          </p:cNvPr>
          <p:cNvSpPr>
            <a:spLocks noGrp="1"/>
          </p:cNvSpPr>
          <p:nvPr>
            <p:ph type="title"/>
          </p:nvPr>
        </p:nvSpPr>
        <p:spPr>
          <a:xfrm>
            <a:off x="140776" y="158481"/>
            <a:ext cx="10515600" cy="1325563"/>
          </a:xfrm>
        </p:spPr>
        <p:txBody>
          <a:bodyPr>
            <a:normAutofit/>
          </a:bodyPr>
          <a:lstStyle/>
          <a:p>
            <a:r>
              <a:rPr lang="en-GB" sz="4800" b="1"/>
              <a:t>Material Selection </a:t>
            </a:r>
          </a:p>
        </p:txBody>
      </p:sp>
      <p:sp>
        <p:nvSpPr>
          <p:cNvPr id="4" name="TextBox 3">
            <a:extLst>
              <a:ext uri="{FF2B5EF4-FFF2-40B4-BE49-F238E27FC236}">
                <a16:creationId xmlns:a16="http://schemas.microsoft.com/office/drawing/2014/main" id="{B9523EAC-882A-B90E-0FDE-589A74035686}"/>
              </a:ext>
            </a:extLst>
          </p:cNvPr>
          <p:cNvSpPr txBox="1"/>
          <p:nvPr/>
        </p:nvSpPr>
        <p:spPr>
          <a:xfrm>
            <a:off x="6092" y="3059189"/>
            <a:ext cx="401089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Grandview Display"/>
              </a:rPr>
              <a:t>Aluminium metal frame</a:t>
            </a:r>
          </a:p>
          <a:p>
            <a:r>
              <a:rPr lang="en-GB" sz="2000">
                <a:latin typeface="Grandview Display"/>
              </a:rPr>
              <a:t>-Lightweight </a:t>
            </a:r>
            <a:endParaRPr lang="en-GB" sz="2000" dirty="0">
              <a:latin typeface="Grandview Display"/>
            </a:endParaRPr>
          </a:p>
          <a:p>
            <a:r>
              <a:rPr lang="en-GB" sz="2000">
                <a:latin typeface="Grandview Display"/>
              </a:rPr>
              <a:t>-High strength-weight ratio</a:t>
            </a:r>
            <a:endParaRPr lang="en-GB" sz="2000" dirty="0">
              <a:latin typeface="Grandview Display"/>
            </a:endParaRPr>
          </a:p>
          <a:p>
            <a:r>
              <a:rPr lang="en-GB" sz="2000">
                <a:latin typeface="Grandview Display"/>
              </a:rPr>
              <a:t>-Corrosion resistant </a:t>
            </a:r>
            <a:endParaRPr lang="en-GB" sz="2000" dirty="0">
              <a:latin typeface="Grandview Display"/>
            </a:endParaRPr>
          </a:p>
          <a:p>
            <a:r>
              <a:rPr lang="en-GB" sz="2000">
                <a:latin typeface="Grandview Display"/>
              </a:rPr>
              <a:t>-Durability </a:t>
            </a:r>
            <a:endParaRPr lang="en-GB" sz="2000" dirty="0">
              <a:latin typeface="Grandview Display"/>
            </a:endParaRPr>
          </a:p>
          <a:p>
            <a:r>
              <a:rPr lang="en-GB" sz="2000">
                <a:latin typeface="Grandview Display"/>
              </a:rPr>
              <a:t>-Recyclable</a:t>
            </a:r>
            <a:r>
              <a:rPr lang="en-GB" sz="2000" dirty="0">
                <a:latin typeface="Grandview Display"/>
              </a:rPr>
              <a:t> </a:t>
            </a:r>
          </a:p>
        </p:txBody>
      </p:sp>
      <p:sp>
        <p:nvSpPr>
          <p:cNvPr id="5" name="TextBox 4">
            <a:extLst>
              <a:ext uri="{FF2B5EF4-FFF2-40B4-BE49-F238E27FC236}">
                <a16:creationId xmlns:a16="http://schemas.microsoft.com/office/drawing/2014/main" id="{B8F9AFF6-930A-AC5A-A3E1-D78B6D357DCA}"/>
              </a:ext>
            </a:extLst>
          </p:cNvPr>
          <p:cNvSpPr txBox="1"/>
          <p:nvPr/>
        </p:nvSpPr>
        <p:spPr>
          <a:xfrm>
            <a:off x="6178492" y="2031051"/>
            <a:ext cx="4471726" cy="22870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29172A5B-F2A5-082C-C279-922F12F96EC3}"/>
              </a:ext>
            </a:extLst>
          </p:cNvPr>
          <p:cNvSpPr txBox="1"/>
          <p:nvPr/>
        </p:nvSpPr>
        <p:spPr>
          <a:xfrm>
            <a:off x="1595" y="5196174"/>
            <a:ext cx="5017891"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Grandview Display"/>
              </a:rPr>
              <a:t>Glass sheet </a:t>
            </a:r>
            <a:endParaRPr lang="en-GB" sz="2000" b="1" u="sng" dirty="0">
              <a:latin typeface="Grandview Display"/>
            </a:endParaRPr>
          </a:p>
          <a:p>
            <a:r>
              <a:rPr lang="en-GB" sz="2000">
                <a:latin typeface="Grandview Display"/>
              </a:rPr>
              <a:t>-Durability </a:t>
            </a:r>
            <a:endParaRPr lang="en-GB" sz="2000" b="1" u="sng" dirty="0">
              <a:latin typeface="Grandview Display"/>
            </a:endParaRPr>
          </a:p>
          <a:p>
            <a:r>
              <a:rPr lang="en-GB" sz="2000">
                <a:latin typeface="Grandview Display"/>
              </a:rPr>
              <a:t>-Transparency </a:t>
            </a:r>
          </a:p>
          <a:p>
            <a:r>
              <a:rPr lang="en-GB" sz="2000">
                <a:latin typeface="Grandview Display"/>
              </a:rPr>
              <a:t>-Weather resistant </a:t>
            </a:r>
          </a:p>
          <a:p>
            <a:r>
              <a:rPr lang="en-GB" sz="2000">
                <a:latin typeface="Grandview Display"/>
              </a:rPr>
              <a:t>-Protection </a:t>
            </a:r>
          </a:p>
          <a:p>
            <a:endParaRPr lang="en-GB" dirty="0"/>
          </a:p>
        </p:txBody>
      </p:sp>
      <p:sp>
        <p:nvSpPr>
          <p:cNvPr id="7" name="TextBox 6">
            <a:extLst>
              <a:ext uri="{FF2B5EF4-FFF2-40B4-BE49-F238E27FC236}">
                <a16:creationId xmlns:a16="http://schemas.microsoft.com/office/drawing/2014/main" id="{1D09CF3C-F5F0-3D09-2530-70AD6710B9EE}"/>
              </a:ext>
            </a:extLst>
          </p:cNvPr>
          <p:cNvSpPr txBox="1"/>
          <p:nvPr/>
        </p:nvSpPr>
        <p:spPr>
          <a:xfrm>
            <a:off x="4013109" y="3053847"/>
            <a:ext cx="5407218"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Grandview Display"/>
              </a:rPr>
              <a:t>12V and Bus wire</a:t>
            </a:r>
            <a:endParaRPr lang="en-GB" sz="2000" b="1" u="sng" dirty="0">
              <a:latin typeface="Grandview Display"/>
            </a:endParaRPr>
          </a:p>
          <a:p>
            <a:r>
              <a:rPr lang="en-GB" sz="2000">
                <a:latin typeface="Grandview Display"/>
              </a:rPr>
              <a:t>-Compatible</a:t>
            </a:r>
            <a:r>
              <a:rPr lang="en-GB" sz="2000" dirty="0">
                <a:latin typeface="Grandview Display"/>
              </a:rPr>
              <a:t> with 12V batteries </a:t>
            </a:r>
            <a:endParaRPr lang="en-GB" sz="2000" b="1" u="sng" dirty="0">
              <a:latin typeface="Grandview Display"/>
            </a:endParaRPr>
          </a:p>
          <a:p>
            <a:r>
              <a:rPr lang="en-GB" sz="2000">
                <a:latin typeface="Grandview Display"/>
              </a:rPr>
              <a:t>-More affordable and offers flexibility</a:t>
            </a:r>
            <a:endParaRPr lang="en-GB" sz="2000" dirty="0">
              <a:latin typeface="Grandview Display"/>
            </a:endParaRPr>
          </a:p>
          <a:p>
            <a:r>
              <a:rPr lang="en-GB" sz="2000">
                <a:latin typeface="Grandview Display"/>
              </a:rPr>
              <a:t>-Lower safety risk as opposed to higher voltage systems</a:t>
            </a:r>
            <a:endParaRPr lang="en-GB" sz="2000" dirty="0">
              <a:latin typeface="Grandview Display"/>
            </a:endParaRPr>
          </a:p>
          <a:p>
            <a:endParaRPr lang="en-GB" sz="2000" dirty="0">
              <a:latin typeface="Grandview Display"/>
            </a:endParaRPr>
          </a:p>
          <a:p>
            <a:r>
              <a:rPr lang="en-GB" sz="2000">
                <a:latin typeface="Grandview Display"/>
              </a:rPr>
              <a:t>-Manages the current in the solar panel systems </a:t>
            </a:r>
            <a:endParaRPr lang="en-GB" sz="2000" dirty="0">
              <a:latin typeface="Grandview Display"/>
            </a:endParaRPr>
          </a:p>
          <a:p>
            <a:r>
              <a:rPr lang="en-GB" sz="2000">
                <a:latin typeface="Grandview Display"/>
              </a:rPr>
              <a:t>-Minimises energy loss</a:t>
            </a:r>
            <a:endParaRPr lang="en-GB" sz="2000" dirty="0">
              <a:latin typeface="Grandview Display"/>
            </a:endParaRPr>
          </a:p>
          <a:p>
            <a:r>
              <a:rPr lang="en-GB" sz="2000">
                <a:latin typeface="Grandview Display"/>
              </a:rPr>
              <a:t>-Supports</a:t>
            </a:r>
            <a:r>
              <a:rPr lang="en-GB" sz="2000" dirty="0">
                <a:latin typeface="Grandview Display"/>
              </a:rPr>
              <a:t> the physical integrity of the solar panels</a:t>
            </a:r>
          </a:p>
          <a:p>
            <a:endParaRPr lang="en-GB" dirty="0"/>
          </a:p>
        </p:txBody>
      </p:sp>
      <p:sp>
        <p:nvSpPr>
          <p:cNvPr id="12" name="TextBox 11">
            <a:extLst>
              <a:ext uri="{FF2B5EF4-FFF2-40B4-BE49-F238E27FC236}">
                <a16:creationId xmlns:a16="http://schemas.microsoft.com/office/drawing/2014/main" id="{9CBACBBC-3F7A-E97D-B694-B99CDDB9DD0A}"/>
              </a:ext>
            </a:extLst>
          </p:cNvPr>
          <p:cNvSpPr txBox="1"/>
          <p:nvPr/>
        </p:nvSpPr>
        <p:spPr>
          <a:xfrm>
            <a:off x="4799" y="1464291"/>
            <a:ext cx="60960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000" b="1" u="sng" baseline="0">
                <a:latin typeface="Grandview Display"/>
                <a:ea typeface="Segoe UI"/>
                <a:cs typeface="Segoe UI"/>
              </a:rPr>
              <a:t>Silicon solar cells</a:t>
            </a:r>
            <a:r>
              <a:rPr lang="en-US" sz="2000" b="1" u="sng">
                <a:latin typeface="Grandview Display"/>
                <a:ea typeface="Segoe UI"/>
                <a:cs typeface="Segoe UI"/>
              </a:rPr>
              <a:t>​</a:t>
            </a:r>
          </a:p>
          <a:p>
            <a:pPr rtl="0"/>
            <a:r>
              <a:rPr lang="en-GB" sz="2000">
                <a:latin typeface="Grandview Display"/>
                <a:ea typeface="Segoe UI"/>
                <a:cs typeface="Segoe UI"/>
              </a:rPr>
              <a:t>-</a:t>
            </a:r>
            <a:r>
              <a:rPr lang="en-GB" sz="2000" baseline="0">
                <a:latin typeface="Grandview Display"/>
                <a:ea typeface="Segoe UI"/>
                <a:cs typeface="Segoe UI"/>
              </a:rPr>
              <a:t>Semiconductor properties </a:t>
            </a:r>
            <a:r>
              <a:rPr lang="en-GB" sz="2000">
                <a:latin typeface="Grandview Display"/>
                <a:ea typeface="Segoe UI"/>
                <a:cs typeface="Segoe UI"/>
              </a:rPr>
              <a:t>​</a:t>
            </a:r>
          </a:p>
          <a:p>
            <a:r>
              <a:rPr lang="en-GB" sz="2000">
                <a:latin typeface="Grandview Display"/>
                <a:ea typeface="Segoe UI"/>
                <a:cs typeface="Segoe UI"/>
              </a:rPr>
              <a:t>-</a:t>
            </a:r>
            <a:r>
              <a:rPr lang="en-GB" sz="2000" baseline="0">
                <a:latin typeface="Grandview Display"/>
                <a:ea typeface="Segoe UI"/>
                <a:cs typeface="Segoe UI"/>
              </a:rPr>
              <a:t>Readily available raw material</a:t>
            </a:r>
            <a:r>
              <a:rPr lang="en-GB" sz="2000">
                <a:latin typeface="Grandview Display"/>
                <a:ea typeface="Segoe UI"/>
                <a:cs typeface="Segoe UI"/>
              </a:rPr>
              <a:t> </a:t>
            </a:r>
            <a:r>
              <a:rPr lang="en-US" sz="2000" dirty="0">
                <a:latin typeface="Grandview Display"/>
                <a:ea typeface="Segoe UI"/>
                <a:cs typeface="Segoe UI"/>
              </a:rPr>
              <a:t>​</a:t>
            </a:r>
          </a:p>
          <a:p>
            <a:pPr rtl="0"/>
            <a:r>
              <a:rPr lang="en-GB" sz="2000">
                <a:latin typeface="Grandview Display"/>
                <a:ea typeface="Segoe UI"/>
                <a:cs typeface="Segoe UI"/>
              </a:rPr>
              <a:t>-</a:t>
            </a:r>
            <a:r>
              <a:rPr lang="en-GB" sz="2000" baseline="0">
                <a:latin typeface="Grandview Display"/>
                <a:ea typeface="Segoe UI"/>
                <a:cs typeface="Segoe UI"/>
              </a:rPr>
              <a:t>Cost effective</a:t>
            </a:r>
          </a:p>
          <a:p>
            <a:pPr algn="ctr"/>
            <a:endParaRPr lang="en-GB"/>
          </a:p>
        </p:txBody>
      </p:sp>
      <p:pic>
        <p:nvPicPr>
          <p:cNvPr id="20" name="Picture 19" descr="A solar panel with instructions&#10;&#10;AI-generated content may be incorrect.">
            <a:extLst>
              <a:ext uri="{FF2B5EF4-FFF2-40B4-BE49-F238E27FC236}">
                <a16:creationId xmlns:a16="http://schemas.microsoft.com/office/drawing/2014/main" id="{79BED5F6-3069-9162-7BDE-AD1755F15746}"/>
              </a:ext>
            </a:extLst>
          </p:cNvPr>
          <p:cNvPicPr>
            <a:picLocks noChangeAspect="1"/>
          </p:cNvPicPr>
          <p:nvPr/>
        </p:nvPicPr>
        <p:blipFill>
          <a:blip r:embed="rId2"/>
          <a:stretch>
            <a:fillRect/>
          </a:stretch>
        </p:blipFill>
        <p:spPr>
          <a:xfrm>
            <a:off x="6439024" y="152938"/>
            <a:ext cx="5037722" cy="2745784"/>
          </a:xfrm>
          <a:prstGeom prst="rect">
            <a:avLst/>
          </a:prstGeom>
        </p:spPr>
      </p:pic>
    </p:spTree>
    <p:extLst>
      <p:ext uri="{BB962C8B-B14F-4D97-AF65-F5344CB8AC3E}">
        <p14:creationId xmlns:p14="http://schemas.microsoft.com/office/powerpoint/2010/main" val="3147407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BF25A-70CB-7638-8EC8-2069D8BB6144}"/>
              </a:ext>
            </a:extLst>
          </p:cNvPr>
          <p:cNvSpPr>
            <a:spLocks noGrp="1"/>
          </p:cNvSpPr>
          <p:nvPr>
            <p:ph type="title"/>
          </p:nvPr>
        </p:nvSpPr>
        <p:spPr>
          <a:xfrm>
            <a:off x="572493" y="238539"/>
            <a:ext cx="11018520" cy="1434415"/>
          </a:xfrm>
        </p:spPr>
        <p:txBody>
          <a:bodyPr anchor="b">
            <a:normAutofit/>
          </a:bodyPr>
          <a:lstStyle/>
          <a:p>
            <a:r>
              <a:rPr lang="en-GB" sz="5400">
                <a:ea typeface="Calibri Light"/>
                <a:cs typeface="Calibri Light"/>
              </a:rPr>
              <a:t>Engineering/Numerical factors </a:t>
            </a:r>
            <a:endParaRPr lang="en-GB" sz="5400"/>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523C114-AD8A-3E60-EBA1-7A70002B0E20}"/>
              </a:ext>
            </a:extLst>
          </p:cNvPr>
          <p:cNvPicPr>
            <a:picLocks noChangeAspect="1"/>
          </p:cNvPicPr>
          <p:nvPr/>
        </p:nvPicPr>
        <p:blipFill>
          <a:blip r:embed="rId2"/>
          <a:srcRect l="21426" r="14358" b="2"/>
          <a:stretch>
            <a:fillRect/>
          </a:stretch>
        </p:blipFill>
        <p:spPr>
          <a:xfrm>
            <a:off x="7675658" y="2093976"/>
            <a:ext cx="3941064" cy="4096512"/>
          </a:xfrm>
          <a:prstGeom prst="rect">
            <a:avLst/>
          </a:prstGeom>
        </p:spPr>
      </p:pic>
      <p:graphicFrame>
        <p:nvGraphicFramePr>
          <p:cNvPr id="5" name="Content Placeholder 2">
            <a:extLst>
              <a:ext uri="{FF2B5EF4-FFF2-40B4-BE49-F238E27FC236}">
                <a16:creationId xmlns:a16="http://schemas.microsoft.com/office/drawing/2014/main" id="{DA36995E-50B7-F21C-7BBB-AD10FE0B3444}"/>
              </a:ext>
            </a:extLst>
          </p:cNvPr>
          <p:cNvGraphicFramePr>
            <a:graphicFrameLocks noGrp="1"/>
          </p:cNvGraphicFramePr>
          <p:nvPr>
            <p:ph idx="1"/>
            <p:extLst>
              <p:ext uri="{D42A27DB-BD31-4B8C-83A1-F6EECF244321}">
                <p14:modId xmlns:p14="http://schemas.microsoft.com/office/powerpoint/2010/main" val="79361199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32249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5C9E83-3543-4967-BF7B-AB870FF01F8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ea typeface="Calibri Light"/>
                <a:cs typeface="Calibri Light"/>
              </a:rPr>
              <a:t>Planned actions </a:t>
            </a:r>
          </a:p>
        </p:txBody>
      </p:sp>
      <p:graphicFrame>
        <p:nvGraphicFramePr>
          <p:cNvPr id="5" name="Content Placeholder 2">
            <a:extLst>
              <a:ext uri="{FF2B5EF4-FFF2-40B4-BE49-F238E27FC236}">
                <a16:creationId xmlns:a16="http://schemas.microsoft.com/office/drawing/2014/main" id="{28C04DF3-AF24-FA9A-E464-C6BBDB211320}"/>
              </a:ext>
            </a:extLst>
          </p:cNvPr>
          <p:cNvGraphicFramePr>
            <a:graphicFrameLocks noGrp="1"/>
          </p:cNvGraphicFramePr>
          <p:nvPr>
            <p:ph idx="1"/>
            <p:extLst>
              <p:ext uri="{D42A27DB-BD31-4B8C-83A1-F6EECF244321}">
                <p14:modId xmlns:p14="http://schemas.microsoft.com/office/powerpoint/2010/main" val="23129337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49405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olar panels on a roof&#10;&#10;AI-generated content may be incorrect.">
            <a:extLst>
              <a:ext uri="{FF2B5EF4-FFF2-40B4-BE49-F238E27FC236}">
                <a16:creationId xmlns:a16="http://schemas.microsoft.com/office/drawing/2014/main" id="{24454A62-E51D-8A55-8026-6905481A732C}"/>
              </a:ext>
            </a:extLst>
          </p:cNvPr>
          <p:cNvPicPr>
            <a:picLocks noGrp="1" noChangeAspect="1"/>
          </p:cNvPicPr>
          <p:nvPr>
            <p:ph idx="1"/>
          </p:nvPr>
        </p:nvPicPr>
        <p:blipFill>
          <a:blip r:embed="rId2"/>
          <a:stretch>
            <a:fillRect/>
          </a:stretch>
        </p:blipFill>
        <p:spPr>
          <a:xfrm>
            <a:off x="239101" y="268009"/>
            <a:ext cx="11769828" cy="6486056"/>
          </a:xfrm>
          <a:prstGeom prst="rect">
            <a:avLst/>
          </a:prstGeom>
        </p:spPr>
      </p:pic>
      <p:pic>
        <p:nvPicPr>
          <p:cNvPr id="5" name="Picture 4" descr="Solar panels on a roof&#10;&#10;AI-generated content may be incorrect.">
            <a:extLst>
              <a:ext uri="{FF2B5EF4-FFF2-40B4-BE49-F238E27FC236}">
                <a16:creationId xmlns:a16="http://schemas.microsoft.com/office/drawing/2014/main" id="{3A1AF47C-37E8-F82E-F3D8-FA548DB19C9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59049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C9760A-322D-FD80-1996-1F5174001CC5}"/>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descr="A group of solar panels&#10;&#10;AI-generated content may be incorrect.">
            <a:extLst>
              <a:ext uri="{FF2B5EF4-FFF2-40B4-BE49-F238E27FC236}">
                <a16:creationId xmlns:a16="http://schemas.microsoft.com/office/drawing/2014/main" id="{C4EF208F-3506-E6FE-7087-F195398919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71547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olar panel in front of a city&#10;&#10;AI-generated content may be incorrect.">
            <a:extLst>
              <a:ext uri="{FF2B5EF4-FFF2-40B4-BE49-F238E27FC236}">
                <a16:creationId xmlns:a16="http://schemas.microsoft.com/office/drawing/2014/main" id="{E30CA611-CA37-CE9F-7499-EEF5F74FA115}"/>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descr="A solar panels and a map of the world&#10;&#10;AI-generated content may be incorrect.">
            <a:extLst>
              <a:ext uri="{FF2B5EF4-FFF2-40B4-BE49-F238E27FC236}">
                <a16:creationId xmlns:a16="http://schemas.microsoft.com/office/drawing/2014/main" id="{6E4E6331-FB57-24EC-EF8B-8E8D49E0E88C}"/>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55315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olar panels on a roof&#10;&#10;AI-generated content may be incorrect.">
            <a:extLst>
              <a:ext uri="{FF2B5EF4-FFF2-40B4-BE49-F238E27FC236}">
                <a16:creationId xmlns:a16="http://schemas.microsoft.com/office/drawing/2014/main" id="{B46456F1-32FA-DA20-D568-0ADB515B3FD2}"/>
              </a:ext>
            </a:extLst>
          </p:cNvPr>
          <p:cNvPicPr>
            <a:picLocks noChangeAspect="1"/>
          </p:cNvPicPr>
          <p:nvPr/>
        </p:nvPicPr>
        <p:blipFill>
          <a:blip r:embed="rId2"/>
          <a:stretch>
            <a:fillRect/>
          </a:stretch>
        </p:blipFill>
        <p:spPr>
          <a:xfrm>
            <a:off x="0" y="0"/>
            <a:ext cx="12192000" cy="6858000"/>
          </a:xfrm>
          <a:prstGeom prst="rect">
            <a:avLst/>
          </a:prstGeom>
        </p:spPr>
      </p:pic>
      <p:pic>
        <p:nvPicPr>
          <p:cNvPr id="6" name="Picture 5" descr="A close-up of solar panels&#10;&#10;AI-generated content may be incorrect.">
            <a:extLst>
              <a:ext uri="{FF2B5EF4-FFF2-40B4-BE49-F238E27FC236}">
                <a16:creationId xmlns:a16="http://schemas.microsoft.com/office/drawing/2014/main" id="{F9D149FF-95DB-5427-5968-1BD7F0133B2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06251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standing on a grassy field&#10;&#10;AI-generated content may be incorrect.">
            <a:extLst>
              <a:ext uri="{FF2B5EF4-FFF2-40B4-BE49-F238E27FC236}">
                <a16:creationId xmlns:a16="http://schemas.microsoft.com/office/drawing/2014/main" id="{3C4596A6-756F-97D8-E06B-7B9346716848}"/>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descr="A solar panel in a grassy field&#10;&#10;AI-generated content may be incorrect.">
            <a:extLst>
              <a:ext uri="{FF2B5EF4-FFF2-40B4-BE49-F238E27FC236}">
                <a16:creationId xmlns:a16="http://schemas.microsoft.com/office/drawing/2014/main" id="{018E0DE9-9D7A-AB84-B214-41E3B9A6032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23621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solar panels&#10;&#10;AI-generated content may be incorrect.">
            <a:extLst>
              <a:ext uri="{FF2B5EF4-FFF2-40B4-BE49-F238E27FC236}">
                <a16:creationId xmlns:a16="http://schemas.microsoft.com/office/drawing/2014/main" id="{B5293C25-4999-5A32-F18C-A8E21B45E87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80677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1F53251F9C1224FB2C56D3FC3F5AEBD" ma:contentTypeVersion="3" ma:contentTypeDescription="Create a new document." ma:contentTypeScope="" ma:versionID="fd8515eb077f4ce898535f86cc777c9c">
  <xsd:schema xmlns:xsd="http://www.w3.org/2001/XMLSchema" xmlns:xs="http://www.w3.org/2001/XMLSchema" xmlns:p="http://schemas.microsoft.com/office/2006/metadata/properties" xmlns:ns2="c8467a35-94cf-4991-95b1-62d23d6ef9da" targetNamespace="http://schemas.microsoft.com/office/2006/metadata/properties" ma:root="true" ma:fieldsID="971e58b123daefd2bd565549ca0577e3" ns2:_="">
    <xsd:import namespace="c8467a35-94cf-4991-95b1-62d23d6ef9da"/>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8467a35-94cf-4991-95b1-62d23d6ef9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2C2ABB-AE1B-459B-9A90-C6C05CDE3B16}">
  <ds:schemaRefs>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terms/"/>
    <ds:schemaRef ds:uri="http://purl.org/dc/dcmitype/"/>
    <ds:schemaRef ds:uri="http://schemas.microsoft.com/office/infopath/2007/PartnerControls"/>
    <ds:schemaRef ds:uri="c8467a35-94cf-4991-95b1-62d23d6ef9da"/>
  </ds:schemaRefs>
</ds:datastoreItem>
</file>

<file path=customXml/itemProps2.xml><?xml version="1.0" encoding="utf-8"?>
<ds:datastoreItem xmlns:ds="http://schemas.openxmlformats.org/officeDocument/2006/customXml" ds:itemID="{70042A5A-9464-49E8-B9D3-8F7E31786532}">
  <ds:schemaRefs>
    <ds:schemaRef ds:uri="http://schemas.microsoft.com/sharepoint/v3/contenttype/forms"/>
  </ds:schemaRefs>
</ds:datastoreItem>
</file>

<file path=customXml/itemProps3.xml><?xml version="1.0" encoding="utf-8"?>
<ds:datastoreItem xmlns:ds="http://schemas.openxmlformats.org/officeDocument/2006/customXml" ds:itemID="{C51450ED-8F6F-4610-B9A1-1F78EEFBEFAC}">
  <ds:schemaRefs>
    <ds:schemaRef ds:uri="c8467a35-94cf-4991-95b1-62d23d6ef9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73aa366c-74b9-492b-a1b9-5472c41e7d31}" enabled="1" method="Standard" siteId="{44bbd632-fe04-42d7-933e-2649dcd22649}" contentBits="2" removed="0"/>
</clbl:labelList>
</file>

<file path=docProps/app.xml><?xml version="1.0" encoding="utf-8"?>
<Properties xmlns="http://schemas.openxmlformats.org/officeDocument/2006/extended-properties" xmlns:vt="http://schemas.openxmlformats.org/officeDocument/2006/docPropsVTypes">
  <Template>office theme</Template>
  <TotalTime>0</TotalTime>
  <Words>1817</Words>
  <Application>Microsoft Office PowerPoint</Application>
  <PresentationFormat>Widescreen</PresentationFormat>
  <Paragraphs>201</Paragraphs>
  <Slides>29</Slides>
  <Notes>8</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-apple-system</vt:lpstr>
      <vt:lpstr>Aptos</vt:lpstr>
      <vt:lpstr>Aptos Display</vt:lpstr>
      <vt:lpstr>Arial</vt:lpstr>
      <vt:lpstr>Calibri</vt:lpstr>
      <vt:lpstr>Calibri Light</vt:lpstr>
      <vt:lpstr>Courier New</vt:lpstr>
      <vt:lpstr>Grandview Display</vt:lpstr>
      <vt:lpstr>Times New Roman</vt:lpstr>
      <vt:lpstr>Office Theme</vt:lpstr>
      <vt:lpstr>Group Project </vt:lpstr>
      <vt:lpstr>Our Project</vt:lpstr>
      <vt:lpstr>Group Roles </vt:lpstr>
      <vt:lpstr>Chris Morgan – Project Manager &amp; Analysis Specialist Contribution</vt:lpstr>
      <vt:lpstr>Roles and Key Responsibilities</vt:lpstr>
      <vt:lpstr>Planning, Coordination, and Tracking</vt:lpstr>
      <vt:lpstr>Analytical Techniques</vt:lpstr>
      <vt:lpstr>Project Gantt Chart </vt:lpstr>
      <vt:lpstr>Remaining Work Toward May Completion</vt:lpstr>
      <vt:lpstr>Jac Palmer- 2503836  </vt:lpstr>
      <vt:lpstr>Solar Panel System components that’s costs will be considered</vt:lpstr>
      <vt:lpstr>Costs of Solar Panels</vt:lpstr>
      <vt:lpstr>Installation Costs</vt:lpstr>
      <vt:lpstr>PowerPoint Presentation</vt:lpstr>
      <vt:lpstr>Existing designs </vt:lpstr>
      <vt:lpstr>PowerPoint Presentation</vt:lpstr>
      <vt:lpstr>Current design</vt:lpstr>
      <vt:lpstr>Next Steps</vt:lpstr>
      <vt:lpstr>Megan Cain- Material Specialist </vt:lpstr>
      <vt:lpstr>Layers/Materials of a solar panel</vt:lpstr>
      <vt:lpstr>Material Selection </vt:lpstr>
      <vt:lpstr>Engineering/Numerical factors </vt:lpstr>
      <vt:lpstr>Planned actions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Morgan, Christopher</cp:lastModifiedBy>
  <cp:revision>3</cp:revision>
  <dcterms:created xsi:type="dcterms:W3CDTF">2026-03-13T14:57:47Z</dcterms:created>
  <dcterms:modified xsi:type="dcterms:W3CDTF">2026-03-18T20:13:41Z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0x01010091F53251F9C1224FB2C56D3FC3F5AEBD</vt:lpwstr>
  </property>
  <property fmtid="{D5CDD505-2E9C-101B-9397-08002B2CF9AE}" pid="3" name="ClassificationContentMarkingFooterLocations">
    <vt:lpwstr>Office Theme:8</vt:lpwstr>
  </property>
  <property fmtid="{D5CDD505-2E9C-101B-9397-08002B2CF9AE}" pid="4" name="ClassificationContentMarkingFooterText">
    <vt:lpwstr>Sensitivity: general</vt:lpwstr>
  </property>
</Properties>
</file>