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4"/>
    <p:sldMasterId id="2147483723" r:id="rId5"/>
  </p:sldMasterIdLst>
  <p:notesMasterIdLst>
    <p:notesMasterId r:id="rId62"/>
  </p:notesMasterIdLst>
  <p:sldIdLst>
    <p:sldId id="256" r:id="rId6"/>
    <p:sldId id="289" r:id="rId7"/>
    <p:sldId id="275" r:id="rId8"/>
    <p:sldId id="302" r:id="rId9"/>
    <p:sldId id="300" r:id="rId10"/>
    <p:sldId id="299" r:id="rId11"/>
    <p:sldId id="298" r:id="rId12"/>
    <p:sldId id="297" r:id="rId13"/>
    <p:sldId id="296" r:id="rId14"/>
    <p:sldId id="295" r:id="rId15"/>
    <p:sldId id="294" r:id="rId16"/>
    <p:sldId id="303" r:id="rId17"/>
    <p:sldId id="304" r:id="rId18"/>
    <p:sldId id="305" r:id="rId19"/>
    <p:sldId id="306" r:id="rId20"/>
    <p:sldId id="307" r:id="rId21"/>
    <p:sldId id="322" r:id="rId22"/>
    <p:sldId id="323" r:id="rId23"/>
    <p:sldId id="324" r:id="rId24"/>
    <p:sldId id="325" r:id="rId25"/>
    <p:sldId id="326" r:id="rId26"/>
    <p:sldId id="327" r:id="rId27"/>
    <p:sldId id="328" r:id="rId28"/>
    <p:sldId id="308" r:id="rId29"/>
    <p:sldId id="329" r:id="rId30"/>
    <p:sldId id="330" r:id="rId31"/>
    <p:sldId id="310" r:id="rId32"/>
    <p:sldId id="311" r:id="rId33"/>
    <p:sldId id="312" r:id="rId34"/>
    <p:sldId id="331" r:id="rId35"/>
    <p:sldId id="278" r:id="rId36"/>
    <p:sldId id="279" r:id="rId37"/>
    <p:sldId id="280" r:id="rId38"/>
    <p:sldId id="281" r:id="rId39"/>
    <p:sldId id="282" r:id="rId40"/>
    <p:sldId id="283" r:id="rId41"/>
    <p:sldId id="284" r:id="rId42"/>
    <p:sldId id="257" r:id="rId43"/>
    <p:sldId id="286" r:id="rId44"/>
    <p:sldId id="258" r:id="rId45"/>
    <p:sldId id="259" r:id="rId46"/>
    <p:sldId id="261" r:id="rId47"/>
    <p:sldId id="262" r:id="rId48"/>
    <p:sldId id="263" r:id="rId49"/>
    <p:sldId id="264" r:id="rId50"/>
    <p:sldId id="265" r:id="rId51"/>
    <p:sldId id="266" r:id="rId52"/>
    <p:sldId id="267" r:id="rId53"/>
    <p:sldId id="268" r:id="rId54"/>
    <p:sldId id="269" r:id="rId55"/>
    <p:sldId id="270" r:id="rId56"/>
    <p:sldId id="272" r:id="rId57"/>
    <p:sldId id="288" r:id="rId58"/>
    <p:sldId id="285" r:id="rId59"/>
    <p:sldId id="287" r:id="rId60"/>
    <p:sldId id="273"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CCC2F9-A6F9-8F68-0D32-7E21E8A2A038}" v="2" dt="2026-02-22T20:15:36.721"/>
    <p1510:client id="{A8DB64F9-230D-C410-B1AF-C25C5E964217}" v="40" dt="2026-02-23T08:28:01.725"/>
    <p1510:client id="{BA2C0EAB-585A-452B-9A3D-EDE36435A6B9}" v="5" dt="2026-02-23T07:49:22.5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microsoft.com/office/2015/10/relationships/revisionInfo" Target="revisionInfo.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7.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12" Type="http://schemas.openxmlformats.org/officeDocument/2006/relationships/image" Target="../media/image41.sv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11" Type="http://schemas.openxmlformats.org/officeDocument/2006/relationships/image" Target="../media/image40.pn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_rels/data9.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7.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12" Type="http://schemas.openxmlformats.org/officeDocument/2006/relationships/image" Target="../media/image41.sv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11" Type="http://schemas.openxmlformats.org/officeDocument/2006/relationships/image" Target="../media/image40.pn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_rels/drawing9.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22A94E-61D2-4753-8033-DC1E27831797}"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D9F976A6-EE1E-4389-B6CD-4DC868F3B966}">
      <dgm:prSet/>
      <dgm:spPr/>
      <dgm:t>
        <a:bodyPr/>
        <a:lstStyle/>
        <a:p>
          <a:r>
            <a:rPr lang="en-GB" noProof="0"/>
            <a:t>Triple T</a:t>
          </a:r>
        </a:p>
      </dgm:t>
    </dgm:pt>
    <dgm:pt modelId="{A6A12D60-C754-48B2-937C-13816B5C1526}" type="parTrans" cxnId="{99B52CCD-71B8-4410-B7B2-4A45EF7015E0}">
      <dgm:prSet/>
      <dgm:spPr/>
      <dgm:t>
        <a:bodyPr/>
        <a:lstStyle/>
        <a:p>
          <a:endParaRPr lang="en-US"/>
        </a:p>
      </dgm:t>
    </dgm:pt>
    <dgm:pt modelId="{5B33E9CC-CA7E-45CF-A31E-EC2DE418F0F9}" type="sibTrans" cxnId="{99B52CCD-71B8-4410-B7B2-4A45EF7015E0}">
      <dgm:prSet/>
      <dgm:spPr/>
      <dgm:t>
        <a:bodyPr/>
        <a:lstStyle/>
        <a:p>
          <a:endParaRPr lang="en-US"/>
        </a:p>
      </dgm:t>
    </dgm:pt>
    <dgm:pt modelId="{5AEE67DA-98B3-4077-ADC7-3C8BD00F67B3}">
      <dgm:prSet/>
      <dgm:spPr/>
      <dgm:t>
        <a:bodyPr/>
        <a:lstStyle/>
        <a:p>
          <a:r>
            <a:rPr lang="en-GB" noProof="0"/>
            <a:t>POP</a:t>
          </a:r>
        </a:p>
      </dgm:t>
    </dgm:pt>
    <dgm:pt modelId="{B23A38CF-6F6A-42E0-BF68-F7EF8E800C6E}" type="parTrans" cxnId="{711CFE15-F6DE-45E3-8011-67A31FC3E8FD}">
      <dgm:prSet/>
      <dgm:spPr/>
      <dgm:t>
        <a:bodyPr/>
        <a:lstStyle/>
        <a:p>
          <a:endParaRPr lang="en-US"/>
        </a:p>
      </dgm:t>
    </dgm:pt>
    <dgm:pt modelId="{BBE81029-B679-4C94-875C-AACC2FA39EEB}" type="sibTrans" cxnId="{711CFE15-F6DE-45E3-8011-67A31FC3E8FD}">
      <dgm:prSet/>
      <dgm:spPr/>
      <dgm:t>
        <a:bodyPr/>
        <a:lstStyle/>
        <a:p>
          <a:endParaRPr lang="en-US"/>
        </a:p>
      </dgm:t>
    </dgm:pt>
    <dgm:pt modelId="{016C3EBA-63B4-4A07-A13C-73107351D96B}">
      <dgm:prSet/>
      <dgm:spPr/>
      <dgm:t>
        <a:bodyPr/>
        <a:lstStyle/>
        <a:p>
          <a:r>
            <a:rPr lang="en-GB" noProof="0"/>
            <a:t>SARA</a:t>
          </a:r>
        </a:p>
      </dgm:t>
    </dgm:pt>
    <dgm:pt modelId="{F57FBE52-3DF1-462B-9A44-6AEEE0BC6158}" type="parTrans" cxnId="{91136277-C98B-4C89-B612-2B34C5E3C25E}">
      <dgm:prSet/>
      <dgm:spPr/>
      <dgm:t>
        <a:bodyPr/>
        <a:lstStyle/>
        <a:p>
          <a:endParaRPr lang="en-US"/>
        </a:p>
      </dgm:t>
    </dgm:pt>
    <dgm:pt modelId="{3DA84B24-0C51-4717-9B3A-8C6F64F7553B}" type="sibTrans" cxnId="{91136277-C98B-4C89-B612-2B34C5E3C25E}">
      <dgm:prSet/>
      <dgm:spPr/>
      <dgm:t>
        <a:bodyPr/>
        <a:lstStyle/>
        <a:p>
          <a:endParaRPr lang="en-US"/>
        </a:p>
      </dgm:t>
    </dgm:pt>
    <dgm:pt modelId="{2F4C2F3E-3880-4CFA-9220-FC88B04F8766}">
      <dgm:prSet/>
      <dgm:spPr/>
      <dgm:t>
        <a:bodyPr/>
        <a:lstStyle/>
        <a:p>
          <a:r>
            <a:rPr lang="en-GB" noProof="0"/>
            <a:t>Hot-Spot Policing</a:t>
          </a:r>
        </a:p>
      </dgm:t>
    </dgm:pt>
    <dgm:pt modelId="{3EEED3AF-D371-44C7-A6BD-85C5928B2A45}" type="parTrans" cxnId="{AFBBC1D8-CD7A-417B-B0B7-4DA8DA513B21}">
      <dgm:prSet/>
      <dgm:spPr/>
      <dgm:t>
        <a:bodyPr/>
        <a:lstStyle/>
        <a:p>
          <a:endParaRPr lang="en-US"/>
        </a:p>
      </dgm:t>
    </dgm:pt>
    <dgm:pt modelId="{6C3A23B1-09C2-42F7-9BC5-63B82E280BA0}" type="sibTrans" cxnId="{AFBBC1D8-CD7A-417B-B0B7-4DA8DA513B21}">
      <dgm:prSet/>
      <dgm:spPr/>
      <dgm:t>
        <a:bodyPr/>
        <a:lstStyle/>
        <a:p>
          <a:endParaRPr lang="en-US"/>
        </a:p>
      </dgm:t>
    </dgm:pt>
    <dgm:pt modelId="{B6403882-8172-41D2-ABCE-F22F0E23017F}">
      <dgm:prSet/>
      <dgm:spPr/>
      <dgm:t>
        <a:bodyPr/>
        <a:lstStyle/>
        <a:p>
          <a:r>
            <a:rPr lang="en-GB" noProof="0"/>
            <a:t>Techniques of Primary Prevention</a:t>
          </a:r>
        </a:p>
      </dgm:t>
    </dgm:pt>
    <dgm:pt modelId="{0421DF37-1AF4-49A5-BABB-90E8803D2431}" type="parTrans" cxnId="{C6717AA0-9016-4543-B5A4-5F203C85AAEA}">
      <dgm:prSet/>
      <dgm:spPr/>
      <dgm:t>
        <a:bodyPr/>
        <a:lstStyle/>
        <a:p>
          <a:endParaRPr lang="en-US"/>
        </a:p>
      </dgm:t>
    </dgm:pt>
    <dgm:pt modelId="{196BD550-5726-41F9-A19F-3B54A2DAC916}" type="sibTrans" cxnId="{C6717AA0-9016-4543-B5A4-5F203C85AAEA}">
      <dgm:prSet/>
      <dgm:spPr/>
      <dgm:t>
        <a:bodyPr/>
        <a:lstStyle/>
        <a:p>
          <a:endParaRPr lang="en-US"/>
        </a:p>
      </dgm:t>
    </dgm:pt>
    <dgm:pt modelId="{BA8CE5A1-8451-464C-8BA6-EC3825FCDAD3}">
      <dgm:prSet/>
      <dgm:spPr/>
      <dgm:t>
        <a:bodyPr/>
        <a:lstStyle/>
        <a:p>
          <a:r>
            <a:rPr lang="en-GB" noProof="0"/>
            <a:t>College of Policing/What Works Centre</a:t>
          </a:r>
        </a:p>
      </dgm:t>
    </dgm:pt>
    <dgm:pt modelId="{726D2C05-BFB9-42AD-AE19-1C64038D16C6}" type="parTrans" cxnId="{830FB0AF-8275-4685-8D39-488012EB89FB}">
      <dgm:prSet/>
      <dgm:spPr/>
      <dgm:t>
        <a:bodyPr/>
        <a:lstStyle/>
        <a:p>
          <a:endParaRPr lang="en-US"/>
        </a:p>
      </dgm:t>
    </dgm:pt>
    <dgm:pt modelId="{77566C2E-FC4B-4825-95D2-377381B5F8AD}" type="sibTrans" cxnId="{830FB0AF-8275-4685-8D39-488012EB89FB}">
      <dgm:prSet/>
      <dgm:spPr/>
      <dgm:t>
        <a:bodyPr/>
        <a:lstStyle/>
        <a:p>
          <a:endParaRPr lang="en-US"/>
        </a:p>
      </dgm:t>
    </dgm:pt>
    <dgm:pt modelId="{1D977560-B3CE-4446-B9B9-8C861036DDCF}" type="pres">
      <dgm:prSet presAssocID="{0822A94E-61D2-4753-8033-DC1E27831797}" presName="diagram" presStyleCnt="0">
        <dgm:presLayoutVars>
          <dgm:dir/>
          <dgm:resizeHandles val="exact"/>
        </dgm:presLayoutVars>
      </dgm:prSet>
      <dgm:spPr/>
    </dgm:pt>
    <dgm:pt modelId="{A960AE1C-5DDD-4F12-9E8B-1AD1D86D6EFE}" type="pres">
      <dgm:prSet presAssocID="{D9F976A6-EE1E-4389-B6CD-4DC868F3B966}" presName="node" presStyleLbl="node1" presStyleIdx="0" presStyleCnt="6">
        <dgm:presLayoutVars>
          <dgm:bulletEnabled val="1"/>
        </dgm:presLayoutVars>
      </dgm:prSet>
      <dgm:spPr/>
    </dgm:pt>
    <dgm:pt modelId="{CECD3CAB-FEF1-44F9-8B28-FB62A3EB807C}" type="pres">
      <dgm:prSet presAssocID="{5B33E9CC-CA7E-45CF-A31E-EC2DE418F0F9}" presName="sibTrans" presStyleCnt="0"/>
      <dgm:spPr/>
    </dgm:pt>
    <dgm:pt modelId="{5DF71A75-E441-4BDD-B9DE-4ED76A00ED61}" type="pres">
      <dgm:prSet presAssocID="{5AEE67DA-98B3-4077-ADC7-3C8BD00F67B3}" presName="node" presStyleLbl="node1" presStyleIdx="1" presStyleCnt="6">
        <dgm:presLayoutVars>
          <dgm:bulletEnabled val="1"/>
        </dgm:presLayoutVars>
      </dgm:prSet>
      <dgm:spPr/>
    </dgm:pt>
    <dgm:pt modelId="{376A07B0-3D9A-416C-8CC6-1EC701B53FB6}" type="pres">
      <dgm:prSet presAssocID="{BBE81029-B679-4C94-875C-AACC2FA39EEB}" presName="sibTrans" presStyleCnt="0"/>
      <dgm:spPr/>
    </dgm:pt>
    <dgm:pt modelId="{8829CD46-4B87-49A5-B399-3A12B11E0A40}" type="pres">
      <dgm:prSet presAssocID="{016C3EBA-63B4-4A07-A13C-73107351D96B}" presName="node" presStyleLbl="node1" presStyleIdx="2" presStyleCnt="6">
        <dgm:presLayoutVars>
          <dgm:bulletEnabled val="1"/>
        </dgm:presLayoutVars>
      </dgm:prSet>
      <dgm:spPr/>
    </dgm:pt>
    <dgm:pt modelId="{35EAFF83-AB67-4F74-BBE2-17F9F6FF179C}" type="pres">
      <dgm:prSet presAssocID="{3DA84B24-0C51-4717-9B3A-8C6F64F7553B}" presName="sibTrans" presStyleCnt="0"/>
      <dgm:spPr/>
    </dgm:pt>
    <dgm:pt modelId="{C754A54D-CEB6-41B6-A016-BC50A21A125D}" type="pres">
      <dgm:prSet presAssocID="{2F4C2F3E-3880-4CFA-9220-FC88B04F8766}" presName="node" presStyleLbl="node1" presStyleIdx="3" presStyleCnt="6">
        <dgm:presLayoutVars>
          <dgm:bulletEnabled val="1"/>
        </dgm:presLayoutVars>
      </dgm:prSet>
      <dgm:spPr/>
    </dgm:pt>
    <dgm:pt modelId="{7C9D0313-B9BF-4D0D-A74C-FC710B6F0242}" type="pres">
      <dgm:prSet presAssocID="{6C3A23B1-09C2-42F7-9BC5-63B82E280BA0}" presName="sibTrans" presStyleCnt="0"/>
      <dgm:spPr/>
    </dgm:pt>
    <dgm:pt modelId="{C6C590FA-9BA8-4B63-81D6-1808560696A0}" type="pres">
      <dgm:prSet presAssocID="{B6403882-8172-41D2-ABCE-F22F0E23017F}" presName="node" presStyleLbl="node1" presStyleIdx="4" presStyleCnt="6">
        <dgm:presLayoutVars>
          <dgm:bulletEnabled val="1"/>
        </dgm:presLayoutVars>
      </dgm:prSet>
      <dgm:spPr/>
    </dgm:pt>
    <dgm:pt modelId="{9597A267-DC24-493B-AD9E-232B199AF8C8}" type="pres">
      <dgm:prSet presAssocID="{196BD550-5726-41F9-A19F-3B54A2DAC916}" presName="sibTrans" presStyleCnt="0"/>
      <dgm:spPr/>
    </dgm:pt>
    <dgm:pt modelId="{ED810C30-B28B-449B-905C-8098A603238E}" type="pres">
      <dgm:prSet presAssocID="{BA8CE5A1-8451-464C-8BA6-EC3825FCDAD3}" presName="node" presStyleLbl="node1" presStyleIdx="5" presStyleCnt="6">
        <dgm:presLayoutVars>
          <dgm:bulletEnabled val="1"/>
        </dgm:presLayoutVars>
      </dgm:prSet>
      <dgm:spPr/>
    </dgm:pt>
  </dgm:ptLst>
  <dgm:cxnLst>
    <dgm:cxn modelId="{F9B7FA00-39F5-4C21-87A1-8A3F7848D75F}" type="presOf" srcId="{5AEE67DA-98B3-4077-ADC7-3C8BD00F67B3}" destId="{5DF71A75-E441-4BDD-B9DE-4ED76A00ED61}" srcOrd="0" destOrd="0" presId="urn:microsoft.com/office/officeart/2005/8/layout/default"/>
    <dgm:cxn modelId="{8C204904-A301-4F47-9F12-69352B420B84}" type="presOf" srcId="{B6403882-8172-41D2-ABCE-F22F0E23017F}" destId="{C6C590FA-9BA8-4B63-81D6-1808560696A0}" srcOrd="0" destOrd="0" presId="urn:microsoft.com/office/officeart/2005/8/layout/default"/>
    <dgm:cxn modelId="{711CFE15-F6DE-45E3-8011-67A31FC3E8FD}" srcId="{0822A94E-61D2-4753-8033-DC1E27831797}" destId="{5AEE67DA-98B3-4077-ADC7-3C8BD00F67B3}" srcOrd="1" destOrd="0" parTransId="{B23A38CF-6F6A-42E0-BF68-F7EF8E800C6E}" sibTransId="{BBE81029-B679-4C94-875C-AACC2FA39EEB}"/>
    <dgm:cxn modelId="{F6E10453-7185-46C8-BC69-BC84408E131E}" type="presOf" srcId="{D9F976A6-EE1E-4389-B6CD-4DC868F3B966}" destId="{A960AE1C-5DDD-4F12-9E8B-1AD1D86D6EFE}" srcOrd="0" destOrd="0" presId="urn:microsoft.com/office/officeart/2005/8/layout/default"/>
    <dgm:cxn modelId="{91136277-C98B-4C89-B612-2B34C5E3C25E}" srcId="{0822A94E-61D2-4753-8033-DC1E27831797}" destId="{016C3EBA-63B4-4A07-A13C-73107351D96B}" srcOrd="2" destOrd="0" parTransId="{F57FBE52-3DF1-462B-9A44-6AEEE0BC6158}" sibTransId="{3DA84B24-0C51-4717-9B3A-8C6F64F7553B}"/>
    <dgm:cxn modelId="{96128983-0C01-48C3-86AF-98F329E5E4D8}" type="presOf" srcId="{BA8CE5A1-8451-464C-8BA6-EC3825FCDAD3}" destId="{ED810C30-B28B-449B-905C-8098A603238E}" srcOrd="0" destOrd="0" presId="urn:microsoft.com/office/officeart/2005/8/layout/default"/>
    <dgm:cxn modelId="{C6717AA0-9016-4543-B5A4-5F203C85AAEA}" srcId="{0822A94E-61D2-4753-8033-DC1E27831797}" destId="{B6403882-8172-41D2-ABCE-F22F0E23017F}" srcOrd="4" destOrd="0" parTransId="{0421DF37-1AF4-49A5-BABB-90E8803D2431}" sibTransId="{196BD550-5726-41F9-A19F-3B54A2DAC916}"/>
    <dgm:cxn modelId="{830FB0AF-8275-4685-8D39-488012EB89FB}" srcId="{0822A94E-61D2-4753-8033-DC1E27831797}" destId="{BA8CE5A1-8451-464C-8BA6-EC3825FCDAD3}" srcOrd="5" destOrd="0" parTransId="{726D2C05-BFB9-42AD-AE19-1C64038D16C6}" sibTransId="{77566C2E-FC4B-4825-95D2-377381B5F8AD}"/>
    <dgm:cxn modelId="{BE6B8EC5-28DE-4F1C-86AA-8722198E761A}" type="presOf" srcId="{0822A94E-61D2-4753-8033-DC1E27831797}" destId="{1D977560-B3CE-4446-B9B9-8C861036DDCF}" srcOrd="0" destOrd="0" presId="urn:microsoft.com/office/officeart/2005/8/layout/default"/>
    <dgm:cxn modelId="{B603AFCA-F22E-4F2E-987D-3D3F5FDA6901}" type="presOf" srcId="{016C3EBA-63B4-4A07-A13C-73107351D96B}" destId="{8829CD46-4B87-49A5-B399-3A12B11E0A40}" srcOrd="0" destOrd="0" presId="urn:microsoft.com/office/officeart/2005/8/layout/default"/>
    <dgm:cxn modelId="{99B52CCD-71B8-4410-B7B2-4A45EF7015E0}" srcId="{0822A94E-61D2-4753-8033-DC1E27831797}" destId="{D9F976A6-EE1E-4389-B6CD-4DC868F3B966}" srcOrd="0" destOrd="0" parTransId="{A6A12D60-C754-48B2-937C-13816B5C1526}" sibTransId="{5B33E9CC-CA7E-45CF-A31E-EC2DE418F0F9}"/>
    <dgm:cxn modelId="{AFBBC1D8-CD7A-417B-B0B7-4DA8DA513B21}" srcId="{0822A94E-61D2-4753-8033-DC1E27831797}" destId="{2F4C2F3E-3880-4CFA-9220-FC88B04F8766}" srcOrd="3" destOrd="0" parTransId="{3EEED3AF-D371-44C7-A6BD-85C5928B2A45}" sibTransId="{6C3A23B1-09C2-42F7-9BC5-63B82E280BA0}"/>
    <dgm:cxn modelId="{D2F5D1F5-EE75-4FC5-BD21-EC47E011464E}" type="presOf" srcId="{2F4C2F3E-3880-4CFA-9220-FC88B04F8766}" destId="{C754A54D-CEB6-41B6-A016-BC50A21A125D}" srcOrd="0" destOrd="0" presId="urn:microsoft.com/office/officeart/2005/8/layout/default"/>
    <dgm:cxn modelId="{F5AA0729-13BC-4603-AFC2-A94D31004D02}" type="presParOf" srcId="{1D977560-B3CE-4446-B9B9-8C861036DDCF}" destId="{A960AE1C-5DDD-4F12-9E8B-1AD1D86D6EFE}" srcOrd="0" destOrd="0" presId="urn:microsoft.com/office/officeart/2005/8/layout/default"/>
    <dgm:cxn modelId="{2DAEFE7C-EFF6-49D8-BA72-0055559A0EE4}" type="presParOf" srcId="{1D977560-B3CE-4446-B9B9-8C861036DDCF}" destId="{CECD3CAB-FEF1-44F9-8B28-FB62A3EB807C}" srcOrd="1" destOrd="0" presId="urn:microsoft.com/office/officeart/2005/8/layout/default"/>
    <dgm:cxn modelId="{6F3075BE-9885-46F5-A6D0-E6695AD3B819}" type="presParOf" srcId="{1D977560-B3CE-4446-B9B9-8C861036DDCF}" destId="{5DF71A75-E441-4BDD-B9DE-4ED76A00ED61}" srcOrd="2" destOrd="0" presId="urn:microsoft.com/office/officeart/2005/8/layout/default"/>
    <dgm:cxn modelId="{CBA1750A-BC66-4805-9B24-17655C61C59E}" type="presParOf" srcId="{1D977560-B3CE-4446-B9B9-8C861036DDCF}" destId="{376A07B0-3D9A-416C-8CC6-1EC701B53FB6}" srcOrd="3" destOrd="0" presId="urn:microsoft.com/office/officeart/2005/8/layout/default"/>
    <dgm:cxn modelId="{523B71B2-58EF-4EF2-86CC-2867B68414D3}" type="presParOf" srcId="{1D977560-B3CE-4446-B9B9-8C861036DDCF}" destId="{8829CD46-4B87-49A5-B399-3A12B11E0A40}" srcOrd="4" destOrd="0" presId="urn:microsoft.com/office/officeart/2005/8/layout/default"/>
    <dgm:cxn modelId="{229C395B-DC45-4F34-9CE8-3FC6824E0A83}" type="presParOf" srcId="{1D977560-B3CE-4446-B9B9-8C861036DDCF}" destId="{35EAFF83-AB67-4F74-BBE2-17F9F6FF179C}" srcOrd="5" destOrd="0" presId="urn:microsoft.com/office/officeart/2005/8/layout/default"/>
    <dgm:cxn modelId="{5D9F4BD3-04D0-4D42-B8DF-AB51B0B10084}" type="presParOf" srcId="{1D977560-B3CE-4446-B9B9-8C861036DDCF}" destId="{C754A54D-CEB6-41B6-A016-BC50A21A125D}" srcOrd="6" destOrd="0" presId="urn:microsoft.com/office/officeart/2005/8/layout/default"/>
    <dgm:cxn modelId="{42CD9522-0CC5-4FD5-9940-C810424EBE6B}" type="presParOf" srcId="{1D977560-B3CE-4446-B9B9-8C861036DDCF}" destId="{7C9D0313-B9BF-4D0D-A74C-FC710B6F0242}" srcOrd="7" destOrd="0" presId="urn:microsoft.com/office/officeart/2005/8/layout/default"/>
    <dgm:cxn modelId="{2341F56D-CA9B-4457-B89C-14AB10DB798F}" type="presParOf" srcId="{1D977560-B3CE-4446-B9B9-8C861036DDCF}" destId="{C6C590FA-9BA8-4B63-81D6-1808560696A0}" srcOrd="8" destOrd="0" presId="urn:microsoft.com/office/officeart/2005/8/layout/default"/>
    <dgm:cxn modelId="{1C8004BE-3C10-4797-A177-AB544E0C315A}" type="presParOf" srcId="{1D977560-B3CE-4446-B9B9-8C861036DDCF}" destId="{9597A267-DC24-493B-AD9E-232B199AF8C8}" srcOrd="9" destOrd="0" presId="urn:microsoft.com/office/officeart/2005/8/layout/default"/>
    <dgm:cxn modelId="{6C11E9A4-CBD4-4273-AAEA-A641DC536773}" type="presParOf" srcId="{1D977560-B3CE-4446-B9B9-8C861036DDCF}" destId="{ED810C30-B28B-449B-905C-8098A603238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262F26-9D54-49EE-9EF5-A396D769AF7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D205F48-22A8-4384-BE38-A9BB0DD5EE28}">
      <dgm:prSet/>
      <dgm:spPr/>
      <dgm:t>
        <a:bodyPr/>
        <a:lstStyle/>
        <a:p>
          <a:pPr algn="l" rtl="0">
            <a:lnSpc>
              <a:spcPct val="90000"/>
            </a:lnSpc>
          </a:pPr>
          <a:r>
            <a:rPr lang="en-GB" sz="2600">
              <a:solidFill>
                <a:srgbClr val="000000"/>
              </a:solidFill>
              <a:latin typeface="Avenir Next LT Pro"/>
              <a:ea typeface="+mn-ea"/>
              <a:cs typeface="+mn-cs"/>
            </a:rPr>
            <a:t>Partnership Orientated Policing (POPS)</a:t>
          </a:r>
          <a:r>
            <a:rPr lang="en-GB" sz="2600">
              <a:solidFill>
                <a:srgbClr val="000000"/>
              </a:solidFill>
              <a:latin typeface="Calibri Light" panose="020F0302020204030204"/>
              <a:ea typeface="+mn-ea"/>
              <a:cs typeface="+mn-cs"/>
            </a:rPr>
            <a:t> </a:t>
          </a:r>
          <a:endParaRPr lang="en-US" sz="2600">
            <a:solidFill>
              <a:srgbClr val="000000"/>
            </a:solidFill>
            <a:latin typeface="Avenir Next LT Pro"/>
            <a:ea typeface="+mn-ea"/>
            <a:cs typeface="+mn-cs"/>
          </a:endParaRPr>
        </a:p>
      </dgm:t>
    </dgm:pt>
    <dgm:pt modelId="{B0B4C90E-F8AD-434B-B85A-13069720936F}" type="parTrans" cxnId="{AB706087-1569-43F9-A6B0-B65AD34835D3}">
      <dgm:prSet/>
      <dgm:spPr/>
      <dgm:t>
        <a:bodyPr/>
        <a:lstStyle/>
        <a:p>
          <a:endParaRPr lang="en-US"/>
        </a:p>
      </dgm:t>
    </dgm:pt>
    <dgm:pt modelId="{638C5AB8-219A-4377-81A2-F0106E001EED}" type="sibTrans" cxnId="{AB706087-1569-43F9-A6B0-B65AD34835D3}">
      <dgm:prSet/>
      <dgm:spPr/>
      <dgm:t>
        <a:bodyPr/>
        <a:lstStyle/>
        <a:p>
          <a:endParaRPr lang="en-US"/>
        </a:p>
      </dgm:t>
    </dgm:pt>
    <dgm:pt modelId="{3DBD3B9E-DB87-4AC9-9126-33063C924814}">
      <dgm:prSet/>
      <dgm:spPr/>
      <dgm:t>
        <a:bodyPr/>
        <a:lstStyle/>
        <a:p>
          <a:pPr algn="l">
            <a:lnSpc>
              <a:spcPct val="90000"/>
            </a:lnSpc>
          </a:pPr>
          <a:r>
            <a:rPr lang="en-GB" sz="2600">
              <a:solidFill>
                <a:srgbClr val="000000"/>
              </a:solidFill>
              <a:latin typeface="Avenir Next LT Pro"/>
              <a:ea typeface="+mn-ea"/>
              <a:cs typeface="+mn-cs"/>
            </a:rPr>
            <a:t>SARA</a:t>
          </a:r>
          <a:endParaRPr lang="en-US" sz="2600">
            <a:solidFill>
              <a:srgbClr val="000000"/>
            </a:solidFill>
            <a:latin typeface="Avenir Next LT Pro"/>
            <a:ea typeface="+mn-ea"/>
            <a:cs typeface="+mn-cs"/>
          </a:endParaRPr>
        </a:p>
      </dgm:t>
    </dgm:pt>
    <dgm:pt modelId="{7A411758-A8CB-45F1-96F5-B9D9E2453D86}" type="parTrans" cxnId="{CB616CD2-E378-440C-8A34-6C5302589043}">
      <dgm:prSet/>
      <dgm:spPr/>
      <dgm:t>
        <a:bodyPr/>
        <a:lstStyle/>
        <a:p>
          <a:endParaRPr lang="en-US"/>
        </a:p>
      </dgm:t>
    </dgm:pt>
    <dgm:pt modelId="{BF00A8CF-AEC0-46DA-B6DE-BCAE0703F64D}" type="sibTrans" cxnId="{CB616CD2-E378-440C-8A34-6C5302589043}">
      <dgm:prSet/>
      <dgm:spPr/>
      <dgm:t>
        <a:bodyPr/>
        <a:lstStyle/>
        <a:p>
          <a:endParaRPr lang="en-US"/>
        </a:p>
      </dgm:t>
    </dgm:pt>
    <dgm:pt modelId="{0BC6C06B-4CB5-4F91-A18F-C84EC1A505C0}">
      <dgm:prSet/>
      <dgm:spPr/>
      <dgm:t>
        <a:bodyPr/>
        <a:lstStyle/>
        <a:p>
          <a:pPr algn="l" rtl="0">
            <a:lnSpc>
              <a:spcPct val="90000"/>
            </a:lnSpc>
          </a:pPr>
          <a:r>
            <a:rPr lang="en-GB" sz="2600">
              <a:solidFill>
                <a:srgbClr val="000000"/>
              </a:solidFill>
              <a:latin typeface="Avenir Next LT Pro"/>
              <a:ea typeface="+mn-ea"/>
              <a:cs typeface="+mn-cs"/>
            </a:rPr>
            <a:t>PAT</a:t>
          </a:r>
          <a:r>
            <a:rPr lang="en-GB" sz="2600">
              <a:solidFill>
                <a:srgbClr val="000000"/>
              </a:solidFill>
              <a:latin typeface="Calibri Light" panose="020F0302020204030204"/>
              <a:ea typeface="+mn-ea"/>
              <a:cs typeface="+mn-cs"/>
            </a:rPr>
            <a:t> (Problem analysis triangle)</a:t>
          </a:r>
          <a:endParaRPr lang="en-US" sz="2600">
            <a:solidFill>
              <a:srgbClr val="000000"/>
            </a:solidFill>
            <a:latin typeface="Avenir Next LT Pro"/>
            <a:ea typeface="+mn-ea"/>
            <a:cs typeface="+mn-cs"/>
          </a:endParaRPr>
        </a:p>
      </dgm:t>
    </dgm:pt>
    <dgm:pt modelId="{2B39CE56-7C4F-440B-A550-0015304C66FC}" type="parTrans" cxnId="{B3E2A460-88E0-4C49-ABDF-41667C128E56}">
      <dgm:prSet/>
      <dgm:spPr/>
      <dgm:t>
        <a:bodyPr/>
        <a:lstStyle/>
        <a:p>
          <a:endParaRPr lang="en-US"/>
        </a:p>
      </dgm:t>
    </dgm:pt>
    <dgm:pt modelId="{49E006F8-6546-41EE-9532-3BBBE1980939}" type="sibTrans" cxnId="{B3E2A460-88E0-4C49-ABDF-41667C128E56}">
      <dgm:prSet/>
      <dgm:spPr/>
      <dgm:t>
        <a:bodyPr/>
        <a:lstStyle/>
        <a:p>
          <a:endParaRPr lang="en-US"/>
        </a:p>
      </dgm:t>
    </dgm:pt>
    <dgm:pt modelId="{CB4B4FC7-779B-41BA-89EE-51CABD5536C0}">
      <dgm:prSet/>
      <dgm:spPr/>
      <dgm:t>
        <a:bodyPr/>
        <a:lstStyle/>
        <a:p>
          <a:pPr algn="l" rtl="0">
            <a:lnSpc>
              <a:spcPct val="90000"/>
            </a:lnSpc>
          </a:pPr>
          <a:r>
            <a:rPr lang="en-GB" sz="2600">
              <a:solidFill>
                <a:srgbClr val="000000"/>
              </a:solidFill>
              <a:latin typeface="Avenir Next LT Pro"/>
              <a:ea typeface="+mn-ea"/>
              <a:cs typeface="+mn-cs"/>
            </a:rPr>
            <a:t>PAT (Enhanced)</a:t>
          </a:r>
          <a:r>
            <a:rPr lang="en-GB" sz="2600">
              <a:solidFill>
                <a:srgbClr val="000000"/>
              </a:solidFill>
              <a:latin typeface="Calibri Light" panose="020F0302020204030204"/>
              <a:ea typeface="+mn-ea"/>
              <a:cs typeface="+mn-cs"/>
            </a:rPr>
            <a:t> </a:t>
          </a:r>
          <a:endParaRPr lang="en-US" sz="2600">
            <a:solidFill>
              <a:srgbClr val="000000"/>
            </a:solidFill>
            <a:latin typeface="Avenir Next LT Pro"/>
            <a:ea typeface="+mn-ea"/>
            <a:cs typeface="+mn-cs"/>
          </a:endParaRPr>
        </a:p>
      </dgm:t>
    </dgm:pt>
    <dgm:pt modelId="{981DD159-4D96-4767-9718-1D8422017C46}" type="parTrans" cxnId="{7A94E6EF-7A72-4E41-84B3-783CE66C1EAF}">
      <dgm:prSet/>
      <dgm:spPr/>
      <dgm:t>
        <a:bodyPr/>
        <a:lstStyle/>
        <a:p>
          <a:endParaRPr lang="en-US"/>
        </a:p>
      </dgm:t>
    </dgm:pt>
    <dgm:pt modelId="{263DDA69-43E8-4A01-AA6B-7D0E2418B54E}" type="sibTrans" cxnId="{7A94E6EF-7A72-4E41-84B3-783CE66C1EAF}">
      <dgm:prSet/>
      <dgm:spPr/>
      <dgm:t>
        <a:bodyPr/>
        <a:lstStyle/>
        <a:p>
          <a:endParaRPr lang="en-US"/>
        </a:p>
      </dgm:t>
    </dgm:pt>
    <dgm:pt modelId="{E4789890-9454-4D6B-A22A-269BF06E0F09}">
      <dgm:prSet/>
      <dgm:spPr/>
      <dgm:t>
        <a:bodyPr/>
        <a:lstStyle/>
        <a:p>
          <a:pPr algn="l">
            <a:lnSpc>
              <a:spcPct val="90000"/>
            </a:lnSpc>
          </a:pPr>
          <a:r>
            <a:rPr lang="en-GB" sz="2600">
              <a:solidFill>
                <a:srgbClr val="000000"/>
              </a:solidFill>
              <a:latin typeface="Avenir Next LT Pro"/>
              <a:ea typeface="+mn-ea"/>
              <a:cs typeface="+mn-cs"/>
            </a:rPr>
            <a:t>Routine Activity Theory</a:t>
          </a:r>
          <a:endParaRPr lang="en-US" sz="2600">
            <a:solidFill>
              <a:srgbClr val="000000"/>
            </a:solidFill>
            <a:latin typeface="Avenir Next LT Pro"/>
            <a:ea typeface="+mn-ea"/>
            <a:cs typeface="+mn-cs"/>
          </a:endParaRPr>
        </a:p>
      </dgm:t>
    </dgm:pt>
    <dgm:pt modelId="{9A19A29F-2ACA-4F13-A68A-FB8B1B477683}" type="parTrans" cxnId="{1C6E9182-5880-4E1F-A847-3E1770F7E3A2}">
      <dgm:prSet/>
      <dgm:spPr/>
      <dgm:t>
        <a:bodyPr/>
        <a:lstStyle/>
        <a:p>
          <a:endParaRPr lang="en-US"/>
        </a:p>
      </dgm:t>
    </dgm:pt>
    <dgm:pt modelId="{09A3D767-7647-4F5F-A0F9-CA8807A68C10}" type="sibTrans" cxnId="{1C6E9182-5880-4E1F-A847-3E1770F7E3A2}">
      <dgm:prSet/>
      <dgm:spPr/>
      <dgm:t>
        <a:bodyPr/>
        <a:lstStyle/>
        <a:p>
          <a:endParaRPr lang="en-US"/>
        </a:p>
      </dgm:t>
    </dgm:pt>
    <dgm:pt modelId="{7EA0A2EF-2037-4F7F-A206-DFBD2F0DDF32}">
      <dgm:prSet/>
      <dgm:spPr/>
      <dgm:t>
        <a:bodyPr/>
        <a:lstStyle/>
        <a:p>
          <a:pPr algn="l">
            <a:lnSpc>
              <a:spcPct val="90000"/>
            </a:lnSpc>
          </a:pPr>
          <a:r>
            <a:rPr lang="en-GB" sz="2600">
              <a:solidFill>
                <a:srgbClr val="000000"/>
              </a:solidFill>
              <a:latin typeface="Avenir Next LT Pro"/>
              <a:ea typeface="+mn-ea"/>
              <a:cs typeface="+mn-cs"/>
            </a:rPr>
            <a:t>Rational Choice Theory</a:t>
          </a:r>
          <a:endParaRPr lang="en-US" sz="2600">
            <a:solidFill>
              <a:srgbClr val="000000"/>
            </a:solidFill>
            <a:latin typeface="Avenir Next LT Pro"/>
            <a:ea typeface="+mn-ea"/>
            <a:cs typeface="+mn-cs"/>
          </a:endParaRPr>
        </a:p>
      </dgm:t>
    </dgm:pt>
    <dgm:pt modelId="{1EDE2698-993D-4547-9D93-F7FF87E0280E}" type="parTrans" cxnId="{6844F723-181A-4FBE-B07D-429436A0B130}">
      <dgm:prSet/>
      <dgm:spPr/>
      <dgm:t>
        <a:bodyPr/>
        <a:lstStyle/>
        <a:p>
          <a:endParaRPr lang="en-US"/>
        </a:p>
      </dgm:t>
    </dgm:pt>
    <dgm:pt modelId="{26E76B27-4869-43BE-9173-B3C2B4BBE5C8}" type="sibTrans" cxnId="{6844F723-181A-4FBE-B07D-429436A0B130}">
      <dgm:prSet/>
      <dgm:spPr/>
      <dgm:t>
        <a:bodyPr/>
        <a:lstStyle/>
        <a:p>
          <a:endParaRPr lang="en-US"/>
        </a:p>
      </dgm:t>
    </dgm:pt>
    <dgm:pt modelId="{976BA30D-EDBE-40D8-8B86-8BF04811EDC2}" type="pres">
      <dgm:prSet presAssocID="{D5262F26-9D54-49EE-9EF5-A396D769AF7D}" presName="linear" presStyleCnt="0">
        <dgm:presLayoutVars>
          <dgm:animLvl val="lvl"/>
          <dgm:resizeHandles val="exact"/>
        </dgm:presLayoutVars>
      </dgm:prSet>
      <dgm:spPr/>
    </dgm:pt>
    <dgm:pt modelId="{323E00C8-5A63-4407-A5F2-320908523647}" type="pres">
      <dgm:prSet presAssocID="{FD205F48-22A8-4384-BE38-A9BB0DD5EE28}" presName="parentText" presStyleLbl="node1" presStyleIdx="0" presStyleCnt="6">
        <dgm:presLayoutVars>
          <dgm:chMax val="0"/>
          <dgm:bulletEnabled val="1"/>
        </dgm:presLayoutVars>
      </dgm:prSet>
      <dgm:spPr/>
    </dgm:pt>
    <dgm:pt modelId="{4203DBEA-C243-4DD0-AEFF-92C96A201EBE}" type="pres">
      <dgm:prSet presAssocID="{638C5AB8-219A-4377-81A2-F0106E001EED}" presName="spacer" presStyleCnt="0"/>
      <dgm:spPr/>
    </dgm:pt>
    <dgm:pt modelId="{6EE4B917-4964-40E7-88C0-3B3619327553}" type="pres">
      <dgm:prSet presAssocID="{3DBD3B9E-DB87-4AC9-9126-33063C924814}" presName="parentText" presStyleLbl="node1" presStyleIdx="1" presStyleCnt="6">
        <dgm:presLayoutVars>
          <dgm:chMax val="0"/>
          <dgm:bulletEnabled val="1"/>
        </dgm:presLayoutVars>
      </dgm:prSet>
      <dgm:spPr/>
    </dgm:pt>
    <dgm:pt modelId="{57D141C8-C6D0-4737-B20A-926766262613}" type="pres">
      <dgm:prSet presAssocID="{BF00A8CF-AEC0-46DA-B6DE-BCAE0703F64D}" presName="spacer" presStyleCnt="0"/>
      <dgm:spPr/>
    </dgm:pt>
    <dgm:pt modelId="{C5650F32-33B2-4557-8DD9-37D3F567291B}" type="pres">
      <dgm:prSet presAssocID="{0BC6C06B-4CB5-4F91-A18F-C84EC1A505C0}" presName="parentText" presStyleLbl="node1" presStyleIdx="2" presStyleCnt="6">
        <dgm:presLayoutVars>
          <dgm:chMax val="0"/>
          <dgm:bulletEnabled val="1"/>
        </dgm:presLayoutVars>
      </dgm:prSet>
      <dgm:spPr/>
    </dgm:pt>
    <dgm:pt modelId="{681C45C9-4D80-425D-B58E-DBF6F4052586}" type="pres">
      <dgm:prSet presAssocID="{49E006F8-6546-41EE-9532-3BBBE1980939}" presName="spacer" presStyleCnt="0"/>
      <dgm:spPr/>
    </dgm:pt>
    <dgm:pt modelId="{5E8D043A-2F05-4278-AD86-12DDD5CD4256}" type="pres">
      <dgm:prSet presAssocID="{CB4B4FC7-779B-41BA-89EE-51CABD5536C0}" presName="parentText" presStyleLbl="node1" presStyleIdx="3" presStyleCnt="6">
        <dgm:presLayoutVars>
          <dgm:chMax val="0"/>
          <dgm:bulletEnabled val="1"/>
        </dgm:presLayoutVars>
      </dgm:prSet>
      <dgm:spPr/>
    </dgm:pt>
    <dgm:pt modelId="{190A1640-4FEC-4A0B-B7BE-7B8671793838}" type="pres">
      <dgm:prSet presAssocID="{263DDA69-43E8-4A01-AA6B-7D0E2418B54E}" presName="spacer" presStyleCnt="0"/>
      <dgm:spPr/>
    </dgm:pt>
    <dgm:pt modelId="{2D01FBA9-10CE-41B7-9F57-93E8D3E97DFE}" type="pres">
      <dgm:prSet presAssocID="{E4789890-9454-4D6B-A22A-269BF06E0F09}" presName="parentText" presStyleLbl="node1" presStyleIdx="4" presStyleCnt="6">
        <dgm:presLayoutVars>
          <dgm:chMax val="0"/>
          <dgm:bulletEnabled val="1"/>
        </dgm:presLayoutVars>
      </dgm:prSet>
      <dgm:spPr/>
    </dgm:pt>
    <dgm:pt modelId="{6C640744-F898-498F-932B-5C19EE1D5721}" type="pres">
      <dgm:prSet presAssocID="{09A3D767-7647-4F5F-A0F9-CA8807A68C10}" presName="spacer" presStyleCnt="0"/>
      <dgm:spPr/>
    </dgm:pt>
    <dgm:pt modelId="{A2EA9B55-D2CC-431F-8246-1757B5CF017F}" type="pres">
      <dgm:prSet presAssocID="{7EA0A2EF-2037-4F7F-A206-DFBD2F0DDF32}" presName="parentText" presStyleLbl="node1" presStyleIdx="5" presStyleCnt="6">
        <dgm:presLayoutVars>
          <dgm:chMax val="0"/>
          <dgm:bulletEnabled val="1"/>
        </dgm:presLayoutVars>
      </dgm:prSet>
      <dgm:spPr/>
    </dgm:pt>
  </dgm:ptLst>
  <dgm:cxnLst>
    <dgm:cxn modelId="{1F313603-883A-45E0-B34C-B78DCC3A94DA}" type="presOf" srcId="{FD205F48-22A8-4384-BE38-A9BB0DD5EE28}" destId="{323E00C8-5A63-4407-A5F2-320908523647}" srcOrd="0" destOrd="0" presId="urn:microsoft.com/office/officeart/2005/8/layout/vList2"/>
    <dgm:cxn modelId="{6844F723-181A-4FBE-B07D-429436A0B130}" srcId="{D5262F26-9D54-49EE-9EF5-A396D769AF7D}" destId="{7EA0A2EF-2037-4F7F-A206-DFBD2F0DDF32}" srcOrd="5" destOrd="0" parTransId="{1EDE2698-993D-4547-9D93-F7FF87E0280E}" sibTransId="{26E76B27-4869-43BE-9173-B3C2B4BBE5C8}"/>
    <dgm:cxn modelId="{B3E2A460-88E0-4C49-ABDF-41667C128E56}" srcId="{D5262F26-9D54-49EE-9EF5-A396D769AF7D}" destId="{0BC6C06B-4CB5-4F91-A18F-C84EC1A505C0}" srcOrd="2" destOrd="0" parTransId="{2B39CE56-7C4F-440B-A550-0015304C66FC}" sibTransId="{49E006F8-6546-41EE-9532-3BBBE1980939}"/>
    <dgm:cxn modelId="{6050A453-E724-4814-8136-BCD5DD408A4F}" type="presOf" srcId="{7EA0A2EF-2037-4F7F-A206-DFBD2F0DDF32}" destId="{A2EA9B55-D2CC-431F-8246-1757B5CF017F}" srcOrd="0" destOrd="0" presId="urn:microsoft.com/office/officeart/2005/8/layout/vList2"/>
    <dgm:cxn modelId="{45B49279-FAE2-439E-9479-8BDCC4BD29B4}" type="presOf" srcId="{3DBD3B9E-DB87-4AC9-9126-33063C924814}" destId="{6EE4B917-4964-40E7-88C0-3B3619327553}" srcOrd="0" destOrd="0" presId="urn:microsoft.com/office/officeart/2005/8/layout/vList2"/>
    <dgm:cxn modelId="{1C6E9182-5880-4E1F-A847-3E1770F7E3A2}" srcId="{D5262F26-9D54-49EE-9EF5-A396D769AF7D}" destId="{E4789890-9454-4D6B-A22A-269BF06E0F09}" srcOrd="4" destOrd="0" parTransId="{9A19A29F-2ACA-4F13-A68A-FB8B1B477683}" sibTransId="{09A3D767-7647-4F5F-A0F9-CA8807A68C10}"/>
    <dgm:cxn modelId="{AB706087-1569-43F9-A6B0-B65AD34835D3}" srcId="{D5262F26-9D54-49EE-9EF5-A396D769AF7D}" destId="{FD205F48-22A8-4384-BE38-A9BB0DD5EE28}" srcOrd="0" destOrd="0" parTransId="{B0B4C90E-F8AD-434B-B85A-13069720936F}" sibTransId="{638C5AB8-219A-4377-81A2-F0106E001EED}"/>
    <dgm:cxn modelId="{DC51FBA2-7049-46A1-A652-FB16731648AE}" type="presOf" srcId="{0BC6C06B-4CB5-4F91-A18F-C84EC1A505C0}" destId="{C5650F32-33B2-4557-8DD9-37D3F567291B}" srcOrd="0" destOrd="0" presId="urn:microsoft.com/office/officeart/2005/8/layout/vList2"/>
    <dgm:cxn modelId="{762F5EA6-32C4-489E-B68A-542E2FA9AF56}" type="presOf" srcId="{D5262F26-9D54-49EE-9EF5-A396D769AF7D}" destId="{976BA30D-EDBE-40D8-8B86-8BF04811EDC2}" srcOrd="0" destOrd="0" presId="urn:microsoft.com/office/officeart/2005/8/layout/vList2"/>
    <dgm:cxn modelId="{CB616CD2-E378-440C-8A34-6C5302589043}" srcId="{D5262F26-9D54-49EE-9EF5-A396D769AF7D}" destId="{3DBD3B9E-DB87-4AC9-9126-33063C924814}" srcOrd="1" destOrd="0" parTransId="{7A411758-A8CB-45F1-96F5-B9D9E2453D86}" sibTransId="{BF00A8CF-AEC0-46DA-B6DE-BCAE0703F64D}"/>
    <dgm:cxn modelId="{880637EF-5434-4777-9552-37CB2F581C70}" type="presOf" srcId="{CB4B4FC7-779B-41BA-89EE-51CABD5536C0}" destId="{5E8D043A-2F05-4278-AD86-12DDD5CD4256}" srcOrd="0" destOrd="0" presId="urn:microsoft.com/office/officeart/2005/8/layout/vList2"/>
    <dgm:cxn modelId="{7A94E6EF-7A72-4E41-84B3-783CE66C1EAF}" srcId="{D5262F26-9D54-49EE-9EF5-A396D769AF7D}" destId="{CB4B4FC7-779B-41BA-89EE-51CABD5536C0}" srcOrd="3" destOrd="0" parTransId="{981DD159-4D96-4767-9718-1D8422017C46}" sibTransId="{263DDA69-43E8-4A01-AA6B-7D0E2418B54E}"/>
    <dgm:cxn modelId="{2058B7F1-2E10-4246-BBC0-2B9B0A5C5757}" type="presOf" srcId="{E4789890-9454-4D6B-A22A-269BF06E0F09}" destId="{2D01FBA9-10CE-41B7-9F57-93E8D3E97DFE}" srcOrd="0" destOrd="0" presId="urn:microsoft.com/office/officeart/2005/8/layout/vList2"/>
    <dgm:cxn modelId="{B1E41A15-A84B-43B9-94F8-668556A9FD28}" type="presParOf" srcId="{976BA30D-EDBE-40D8-8B86-8BF04811EDC2}" destId="{323E00C8-5A63-4407-A5F2-320908523647}" srcOrd="0" destOrd="0" presId="urn:microsoft.com/office/officeart/2005/8/layout/vList2"/>
    <dgm:cxn modelId="{009970F4-6935-4EAF-8E44-8B67A77ABA2B}" type="presParOf" srcId="{976BA30D-EDBE-40D8-8B86-8BF04811EDC2}" destId="{4203DBEA-C243-4DD0-AEFF-92C96A201EBE}" srcOrd="1" destOrd="0" presId="urn:microsoft.com/office/officeart/2005/8/layout/vList2"/>
    <dgm:cxn modelId="{C4CBBC22-126D-4E98-A9AB-B263337B2B67}" type="presParOf" srcId="{976BA30D-EDBE-40D8-8B86-8BF04811EDC2}" destId="{6EE4B917-4964-40E7-88C0-3B3619327553}" srcOrd="2" destOrd="0" presId="urn:microsoft.com/office/officeart/2005/8/layout/vList2"/>
    <dgm:cxn modelId="{B185F602-DC9C-4980-AA4C-084D290B4C9E}" type="presParOf" srcId="{976BA30D-EDBE-40D8-8B86-8BF04811EDC2}" destId="{57D141C8-C6D0-4737-B20A-926766262613}" srcOrd="3" destOrd="0" presId="urn:microsoft.com/office/officeart/2005/8/layout/vList2"/>
    <dgm:cxn modelId="{6F213BBD-0859-42C3-9A4E-153B5EE3BA3A}" type="presParOf" srcId="{976BA30D-EDBE-40D8-8B86-8BF04811EDC2}" destId="{C5650F32-33B2-4557-8DD9-37D3F567291B}" srcOrd="4" destOrd="0" presId="urn:microsoft.com/office/officeart/2005/8/layout/vList2"/>
    <dgm:cxn modelId="{A160D9C7-D45F-4BBB-9127-0E2F85CE7E4C}" type="presParOf" srcId="{976BA30D-EDBE-40D8-8B86-8BF04811EDC2}" destId="{681C45C9-4D80-425D-B58E-DBF6F4052586}" srcOrd="5" destOrd="0" presId="urn:microsoft.com/office/officeart/2005/8/layout/vList2"/>
    <dgm:cxn modelId="{146811B4-A5E4-463C-BE11-0ECC5A97A126}" type="presParOf" srcId="{976BA30D-EDBE-40D8-8B86-8BF04811EDC2}" destId="{5E8D043A-2F05-4278-AD86-12DDD5CD4256}" srcOrd="6" destOrd="0" presId="urn:microsoft.com/office/officeart/2005/8/layout/vList2"/>
    <dgm:cxn modelId="{54A17513-43F4-476F-8111-89B075A12D09}" type="presParOf" srcId="{976BA30D-EDBE-40D8-8B86-8BF04811EDC2}" destId="{190A1640-4FEC-4A0B-B7BE-7B8671793838}" srcOrd="7" destOrd="0" presId="urn:microsoft.com/office/officeart/2005/8/layout/vList2"/>
    <dgm:cxn modelId="{90D0D753-8708-4D0B-8E4C-5D04716AF7C7}" type="presParOf" srcId="{976BA30D-EDBE-40D8-8B86-8BF04811EDC2}" destId="{2D01FBA9-10CE-41B7-9F57-93E8D3E97DFE}" srcOrd="8" destOrd="0" presId="urn:microsoft.com/office/officeart/2005/8/layout/vList2"/>
    <dgm:cxn modelId="{D35B5D1D-1A71-4421-BC69-FCE9708E1E35}" type="presParOf" srcId="{976BA30D-EDBE-40D8-8B86-8BF04811EDC2}" destId="{6C640744-F898-498F-932B-5C19EE1D5721}" srcOrd="9" destOrd="0" presId="urn:microsoft.com/office/officeart/2005/8/layout/vList2"/>
    <dgm:cxn modelId="{46F3F2E6-C948-4649-B451-FB7A27C85349}" type="presParOf" srcId="{976BA30D-EDBE-40D8-8B86-8BF04811EDC2}" destId="{A2EA9B55-D2CC-431F-8246-1757B5CF017F}"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60ED97-0D88-43BE-9379-230D078934C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F5C1D21-84FD-4B2A-BC89-91AAD9C149E3}">
      <dgm:prSet/>
      <dgm:spPr/>
      <dgm:t>
        <a:bodyPr/>
        <a:lstStyle/>
        <a:p>
          <a:pPr>
            <a:lnSpc>
              <a:spcPct val="100000"/>
            </a:lnSpc>
          </a:pPr>
          <a:r>
            <a:rPr lang="en-GB"/>
            <a:t>Is a way of thinking that systematically addresses identified problems</a:t>
          </a:r>
          <a:endParaRPr lang="en-US"/>
        </a:p>
      </dgm:t>
    </dgm:pt>
    <dgm:pt modelId="{827A5F2C-906A-446C-A666-8F292F5F81FC}" type="parTrans" cxnId="{B40403B6-E622-463E-8265-93BA9227C0C4}">
      <dgm:prSet/>
      <dgm:spPr/>
      <dgm:t>
        <a:bodyPr/>
        <a:lstStyle/>
        <a:p>
          <a:endParaRPr lang="en-US"/>
        </a:p>
      </dgm:t>
    </dgm:pt>
    <dgm:pt modelId="{D8009ADB-302B-4535-8399-933693B33A26}" type="sibTrans" cxnId="{B40403B6-E622-463E-8265-93BA9227C0C4}">
      <dgm:prSet/>
      <dgm:spPr/>
      <dgm:t>
        <a:bodyPr/>
        <a:lstStyle/>
        <a:p>
          <a:endParaRPr lang="en-US"/>
        </a:p>
      </dgm:t>
    </dgm:pt>
    <dgm:pt modelId="{449E9B5F-85F0-478C-A3B7-60F8F57EE78A}">
      <dgm:prSet/>
      <dgm:spPr/>
      <dgm:t>
        <a:bodyPr/>
        <a:lstStyle/>
        <a:p>
          <a:pPr>
            <a:lnSpc>
              <a:spcPct val="100000"/>
            </a:lnSpc>
          </a:pPr>
          <a:r>
            <a:rPr lang="en-GB"/>
            <a:t>It encompasses a set of tools designed to help you understand them</a:t>
          </a:r>
          <a:endParaRPr lang="en-US"/>
        </a:p>
      </dgm:t>
    </dgm:pt>
    <dgm:pt modelId="{72402677-40FC-402E-B425-8A3C5330BE32}" type="parTrans" cxnId="{E1B37737-3CAE-4203-ACE3-F5F188229787}">
      <dgm:prSet/>
      <dgm:spPr/>
      <dgm:t>
        <a:bodyPr/>
        <a:lstStyle/>
        <a:p>
          <a:endParaRPr lang="en-US"/>
        </a:p>
      </dgm:t>
    </dgm:pt>
    <dgm:pt modelId="{A7954C37-3866-4A84-B140-6BD8F61FB89B}" type="sibTrans" cxnId="{E1B37737-3CAE-4203-ACE3-F5F188229787}">
      <dgm:prSet/>
      <dgm:spPr/>
      <dgm:t>
        <a:bodyPr/>
        <a:lstStyle/>
        <a:p>
          <a:endParaRPr lang="en-US"/>
        </a:p>
      </dgm:t>
    </dgm:pt>
    <dgm:pt modelId="{0ABE8CE1-B7FD-4433-80D7-4F9FF777F6C5}">
      <dgm:prSet/>
      <dgm:spPr/>
      <dgm:t>
        <a:bodyPr/>
        <a:lstStyle/>
        <a:p>
          <a:pPr>
            <a:lnSpc>
              <a:spcPct val="100000"/>
            </a:lnSpc>
          </a:pPr>
          <a:r>
            <a:rPr lang="en-GB"/>
            <a:t>It is about dealing with the conditions that create the problems </a:t>
          </a:r>
          <a:endParaRPr lang="en-US"/>
        </a:p>
      </dgm:t>
    </dgm:pt>
    <dgm:pt modelId="{D4E93BB4-92A0-4C5F-9BA2-46C2C483BFED}" type="parTrans" cxnId="{E02A05AC-62A8-4375-A1B1-C1B50136C4DE}">
      <dgm:prSet/>
      <dgm:spPr/>
      <dgm:t>
        <a:bodyPr/>
        <a:lstStyle/>
        <a:p>
          <a:endParaRPr lang="en-US"/>
        </a:p>
      </dgm:t>
    </dgm:pt>
    <dgm:pt modelId="{38EFF8CC-924F-4783-9A6E-6777C1F53A46}" type="sibTrans" cxnId="{E02A05AC-62A8-4375-A1B1-C1B50136C4DE}">
      <dgm:prSet/>
      <dgm:spPr/>
      <dgm:t>
        <a:bodyPr/>
        <a:lstStyle/>
        <a:p>
          <a:endParaRPr lang="en-US"/>
        </a:p>
      </dgm:t>
    </dgm:pt>
    <dgm:pt modelId="{79A59388-05DA-4EFF-9833-427B8F191EFE}">
      <dgm:prSet/>
      <dgm:spPr/>
      <dgm:t>
        <a:bodyPr/>
        <a:lstStyle/>
        <a:p>
          <a:pPr>
            <a:lnSpc>
              <a:spcPct val="100000"/>
            </a:lnSpc>
          </a:pPr>
          <a:r>
            <a:rPr lang="en-GB"/>
            <a:t>It is about identifying who has the expertise to help</a:t>
          </a:r>
          <a:endParaRPr lang="en-US"/>
        </a:p>
      </dgm:t>
    </dgm:pt>
    <dgm:pt modelId="{EC8EAF9C-89D6-4770-AC56-3EB5AAACDF96}" type="parTrans" cxnId="{71BDE0B6-B2D5-4936-820F-3C6AF103A03B}">
      <dgm:prSet/>
      <dgm:spPr/>
      <dgm:t>
        <a:bodyPr/>
        <a:lstStyle/>
        <a:p>
          <a:endParaRPr lang="en-US"/>
        </a:p>
      </dgm:t>
    </dgm:pt>
    <dgm:pt modelId="{2C686970-72B4-411A-ABD8-BD055488ED3E}" type="sibTrans" cxnId="{71BDE0B6-B2D5-4936-820F-3C6AF103A03B}">
      <dgm:prSet/>
      <dgm:spPr/>
      <dgm:t>
        <a:bodyPr/>
        <a:lstStyle/>
        <a:p>
          <a:endParaRPr lang="en-US"/>
        </a:p>
      </dgm:t>
    </dgm:pt>
    <dgm:pt modelId="{E8A96405-D460-413E-A97A-1AA08C57CDA8}">
      <dgm:prSet/>
      <dgm:spPr/>
      <dgm:t>
        <a:bodyPr/>
        <a:lstStyle/>
        <a:p>
          <a:pPr>
            <a:lnSpc>
              <a:spcPct val="100000"/>
            </a:lnSpc>
          </a:pPr>
          <a:r>
            <a:rPr lang="en-GB"/>
            <a:t>It is often about teamwork &amp; leadership</a:t>
          </a:r>
          <a:endParaRPr lang="en-US"/>
        </a:p>
      </dgm:t>
    </dgm:pt>
    <dgm:pt modelId="{3FA6181F-E457-4EE5-8C27-DED0D764FFD2}" type="parTrans" cxnId="{33563B3E-5DD9-443D-BF94-54A1A5F3256A}">
      <dgm:prSet/>
      <dgm:spPr/>
      <dgm:t>
        <a:bodyPr/>
        <a:lstStyle/>
        <a:p>
          <a:endParaRPr lang="en-US"/>
        </a:p>
      </dgm:t>
    </dgm:pt>
    <dgm:pt modelId="{B4E77096-155C-4C62-8B82-CF704E30838F}" type="sibTrans" cxnId="{33563B3E-5DD9-443D-BF94-54A1A5F3256A}">
      <dgm:prSet/>
      <dgm:spPr/>
      <dgm:t>
        <a:bodyPr/>
        <a:lstStyle/>
        <a:p>
          <a:endParaRPr lang="en-US"/>
        </a:p>
      </dgm:t>
    </dgm:pt>
    <dgm:pt modelId="{189447FE-0F1C-42A8-8077-A4E3AF1878A3}" type="pres">
      <dgm:prSet presAssocID="{2760ED97-0D88-43BE-9379-230D078934C9}" presName="root" presStyleCnt="0">
        <dgm:presLayoutVars>
          <dgm:dir/>
          <dgm:resizeHandles val="exact"/>
        </dgm:presLayoutVars>
      </dgm:prSet>
      <dgm:spPr/>
    </dgm:pt>
    <dgm:pt modelId="{51AADDE2-D1E3-430A-8F33-98C05D27B9F8}" type="pres">
      <dgm:prSet presAssocID="{8F5C1D21-84FD-4B2A-BC89-91AAD9C149E3}" presName="compNode" presStyleCnt="0"/>
      <dgm:spPr/>
    </dgm:pt>
    <dgm:pt modelId="{2B6B30AC-95AC-45E2-8E0A-E8486F756167}" type="pres">
      <dgm:prSet presAssocID="{8F5C1D21-84FD-4B2A-BC89-91AAD9C149E3}" presName="bgRect" presStyleLbl="bgShp" presStyleIdx="0" presStyleCnt="5"/>
      <dgm:spPr/>
    </dgm:pt>
    <dgm:pt modelId="{445018AD-00EA-44FA-AF8C-0726AB237828}" type="pres">
      <dgm:prSet presAssocID="{8F5C1D21-84FD-4B2A-BC89-91AAD9C149E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71A427B1-9FED-46B4-81EF-045E99009717}" type="pres">
      <dgm:prSet presAssocID="{8F5C1D21-84FD-4B2A-BC89-91AAD9C149E3}" presName="spaceRect" presStyleCnt="0"/>
      <dgm:spPr/>
    </dgm:pt>
    <dgm:pt modelId="{05E313C8-76DF-4F36-B16C-045C9541ABCD}" type="pres">
      <dgm:prSet presAssocID="{8F5C1D21-84FD-4B2A-BC89-91AAD9C149E3}" presName="parTx" presStyleLbl="revTx" presStyleIdx="0" presStyleCnt="5">
        <dgm:presLayoutVars>
          <dgm:chMax val="0"/>
          <dgm:chPref val="0"/>
        </dgm:presLayoutVars>
      </dgm:prSet>
      <dgm:spPr/>
    </dgm:pt>
    <dgm:pt modelId="{9DE5BF1C-B36E-40B0-8E11-4C00314D62BB}" type="pres">
      <dgm:prSet presAssocID="{D8009ADB-302B-4535-8399-933693B33A26}" presName="sibTrans" presStyleCnt="0"/>
      <dgm:spPr/>
    </dgm:pt>
    <dgm:pt modelId="{CF2ED63C-92A3-407F-B683-0839F2BA9B78}" type="pres">
      <dgm:prSet presAssocID="{449E9B5F-85F0-478C-A3B7-60F8F57EE78A}" presName="compNode" presStyleCnt="0"/>
      <dgm:spPr/>
    </dgm:pt>
    <dgm:pt modelId="{B3395BF6-CA18-4A64-AAC3-36306E57B91B}" type="pres">
      <dgm:prSet presAssocID="{449E9B5F-85F0-478C-A3B7-60F8F57EE78A}" presName="bgRect" presStyleLbl="bgShp" presStyleIdx="1" presStyleCnt="5"/>
      <dgm:spPr/>
    </dgm:pt>
    <dgm:pt modelId="{61072A25-5C55-4F13-A348-DDF0FCFD3E84}" type="pres">
      <dgm:prSet presAssocID="{449E9B5F-85F0-478C-A3B7-60F8F57EE78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ools"/>
        </a:ext>
      </dgm:extLst>
    </dgm:pt>
    <dgm:pt modelId="{EE6FD001-31F3-4088-8986-F6498AEA8531}" type="pres">
      <dgm:prSet presAssocID="{449E9B5F-85F0-478C-A3B7-60F8F57EE78A}" presName="spaceRect" presStyleCnt="0"/>
      <dgm:spPr/>
    </dgm:pt>
    <dgm:pt modelId="{B9138575-E4BD-4F9E-9873-F02D8A9D412B}" type="pres">
      <dgm:prSet presAssocID="{449E9B5F-85F0-478C-A3B7-60F8F57EE78A}" presName="parTx" presStyleLbl="revTx" presStyleIdx="1" presStyleCnt="5">
        <dgm:presLayoutVars>
          <dgm:chMax val="0"/>
          <dgm:chPref val="0"/>
        </dgm:presLayoutVars>
      </dgm:prSet>
      <dgm:spPr/>
    </dgm:pt>
    <dgm:pt modelId="{A7C4173E-E0B1-4663-93AA-28D3A25EC501}" type="pres">
      <dgm:prSet presAssocID="{A7954C37-3866-4A84-B140-6BD8F61FB89B}" presName="sibTrans" presStyleCnt="0"/>
      <dgm:spPr/>
    </dgm:pt>
    <dgm:pt modelId="{DD41796C-BD3E-4AD5-8316-55AD8E4F3ABE}" type="pres">
      <dgm:prSet presAssocID="{0ABE8CE1-B7FD-4433-80D7-4F9FF777F6C5}" presName="compNode" presStyleCnt="0"/>
      <dgm:spPr/>
    </dgm:pt>
    <dgm:pt modelId="{DF590C80-736D-498F-8E44-F58BE0EBB473}" type="pres">
      <dgm:prSet presAssocID="{0ABE8CE1-B7FD-4433-80D7-4F9FF777F6C5}" presName="bgRect" presStyleLbl="bgShp" presStyleIdx="2" presStyleCnt="5"/>
      <dgm:spPr/>
    </dgm:pt>
    <dgm:pt modelId="{E6AF5997-FCF3-43B4-BEAB-9C4FCA61ED24}" type="pres">
      <dgm:prSet presAssocID="{0ABE8CE1-B7FD-4433-80D7-4F9FF777F6C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 List"/>
        </a:ext>
      </dgm:extLst>
    </dgm:pt>
    <dgm:pt modelId="{56F7D0BF-7F25-4BC8-98B2-1807ED32AB3C}" type="pres">
      <dgm:prSet presAssocID="{0ABE8CE1-B7FD-4433-80D7-4F9FF777F6C5}" presName="spaceRect" presStyleCnt="0"/>
      <dgm:spPr/>
    </dgm:pt>
    <dgm:pt modelId="{18FD0909-9B7D-4F19-AC34-5D0598326FCE}" type="pres">
      <dgm:prSet presAssocID="{0ABE8CE1-B7FD-4433-80D7-4F9FF777F6C5}" presName="parTx" presStyleLbl="revTx" presStyleIdx="2" presStyleCnt="5">
        <dgm:presLayoutVars>
          <dgm:chMax val="0"/>
          <dgm:chPref val="0"/>
        </dgm:presLayoutVars>
      </dgm:prSet>
      <dgm:spPr/>
    </dgm:pt>
    <dgm:pt modelId="{53E2C4C8-BFB6-4CC0-9662-E976E61196BF}" type="pres">
      <dgm:prSet presAssocID="{38EFF8CC-924F-4783-9A6E-6777C1F53A46}" presName="sibTrans" presStyleCnt="0"/>
      <dgm:spPr/>
    </dgm:pt>
    <dgm:pt modelId="{BDDCBEFC-1EAF-44BD-B35D-0D5A24A0E895}" type="pres">
      <dgm:prSet presAssocID="{79A59388-05DA-4EFF-9833-427B8F191EFE}" presName="compNode" presStyleCnt="0"/>
      <dgm:spPr/>
    </dgm:pt>
    <dgm:pt modelId="{ECBE4166-7FCB-4F1C-BC08-310824B81FE4}" type="pres">
      <dgm:prSet presAssocID="{79A59388-05DA-4EFF-9833-427B8F191EFE}" presName="bgRect" presStyleLbl="bgShp" presStyleIdx="3" presStyleCnt="5"/>
      <dgm:spPr/>
    </dgm:pt>
    <dgm:pt modelId="{6A3839D0-7897-4474-8AFC-0FC894A12195}" type="pres">
      <dgm:prSet presAssocID="{79A59388-05DA-4EFF-9833-427B8F191EF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
        </a:ext>
      </dgm:extLst>
    </dgm:pt>
    <dgm:pt modelId="{9EF359D4-91C3-404E-A28C-6179E8D8708A}" type="pres">
      <dgm:prSet presAssocID="{79A59388-05DA-4EFF-9833-427B8F191EFE}" presName="spaceRect" presStyleCnt="0"/>
      <dgm:spPr/>
    </dgm:pt>
    <dgm:pt modelId="{91E2E804-5312-4917-8E1A-164F45DAF8CB}" type="pres">
      <dgm:prSet presAssocID="{79A59388-05DA-4EFF-9833-427B8F191EFE}" presName="parTx" presStyleLbl="revTx" presStyleIdx="3" presStyleCnt="5">
        <dgm:presLayoutVars>
          <dgm:chMax val="0"/>
          <dgm:chPref val="0"/>
        </dgm:presLayoutVars>
      </dgm:prSet>
      <dgm:spPr/>
    </dgm:pt>
    <dgm:pt modelId="{EE53710F-5BCD-457E-BD4E-FCCDB673BD67}" type="pres">
      <dgm:prSet presAssocID="{2C686970-72B4-411A-ABD8-BD055488ED3E}" presName="sibTrans" presStyleCnt="0"/>
      <dgm:spPr/>
    </dgm:pt>
    <dgm:pt modelId="{30540D78-2C25-4728-9F95-434CE0DE3DD0}" type="pres">
      <dgm:prSet presAssocID="{E8A96405-D460-413E-A97A-1AA08C57CDA8}" presName="compNode" presStyleCnt="0"/>
      <dgm:spPr/>
    </dgm:pt>
    <dgm:pt modelId="{5FA3895D-F209-4A48-845D-EA8A770FD53F}" type="pres">
      <dgm:prSet presAssocID="{E8A96405-D460-413E-A97A-1AA08C57CDA8}" presName="bgRect" presStyleLbl="bgShp" presStyleIdx="4" presStyleCnt="5"/>
      <dgm:spPr/>
    </dgm:pt>
    <dgm:pt modelId="{793DE540-9C6A-4230-91D8-BC422A2372ED}" type="pres">
      <dgm:prSet presAssocID="{E8A96405-D460-413E-A97A-1AA08C57CDA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eeting"/>
        </a:ext>
      </dgm:extLst>
    </dgm:pt>
    <dgm:pt modelId="{F6B78FD8-E286-4B00-961A-93FB0CAE3030}" type="pres">
      <dgm:prSet presAssocID="{E8A96405-D460-413E-A97A-1AA08C57CDA8}" presName="spaceRect" presStyleCnt="0"/>
      <dgm:spPr/>
    </dgm:pt>
    <dgm:pt modelId="{712810E1-B864-46B1-AAE7-8D4C90C0A809}" type="pres">
      <dgm:prSet presAssocID="{E8A96405-D460-413E-A97A-1AA08C57CDA8}" presName="parTx" presStyleLbl="revTx" presStyleIdx="4" presStyleCnt="5">
        <dgm:presLayoutVars>
          <dgm:chMax val="0"/>
          <dgm:chPref val="0"/>
        </dgm:presLayoutVars>
      </dgm:prSet>
      <dgm:spPr/>
    </dgm:pt>
  </dgm:ptLst>
  <dgm:cxnLst>
    <dgm:cxn modelId="{E661F30E-C477-46BE-981B-AA454531E38B}" type="presOf" srcId="{449E9B5F-85F0-478C-A3B7-60F8F57EE78A}" destId="{B9138575-E4BD-4F9E-9873-F02D8A9D412B}" srcOrd="0" destOrd="0" presId="urn:microsoft.com/office/officeart/2018/2/layout/IconVerticalSolidList"/>
    <dgm:cxn modelId="{E1B37737-3CAE-4203-ACE3-F5F188229787}" srcId="{2760ED97-0D88-43BE-9379-230D078934C9}" destId="{449E9B5F-85F0-478C-A3B7-60F8F57EE78A}" srcOrd="1" destOrd="0" parTransId="{72402677-40FC-402E-B425-8A3C5330BE32}" sibTransId="{A7954C37-3866-4A84-B140-6BD8F61FB89B}"/>
    <dgm:cxn modelId="{190B8F3C-1177-4E90-BE63-5D4AACBA250D}" type="presOf" srcId="{79A59388-05DA-4EFF-9833-427B8F191EFE}" destId="{91E2E804-5312-4917-8E1A-164F45DAF8CB}" srcOrd="0" destOrd="0" presId="urn:microsoft.com/office/officeart/2018/2/layout/IconVerticalSolidList"/>
    <dgm:cxn modelId="{33563B3E-5DD9-443D-BF94-54A1A5F3256A}" srcId="{2760ED97-0D88-43BE-9379-230D078934C9}" destId="{E8A96405-D460-413E-A97A-1AA08C57CDA8}" srcOrd="4" destOrd="0" parTransId="{3FA6181F-E457-4EE5-8C27-DED0D764FFD2}" sibTransId="{B4E77096-155C-4C62-8B82-CF704E30838F}"/>
    <dgm:cxn modelId="{30E5887C-77CF-4429-BB44-56C3FF1163DB}" type="presOf" srcId="{0ABE8CE1-B7FD-4433-80D7-4F9FF777F6C5}" destId="{18FD0909-9B7D-4F19-AC34-5D0598326FCE}" srcOrd="0" destOrd="0" presId="urn:microsoft.com/office/officeart/2018/2/layout/IconVerticalSolidList"/>
    <dgm:cxn modelId="{C15AD597-011E-4F73-BE0B-F98532796151}" type="presOf" srcId="{E8A96405-D460-413E-A97A-1AA08C57CDA8}" destId="{712810E1-B864-46B1-AAE7-8D4C90C0A809}" srcOrd="0" destOrd="0" presId="urn:microsoft.com/office/officeart/2018/2/layout/IconVerticalSolidList"/>
    <dgm:cxn modelId="{E02A05AC-62A8-4375-A1B1-C1B50136C4DE}" srcId="{2760ED97-0D88-43BE-9379-230D078934C9}" destId="{0ABE8CE1-B7FD-4433-80D7-4F9FF777F6C5}" srcOrd="2" destOrd="0" parTransId="{D4E93BB4-92A0-4C5F-9BA2-46C2C483BFED}" sibTransId="{38EFF8CC-924F-4783-9A6E-6777C1F53A46}"/>
    <dgm:cxn modelId="{B40403B6-E622-463E-8265-93BA9227C0C4}" srcId="{2760ED97-0D88-43BE-9379-230D078934C9}" destId="{8F5C1D21-84FD-4B2A-BC89-91AAD9C149E3}" srcOrd="0" destOrd="0" parTransId="{827A5F2C-906A-446C-A666-8F292F5F81FC}" sibTransId="{D8009ADB-302B-4535-8399-933693B33A26}"/>
    <dgm:cxn modelId="{71BDE0B6-B2D5-4936-820F-3C6AF103A03B}" srcId="{2760ED97-0D88-43BE-9379-230D078934C9}" destId="{79A59388-05DA-4EFF-9833-427B8F191EFE}" srcOrd="3" destOrd="0" parTransId="{EC8EAF9C-89D6-4770-AC56-3EB5AAACDF96}" sibTransId="{2C686970-72B4-411A-ABD8-BD055488ED3E}"/>
    <dgm:cxn modelId="{F7CDF3C6-2DE5-4A51-BAB6-DB3CAAF5EAB2}" type="presOf" srcId="{8F5C1D21-84FD-4B2A-BC89-91AAD9C149E3}" destId="{05E313C8-76DF-4F36-B16C-045C9541ABCD}" srcOrd="0" destOrd="0" presId="urn:microsoft.com/office/officeart/2018/2/layout/IconVerticalSolidList"/>
    <dgm:cxn modelId="{933249E9-05F6-4CAF-8EE2-6A08710E20CE}" type="presOf" srcId="{2760ED97-0D88-43BE-9379-230D078934C9}" destId="{189447FE-0F1C-42A8-8077-A4E3AF1878A3}" srcOrd="0" destOrd="0" presId="urn:microsoft.com/office/officeart/2018/2/layout/IconVerticalSolidList"/>
    <dgm:cxn modelId="{38BCB640-455F-4BAD-B5B0-64BF67E3703C}" type="presParOf" srcId="{189447FE-0F1C-42A8-8077-A4E3AF1878A3}" destId="{51AADDE2-D1E3-430A-8F33-98C05D27B9F8}" srcOrd="0" destOrd="0" presId="urn:microsoft.com/office/officeart/2018/2/layout/IconVerticalSolidList"/>
    <dgm:cxn modelId="{C1D3357C-E85E-4028-82BB-E6A1093BF4A2}" type="presParOf" srcId="{51AADDE2-D1E3-430A-8F33-98C05D27B9F8}" destId="{2B6B30AC-95AC-45E2-8E0A-E8486F756167}" srcOrd="0" destOrd="0" presId="urn:microsoft.com/office/officeart/2018/2/layout/IconVerticalSolidList"/>
    <dgm:cxn modelId="{DAF86D9F-002C-4620-851F-6F0AD299AE0F}" type="presParOf" srcId="{51AADDE2-D1E3-430A-8F33-98C05D27B9F8}" destId="{445018AD-00EA-44FA-AF8C-0726AB237828}" srcOrd="1" destOrd="0" presId="urn:microsoft.com/office/officeart/2018/2/layout/IconVerticalSolidList"/>
    <dgm:cxn modelId="{E1890B5F-D6BE-4A3E-B379-1675935EC1E4}" type="presParOf" srcId="{51AADDE2-D1E3-430A-8F33-98C05D27B9F8}" destId="{71A427B1-9FED-46B4-81EF-045E99009717}" srcOrd="2" destOrd="0" presId="urn:microsoft.com/office/officeart/2018/2/layout/IconVerticalSolidList"/>
    <dgm:cxn modelId="{C86AC454-5F3A-468C-AEE0-929C8A0FEF5B}" type="presParOf" srcId="{51AADDE2-D1E3-430A-8F33-98C05D27B9F8}" destId="{05E313C8-76DF-4F36-B16C-045C9541ABCD}" srcOrd="3" destOrd="0" presId="urn:microsoft.com/office/officeart/2018/2/layout/IconVerticalSolidList"/>
    <dgm:cxn modelId="{37CC52FB-F1D3-47AC-8EEF-D47CBF0769D1}" type="presParOf" srcId="{189447FE-0F1C-42A8-8077-A4E3AF1878A3}" destId="{9DE5BF1C-B36E-40B0-8E11-4C00314D62BB}" srcOrd="1" destOrd="0" presId="urn:microsoft.com/office/officeart/2018/2/layout/IconVerticalSolidList"/>
    <dgm:cxn modelId="{95299A41-7939-4058-9C6D-F863715730A8}" type="presParOf" srcId="{189447FE-0F1C-42A8-8077-A4E3AF1878A3}" destId="{CF2ED63C-92A3-407F-B683-0839F2BA9B78}" srcOrd="2" destOrd="0" presId="urn:microsoft.com/office/officeart/2018/2/layout/IconVerticalSolidList"/>
    <dgm:cxn modelId="{6E9E2169-1AB8-4714-B97E-5DD496075CA7}" type="presParOf" srcId="{CF2ED63C-92A3-407F-B683-0839F2BA9B78}" destId="{B3395BF6-CA18-4A64-AAC3-36306E57B91B}" srcOrd="0" destOrd="0" presId="urn:microsoft.com/office/officeart/2018/2/layout/IconVerticalSolidList"/>
    <dgm:cxn modelId="{DC894977-DF38-4043-8961-C4A50AA15047}" type="presParOf" srcId="{CF2ED63C-92A3-407F-B683-0839F2BA9B78}" destId="{61072A25-5C55-4F13-A348-DDF0FCFD3E84}" srcOrd="1" destOrd="0" presId="urn:microsoft.com/office/officeart/2018/2/layout/IconVerticalSolidList"/>
    <dgm:cxn modelId="{26847A15-68B4-4FDB-A8A4-D2D77CA11522}" type="presParOf" srcId="{CF2ED63C-92A3-407F-B683-0839F2BA9B78}" destId="{EE6FD001-31F3-4088-8986-F6498AEA8531}" srcOrd="2" destOrd="0" presId="urn:microsoft.com/office/officeart/2018/2/layout/IconVerticalSolidList"/>
    <dgm:cxn modelId="{F67A4A23-3557-463F-A9DE-1B40EBBBDF29}" type="presParOf" srcId="{CF2ED63C-92A3-407F-B683-0839F2BA9B78}" destId="{B9138575-E4BD-4F9E-9873-F02D8A9D412B}" srcOrd="3" destOrd="0" presId="urn:microsoft.com/office/officeart/2018/2/layout/IconVerticalSolidList"/>
    <dgm:cxn modelId="{F1C0DC1B-DCBC-4A9A-9B36-2251CF229347}" type="presParOf" srcId="{189447FE-0F1C-42A8-8077-A4E3AF1878A3}" destId="{A7C4173E-E0B1-4663-93AA-28D3A25EC501}" srcOrd="3" destOrd="0" presId="urn:microsoft.com/office/officeart/2018/2/layout/IconVerticalSolidList"/>
    <dgm:cxn modelId="{4EABB906-1B98-4F94-B119-121509B78B9B}" type="presParOf" srcId="{189447FE-0F1C-42A8-8077-A4E3AF1878A3}" destId="{DD41796C-BD3E-4AD5-8316-55AD8E4F3ABE}" srcOrd="4" destOrd="0" presId="urn:microsoft.com/office/officeart/2018/2/layout/IconVerticalSolidList"/>
    <dgm:cxn modelId="{D10DD402-DAE5-46BC-A7C1-1BC6D1D06FA9}" type="presParOf" srcId="{DD41796C-BD3E-4AD5-8316-55AD8E4F3ABE}" destId="{DF590C80-736D-498F-8E44-F58BE0EBB473}" srcOrd="0" destOrd="0" presId="urn:microsoft.com/office/officeart/2018/2/layout/IconVerticalSolidList"/>
    <dgm:cxn modelId="{8F4FE5A6-95E4-4318-8D9A-0A6AD09B5383}" type="presParOf" srcId="{DD41796C-BD3E-4AD5-8316-55AD8E4F3ABE}" destId="{E6AF5997-FCF3-43B4-BEAB-9C4FCA61ED24}" srcOrd="1" destOrd="0" presId="urn:microsoft.com/office/officeart/2018/2/layout/IconVerticalSolidList"/>
    <dgm:cxn modelId="{596D9CA1-D60E-40F6-A51C-39440CAFA876}" type="presParOf" srcId="{DD41796C-BD3E-4AD5-8316-55AD8E4F3ABE}" destId="{56F7D0BF-7F25-4BC8-98B2-1807ED32AB3C}" srcOrd="2" destOrd="0" presId="urn:microsoft.com/office/officeart/2018/2/layout/IconVerticalSolidList"/>
    <dgm:cxn modelId="{3B373037-A3D5-415C-8988-3C5802FF3B39}" type="presParOf" srcId="{DD41796C-BD3E-4AD5-8316-55AD8E4F3ABE}" destId="{18FD0909-9B7D-4F19-AC34-5D0598326FCE}" srcOrd="3" destOrd="0" presId="urn:microsoft.com/office/officeart/2018/2/layout/IconVerticalSolidList"/>
    <dgm:cxn modelId="{FB2207D6-7353-4BC1-AEE5-D790074A8DD1}" type="presParOf" srcId="{189447FE-0F1C-42A8-8077-A4E3AF1878A3}" destId="{53E2C4C8-BFB6-4CC0-9662-E976E61196BF}" srcOrd="5" destOrd="0" presId="urn:microsoft.com/office/officeart/2018/2/layout/IconVerticalSolidList"/>
    <dgm:cxn modelId="{E51AB5C0-4A5D-4512-99BC-60C567BBEDD5}" type="presParOf" srcId="{189447FE-0F1C-42A8-8077-A4E3AF1878A3}" destId="{BDDCBEFC-1EAF-44BD-B35D-0D5A24A0E895}" srcOrd="6" destOrd="0" presId="urn:microsoft.com/office/officeart/2018/2/layout/IconVerticalSolidList"/>
    <dgm:cxn modelId="{CDC486F7-33A9-4A88-A978-5369540D2E30}" type="presParOf" srcId="{BDDCBEFC-1EAF-44BD-B35D-0D5A24A0E895}" destId="{ECBE4166-7FCB-4F1C-BC08-310824B81FE4}" srcOrd="0" destOrd="0" presId="urn:microsoft.com/office/officeart/2018/2/layout/IconVerticalSolidList"/>
    <dgm:cxn modelId="{14CDE460-D7CD-413F-9BAE-805E5D95E967}" type="presParOf" srcId="{BDDCBEFC-1EAF-44BD-B35D-0D5A24A0E895}" destId="{6A3839D0-7897-4474-8AFC-0FC894A12195}" srcOrd="1" destOrd="0" presId="urn:microsoft.com/office/officeart/2018/2/layout/IconVerticalSolidList"/>
    <dgm:cxn modelId="{C1BB22CD-8BDB-44E6-BD0E-4D2139C1BE84}" type="presParOf" srcId="{BDDCBEFC-1EAF-44BD-B35D-0D5A24A0E895}" destId="{9EF359D4-91C3-404E-A28C-6179E8D8708A}" srcOrd="2" destOrd="0" presId="urn:microsoft.com/office/officeart/2018/2/layout/IconVerticalSolidList"/>
    <dgm:cxn modelId="{8C078F70-6513-478A-8BB7-8E8F9EF6B07A}" type="presParOf" srcId="{BDDCBEFC-1EAF-44BD-B35D-0D5A24A0E895}" destId="{91E2E804-5312-4917-8E1A-164F45DAF8CB}" srcOrd="3" destOrd="0" presId="urn:microsoft.com/office/officeart/2018/2/layout/IconVerticalSolidList"/>
    <dgm:cxn modelId="{B75AE435-AEC7-4C96-A02D-0B675A988575}" type="presParOf" srcId="{189447FE-0F1C-42A8-8077-A4E3AF1878A3}" destId="{EE53710F-5BCD-457E-BD4E-FCCDB673BD67}" srcOrd="7" destOrd="0" presId="urn:microsoft.com/office/officeart/2018/2/layout/IconVerticalSolidList"/>
    <dgm:cxn modelId="{E71ED2DA-EF21-457F-9D2A-66E120761594}" type="presParOf" srcId="{189447FE-0F1C-42A8-8077-A4E3AF1878A3}" destId="{30540D78-2C25-4728-9F95-434CE0DE3DD0}" srcOrd="8" destOrd="0" presId="urn:microsoft.com/office/officeart/2018/2/layout/IconVerticalSolidList"/>
    <dgm:cxn modelId="{CE8616E8-CCA4-4A84-BD72-A99F59C4D58F}" type="presParOf" srcId="{30540D78-2C25-4728-9F95-434CE0DE3DD0}" destId="{5FA3895D-F209-4A48-845D-EA8A770FD53F}" srcOrd="0" destOrd="0" presId="urn:microsoft.com/office/officeart/2018/2/layout/IconVerticalSolidList"/>
    <dgm:cxn modelId="{481781FB-F1CF-4551-A3A8-E15CF4257833}" type="presParOf" srcId="{30540D78-2C25-4728-9F95-434CE0DE3DD0}" destId="{793DE540-9C6A-4230-91D8-BC422A2372ED}" srcOrd="1" destOrd="0" presId="urn:microsoft.com/office/officeart/2018/2/layout/IconVerticalSolidList"/>
    <dgm:cxn modelId="{2F44B22F-5B43-4735-9ED8-C565BAE2D242}" type="presParOf" srcId="{30540D78-2C25-4728-9F95-434CE0DE3DD0}" destId="{F6B78FD8-E286-4B00-961A-93FB0CAE3030}" srcOrd="2" destOrd="0" presId="urn:microsoft.com/office/officeart/2018/2/layout/IconVerticalSolidList"/>
    <dgm:cxn modelId="{3F177138-A2D8-4B69-A90F-D7186BA8ECD9}" type="presParOf" srcId="{30540D78-2C25-4728-9F95-434CE0DE3DD0}" destId="{712810E1-B864-46B1-AAE7-8D4C90C0A80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36E99C6-D241-4165-9D4C-CDD487A994C1}"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B05E0B3A-CF36-4498-92AC-26C598E32F1C}">
      <dgm:prSet/>
      <dgm:spPr/>
      <dgm:t>
        <a:bodyPr/>
        <a:lstStyle/>
        <a:p>
          <a:r>
            <a:rPr lang="en-GB"/>
            <a:t>Underlying conditions create problems</a:t>
          </a:r>
          <a:endParaRPr lang="en-US"/>
        </a:p>
      </dgm:t>
    </dgm:pt>
    <dgm:pt modelId="{E320F43D-5C77-44ED-B83D-11675C29CF8B}" type="parTrans" cxnId="{C2C1769A-BD01-47CC-A2E4-D13BCA52669D}">
      <dgm:prSet/>
      <dgm:spPr/>
      <dgm:t>
        <a:bodyPr/>
        <a:lstStyle/>
        <a:p>
          <a:endParaRPr lang="en-US"/>
        </a:p>
      </dgm:t>
    </dgm:pt>
    <dgm:pt modelId="{32AB808B-AC20-4A37-9681-0BC6D88F878C}" type="sibTrans" cxnId="{C2C1769A-BD01-47CC-A2E4-D13BCA52669D}">
      <dgm:prSet/>
      <dgm:spPr/>
      <dgm:t>
        <a:bodyPr/>
        <a:lstStyle/>
        <a:p>
          <a:endParaRPr lang="en-US"/>
        </a:p>
      </dgm:t>
    </dgm:pt>
    <dgm:pt modelId="{053CB8CA-44D6-4E4F-A414-44578D14AA6F}">
      <dgm:prSet/>
      <dgm:spPr/>
      <dgm:t>
        <a:bodyPr/>
        <a:lstStyle/>
        <a:p>
          <a:r>
            <a:rPr lang="en-GB"/>
            <a:t>Problems in turn lead to incidents</a:t>
          </a:r>
          <a:endParaRPr lang="en-US"/>
        </a:p>
      </dgm:t>
    </dgm:pt>
    <dgm:pt modelId="{61DE422F-3A8C-4082-8155-8F1EE640C1C7}" type="parTrans" cxnId="{2FB85E96-B0C3-40D1-8ECE-CDE475652A58}">
      <dgm:prSet/>
      <dgm:spPr/>
      <dgm:t>
        <a:bodyPr/>
        <a:lstStyle/>
        <a:p>
          <a:endParaRPr lang="en-US"/>
        </a:p>
      </dgm:t>
    </dgm:pt>
    <dgm:pt modelId="{6DE4A833-AE62-406B-A18F-72685F82FB2F}" type="sibTrans" cxnId="{2FB85E96-B0C3-40D1-8ECE-CDE475652A58}">
      <dgm:prSet/>
      <dgm:spPr/>
      <dgm:t>
        <a:bodyPr/>
        <a:lstStyle/>
        <a:p>
          <a:endParaRPr lang="en-US"/>
        </a:p>
      </dgm:t>
    </dgm:pt>
    <dgm:pt modelId="{2BB27A02-D000-40A2-9182-E134BBAE66C6}">
      <dgm:prSet/>
      <dgm:spPr/>
      <dgm:t>
        <a:bodyPr/>
        <a:lstStyle/>
        <a:p>
          <a:r>
            <a:rPr lang="en-GB"/>
            <a:t>Many incidents lead to police calls</a:t>
          </a:r>
          <a:endParaRPr lang="en-US"/>
        </a:p>
      </dgm:t>
    </dgm:pt>
    <dgm:pt modelId="{2FD60BA0-36F6-4332-B944-A23C290A9A74}" type="parTrans" cxnId="{02D57BFA-2EC7-423D-A664-E5D9C1ECBAEB}">
      <dgm:prSet/>
      <dgm:spPr/>
      <dgm:t>
        <a:bodyPr/>
        <a:lstStyle/>
        <a:p>
          <a:endParaRPr lang="en-US"/>
        </a:p>
      </dgm:t>
    </dgm:pt>
    <dgm:pt modelId="{61F7F401-AB65-4A16-854A-375B7140B58A}" type="sibTrans" cxnId="{02D57BFA-2EC7-423D-A664-E5D9C1ECBAEB}">
      <dgm:prSet/>
      <dgm:spPr/>
      <dgm:t>
        <a:bodyPr/>
        <a:lstStyle/>
        <a:p>
          <a:endParaRPr lang="en-US"/>
        </a:p>
      </dgm:t>
    </dgm:pt>
    <dgm:pt modelId="{8C4E21D7-D10C-49DA-B5A4-6CB60F8AE8EB}">
      <dgm:prSet/>
      <dgm:spPr/>
      <dgm:t>
        <a:bodyPr/>
        <a:lstStyle/>
        <a:p>
          <a:r>
            <a:rPr lang="en-GB"/>
            <a:t>Incidents appear to be isolated </a:t>
          </a:r>
          <a:endParaRPr lang="en-US"/>
        </a:p>
      </dgm:t>
    </dgm:pt>
    <dgm:pt modelId="{80F15D1D-5576-48E3-A51E-A6A91DF90F58}" type="parTrans" cxnId="{38DF9CB7-8B75-448E-AA6F-8512044ED5ED}">
      <dgm:prSet/>
      <dgm:spPr/>
      <dgm:t>
        <a:bodyPr/>
        <a:lstStyle/>
        <a:p>
          <a:endParaRPr lang="en-US"/>
        </a:p>
      </dgm:t>
    </dgm:pt>
    <dgm:pt modelId="{EC34BD0F-FCA4-4C30-89F7-501212B6A3B2}" type="sibTrans" cxnId="{38DF9CB7-8B75-448E-AA6F-8512044ED5ED}">
      <dgm:prSet/>
      <dgm:spPr/>
      <dgm:t>
        <a:bodyPr/>
        <a:lstStyle/>
        <a:p>
          <a:endParaRPr lang="en-US"/>
        </a:p>
      </dgm:t>
    </dgm:pt>
    <dgm:pt modelId="{909C9B63-0CE5-4C3F-BF3D-64EF56C3D6A9}">
      <dgm:prSet/>
      <dgm:spPr/>
      <dgm:t>
        <a:bodyPr/>
        <a:lstStyle/>
        <a:p>
          <a:r>
            <a:rPr lang="en-GB"/>
            <a:t>They can arise from a single common source </a:t>
          </a:r>
          <a:endParaRPr lang="en-US"/>
        </a:p>
      </dgm:t>
    </dgm:pt>
    <dgm:pt modelId="{1BF29BFD-6CA9-4EE4-92E3-719856186053}" type="parTrans" cxnId="{819C7498-F8BC-47B4-A2E2-F7B2E7749C23}">
      <dgm:prSet/>
      <dgm:spPr/>
      <dgm:t>
        <a:bodyPr/>
        <a:lstStyle/>
        <a:p>
          <a:endParaRPr lang="en-US"/>
        </a:p>
      </dgm:t>
    </dgm:pt>
    <dgm:pt modelId="{ABB943B7-233C-4957-9367-0EABA903EE0C}" type="sibTrans" cxnId="{819C7498-F8BC-47B4-A2E2-F7B2E7749C23}">
      <dgm:prSet/>
      <dgm:spPr/>
      <dgm:t>
        <a:bodyPr/>
        <a:lstStyle/>
        <a:p>
          <a:endParaRPr lang="en-US"/>
        </a:p>
      </dgm:t>
    </dgm:pt>
    <dgm:pt modelId="{63B856A2-15F8-423C-8DAB-D01DD5DDA5F4}">
      <dgm:prSet/>
      <dgm:spPr/>
      <dgm:t>
        <a:bodyPr/>
        <a:lstStyle/>
        <a:p>
          <a:r>
            <a:rPr lang="en-GB"/>
            <a:t>Police usually only deal with the symptom of the cause</a:t>
          </a:r>
          <a:endParaRPr lang="en-US"/>
        </a:p>
      </dgm:t>
    </dgm:pt>
    <dgm:pt modelId="{9F2B2F99-2EFB-48E9-B7F9-EA56645835F8}" type="parTrans" cxnId="{FC74ACA2-1C66-4246-8282-BA5DDC1A9B8D}">
      <dgm:prSet/>
      <dgm:spPr/>
      <dgm:t>
        <a:bodyPr/>
        <a:lstStyle/>
        <a:p>
          <a:endParaRPr lang="en-US"/>
        </a:p>
      </dgm:t>
    </dgm:pt>
    <dgm:pt modelId="{56870528-14A1-438F-98A5-BFC5A51E08B7}" type="sibTrans" cxnId="{FC74ACA2-1C66-4246-8282-BA5DDC1A9B8D}">
      <dgm:prSet/>
      <dgm:spPr/>
      <dgm:t>
        <a:bodyPr/>
        <a:lstStyle/>
        <a:p>
          <a:endParaRPr lang="en-US"/>
        </a:p>
      </dgm:t>
    </dgm:pt>
    <dgm:pt modelId="{E765D06D-D935-481B-9600-2CF498999E51}" type="pres">
      <dgm:prSet presAssocID="{936E99C6-D241-4165-9D4C-CDD487A994C1}" presName="vert0" presStyleCnt="0">
        <dgm:presLayoutVars>
          <dgm:dir/>
          <dgm:animOne val="branch"/>
          <dgm:animLvl val="lvl"/>
        </dgm:presLayoutVars>
      </dgm:prSet>
      <dgm:spPr/>
    </dgm:pt>
    <dgm:pt modelId="{9D3FC3D7-3595-4116-8607-D4D90B145899}" type="pres">
      <dgm:prSet presAssocID="{B05E0B3A-CF36-4498-92AC-26C598E32F1C}" presName="thickLine" presStyleLbl="alignNode1" presStyleIdx="0" presStyleCnt="6"/>
      <dgm:spPr/>
    </dgm:pt>
    <dgm:pt modelId="{3F802BCA-45D0-409A-9DFE-DCF41F384002}" type="pres">
      <dgm:prSet presAssocID="{B05E0B3A-CF36-4498-92AC-26C598E32F1C}" presName="horz1" presStyleCnt="0"/>
      <dgm:spPr/>
    </dgm:pt>
    <dgm:pt modelId="{69F78B81-16ED-477F-AD6D-850D0B20ACA1}" type="pres">
      <dgm:prSet presAssocID="{B05E0B3A-CF36-4498-92AC-26C598E32F1C}" presName="tx1" presStyleLbl="revTx" presStyleIdx="0" presStyleCnt="6"/>
      <dgm:spPr/>
    </dgm:pt>
    <dgm:pt modelId="{EEB751D1-D894-412F-8458-6D058219629C}" type="pres">
      <dgm:prSet presAssocID="{B05E0B3A-CF36-4498-92AC-26C598E32F1C}" presName="vert1" presStyleCnt="0"/>
      <dgm:spPr/>
    </dgm:pt>
    <dgm:pt modelId="{66123B2F-7048-4548-AE96-1B6C9979FA57}" type="pres">
      <dgm:prSet presAssocID="{053CB8CA-44D6-4E4F-A414-44578D14AA6F}" presName="thickLine" presStyleLbl="alignNode1" presStyleIdx="1" presStyleCnt="6"/>
      <dgm:spPr/>
    </dgm:pt>
    <dgm:pt modelId="{F25A53C8-A72F-4947-A6C6-4EE5BF4E2A54}" type="pres">
      <dgm:prSet presAssocID="{053CB8CA-44D6-4E4F-A414-44578D14AA6F}" presName="horz1" presStyleCnt="0"/>
      <dgm:spPr/>
    </dgm:pt>
    <dgm:pt modelId="{6BEB74B0-0B7A-42DA-9EB3-F0ACA70AE0C0}" type="pres">
      <dgm:prSet presAssocID="{053CB8CA-44D6-4E4F-A414-44578D14AA6F}" presName="tx1" presStyleLbl="revTx" presStyleIdx="1" presStyleCnt="6"/>
      <dgm:spPr/>
    </dgm:pt>
    <dgm:pt modelId="{2519F606-3171-4F2B-8E39-13751772B474}" type="pres">
      <dgm:prSet presAssocID="{053CB8CA-44D6-4E4F-A414-44578D14AA6F}" presName="vert1" presStyleCnt="0"/>
      <dgm:spPr/>
    </dgm:pt>
    <dgm:pt modelId="{D1B8D543-FD19-409C-8048-63A8ABDAA147}" type="pres">
      <dgm:prSet presAssocID="{2BB27A02-D000-40A2-9182-E134BBAE66C6}" presName="thickLine" presStyleLbl="alignNode1" presStyleIdx="2" presStyleCnt="6"/>
      <dgm:spPr/>
    </dgm:pt>
    <dgm:pt modelId="{615042D5-68F3-4632-858B-63C8AD55E758}" type="pres">
      <dgm:prSet presAssocID="{2BB27A02-D000-40A2-9182-E134BBAE66C6}" presName="horz1" presStyleCnt="0"/>
      <dgm:spPr/>
    </dgm:pt>
    <dgm:pt modelId="{A26B09CF-D3AF-4D3E-A771-A21BB33FCD30}" type="pres">
      <dgm:prSet presAssocID="{2BB27A02-D000-40A2-9182-E134BBAE66C6}" presName="tx1" presStyleLbl="revTx" presStyleIdx="2" presStyleCnt="6"/>
      <dgm:spPr/>
    </dgm:pt>
    <dgm:pt modelId="{DB754D0C-DAF5-4DB4-91BA-6C7608631D3B}" type="pres">
      <dgm:prSet presAssocID="{2BB27A02-D000-40A2-9182-E134BBAE66C6}" presName="vert1" presStyleCnt="0"/>
      <dgm:spPr/>
    </dgm:pt>
    <dgm:pt modelId="{9DBE6D0F-DBC4-4769-A2F7-94A3DB5F59E1}" type="pres">
      <dgm:prSet presAssocID="{8C4E21D7-D10C-49DA-B5A4-6CB60F8AE8EB}" presName="thickLine" presStyleLbl="alignNode1" presStyleIdx="3" presStyleCnt="6"/>
      <dgm:spPr/>
    </dgm:pt>
    <dgm:pt modelId="{DD46D9BB-4475-4CFA-8613-8E4DAEFC15EA}" type="pres">
      <dgm:prSet presAssocID="{8C4E21D7-D10C-49DA-B5A4-6CB60F8AE8EB}" presName="horz1" presStyleCnt="0"/>
      <dgm:spPr/>
    </dgm:pt>
    <dgm:pt modelId="{C1272359-E99F-4A7B-8480-52AA7F9D5416}" type="pres">
      <dgm:prSet presAssocID="{8C4E21D7-D10C-49DA-B5A4-6CB60F8AE8EB}" presName="tx1" presStyleLbl="revTx" presStyleIdx="3" presStyleCnt="6"/>
      <dgm:spPr/>
    </dgm:pt>
    <dgm:pt modelId="{DFBFB8F7-3DAE-4EDA-9ED6-4A0E651C65FD}" type="pres">
      <dgm:prSet presAssocID="{8C4E21D7-D10C-49DA-B5A4-6CB60F8AE8EB}" presName="vert1" presStyleCnt="0"/>
      <dgm:spPr/>
    </dgm:pt>
    <dgm:pt modelId="{68979B62-3304-42D4-80BC-1F6679E0E865}" type="pres">
      <dgm:prSet presAssocID="{909C9B63-0CE5-4C3F-BF3D-64EF56C3D6A9}" presName="thickLine" presStyleLbl="alignNode1" presStyleIdx="4" presStyleCnt="6"/>
      <dgm:spPr/>
    </dgm:pt>
    <dgm:pt modelId="{61C22EC6-8D32-4D74-9748-E722846C1471}" type="pres">
      <dgm:prSet presAssocID="{909C9B63-0CE5-4C3F-BF3D-64EF56C3D6A9}" presName="horz1" presStyleCnt="0"/>
      <dgm:spPr/>
    </dgm:pt>
    <dgm:pt modelId="{6BAAD667-8A28-4D65-81A8-1533DCD98926}" type="pres">
      <dgm:prSet presAssocID="{909C9B63-0CE5-4C3F-BF3D-64EF56C3D6A9}" presName="tx1" presStyleLbl="revTx" presStyleIdx="4" presStyleCnt="6"/>
      <dgm:spPr/>
    </dgm:pt>
    <dgm:pt modelId="{F5869104-DDBC-4B6E-BE31-4FB6A4D4F661}" type="pres">
      <dgm:prSet presAssocID="{909C9B63-0CE5-4C3F-BF3D-64EF56C3D6A9}" presName="vert1" presStyleCnt="0"/>
      <dgm:spPr/>
    </dgm:pt>
    <dgm:pt modelId="{F6CD53E0-9D7A-4ABF-9134-B8D7343A110E}" type="pres">
      <dgm:prSet presAssocID="{63B856A2-15F8-423C-8DAB-D01DD5DDA5F4}" presName="thickLine" presStyleLbl="alignNode1" presStyleIdx="5" presStyleCnt="6"/>
      <dgm:spPr/>
    </dgm:pt>
    <dgm:pt modelId="{D19BBF81-88AB-4595-83E9-F3B6A5387E5F}" type="pres">
      <dgm:prSet presAssocID="{63B856A2-15F8-423C-8DAB-D01DD5DDA5F4}" presName="horz1" presStyleCnt="0"/>
      <dgm:spPr/>
    </dgm:pt>
    <dgm:pt modelId="{D60CA995-DCEC-440C-9528-2265F039E56B}" type="pres">
      <dgm:prSet presAssocID="{63B856A2-15F8-423C-8DAB-D01DD5DDA5F4}" presName="tx1" presStyleLbl="revTx" presStyleIdx="5" presStyleCnt="6"/>
      <dgm:spPr/>
    </dgm:pt>
    <dgm:pt modelId="{7A9CBED8-4B2F-419C-9D25-73662AE04AB5}" type="pres">
      <dgm:prSet presAssocID="{63B856A2-15F8-423C-8DAB-D01DD5DDA5F4}" presName="vert1" presStyleCnt="0"/>
      <dgm:spPr/>
    </dgm:pt>
  </dgm:ptLst>
  <dgm:cxnLst>
    <dgm:cxn modelId="{5BA4AC5C-4C57-4BF4-A556-FEC7A6639207}" type="presOf" srcId="{8C4E21D7-D10C-49DA-B5A4-6CB60F8AE8EB}" destId="{C1272359-E99F-4A7B-8480-52AA7F9D5416}" srcOrd="0" destOrd="0" presId="urn:microsoft.com/office/officeart/2008/layout/LinedList"/>
    <dgm:cxn modelId="{B2DC045F-11AC-472F-A6AC-A7F7B87D6419}" type="presOf" srcId="{B05E0B3A-CF36-4498-92AC-26C598E32F1C}" destId="{69F78B81-16ED-477F-AD6D-850D0B20ACA1}" srcOrd="0" destOrd="0" presId="urn:microsoft.com/office/officeart/2008/layout/LinedList"/>
    <dgm:cxn modelId="{AF55FA65-A440-443F-A11D-DE3C253FE10B}" type="presOf" srcId="{053CB8CA-44D6-4E4F-A414-44578D14AA6F}" destId="{6BEB74B0-0B7A-42DA-9EB3-F0ACA70AE0C0}" srcOrd="0" destOrd="0" presId="urn:microsoft.com/office/officeart/2008/layout/LinedList"/>
    <dgm:cxn modelId="{0BE2BC78-D895-4841-9E03-7FC5164038D8}" type="presOf" srcId="{2BB27A02-D000-40A2-9182-E134BBAE66C6}" destId="{A26B09CF-D3AF-4D3E-A771-A21BB33FCD30}" srcOrd="0" destOrd="0" presId="urn:microsoft.com/office/officeart/2008/layout/LinedList"/>
    <dgm:cxn modelId="{2FB85E96-B0C3-40D1-8ECE-CDE475652A58}" srcId="{936E99C6-D241-4165-9D4C-CDD487A994C1}" destId="{053CB8CA-44D6-4E4F-A414-44578D14AA6F}" srcOrd="1" destOrd="0" parTransId="{61DE422F-3A8C-4082-8155-8F1EE640C1C7}" sibTransId="{6DE4A833-AE62-406B-A18F-72685F82FB2F}"/>
    <dgm:cxn modelId="{819C7498-F8BC-47B4-A2E2-F7B2E7749C23}" srcId="{936E99C6-D241-4165-9D4C-CDD487A994C1}" destId="{909C9B63-0CE5-4C3F-BF3D-64EF56C3D6A9}" srcOrd="4" destOrd="0" parTransId="{1BF29BFD-6CA9-4EE4-92E3-719856186053}" sibTransId="{ABB943B7-233C-4957-9367-0EABA903EE0C}"/>
    <dgm:cxn modelId="{C2C1769A-BD01-47CC-A2E4-D13BCA52669D}" srcId="{936E99C6-D241-4165-9D4C-CDD487A994C1}" destId="{B05E0B3A-CF36-4498-92AC-26C598E32F1C}" srcOrd="0" destOrd="0" parTransId="{E320F43D-5C77-44ED-B83D-11675C29CF8B}" sibTransId="{32AB808B-AC20-4A37-9681-0BC6D88F878C}"/>
    <dgm:cxn modelId="{FC74ACA2-1C66-4246-8282-BA5DDC1A9B8D}" srcId="{936E99C6-D241-4165-9D4C-CDD487A994C1}" destId="{63B856A2-15F8-423C-8DAB-D01DD5DDA5F4}" srcOrd="5" destOrd="0" parTransId="{9F2B2F99-2EFB-48E9-B7F9-EA56645835F8}" sibTransId="{56870528-14A1-438F-98A5-BFC5A51E08B7}"/>
    <dgm:cxn modelId="{0D998CAB-AAB8-43F8-AB4E-8415873A2DE4}" type="presOf" srcId="{936E99C6-D241-4165-9D4C-CDD487A994C1}" destId="{E765D06D-D935-481B-9600-2CF498999E51}" srcOrd="0" destOrd="0" presId="urn:microsoft.com/office/officeart/2008/layout/LinedList"/>
    <dgm:cxn modelId="{38DF9CB7-8B75-448E-AA6F-8512044ED5ED}" srcId="{936E99C6-D241-4165-9D4C-CDD487A994C1}" destId="{8C4E21D7-D10C-49DA-B5A4-6CB60F8AE8EB}" srcOrd="3" destOrd="0" parTransId="{80F15D1D-5576-48E3-A51E-A6A91DF90F58}" sibTransId="{EC34BD0F-FCA4-4C30-89F7-501212B6A3B2}"/>
    <dgm:cxn modelId="{C695C7CA-E0CE-4296-884D-D12774CEFB5C}" type="presOf" srcId="{909C9B63-0CE5-4C3F-BF3D-64EF56C3D6A9}" destId="{6BAAD667-8A28-4D65-81A8-1533DCD98926}" srcOrd="0" destOrd="0" presId="urn:microsoft.com/office/officeart/2008/layout/LinedList"/>
    <dgm:cxn modelId="{D05EA5ED-A40B-4D22-83AE-C44A4119BB98}" type="presOf" srcId="{63B856A2-15F8-423C-8DAB-D01DD5DDA5F4}" destId="{D60CA995-DCEC-440C-9528-2265F039E56B}" srcOrd="0" destOrd="0" presId="urn:microsoft.com/office/officeart/2008/layout/LinedList"/>
    <dgm:cxn modelId="{02D57BFA-2EC7-423D-A664-E5D9C1ECBAEB}" srcId="{936E99C6-D241-4165-9D4C-CDD487A994C1}" destId="{2BB27A02-D000-40A2-9182-E134BBAE66C6}" srcOrd="2" destOrd="0" parTransId="{2FD60BA0-36F6-4332-B944-A23C290A9A74}" sibTransId="{61F7F401-AB65-4A16-854A-375B7140B58A}"/>
    <dgm:cxn modelId="{591121D5-BBBC-42EC-A19E-BE8066043342}" type="presParOf" srcId="{E765D06D-D935-481B-9600-2CF498999E51}" destId="{9D3FC3D7-3595-4116-8607-D4D90B145899}" srcOrd="0" destOrd="0" presId="urn:microsoft.com/office/officeart/2008/layout/LinedList"/>
    <dgm:cxn modelId="{A962C44C-DB4E-4C81-A333-7BD072E53424}" type="presParOf" srcId="{E765D06D-D935-481B-9600-2CF498999E51}" destId="{3F802BCA-45D0-409A-9DFE-DCF41F384002}" srcOrd="1" destOrd="0" presId="urn:microsoft.com/office/officeart/2008/layout/LinedList"/>
    <dgm:cxn modelId="{1372F1D7-2A3A-43A4-BBB1-69A91BBC5563}" type="presParOf" srcId="{3F802BCA-45D0-409A-9DFE-DCF41F384002}" destId="{69F78B81-16ED-477F-AD6D-850D0B20ACA1}" srcOrd="0" destOrd="0" presId="urn:microsoft.com/office/officeart/2008/layout/LinedList"/>
    <dgm:cxn modelId="{8015BC40-0BAC-4C89-80CD-E22CBF7C7569}" type="presParOf" srcId="{3F802BCA-45D0-409A-9DFE-DCF41F384002}" destId="{EEB751D1-D894-412F-8458-6D058219629C}" srcOrd="1" destOrd="0" presId="urn:microsoft.com/office/officeart/2008/layout/LinedList"/>
    <dgm:cxn modelId="{35620CFA-F1E7-4434-B6AE-D03B98436A22}" type="presParOf" srcId="{E765D06D-D935-481B-9600-2CF498999E51}" destId="{66123B2F-7048-4548-AE96-1B6C9979FA57}" srcOrd="2" destOrd="0" presId="urn:microsoft.com/office/officeart/2008/layout/LinedList"/>
    <dgm:cxn modelId="{CF1071ED-1F45-42FB-9B60-3E76FF843C73}" type="presParOf" srcId="{E765D06D-D935-481B-9600-2CF498999E51}" destId="{F25A53C8-A72F-4947-A6C6-4EE5BF4E2A54}" srcOrd="3" destOrd="0" presId="urn:microsoft.com/office/officeart/2008/layout/LinedList"/>
    <dgm:cxn modelId="{8286E50D-31EA-47BC-A5C0-9803A7BA2D38}" type="presParOf" srcId="{F25A53C8-A72F-4947-A6C6-4EE5BF4E2A54}" destId="{6BEB74B0-0B7A-42DA-9EB3-F0ACA70AE0C0}" srcOrd="0" destOrd="0" presId="urn:microsoft.com/office/officeart/2008/layout/LinedList"/>
    <dgm:cxn modelId="{D19A4B8F-009D-4A1E-A5E6-4459FD42867E}" type="presParOf" srcId="{F25A53C8-A72F-4947-A6C6-4EE5BF4E2A54}" destId="{2519F606-3171-4F2B-8E39-13751772B474}" srcOrd="1" destOrd="0" presId="urn:microsoft.com/office/officeart/2008/layout/LinedList"/>
    <dgm:cxn modelId="{5CD17220-82CA-4DA1-A754-646397EAEA2A}" type="presParOf" srcId="{E765D06D-D935-481B-9600-2CF498999E51}" destId="{D1B8D543-FD19-409C-8048-63A8ABDAA147}" srcOrd="4" destOrd="0" presId="urn:microsoft.com/office/officeart/2008/layout/LinedList"/>
    <dgm:cxn modelId="{D3729C85-6F8C-4BD9-86F5-4B1024FBD28B}" type="presParOf" srcId="{E765D06D-D935-481B-9600-2CF498999E51}" destId="{615042D5-68F3-4632-858B-63C8AD55E758}" srcOrd="5" destOrd="0" presId="urn:microsoft.com/office/officeart/2008/layout/LinedList"/>
    <dgm:cxn modelId="{10E692B7-0689-4170-B3FB-A0200197BA48}" type="presParOf" srcId="{615042D5-68F3-4632-858B-63C8AD55E758}" destId="{A26B09CF-D3AF-4D3E-A771-A21BB33FCD30}" srcOrd="0" destOrd="0" presId="urn:microsoft.com/office/officeart/2008/layout/LinedList"/>
    <dgm:cxn modelId="{AC248CF4-0A35-4E1F-B226-F233EB0E2FC2}" type="presParOf" srcId="{615042D5-68F3-4632-858B-63C8AD55E758}" destId="{DB754D0C-DAF5-4DB4-91BA-6C7608631D3B}" srcOrd="1" destOrd="0" presId="urn:microsoft.com/office/officeart/2008/layout/LinedList"/>
    <dgm:cxn modelId="{D7C9383B-7BB7-4812-AAFD-67CCF5BF1CE9}" type="presParOf" srcId="{E765D06D-D935-481B-9600-2CF498999E51}" destId="{9DBE6D0F-DBC4-4769-A2F7-94A3DB5F59E1}" srcOrd="6" destOrd="0" presId="urn:microsoft.com/office/officeart/2008/layout/LinedList"/>
    <dgm:cxn modelId="{9A929EBB-F54A-4B5A-A96F-0FCF2FED42B5}" type="presParOf" srcId="{E765D06D-D935-481B-9600-2CF498999E51}" destId="{DD46D9BB-4475-4CFA-8613-8E4DAEFC15EA}" srcOrd="7" destOrd="0" presId="urn:microsoft.com/office/officeart/2008/layout/LinedList"/>
    <dgm:cxn modelId="{DA249960-BE83-4846-9C2D-D9A18A535DDC}" type="presParOf" srcId="{DD46D9BB-4475-4CFA-8613-8E4DAEFC15EA}" destId="{C1272359-E99F-4A7B-8480-52AA7F9D5416}" srcOrd="0" destOrd="0" presId="urn:microsoft.com/office/officeart/2008/layout/LinedList"/>
    <dgm:cxn modelId="{856B325B-56CF-45B5-B449-D86A424EB9DA}" type="presParOf" srcId="{DD46D9BB-4475-4CFA-8613-8E4DAEFC15EA}" destId="{DFBFB8F7-3DAE-4EDA-9ED6-4A0E651C65FD}" srcOrd="1" destOrd="0" presId="urn:microsoft.com/office/officeart/2008/layout/LinedList"/>
    <dgm:cxn modelId="{442E0943-C0DD-4326-9A40-5E3278BBC0AC}" type="presParOf" srcId="{E765D06D-D935-481B-9600-2CF498999E51}" destId="{68979B62-3304-42D4-80BC-1F6679E0E865}" srcOrd="8" destOrd="0" presId="urn:microsoft.com/office/officeart/2008/layout/LinedList"/>
    <dgm:cxn modelId="{E4F80F57-8D8D-4DDE-87A8-3C483F965BCE}" type="presParOf" srcId="{E765D06D-D935-481B-9600-2CF498999E51}" destId="{61C22EC6-8D32-4D74-9748-E722846C1471}" srcOrd="9" destOrd="0" presId="urn:microsoft.com/office/officeart/2008/layout/LinedList"/>
    <dgm:cxn modelId="{65CF7DAB-CBCA-4F29-AEE0-1BC5F28DEAE4}" type="presParOf" srcId="{61C22EC6-8D32-4D74-9748-E722846C1471}" destId="{6BAAD667-8A28-4D65-81A8-1533DCD98926}" srcOrd="0" destOrd="0" presId="urn:microsoft.com/office/officeart/2008/layout/LinedList"/>
    <dgm:cxn modelId="{295227D6-420E-46E0-89E2-BFECC7744867}" type="presParOf" srcId="{61C22EC6-8D32-4D74-9748-E722846C1471}" destId="{F5869104-DDBC-4B6E-BE31-4FB6A4D4F661}" srcOrd="1" destOrd="0" presId="urn:microsoft.com/office/officeart/2008/layout/LinedList"/>
    <dgm:cxn modelId="{9B926982-9220-4034-9387-CE43767E6B7B}" type="presParOf" srcId="{E765D06D-D935-481B-9600-2CF498999E51}" destId="{F6CD53E0-9D7A-4ABF-9134-B8D7343A110E}" srcOrd="10" destOrd="0" presId="urn:microsoft.com/office/officeart/2008/layout/LinedList"/>
    <dgm:cxn modelId="{F5154B52-EA3C-4EBF-95E3-325E5A27EAEA}" type="presParOf" srcId="{E765D06D-D935-481B-9600-2CF498999E51}" destId="{D19BBF81-88AB-4595-83E9-F3B6A5387E5F}" srcOrd="11" destOrd="0" presId="urn:microsoft.com/office/officeart/2008/layout/LinedList"/>
    <dgm:cxn modelId="{60E38E8C-0667-4247-A949-2DAB26256BFA}" type="presParOf" srcId="{D19BBF81-88AB-4595-83E9-F3B6A5387E5F}" destId="{D60CA995-DCEC-440C-9528-2265F039E56B}" srcOrd="0" destOrd="0" presId="urn:microsoft.com/office/officeart/2008/layout/LinedList"/>
    <dgm:cxn modelId="{79C1C76D-B3B3-4418-9F9B-9AF6FD93CEED}" type="presParOf" srcId="{D19BBF81-88AB-4595-83E9-F3B6A5387E5F}" destId="{7A9CBED8-4B2F-419C-9D25-73662AE04AB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6FEEF92-3BB8-44AD-9AEA-BE8F20311BA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D3E77BC-9B93-4B69-B103-F3375B60AAE9}">
      <dgm:prSet/>
      <dgm:spPr/>
      <dgm:t>
        <a:bodyPr/>
        <a:lstStyle/>
        <a:p>
          <a:r>
            <a:rPr lang="en-GB" b="1"/>
            <a:t>Partnerships and Collaboration</a:t>
          </a:r>
          <a:r>
            <a:rPr lang="en-GB"/>
            <a:t>: POP emphasises collaboration between law enforcement, other government agencies, community organisations, and members of the community. These partnerships help gather diverse perspectives and resources to address complex issues.</a:t>
          </a:r>
          <a:endParaRPr lang="en-US"/>
        </a:p>
      </dgm:t>
    </dgm:pt>
    <dgm:pt modelId="{E49C45F7-50AE-4B07-B171-07171060400B}" type="parTrans" cxnId="{424622AB-C18A-4A54-94B6-B2FCA24C6421}">
      <dgm:prSet/>
      <dgm:spPr/>
      <dgm:t>
        <a:bodyPr/>
        <a:lstStyle/>
        <a:p>
          <a:endParaRPr lang="en-US"/>
        </a:p>
      </dgm:t>
    </dgm:pt>
    <dgm:pt modelId="{27D7FC0A-BAD8-4C15-933D-7AB8C9AF57F0}" type="sibTrans" cxnId="{424622AB-C18A-4A54-94B6-B2FCA24C6421}">
      <dgm:prSet/>
      <dgm:spPr/>
      <dgm:t>
        <a:bodyPr/>
        <a:lstStyle/>
        <a:p>
          <a:endParaRPr lang="en-US"/>
        </a:p>
      </dgm:t>
    </dgm:pt>
    <dgm:pt modelId="{BBFE9B7B-60F3-4D89-AC58-CD2464790E8D}">
      <dgm:prSet/>
      <dgm:spPr/>
      <dgm:t>
        <a:bodyPr/>
        <a:lstStyle/>
        <a:p>
          <a:r>
            <a:rPr lang="en-GB" b="1"/>
            <a:t>Prevention</a:t>
          </a:r>
          <a:r>
            <a:rPr lang="en-GB"/>
            <a:t>: By addressing the root causes of problems, POP aims to prevent crime and disorder from occurring in the first place. This proactive approach is seen as more effective in the long term than merely reacting to incidents after they occur.</a:t>
          </a:r>
          <a:endParaRPr lang="en-US"/>
        </a:p>
      </dgm:t>
    </dgm:pt>
    <dgm:pt modelId="{37968321-09AD-4556-A634-ABC6CEDF30AA}" type="parTrans" cxnId="{1A9C733C-ABD3-4238-AB2A-6E18FC43145B}">
      <dgm:prSet/>
      <dgm:spPr/>
      <dgm:t>
        <a:bodyPr/>
        <a:lstStyle/>
        <a:p>
          <a:endParaRPr lang="en-US"/>
        </a:p>
      </dgm:t>
    </dgm:pt>
    <dgm:pt modelId="{680DD04E-EDFC-443D-8925-252840CE944E}" type="sibTrans" cxnId="{1A9C733C-ABD3-4238-AB2A-6E18FC43145B}">
      <dgm:prSet/>
      <dgm:spPr/>
      <dgm:t>
        <a:bodyPr/>
        <a:lstStyle/>
        <a:p>
          <a:endParaRPr lang="en-US"/>
        </a:p>
      </dgm:t>
    </dgm:pt>
    <dgm:pt modelId="{98E436AD-8C2F-412D-B3E7-C676A22B1A3F}">
      <dgm:prSet/>
      <dgm:spPr/>
      <dgm:t>
        <a:bodyPr/>
        <a:lstStyle/>
        <a:p>
          <a:r>
            <a:rPr lang="en-GB" b="1"/>
            <a:t>Community Engagement</a:t>
          </a:r>
          <a:r>
            <a:rPr lang="en-GB"/>
            <a:t>: POP recognises the importance of involving community members in the problem-solving process. Their input helps identify problems, develop solutions, and build trust between police and the community.</a:t>
          </a:r>
          <a:endParaRPr lang="en-US"/>
        </a:p>
      </dgm:t>
    </dgm:pt>
    <dgm:pt modelId="{A0192214-2BF5-49B0-9E4D-84736E302E19}" type="parTrans" cxnId="{26FEFBFE-601D-4C91-A66C-30336FBB9BA5}">
      <dgm:prSet/>
      <dgm:spPr/>
      <dgm:t>
        <a:bodyPr/>
        <a:lstStyle/>
        <a:p>
          <a:endParaRPr lang="en-US"/>
        </a:p>
      </dgm:t>
    </dgm:pt>
    <dgm:pt modelId="{56E350A7-5ED4-41A3-937D-D25F51ED49DC}" type="sibTrans" cxnId="{26FEFBFE-601D-4C91-A66C-30336FBB9BA5}">
      <dgm:prSet/>
      <dgm:spPr/>
      <dgm:t>
        <a:bodyPr/>
        <a:lstStyle/>
        <a:p>
          <a:endParaRPr lang="en-US"/>
        </a:p>
      </dgm:t>
    </dgm:pt>
    <dgm:pt modelId="{03DD60DE-F335-4BC7-8930-5CB5A3A07DC6}">
      <dgm:prSet/>
      <dgm:spPr/>
      <dgm:t>
        <a:bodyPr/>
        <a:lstStyle/>
        <a:p>
          <a:r>
            <a:rPr lang="en-GB" b="1"/>
            <a:t>Evidence-Based Practices</a:t>
          </a:r>
          <a:r>
            <a:rPr lang="en-GB"/>
            <a:t>: POP encourages the use of data and research to inform decision-making. Strategies and interventions are developed based on empirical evidence of what works to address specific problems.</a:t>
          </a:r>
          <a:endParaRPr lang="en-US"/>
        </a:p>
      </dgm:t>
    </dgm:pt>
    <dgm:pt modelId="{FCC97A1E-F479-4633-9206-647B7006496A}" type="parTrans" cxnId="{F5CB5604-66EB-494A-BE56-5421E72A5600}">
      <dgm:prSet/>
      <dgm:spPr/>
      <dgm:t>
        <a:bodyPr/>
        <a:lstStyle/>
        <a:p>
          <a:endParaRPr lang="en-US"/>
        </a:p>
      </dgm:t>
    </dgm:pt>
    <dgm:pt modelId="{3D61DEAA-7395-4968-BB05-F3C438CF2F4F}" type="sibTrans" cxnId="{F5CB5604-66EB-494A-BE56-5421E72A5600}">
      <dgm:prSet/>
      <dgm:spPr/>
      <dgm:t>
        <a:bodyPr/>
        <a:lstStyle/>
        <a:p>
          <a:endParaRPr lang="en-US"/>
        </a:p>
      </dgm:t>
    </dgm:pt>
    <dgm:pt modelId="{D1009203-1246-480C-A8D8-D7DF9DBDE9EA}">
      <dgm:prSet/>
      <dgm:spPr/>
      <dgm:t>
        <a:bodyPr/>
        <a:lstStyle/>
        <a:p>
          <a:r>
            <a:rPr lang="en-GB" b="1"/>
            <a:t>Flexibility and Adaptability</a:t>
          </a:r>
          <a:r>
            <a:rPr lang="en-GB"/>
            <a:t>: Problem-oriented policing acknowledges that each problem and community is unique. As a result, strategies need to be flexible and adaptable to the specific context.</a:t>
          </a:r>
          <a:endParaRPr lang="en-US"/>
        </a:p>
      </dgm:t>
    </dgm:pt>
    <dgm:pt modelId="{2B29EA56-3EEF-44AD-9DC1-21C68BCCF174}" type="parTrans" cxnId="{7EC87E0B-C3F9-4269-A122-F54B310A10D9}">
      <dgm:prSet/>
      <dgm:spPr/>
      <dgm:t>
        <a:bodyPr/>
        <a:lstStyle/>
        <a:p>
          <a:endParaRPr lang="en-US"/>
        </a:p>
      </dgm:t>
    </dgm:pt>
    <dgm:pt modelId="{48CCDE14-3D60-438A-A5F7-49D4E2CACE90}" type="sibTrans" cxnId="{7EC87E0B-C3F9-4269-A122-F54B310A10D9}">
      <dgm:prSet/>
      <dgm:spPr/>
      <dgm:t>
        <a:bodyPr/>
        <a:lstStyle/>
        <a:p>
          <a:endParaRPr lang="en-US"/>
        </a:p>
      </dgm:t>
    </dgm:pt>
    <dgm:pt modelId="{9917E446-9B6A-4C77-8925-3622ECFDA709}">
      <dgm:prSet/>
      <dgm:spPr/>
      <dgm:t>
        <a:bodyPr/>
        <a:lstStyle/>
        <a:p>
          <a:r>
            <a:rPr lang="en-GB" b="1"/>
            <a:t>Problem Solving</a:t>
          </a:r>
          <a:r>
            <a:rPr lang="en-GB"/>
            <a:t>: POP focuses on solving specific problems rather than simply responding to incidents. It encourages police officers to think critically and creatively to develop tailored solutions for each problem.</a:t>
          </a:r>
          <a:endParaRPr lang="en-US"/>
        </a:p>
      </dgm:t>
    </dgm:pt>
    <dgm:pt modelId="{9A45C433-CC80-425B-A2FC-30E171FD8360}" type="parTrans" cxnId="{3B8925B9-3795-4163-9683-25082FF3107B}">
      <dgm:prSet/>
      <dgm:spPr/>
      <dgm:t>
        <a:bodyPr/>
        <a:lstStyle/>
        <a:p>
          <a:endParaRPr lang="en-US"/>
        </a:p>
      </dgm:t>
    </dgm:pt>
    <dgm:pt modelId="{C2391C51-09AD-4DF7-9E48-5397FA620748}" type="sibTrans" cxnId="{3B8925B9-3795-4163-9683-25082FF3107B}">
      <dgm:prSet/>
      <dgm:spPr/>
      <dgm:t>
        <a:bodyPr/>
        <a:lstStyle/>
        <a:p>
          <a:endParaRPr lang="en-US"/>
        </a:p>
      </dgm:t>
    </dgm:pt>
    <dgm:pt modelId="{FBA79D14-FCC3-4C7E-9CE9-775390F3B69B}" type="pres">
      <dgm:prSet presAssocID="{B6FEEF92-3BB8-44AD-9AEA-BE8F20311BAF}" presName="vert0" presStyleCnt="0">
        <dgm:presLayoutVars>
          <dgm:dir/>
          <dgm:animOne val="branch"/>
          <dgm:animLvl val="lvl"/>
        </dgm:presLayoutVars>
      </dgm:prSet>
      <dgm:spPr/>
    </dgm:pt>
    <dgm:pt modelId="{CFDE5591-DE0A-40D1-9513-9FF5D2575BBB}" type="pres">
      <dgm:prSet presAssocID="{9917E446-9B6A-4C77-8925-3622ECFDA709}" presName="thickLine" presStyleLbl="alignNode1" presStyleIdx="0" presStyleCnt="6"/>
      <dgm:spPr/>
    </dgm:pt>
    <dgm:pt modelId="{3113D20A-DDEE-41B8-A5C0-308B75902E53}" type="pres">
      <dgm:prSet presAssocID="{9917E446-9B6A-4C77-8925-3622ECFDA709}" presName="horz1" presStyleCnt="0"/>
      <dgm:spPr/>
    </dgm:pt>
    <dgm:pt modelId="{C9F72160-0896-47A4-B169-7F8D6BDF434E}" type="pres">
      <dgm:prSet presAssocID="{9917E446-9B6A-4C77-8925-3622ECFDA709}" presName="tx1" presStyleLbl="revTx" presStyleIdx="0" presStyleCnt="6"/>
      <dgm:spPr/>
    </dgm:pt>
    <dgm:pt modelId="{D86E1A44-7C06-408A-BC3F-A62FA6B3BFC1}" type="pres">
      <dgm:prSet presAssocID="{9917E446-9B6A-4C77-8925-3622ECFDA709}" presName="vert1" presStyleCnt="0"/>
      <dgm:spPr/>
    </dgm:pt>
    <dgm:pt modelId="{E84544D8-4B06-4292-839F-328904B1F391}" type="pres">
      <dgm:prSet presAssocID="{BD3E77BC-9B93-4B69-B103-F3375B60AAE9}" presName="thickLine" presStyleLbl="alignNode1" presStyleIdx="1" presStyleCnt="6"/>
      <dgm:spPr/>
    </dgm:pt>
    <dgm:pt modelId="{5EC7F57E-B8F6-4188-9E19-7D840744D92C}" type="pres">
      <dgm:prSet presAssocID="{BD3E77BC-9B93-4B69-B103-F3375B60AAE9}" presName="horz1" presStyleCnt="0"/>
      <dgm:spPr/>
    </dgm:pt>
    <dgm:pt modelId="{ACB83203-FED4-41E8-BF27-0F0E1061C361}" type="pres">
      <dgm:prSet presAssocID="{BD3E77BC-9B93-4B69-B103-F3375B60AAE9}" presName="tx1" presStyleLbl="revTx" presStyleIdx="1" presStyleCnt="6"/>
      <dgm:spPr/>
    </dgm:pt>
    <dgm:pt modelId="{539A22C9-487B-4E3C-ABDC-DD5571BF3333}" type="pres">
      <dgm:prSet presAssocID="{BD3E77BC-9B93-4B69-B103-F3375B60AAE9}" presName="vert1" presStyleCnt="0"/>
      <dgm:spPr/>
    </dgm:pt>
    <dgm:pt modelId="{E206E820-5E98-4F7F-B783-2295717F950C}" type="pres">
      <dgm:prSet presAssocID="{BBFE9B7B-60F3-4D89-AC58-CD2464790E8D}" presName="thickLine" presStyleLbl="alignNode1" presStyleIdx="2" presStyleCnt="6"/>
      <dgm:spPr/>
    </dgm:pt>
    <dgm:pt modelId="{3667C401-7659-43AE-AC84-6361F6CEFD4A}" type="pres">
      <dgm:prSet presAssocID="{BBFE9B7B-60F3-4D89-AC58-CD2464790E8D}" presName="horz1" presStyleCnt="0"/>
      <dgm:spPr/>
    </dgm:pt>
    <dgm:pt modelId="{E4984C7D-6737-475F-9B25-1F7C15B71BDA}" type="pres">
      <dgm:prSet presAssocID="{BBFE9B7B-60F3-4D89-AC58-CD2464790E8D}" presName="tx1" presStyleLbl="revTx" presStyleIdx="2" presStyleCnt="6"/>
      <dgm:spPr/>
    </dgm:pt>
    <dgm:pt modelId="{6909FC0F-0232-43A2-BBB1-B9CC1950DFC1}" type="pres">
      <dgm:prSet presAssocID="{BBFE9B7B-60F3-4D89-AC58-CD2464790E8D}" presName="vert1" presStyleCnt="0"/>
      <dgm:spPr/>
    </dgm:pt>
    <dgm:pt modelId="{B5CD3E23-C4A6-4EE1-B067-8A0AB46F92AB}" type="pres">
      <dgm:prSet presAssocID="{98E436AD-8C2F-412D-B3E7-C676A22B1A3F}" presName="thickLine" presStyleLbl="alignNode1" presStyleIdx="3" presStyleCnt="6"/>
      <dgm:spPr/>
    </dgm:pt>
    <dgm:pt modelId="{3E837C11-4BEA-4D73-A2C0-10E6DB9F42B1}" type="pres">
      <dgm:prSet presAssocID="{98E436AD-8C2F-412D-B3E7-C676A22B1A3F}" presName="horz1" presStyleCnt="0"/>
      <dgm:spPr/>
    </dgm:pt>
    <dgm:pt modelId="{38E6AE0E-E64E-4854-A607-2A46B980329B}" type="pres">
      <dgm:prSet presAssocID="{98E436AD-8C2F-412D-B3E7-C676A22B1A3F}" presName="tx1" presStyleLbl="revTx" presStyleIdx="3" presStyleCnt="6"/>
      <dgm:spPr/>
    </dgm:pt>
    <dgm:pt modelId="{30266AED-0B9B-4BE9-B126-65FE9D3BC05B}" type="pres">
      <dgm:prSet presAssocID="{98E436AD-8C2F-412D-B3E7-C676A22B1A3F}" presName="vert1" presStyleCnt="0"/>
      <dgm:spPr/>
    </dgm:pt>
    <dgm:pt modelId="{0142FE16-CBEE-477D-82A3-DC9BC3845E79}" type="pres">
      <dgm:prSet presAssocID="{03DD60DE-F335-4BC7-8930-5CB5A3A07DC6}" presName="thickLine" presStyleLbl="alignNode1" presStyleIdx="4" presStyleCnt="6"/>
      <dgm:spPr/>
    </dgm:pt>
    <dgm:pt modelId="{397C59FB-6DD1-448E-BA82-2E8EA4DC168E}" type="pres">
      <dgm:prSet presAssocID="{03DD60DE-F335-4BC7-8930-5CB5A3A07DC6}" presName="horz1" presStyleCnt="0"/>
      <dgm:spPr/>
    </dgm:pt>
    <dgm:pt modelId="{F332CB01-7281-4D61-AD95-FF337B2D313D}" type="pres">
      <dgm:prSet presAssocID="{03DD60DE-F335-4BC7-8930-5CB5A3A07DC6}" presName="tx1" presStyleLbl="revTx" presStyleIdx="4" presStyleCnt="6"/>
      <dgm:spPr/>
    </dgm:pt>
    <dgm:pt modelId="{DECF20B4-C07F-44F4-AFD3-8E2C21410D1B}" type="pres">
      <dgm:prSet presAssocID="{03DD60DE-F335-4BC7-8930-5CB5A3A07DC6}" presName="vert1" presStyleCnt="0"/>
      <dgm:spPr/>
    </dgm:pt>
    <dgm:pt modelId="{67364E26-882C-41C4-BBE5-2586476BBA6F}" type="pres">
      <dgm:prSet presAssocID="{D1009203-1246-480C-A8D8-D7DF9DBDE9EA}" presName="thickLine" presStyleLbl="alignNode1" presStyleIdx="5" presStyleCnt="6"/>
      <dgm:spPr/>
    </dgm:pt>
    <dgm:pt modelId="{5ECCB82B-7BB0-45F6-8B94-664983FC10C6}" type="pres">
      <dgm:prSet presAssocID="{D1009203-1246-480C-A8D8-D7DF9DBDE9EA}" presName="horz1" presStyleCnt="0"/>
      <dgm:spPr/>
    </dgm:pt>
    <dgm:pt modelId="{41F30C09-E78B-40DF-805C-8B7F24434323}" type="pres">
      <dgm:prSet presAssocID="{D1009203-1246-480C-A8D8-D7DF9DBDE9EA}" presName="tx1" presStyleLbl="revTx" presStyleIdx="5" presStyleCnt="6"/>
      <dgm:spPr/>
    </dgm:pt>
    <dgm:pt modelId="{921ED95B-BAC0-47A7-A234-2E6851B03A67}" type="pres">
      <dgm:prSet presAssocID="{D1009203-1246-480C-A8D8-D7DF9DBDE9EA}" presName="vert1" presStyleCnt="0"/>
      <dgm:spPr/>
    </dgm:pt>
  </dgm:ptLst>
  <dgm:cxnLst>
    <dgm:cxn modelId="{F5CB5604-66EB-494A-BE56-5421E72A5600}" srcId="{B6FEEF92-3BB8-44AD-9AEA-BE8F20311BAF}" destId="{03DD60DE-F335-4BC7-8930-5CB5A3A07DC6}" srcOrd="4" destOrd="0" parTransId="{FCC97A1E-F479-4633-9206-647B7006496A}" sibTransId="{3D61DEAA-7395-4968-BB05-F3C438CF2F4F}"/>
    <dgm:cxn modelId="{7EC87E0B-C3F9-4269-A122-F54B310A10D9}" srcId="{B6FEEF92-3BB8-44AD-9AEA-BE8F20311BAF}" destId="{D1009203-1246-480C-A8D8-D7DF9DBDE9EA}" srcOrd="5" destOrd="0" parTransId="{2B29EA56-3EEF-44AD-9DC1-21C68BCCF174}" sibTransId="{48CCDE14-3D60-438A-A5F7-49D4E2CACE90}"/>
    <dgm:cxn modelId="{1A9C733C-ABD3-4238-AB2A-6E18FC43145B}" srcId="{B6FEEF92-3BB8-44AD-9AEA-BE8F20311BAF}" destId="{BBFE9B7B-60F3-4D89-AC58-CD2464790E8D}" srcOrd="2" destOrd="0" parTransId="{37968321-09AD-4556-A634-ABC6CEDF30AA}" sibTransId="{680DD04E-EDFC-443D-8925-252840CE944E}"/>
    <dgm:cxn modelId="{F6F9C768-E944-430B-9B3D-B3A1E414BE89}" type="presOf" srcId="{BBFE9B7B-60F3-4D89-AC58-CD2464790E8D}" destId="{E4984C7D-6737-475F-9B25-1F7C15B71BDA}" srcOrd="0" destOrd="0" presId="urn:microsoft.com/office/officeart/2008/layout/LinedList"/>
    <dgm:cxn modelId="{4EED2F6D-FA8A-4E2C-B0B9-F17639B2794D}" type="presOf" srcId="{D1009203-1246-480C-A8D8-D7DF9DBDE9EA}" destId="{41F30C09-E78B-40DF-805C-8B7F24434323}" srcOrd="0" destOrd="0" presId="urn:microsoft.com/office/officeart/2008/layout/LinedList"/>
    <dgm:cxn modelId="{03E4AE82-A584-48A7-9C18-43E04CEA8086}" type="presOf" srcId="{03DD60DE-F335-4BC7-8930-5CB5A3A07DC6}" destId="{F332CB01-7281-4D61-AD95-FF337B2D313D}" srcOrd="0" destOrd="0" presId="urn:microsoft.com/office/officeart/2008/layout/LinedList"/>
    <dgm:cxn modelId="{8A8B879E-CA6A-4E82-BD2F-12D8468849E8}" type="presOf" srcId="{B6FEEF92-3BB8-44AD-9AEA-BE8F20311BAF}" destId="{FBA79D14-FCC3-4C7E-9CE9-775390F3B69B}" srcOrd="0" destOrd="0" presId="urn:microsoft.com/office/officeart/2008/layout/LinedList"/>
    <dgm:cxn modelId="{A7E0F19E-3862-41DB-B031-450DFB7FEC94}" type="presOf" srcId="{BD3E77BC-9B93-4B69-B103-F3375B60AAE9}" destId="{ACB83203-FED4-41E8-BF27-0F0E1061C361}" srcOrd="0" destOrd="0" presId="urn:microsoft.com/office/officeart/2008/layout/LinedList"/>
    <dgm:cxn modelId="{424622AB-C18A-4A54-94B6-B2FCA24C6421}" srcId="{B6FEEF92-3BB8-44AD-9AEA-BE8F20311BAF}" destId="{BD3E77BC-9B93-4B69-B103-F3375B60AAE9}" srcOrd="1" destOrd="0" parTransId="{E49C45F7-50AE-4B07-B171-07171060400B}" sibTransId="{27D7FC0A-BAD8-4C15-933D-7AB8C9AF57F0}"/>
    <dgm:cxn modelId="{3B8925B9-3795-4163-9683-25082FF3107B}" srcId="{B6FEEF92-3BB8-44AD-9AEA-BE8F20311BAF}" destId="{9917E446-9B6A-4C77-8925-3622ECFDA709}" srcOrd="0" destOrd="0" parTransId="{9A45C433-CC80-425B-A2FC-30E171FD8360}" sibTransId="{C2391C51-09AD-4DF7-9E48-5397FA620748}"/>
    <dgm:cxn modelId="{A2A489CD-8FF5-46D4-83BD-4998D146A41E}" type="presOf" srcId="{9917E446-9B6A-4C77-8925-3622ECFDA709}" destId="{C9F72160-0896-47A4-B169-7F8D6BDF434E}" srcOrd="0" destOrd="0" presId="urn:microsoft.com/office/officeart/2008/layout/LinedList"/>
    <dgm:cxn modelId="{876E80F9-F44F-4895-87A4-A610FC6C4B7D}" type="presOf" srcId="{98E436AD-8C2F-412D-B3E7-C676A22B1A3F}" destId="{38E6AE0E-E64E-4854-A607-2A46B980329B}" srcOrd="0" destOrd="0" presId="urn:microsoft.com/office/officeart/2008/layout/LinedList"/>
    <dgm:cxn modelId="{26FEFBFE-601D-4C91-A66C-30336FBB9BA5}" srcId="{B6FEEF92-3BB8-44AD-9AEA-BE8F20311BAF}" destId="{98E436AD-8C2F-412D-B3E7-C676A22B1A3F}" srcOrd="3" destOrd="0" parTransId="{A0192214-2BF5-49B0-9E4D-84736E302E19}" sibTransId="{56E350A7-5ED4-41A3-937D-D25F51ED49DC}"/>
    <dgm:cxn modelId="{5FE6C2B4-B110-4621-A909-6EC6B9018CC0}" type="presParOf" srcId="{FBA79D14-FCC3-4C7E-9CE9-775390F3B69B}" destId="{CFDE5591-DE0A-40D1-9513-9FF5D2575BBB}" srcOrd="0" destOrd="0" presId="urn:microsoft.com/office/officeart/2008/layout/LinedList"/>
    <dgm:cxn modelId="{914449FE-7F14-41A2-ABDA-E12650F5F842}" type="presParOf" srcId="{FBA79D14-FCC3-4C7E-9CE9-775390F3B69B}" destId="{3113D20A-DDEE-41B8-A5C0-308B75902E53}" srcOrd="1" destOrd="0" presId="urn:microsoft.com/office/officeart/2008/layout/LinedList"/>
    <dgm:cxn modelId="{84EBE97C-FDC6-47CF-8F47-F18FE79AB230}" type="presParOf" srcId="{3113D20A-DDEE-41B8-A5C0-308B75902E53}" destId="{C9F72160-0896-47A4-B169-7F8D6BDF434E}" srcOrd="0" destOrd="0" presId="urn:microsoft.com/office/officeart/2008/layout/LinedList"/>
    <dgm:cxn modelId="{FFB4F01B-BBBA-4DF2-98F5-A0D2B086B530}" type="presParOf" srcId="{3113D20A-DDEE-41B8-A5C0-308B75902E53}" destId="{D86E1A44-7C06-408A-BC3F-A62FA6B3BFC1}" srcOrd="1" destOrd="0" presId="urn:microsoft.com/office/officeart/2008/layout/LinedList"/>
    <dgm:cxn modelId="{5F88A5BC-736A-44FA-920A-C2A646284E22}" type="presParOf" srcId="{FBA79D14-FCC3-4C7E-9CE9-775390F3B69B}" destId="{E84544D8-4B06-4292-839F-328904B1F391}" srcOrd="2" destOrd="0" presId="urn:microsoft.com/office/officeart/2008/layout/LinedList"/>
    <dgm:cxn modelId="{E3A1D99F-DD8F-4200-A080-32823E2628BE}" type="presParOf" srcId="{FBA79D14-FCC3-4C7E-9CE9-775390F3B69B}" destId="{5EC7F57E-B8F6-4188-9E19-7D840744D92C}" srcOrd="3" destOrd="0" presId="urn:microsoft.com/office/officeart/2008/layout/LinedList"/>
    <dgm:cxn modelId="{A659271D-2883-477C-A758-0B433BFD26A0}" type="presParOf" srcId="{5EC7F57E-B8F6-4188-9E19-7D840744D92C}" destId="{ACB83203-FED4-41E8-BF27-0F0E1061C361}" srcOrd="0" destOrd="0" presId="urn:microsoft.com/office/officeart/2008/layout/LinedList"/>
    <dgm:cxn modelId="{CA45E8DA-5C3C-410F-A665-5B9C5C07A0A9}" type="presParOf" srcId="{5EC7F57E-B8F6-4188-9E19-7D840744D92C}" destId="{539A22C9-487B-4E3C-ABDC-DD5571BF3333}" srcOrd="1" destOrd="0" presId="urn:microsoft.com/office/officeart/2008/layout/LinedList"/>
    <dgm:cxn modelId="{97E3D290-8076-4049-A351-A22B55F98E13}" type="presParOf" srcId="{FBA79D14-FCC3-4C7E-9CE9-775390F3B69B}" destId="{E206E820-5E98-4F7F-B783-2295717F950C}" srcOrd="4" destOrd="0" presId="urn:microsoft.com/office/officeart/2008/layout/LinedList"/>
    <dgm:cxn modelId="{8D1A3D17-02A8-41D0-B0F0-80AFE4ACA54A}" type="presParOf" srcId="{FBA79D14-FCC3-4C7E-9CE9-775390F3B69B}" destId="{3667C401-7659-43AE-AC84-6361F6CEFD4A}" srcOrd="5" destOrd="0" presId="urn:microsoft.com/office/officeart/2008/layout/LinedList"/>
    <dgm:cxn modelId="{6B250D26-59D2-410B-8ECA-17EA0927DFCD}" type="presParOf" srcId="{3667C401-7659-43AE-AC84-6361F6CEFD4A}" destId="{E4984C7D-6737-475F-9B25-1F7C15B71BDA}" srcOrd="0" destOrd="0" presId="urn:microsoft.com/office/officeart/2008/layout/LinedList"/>
    <dgm:cxn modelId="{50791996-B285-4BCF-B1C8-E7ADEA851F00}" type="presParOf" srcId="{3667C401-7659-43AE-AC84-6361F6CEFD4A}" destId="{6909FC0F-0232-43A2-BBB1-B9CC1950DFC1}" srcOrd="1" destOrd="0" presId="urn:microsoft.com/office/officeart/2008/layout/LinedList"/>
    <dgm:cxn modelId="{929686AC-31DB-4910-B097-F6C4615E303C}" type="presParOf" srcId="{FBA79D14-FCC3-4C7E-9CE9-775390F3B69B}" destId="{B5CD3E23-C4A6-4EE1-B067-8A0AB46F92AB}" srcOrd="6" destOrd="0" presId="urn:microsoft.com/office/officeart/2008/layout/LinedList"/>
    <dgm:cxn modelId="{D22D0F16-CF2A-4DAE-97EC-297B4718EC3C}" type="presParOf" srcId="{FBA79D14-FCC3-4C7E-9CE9-775390F3B69B}" destId="{3E837C11-4BEA-4D73-A2C0-10E6DB9F42B1}" srcOrd="7" destOrd="0" presId="urn:microsoft.com/office/officeart/2008/layout/LinedList"/>
    <dgm:cxn modelId="{35987771-74A7-4E26-AF28-DD66502B3965}" type="presParOf" srcId="{3E837C11-4BEA-4D73-A2C0-10E6DB9F42B1}" destId="{38E6AE0E-E64E-4854-A607-2A46B980329B}" srcOrd="0" destOrd="0" presId="urn:microsoft.com/office/officeart/2008/layout/LinedList"/>
    <dgm:cxn modelId="{3C29D2B5-FC74-41E0-8FFB-2C14781600A3}" type="presParOf" srcId="{3E837C11-4BEA-4D73-A2C0-10E6DB9F42B1}" destId="{30266AED-0B9B-4BE9-B126-65FE9D3BC05B}" srcOrd="1" destOrd="0" presId="urn:microsoft.com/office/officeart/2008/layout/LinedList"/>
    <dgm:cxn modelId="{1B0E0552-CCFE-4FB1-9EB4-AF45DE093E3A}" type="presParOf" srcId="{FBA79D14-FCC3-4C7E-9CE9-775390F3B69B}" destId="{0142FE16-CBEE-477D-82A3-DC9BC3845E79}" srcOrd="8" destOrd="0" presId="urn:microsoft.com/office/officeart/2008/layout/LinedList"/>
    <dgm:cxn modelId="{53D12D99-14E3-46EB-A205-2A73A09889FC}" type="presParOf" srcId="{FBA79D14-FCC3-4C7E-9CE9-775390F3B69B}" destId="{397C59FB-6DD1-448E-BA82-2E8EA4DC168E}" srcOrd="9" destOrd="0" presId="urn:microsoft.com/office/officeart/2008/layout/LinedList"/>
    <dgm:cxn modelId="{B70F2B99-58B1-433F-B040-84EAF43D39A0}" type="presParOf" srcId="{397C59FB-6DD1-448E-BA82-2E8EA4DC168E}" destId="{F332CB01-7281-4D61-AD95-FF337B2D313D}" srcOrd="0" destOrd="0" presId="urn:microsoft.com/office/officeart/2008/layout/LinedList"/>
    <dgm:cxn modelId="{9158D696-B9A3-4D9F-908A-37DC111D65AE}" type="presParOf" srcId="{397C59FB-6DD1-448E-BA82-2E8EA4DC168E}" destId="{DECF20B4-C07F-44F4-AFD3-8E2C21410D1B}" srcOrd="1" destOrd="0" presId="urn:microsoft.com/office/officeart/2008/layout/LinedList"/>
    <dgm:cxn modelId="{C1F37581-A9D1-47D0-B5F6-A6B2A6255DB1}" type="presParOf" srcId="{FBA79D14-FCC3-4C7E-9CE9-775390F3B69B}" destId="{67364E26-882C-41C4-BBE5-2586476BBA6F}" srcOrd="10" destOrd="0" presId="urn:microsoft.com/office/officeart/2008/layout/LinedList"/>
    <dgm:cxn modelId="{5A7B92F9-D12B-4029-9533-3F74AC098578}" type="presParOf" srcId="{FBA79D14-FCC3-4C7E-9CE9-775390F3B69B}" destId="{5ECCB82B-7BB0-45F6-8B94-664983FC10C6}" srcOrd="11" destOrd="0" presId="urn:microsoft.com/office/officeart/2008/layout/LinedList"/>
    <dgm:cxn modelId="{D038317E-0DB4-4A41-ACD6-03B8E4C7C714}" type="presParOf" srcId="{5ECCB82B-7BB0-45F6-8B94-664983FC10C6}" destId="{41F30C09-E78B-40DF-805C-8B7F24434323}" srcOrd="0" destOrd="0" presId="urn:microsoft.com/office/officeart/2008/layout/LinedList"/>
    <dgm:cxn modelId="{94E06CA4-7BC7-4400-9D55-18A1D5D44C7B}" type="presParOf" srcId="{5ECCB82B-7BB0-45F6-8B94-664983FC10C6}" destId="{921ED95B-BAC0-47A7-A234-2E6851B03A6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06907B0-E7BA-490F-8A20-06F634DBF81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70DAF13-3983-4A05-9E03-C78B84F0DD6C}">
      <dgm:prSet/>
      <dgm:spPr/>
      <dgm:t>
        <a:bodyPr/>
        <a:lstStyle/>
        <a:p>
          <a:r>
            <a:rPr lang="en-GB"/>
            <a:t>Failure to recognise the problem</a:t>
          </a:r>
          <a:endParaRPr lang="en-US"/>
        </a:p>
      </dgm:t>
    </dgm:pt>
    <dgm:pt modelId="{ACFBE806-DB68-4D2C-BA24-A3B0029DC8AF}" type="parTrans" cxnId="{DD5EEB94-1205-4A79-A686-F5E6915B3535}">
      <dgm:prSet/>
      <dgm:spPr/>
      <dgm:t>
        <a:bodyPr/>
        <a:lstStyle/>
        <a:p>
          <a:endParaRPr lang="en-US"/>
        </a:p>
      </dgm:t>
    </dgm:pt>
    <dgm:pt modelId="{BB80644B-9024-4331-BC44-940E4570CDE6}" type="sibTrans" cxnId="{DD5EEB94-1205-4A79-A686-F5E6915B3535}">
      <dgm:prSet/>
      <dgm:spPr/>
      <dgm:t>
        <a:bodyPr/>
        <a:lstStyle/>
        <a:p>
          <a:endParaRPr lang="en-US"/>
        </a:p>
      </dgm:t>
    </dgm:pt>
    <dgm:pt modelId="{089466BB-8791-4DD6-99F6-79FDA29F2FC7}">
      <dgm:prSet/>
      <dgm:spPr/>
      <dgm:t>
        <a:bodyPr/>
        <a:lstStyle/>
        <a:p>
          <a:r>
            <a:rPr lang="en-GB"/>
            <a:t>Conceiving the problem too narrowly </a:t>
          </a:r>
          <a:endParaRPr lang="en-US"/>
        </a:p>
      </dgm:t>
    </dgm:pt>
    <dgm:pt modelId="{123988E3-ABBC-481C-B381-7DF930144DB9}" type="parTrans" cxnId="{B3D2B1FE-0BCA-4182-AD8D-B9B5D14A68B9}">
      <dgm:prSet/>
      <dgm:spPr/>
      <dgm:t>
        <a:bodyPr/>
        <a:lstStyle/>
        <a:p>
          <a:endParaRPr lang="en-US"/>
        </a:p>
      </dgm:t>
    </dgm:pt>
    <dgm:pt modelId="{26E05646-007D-4862-B9FE-640E61339416}" type="sibTrans" cxnId="{B3D2B1FE-0BCA-4182-AD8D-B9B5D14A68B9}">
      <dgm:prSet/>
      <dgm:spPr/>
      <dgm:t>
        <a:bodyPr/>
        <a:lstStyle/>
        <a:p>
          <a:endParaRPr lang="en-US"/>
        </a:p>
      </dgm:t>
    </dgm:pt>
    <dgm:pt modelId="{D78DADDC-6B4F-4670-9B48-36D31023B6E8}">
      <dgm:prSet/>
      <dgm:spPr/>
      <dgm:t>
        <a:bodyPr/>
        <a:lstStyle/>
        <a:p>
          <a:r>
            <a:rPr lang="en-GB"/>
            <a:t>Making a hasty choice</a:t>
          </a:r>
          <a:endParaRPr lang="en-US"/>
        </a:p>
      </dgm:t>
    </dgm:pt>
    <dgm:pt modelId="{623EF226-0DE2-4534-8C15-A99D3EB0AD31}" type="parTrans" cxnId="{AC5F610A-AFE7-4FFC-A960-02F6D94A493C}">
      <dgm:prSet/>
      <dgm:spPr/>
      <dgm:t>
        <a:bodyPr/>
        <a:lstStyle/>
        <a:p>
          <a:endParaRPr lang="en-US"/>
        </a:p>
      </dgm:t>
    </dgm:pt>
    <dgm:pt modelId="{94B38F4D-F82D-4C79-B523-C6674F88495E}" type="sibTrans" cxnId="{AC5F610A-AFE7-4FFC-A960-02F6D94A493C}">
      <dgm:prSet/>
      <dgm:spPr/>
      <dgm:t>
        <a:bodyPr/>
        <a:lstStyle/>
        <a:p>
          <a:endParaRPr lang="en-US"/>
        </a:p>
      </dgm:t>
    </dgm:pt>
    <dgm:pt modelId="{742A464F-EE55-4663-8AC1-7C0B9181CFD0}">
      <dgm:prSet/>
      <dgm:spPr/>
      <dgm:t>
        <a:bodyPr/>
        <a:lstStyle/>
        <a:p>
          <a:r>
            <a:rPr lang="en-GB"/>
            <a:t>Failure to consider all consequences</a:t>
          </a:r>
          <a:endParaRPr lang="en-US"/>
        </a:p>
      </dgm:t>
    </dgm:pt>
    <dgm:pt modelId="{85E22C41-E14E-426E-8E53-FE50916BEF0F}" type="parTrans" cxnId="{7585B264-45A5-43CF-97C2-44148D489F48}">
      <dgm:prSet/>
      <dgm:spPr/>
      <dgm:t>
        <a:bodyPr/>
        <a:lstStyle/>
        <a:p>
          <a:endParaRPr lang="en-US"/>
        </a:p>
      </dgm:t>
    </dgm:pt>
    <dgm:pt modelId="{2FDEFBD6-E091-4697-936C-20EEC69F4DE5}" type="sibTrans" cxnId="{7585B264-45A5-43CF-97C2-44148D489F48}">
      <dgm:prSet/>
      <dgm:spPr/>
      <dgm:t>
        <a:bodyPr/>
        <a:lstStyle/>
        <a:p>
          <a:endParaRPr lang="en-US"/>
        </a:p>
      </dgm:t>
    </dgm:pt>
    <dgm:pt modelId="{B2B08837-FE16-44A8-98B1-8076CF6CEA4F}">
      <dgm:prSet/>
      <dgm:spPr/>
      <dgm:t>
        <a:bodyPr/>
        <a:lstStyle/>
        <a:p>
          <a:r>
            <a:rPr lang="en-GB"/>
            <a:t>Failure to consider the feasibility of the solution</a:t>
          </a:r>
          <a:endParaRPr lang="en-US"/>
        </a:p>
      </dgm:t>
    </dgm:pt>
    <dgm:pt modelId="{CD80D28B-9C2F-4BDD-814F-08CE95FF413D}" type="parTrans" cxnId="{1A1B1A9E-B237-4430-A083-3424AEA74E0F}">
      <dgm:prSet/>
      <dgm:spPr/>
      <dgm:t>
        <a:bodyPr/>
        <a:lstStyle/>
        <a:p>
          <a:endParaRPr lang="en-US"/>
        </a:p>
      </dgm:t>
    </dgm:pt>
    <dgm:pt modelId="{8F913BBA-DBC8-423E-8C21-8960115F13DD}" type="sibTrans" cxnId="{1A1B1A9E-B237-4430-A083-3424AEA74E0F}">
      <dgm:prSet/>
      <dgm:spPr/>
      <dgm:t>
        <a:bodyPr/>
        <a:lstStyle/>
        <a:p>
          <a:endParaRPr lang="en-US"/>
        </a:p>
      </dgm:t>
    </dgm:pt>
    <dgm:pt modelId="{F0336BFF-F5A3-48CB-B54E-1F76694BAD40}" type="pres">
      <dgm:prSet presAssocID="{F06907B0-E7BA-490F-8A20-06F634DBF81E}" presName="vert0" presStyleCnt="0">
        <dgm:presLayoutVars>
          <dgm:dir/>
          <dgm:animOne val="branch"/>
          <dgm:animLvl val="lvl"/>
        </dgm:presLayoutVars>
      </dgm:prSet>
      <dgm:spPr/>
    </dgm:pt>
    <dgm:pt modelId="{514A5D7A-0872-4CA5-B678-E4021BA3457D}" type="pres">
      <dgm:prSet presAssocID="{570DAF13-3983-4A05-9E03-C78B84F0DD6C}" presName="thickLine" presStyleLbl="alignNode1" presStyleIdx="0" presStyleCnt="5"/>
      <dgm:spPr/>
    </dgm:pt>
    <dgm:pt modelId="{6B6BF296-8FAB-4300-A961-091AC9A6B4B0}" type="pres">
      <dgm:prSet presAssocID="{570DAF13-3983-4A05-9E03-C78B84F0DD6C}" presName="horz1" presStyleCnt="0"/>
      <dgm:spPr/>
    </dgm:pt>
    <dgm:pt modelId="{A11ED645-23B7-4303-9131-70C08B1F546A}" type="pres">
      <dgm:prSet presAssocID="{570DAF13-3983-4A05-9E03-C78B84F0DD6C}" presName="tx1" presStyleLbl="revTx" presStyleIdx="0" presStyleCnt="5"/>
      <dgm:spPr/>
    </dgm:pt>
    <dgm:pt modelId="{1E907C83-E009-401A-AD47-90B2BF68B789}" type="pres">
      <dgm:prSet presAssocID="{570DAF13-3983-4A05-9E03-C78B84F0DD6C}" presName="vert1" presStyleCnt="0"/>
      <dgm:spPr/>
    </dgm:pt>
    <dgm:pt modelId="{1B93C838-15B1-4FD4-9B80-7125AC3784A9}" type="pres">
      <dgm:prSet presAssocID="{089466BB-8791-4DD6-99F6-79FDA29F2FC7}" presName="thickLine" presStyleLbl="alignNode1" presStyleIdx="1" presStyleCnt="5"/>
      <dgm:spPr/>
    </dgm:pt>
    <dgm:pt modelId="{278770DC-829B-4060-B647-FDBB06057AF0}" type="pres">
      <dgm:prSet presAssocID="{089466BB-8791-4DD6-99F6-79FDA29F2FC7}" presName="horz1" presStyleCnt="0"/>
      <dgm:spPr/>
    </dgm:pt>
    <dgm:pt modelId="{F984628F-3494-4DB2-B6C6-06992897DE7E}" type="pres">
      <dgm:prSet presAssocID="{089466BB-8791-4DD6-99F6-79FDA29F2FC7}" presName="tx1" presStyleLbl="revTx" presStyleIdx="1" presStyleCnt="5"/>
      <dgm:spPr/>
    </dgm:pt>
    <dgm:pt modelId="{EC95B07D-955A-4EBF-8501-75C0544B94BD}" type="pres">
      <dgm:prSet presAssocID="{089466BB-8791-4DD6-99F6-79FDA29F2FC7}" presName="vert1" presStyleCnt="0"/>
      <dgm:spPr/>
    </dgm:pt>
    <dgm:pt modelId="{9A89A2BC-AB42-40FD-9233-563479C08D62}" type="pres">
      <dgm:prSet presAssocID="{D78DADDC-6B4F-4670-9B48-36D31023B6E8}" presName="thickLine" presStyleLbl="alignNode1" presStyleIdx="2" presStyleCnt="5"/>
      <dgm:spPr/>
    </dgm:pt>
    <dgm:pt modelId="{BE6B8CA9-E319-4AB9-A264-297D96309885}" type="pres">
      <dgm:prSet presAssocID="{D78DADDC-6B4F-4670-9B48-36D31023B6E8}" presName="horz1" presStyleCnt="0"/>
      <dgm:spPr/>
    </dgm:pt>
    <dgm:pt modelId="{7BF9F5C4-5A3C-481F-B289-C6C73135684C}" type="pres">
      <dgm:prSet presAssocID="{D78DADDC-6B4F-4670-9B48-36D31023B6E8}" presName="tx1" presStyleLbl="revTx" presStyleIdx="2" presStyleCnt="5"/>
      <dgm:spPr/>
    </dgm:pt>
    <dgm:pt modelId="{7C481147-A286-475E-AEA5-65B642D54428}" type="pres">
      <dgm:prSet presAssocID="{D78DADDC-6B4F-4670-9B48-36D31023B6E8}" presName="vert1" presStyleCnt="0"/>
      <dgm:spPr/>
    </dgm:pt>
    <dgm:pt modelId="{C8608672-53D7-472E-A413-45309A362D08}" type="pres">
      <dgm:prSet presAssocID="{742A464F-EE55-4663-8AC1-7C0B9181CFD0}" presName="thickLine" presStyleLbl="alignNode1" presStyleIdx="3" presStyleCnt="5"/>
      <dgm:spPr/>
    </dgm:pt>
    <dgm:pt modelId="{93C33225-C573-4FE3-AC6F-62C4BB314E10}" type="pres">
      <dgm:prSet presAssocID="{742A464F-EE55-4663-8AC1-7C0B9181CFD0}" presName="horz1" presStyleCnt="0"/>
      <dgm:spPr/>
    </dgm:pt>
    <dgm:pt modelId="{99994531-1FBE-402D-8B94-F15C5548E757}" type="pres">
      <dgm:prSet presAssocID="{742A464F-EE55-4663-8AC1-7C0B9181CFD0}" presName="tx1" presStyleLbl="revTx" presStyleIdx="3" presStyleCnt="5"/>
      <dgm:spPr/>
    </dgm:pt>
    <dgm:pt modelId="{95FA991D-1593-4D31-B9E6-65CFBC589C89}" type="pres">
      <dgm:prSet presAssocID="{742A464F-EE55-4663-8AC1-7C0B9181CFD0}" presName="vert1" presStyleCnt="0"/>
      <dgm:spPr/>
    </dgm:pt>
    <dgm:pt modelId="{00ECE475-3951-4979-A89E-6FAC3D28B8DD}" type="pres">
      <dgm:prSet presAssocID="{B2B08837-FE16-44A8-98B1-8076CF6CEA4F}" presName="thickLine" presStyleLbl="alignNode1" presStyleIdx="4" presStyleCnt="5"/>
      <dgm:spPr/>
    </dgm:pt>
    <dgm:pt modelId="{54EA3845-4C08-4FED-85A8-0186EE8CF226}" type="pres">
      <dgm:prSet presAssocID="{B2B08837-FE16-44A8-98B1-8076CF6CEA4F}" presName="horz1" presStyleCnt="0"/>
      <dgm:spPr/>
    </dgm:pt>
    <dgm:pt modelId="{5726DC0E-5AF3-4169-935A-755864F31670}" type="pres">
      <dgm:prSet presAssocID="{B2B08837-FE16-44A8-98B1-8076CF6CEA4F}" presName="tx1" presStyleLbl="revTx" presStyleIdx="4" presStyleCnt="5"/>
      <dgm:spPr/>
    </dgm:pt>
    <dgm:pt modelId="{6C6F59D9-FFD9-4984-B4B6-EDAB22821A16}" type="pres">
      <dgm:prSet presAssocID="{B2B08837-FE16-44A8-98B1-8076CF6CEA4F}" presName="vert1" presStyleCnt="0"/>
      <dgm:spPr/>
    </dgm:pt>
  </dgm:ptLst>
  <dgm:cxnLst>
    <dgm:cxn modelId="{AC5F610A-AFE7-4FFC-A960-02F6D94A493C}" srcId="{F06907B0-E7BA-490F-8A20-06F634DBF81E}" destId="{D78DADDC-6B4F-4670-9B48-36D31023B6E8}" srcOrd="2" destOrd="0" parTransId="{623EF226-0DE2-4534-8C15-A99D3EB0AD31}" sibTransId="{94B38F4D-F82D-4C79-B523-C6674F88495E}"/>
    <dgm:cxn modelId="{25E2E825-56F3-4D06-8CBF-D4D335B9FA5A}" type="presOf" srcId="{089466BB-8791-4DD6-99F6-79FDA29F2FC7}" destId="{F984628F-3494-4DB2-B6C6-06992897DE7E}" srcOrd="0" destOrd="0" presId="urn:microsoft.com/office/officeart/2008/layout/LinedList"/>
    <dgm:cxn modelId="{7585B264-45A5-43CF-97C2-44148D489F48}" srcId="{F06907B0-E7BA-490F-8A20-06F634DBF81E}" destId="{742A464F-EE55-4663-8AC1-7C0B9181CFD0}" srcOrd="3" destOrd="0" parTransId="{85E22C41-E14E-426E-8E53-FE50916BEF0F}" sibTransId="{2FDEFBD6-E091-4697-936C-20EEC69F4DE5}"/>
    <dgm:cxn modelId="{BF726957-7A7D-40FC-A86D-4520DD7B316D}" type="presOf" srcId="{D78DADDC-6B4F-4670-9B48-36D31023B6E8}" destId="{7BF9F5C4-5A3C-481F-B289-C6C73135684C}" srcOrd="0" destOrd="0" presId="urn:microsoft.com/office/officeart/2008/layout/LinedList"/>
    <dgm:cxn modelId="{DD5EEB94-1205-4A79-A686-F5E6915B3535}" srcId="{F06907B0-E7BA-490F-8A20-06F634DBF81E}" destId="{570DAF13-3983-4A05-9E03-C78B84F0DD6C}" srcOrd="0" destOrd="0" parTransId="{ACFBE806-DB68-4D2C-BA24-A3B0029DC8AF}" sibTransId="{BB80644B-9024-4331-BC44-940E4570CDE6}"/>
    <dgm:cxn modelId="{1A1B1A9E-B237-4430-A083-3424AEA74E0F}" srcId="{F06907B0-E7BA-490F-8A20-06F634DBF81E}" destId="{B2B08837-FE16-44A8-98B1-8076CF6CEA4F}" srcOrd="4" destOrd="0" parTransId="{CD80D28B-9C2F-4BDD-814F-08CE95FF413D}" sibTransId="{8F913BBA-DBC8-423E-8C21-8960115F13DD}"/>
    <dgm:cxn modelId="{C64267AC-0704-462E-89AD-FF5B0127F2FC}" type="presOf" srcId="{570DAF13-3983-4A05-9E03-C78B84F0DD6C}" destId="{A11ED645-23B7-4303-9131-70C08B1F546A}" srcOrd="0" destOrd="0" presId="urn:microsoft.com/office/officeart/2008/layout/LinedList"/>
    <dgm:cxn modelId="{C19131BC-80A2-46C1-9F03-50783CFC139B}" type="presOf" srcId="{F06907B0-E7BA-490F-8A20-06F634DBF81E}" destId="{F0336BFF-F5A3-48CB-B54E-1F76694BAD40}" srcOrd="0" destOrd="0" presId="urn:microsoft.com/office/officeart/2008/layout/LinedList"/>
    <dgm:cxn modelId="{F5E480C3-719A-431F-A33A-98BA62C56270}" type="presOf" srcId="{742A464F-EE55-4663-8AC1-7C0B9181CFD0}" destId="{99994531-1FBE-402D-8B94-F15C5548E757}" srcOrd="0" destOrd="0" presId="urn:microsoft.com/office/officeart/2008/layout/LinedList"/>
    <dgm:cxn modelId="{AB29F2D7-E242-4D44-9329-0B375D17B7D2}" type="presOf" srcId="{B2B08837-FE16-44A8-98B1-8076CF6CEA4F}" destId="{5726DC0E-5AF3-4169-935A-755864F31670}" srcOrd="0" destOrd="0" presId="urn:microsoft.com/office/officeart/2008/layout/LinedList"/>
    <dgm:cxn modelId="{B3D2B1FE-0BCA-4182-AD8D-B9B5D14A68B9}" srcId="{F06907B0-E7BA-490F-8A20-06F634DBF81E}" destId="{089466BB-8791-4DD6-99F6-79FDA29F2FC7}" srcOrd="1" destOrd="0" parTransId="{123988E3-ABBC-481C-B381-7DF930144DB9}" sibTransId="{26E05646-007D-4862-B9FE-640E61339416}"/>
    <dgm:cxn modelId="{C71852D6-870D-4739-AD2E-E81F9C938B9B}" type="presParOf" srcId="{F0336BFF-F5A3-48CB-B54E-1F76694BAD40}" destId="{514A5D7A-0872-4CA5-B678-E4021BA3457D}" srcOrd="0" destOrd="0" presId="urn:microsoft.com/office/officeart/2008/layout/LinedList"/>
    <dgm:cxn modelId="{85148308-0F87-4774-8AED-CB0D46B23B5E}" type="presParOf" srcId="{F0336BFF-F5A3-48CB-B54E-1F76694BAD40}" destId="{6B6BF296-8FAB-4300-A961-091AC9A6B4B0}" srcOrd="1" destOrd="0" presId="urn:microsoft.com/office/officeart/2008/layout/LinedList"/>
    <dgm:cxn modelId="{936ADE15-E195-4D41-8C0E-C48EA8428DAC}" type="presParOf" srcId="{6B6BF296-8FAB-4300-A961-091AC9A6B4B0}" destId="{A11ED645-23B7-4303-9131-70C08B1F546A}" srcOrd="0" destOrd="0" presId="urn:microsoft.com/office/officeart/2008/layout/LinedList"/>
    <dgm:cxn modelId="{DD3C3957-070A-495B-961C-53DC66E842A0}" type="presParOf" srcId="{6B6BF296-8FAB-4300-A961-091AC9A6B4B0}" destId="{1E907C83-E009-401A-AD47-90B2BF68B789}" srcOrd="1" destOrd="0" presId="urn:microsoft.com/office/officeart/2008/layout/LinedList"/>
    <dgm:cxn modelId="{94EC1DE8-9571-43CE-8B23-778B2956EB8F}" type="presParOf" srcId="{F0336BFF-F5A3-48CB-B54E-1F76694BAD40}" destId="{1B93C838-15B1-4FD4-9B80-7125AC3784A9}" srcOrd="2" destOrd="0" presId="urn:microsoft.com/office/officeart/2008/layout/LinedList"/>
    <dgm:cxn modelId="{36260788-31A8-4841-96EF-450CD64CE9A1}" type="presParOf" srcId="{F0336BFF-F5A3-48CB-B54E-1F76694BAD40}" destId="{278770DC-829B-4060-B647-FDBB06057AF0}" srcOrd="3" destOrd="0" presId="urn:microsoft.com/office/officeart/2008/layout/LinedList"/>
    <dgm:cxn modelId="{9E4A23F2-A950-47C2-85D2-96D040467721}" type="presParOf" srcId="{278770DC-829B-4060-B647-FDBB06057AF0}" destId="{F984628F-3494-4DB2-B6C6-06992897DE7E}" srcOrd="0" destOrd="0" presId="urn:microsoft.com/office/officeart/2008/layout/LinedList"/>
    <dgm:cxn modelId="{A8AF85C6-432A-4BCD-9568-11AD7E7B96CA}" type="presParOf" srcId="{278770DC-829B-4060-B647-FDBB06057AF0}" destId="{EC95B07D-955A-4EBF-8501-75C0544B94BD}" srcOrd="1" destOrd="0" presId="urn:microsoft.com/office/officeart/2008/layout/LinedList"/>
    <dgm:cxn modelId="{3C5F5BFF-8B81-41D1-8061-ECB94E9B95F2}" type="presParOf" srcId="{F0336BFF-F5A3-48CB-B54E-1F76694BAD40}" destId="{9A89A2BC-AB42-40FD-9233-563479C08D62}" srcOrd="4" destOrd="0" presId="urn:microsoft.com/office/officeart/2008/layout/LinedList"/>
    <dgm:cxn modelId="{72F47DCB-5664-41C9-89F7-6E4398C749FD}" type="presParOf" srcId="{F0336BFF-F5A3-48CB-B54E-1F76694BAD40}" destId="{BE6B8CA9-E319-4AB9-A264-297D96309885}" srcOrd="5" destOrd="0" presId="urn:microsoft.com/office/officeart/2008/layout/LinedList"/>
    <dgm:cxn modelId="{EFA840AF-ADD4-47D6-9347-4E0115119A7B}" type="presParOf" srcId="{BE6B8CA9-E319-4AB9-A264-297D96309885}" destId="{7BF9F5C4-5A3C-481F-B289-C6C73135684C}" srcOrd="0" destOrd="0" presId="urn:microsoft.com/office/officeart/2008/layout/LinedList"/>
    <dgm:cxn modelId="{9A9A43A7-2683-4335-8E4B-BF362F1A5962}" type="presParOf" srcId="{BE6B8CA9-E319-4AB9-A264-297D96309885}" destId="{7C481147-A286-475E-AEA5-65B642D54428}" srcOrd="1" destOrd="0" presId="urn:microsoft.com/office/officeart/2008/layout/LinedList"/>
    <dgm:cxn modelId="{FE5F1250-3F02-4FBD-8CD9-D00A07134EAD}" type="presParOf" srcId="{F0336BFF-F5A3-48CB-B54E-1F76694BAD40}" destId="{C8608672-53D7-472E-A413-45309A362D08}" srcOrd="6" destOrd="0" presId="urn:microsoft.com/office/officeart/2008/layout/LinedList"/>
    <dgm:cxn modelId="{2A23000A-B71D-43F2-934B-09924DCDDF7A}" type="presParOf" srcId="{F0336BFF-F5A3-48CB-B54E-1F76694BAD40}" destId="{93C33225-C573-4FE3-AC6F-62C4BB314E10}" srcOrd="7" destOrd="0" presId="urn:microsoft.com/office/officeart/2008/layout/LinedList"/>
    <dgm:cxn modelId="{E11CB361-F56C-45E8-BEAD-E933469F73E9}" type="presParOf" srcId="{93C33225-C573-4FE3-AC6F-62C4BB314E10}" destId="{99994531-1FBE-402D-8B94-F15C5548E757}" srcOrd="0" destOrd="0" presId="urn:microsoft.com/office/officeart/2008/layout/LinedList"/>
    <dgm:cxn modelId="{9D287EF6-5201-4070-973E-81173ACFB941}" type="presParOf" srcId="{93C33225-C573-4FE3-AC6F-62C4BB314E10}" destId="{95FA991D-1593-4D31-B9E6-65CFBC589C89}" srcOrd="1" destOrd="0" presId="urn:microsoft.com/office/officeart/2008/layout/LinedList"/>
    <dgm:cxn modelId="{E57B8218-5B5A-4C8A-813E-07C63690BA4E}" type="presParOf" srcId="{F0336BFF-F5A3-48CB-B54E-1F76694BAD40}" destId="{00ECE475-3951-4979-A89E-6FAC3D28B8DD}" srcOrd="8" destOrd="0" presId="urn:microsoft.com/office/officeart/2008/layout/LinedList"/>
    <dgm:cxn modelId="{715349D2-8E77-423D-9906-94F729993995}" type="presParOf" srcId="{F0336BFF-F5A3-48CB-B54E-1F76694BAD40}" destId="{54EA3845-4C08-4FED-85A8-0186EE8CF226}" srcOrd="9" destOrd="0" presId="urn:microsoft.com/office/officeart/2008/layout/LinedList"/>
    <dgm:cxn modelId="{033C014C-ECAB-42BD-A078-0D3C9E56E25E}" type="presParOf" srcId="{54EA3845-4C08-4FED-85A8-0186EE8CF226}" destId="{5726DC0E-5AF3-4169-935A-755864F31670}" srcOrd="0" destOrd="0" presId="urn:microsoft.com/office/officeart/2008/layout/LinedList"/>
    <dgm:cxn modelId="{DA28CECA-355A-47BE-8089-FE1A9F36ABE0}" type="presParOf" srcId="{54EA3845-4C08-4FED-85A8-0186EE8CF226}" destId="{6C6F59D9-FFD9-4984-B4B6-EDAB22821A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1DAA15C-F557-4513-A9D9-B07DBE190F11}"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836020C9-97ED-47DD-B021-48659B268358}">
      <dgm:prSet/>
      <dgm:spPr/>
      <dgm:t>
        <a:bodyPr/>
        <a:lstStyle/>
        <a:p>
          <a:pPr>
            <a:lnSpc>
              <a:spcPct val="100000"/>
            </a:lnSpc>
            <a:defRPr cap="all"/>
          </a:pPr>
          <a:r>
            <a:rPr lang="en-GB" noProof="0"/>
            <a:t>Who?</a:t>
          </a:r>
        </a:p>
      </dgm:t>
    </dgm:pt>
    <dgm:pt modelId="{58375315-9D0B-474C-8CB8-284E29073E0A}" type="parTrans" cxnId="{2AE52993-2FB6-47E1-92E6-0B11DD31794B}">
      <dgm:prSet/>
      <dgm:spPr/>
      <dgm:t>
        <a:bodyPr/>
        <a:lstStyle/>
        <a:p>
          <a:endParaRPr lang="en-US"/>
        </a:p>
      </dgm:t>
    </dgm:pt>
    <dgm:pt modelId="{0E209EDA-7F16-4EAE-BDF2-2F22D12CD898}" type="sibTrans" cxnId="{2AE52993-2FB6-47E1-92E6-0B11DD31794B}">
      <dgm:prSet/>
      <dgm:spPr/>
      <dgm:t>
        <a:bodyPr/>
        <a:lstStyle/>
        <a:p>
          <a:endParaRPr lang="en-US"/>
        </a:p>
      </dgm:t>
    </dgm:pt>
    <dgm:pt modelId="{8B3C5AFE-74EE-4926-A75B-6DAD67F08F6C}">
      <dgm:prSet/>
      <dgm:spPr/>
      <dgm:t>
        <a:bodyPr/>
        <a:lstStyle/>
        <a:p>
          <a:pPr>
            <a:lnSpc>
              <a:spcPct val="100000"/>
            </a:lnSpc>
            <a:defRPr cap="all"/>
          </a:pPr>
          <a:r>
            <a:rPr lang="en-GB" noProof="0"/>
            <a:t>What?</a:t>
          </a:r>
        </a:p>
      </dgm:t>
    </dgm:pt>
    <dgm:pt modelId="{5D6398DF-0C35-43D3-98D8-2BFB19619E90}" type="parTrans" cxnId="{75C76BD8-7854-4C8B-95F2-2723E752E45A}">
      <dgm:prSet/>
      <dgm:spPr/>
      <dgm:t>
        <a:bodyPr/>
        <a:lstStyle/>
        <a:p>
          <a:endParaRPr lang="en-US"/>
        </a:p>
      </dgm:t>
    </dgm:pt>
    <dgm:pt modelId="{649998CD-2DD7-4198-9568-89AE79EB9FD2}" type="sibTrans" cxnId="{75C76BD8-7854-4C8B-95F2-2723E752E45A}">
      <dgm:prSet/>
      <dgm:spPr/>
      <dgm:t>
        <a:bodyPr/>
        <a:lstStyle/>
        <a:p>
          <a:endParaRPr lang="en-US"/>
        </a:p>
      </dgm:t>
    </dgm:pt>
    <dgm:pt modelId="{5922DE68-2F07-4C1A-B3C2-E00E14064994}">
      <dgm:prSet/>
      <dgm:spPr/>
      <dgm:t>
        <a:bodyPr/>
        <a:lstStyle/>
        <a:p>
          <a:pPr>
            <a:lnSpc>
              <a:spcPct val="100000"/>
            </a:lnSpc>
            <a:defRPr cap="all"/>
          </a:pPr>
          <a:r>
            <a:rPr lang="en-GB" noProof="0"/>
            <a:t>Why?</a:t>
          </a:r>
        </a:p>
      </dgm:t>
    </dgm:pt>
    <dgm:pt modelId="{C6E6A88E-887A-4FB1-A7CD-8590FC02A302}" type="parTrans" cxnId="{EA443EAE-F1FF-4A32-881B-F68F022ECCA0}">
      <dgm:prSet/>
      <dgm:spPr/>
      <dgm:t>
        <a:bodyPr/>
        <a:lstStyle/>
        <a:p>
          <a:endParaRPr lang="en-US"/>
        </a:p>
      </dgm:t>
    </dgm:pt>
    <dgm:pt modelId="{F29CA2B7-1D9F-48F5-9B11-EE5DBAFB823B}" type="sibTrans" cxnId="{EA443EAE-F1FF-4A32-881B-F68F022ECCA0}">
      <dgm:prSet/>
      <dgm:spPr/>
      <dgm:t>
        <a:bodyPr/>
        <a:lstStyle/>
        <a:p>
          <a:endParaRPr lang="en-US"/>
        </a:p>
      </dgm:t>
    </dgm:pt>
    <dgm:pt modelId="{6368D8CE-81A6-40E2-B9B0-DB3B9C13367C}">
      <dgm:prSet/>
      <dgm:spPr/>
      <dgm:t>
        <a:bodyPr/>
        <a:lstStyle/>
        <a:p>
          <a:pPr>
            <a:lnSpc>
              <a:spcPct val="100000"/>
            </a:lnSpc>
            <a:defRPr cap="all"/>
          </a:pPr>
          <a:r>
            <a:rPr lang="en-GB" noProof="0"/>
            <a:t>Where?</a:t>
          </a:r>
        </a:p>
      </dgm:t>
    </dgm:pt>
    <dgm:pt modelId="{D4841205-B6C3-40A3-B117-0673ECD89CE4}" type="parTrans" cxnId="{8EFFA083-2A84-4C63-9CD3-E5369DE8A99A}">
      <dgm:prSet/>
      <dgm:spPr/>
      <dgm:t>
        <a:bodyPr/>
        <a:lstStyle/>
        <a:p>
          <a:endParaRPr lang="en-US"/>
        </a:p>
      </dgm:t>
    </dgm:pt>
    <dgm:pt modelId="{BA501585-99D6-473C-8357-DEB210CA17A1}" type="sibTrans" cxnId="{8EFFA083-2A84-4C63-9CD3-E5369DE8A99A}">
      <dgm:prSet/>
      <dgm:spPr/>
      <dgm:t>
        <a:bodyPr/>
        <a:lstStyle/>
        <a:p>
          <a:endParaRPr lang="en-US"/>
        </a:p>
      </dgm:t>
    </dgm:pt>
    <dgm:pt modelId="{3A030B60-26C5-46E5-B042-DC94C545CAE4}">
      <dgm:prSet/>
      <dgm:spPr/>
      <dgm:t>
        <a:bodyPr/>
        <a:lstStyle/>
        <a:p>
          <a:pPr>
            <a:lnSpc>
              <a:spcPct val="100000"/>
            </a:lnSpc>
            <a:defRPr cap="all"/>
          </a:pPr>
          <a:r>
            <a:rPr lang="en-GB" noProof="0"/>
            <a:t>When?</a:t>
          </a:r>
        </a:p>
      </dgm:t>
    </dgm:pt>
    <dgm:pt modelId="{5E7F6311-2C66-4C50-B249-87B32FF26D44}" type="parTrans" cxnId="{28A8074C-F69E-4C10-A84E-30EB5B8ED7FB}">
      <dgm:prSet/>
      <dgm:spPr/>
      <dgm:t>
        <a:bodyPr/>
        <a:lstStyle/>
        <a:p>
          <a:endParaRPr lang="en-US"/>
        </a:p>
      </dgm:t>
    </dgm:pt>
    <dgm:pt modelId="{7458E7E9-3C11-4282-ADEA-AF67A28EECD8}" type="sibTrans" cxnId="{28A8074C-F69E-4C10-A84E-30EB5B8ED7FB}">
      <dgm:prSet/>
      <dgm:spPr/>
      <dgm:t>
        <a:bodyPr/>
        <a:lstStyle/>
        <a:p>
          <a:endParaRPr lang="en-US"/>
        </a:p>
      </dgm:t>
    </dgm:pt>
    <dgm:pt modelId="{40CD4F6E-D1C1-46FB-BA46-1EBD94088D87}">
      <dgm:prSet/>
      <dgm:spPr/>
      <dgm:t>
        <a:bodyPr/>
        <a:lstStyle/>
        <a:p>
          <a:pPr>
            <a:lnSpc>
              <a:spcPct val="100000"/>
            </a:lnSpc>
            <a:defRPr cap="all"/>
          </a:pPr>
          <a:r>
            <a:rPr lang="en-GB" noProof="0"/>
            <a:t>How?</a:t>
          </a:r>
        </a:p>
      </dgm:t>
    </dgm:pt>
    <dgm:pt modelId="{80F930F8-B5DA-4676-806F-624A2A1B66DE}" type="parTrans" cxnId="{954EFC95-73A8-473A-B210-CF767778665B}">
      <dgm:prSet/>
      <dgm:spPr/>
      <dgm:t>
        <a:bodyPr/>
        <a:lstStyle/>
        <a:p>
          <a:endParaRPr lang="en-US"/>
        </a:p>
      </dgm:t>
    </dgm:pt>
    <dgm:pt modelId="{72B8AE1A-4F7E-43C7-A8B3-F9B0753ED27A}" type="sibTrans" cxnId="{954EFC95-73A8-473A-B210-CF767778665B}">
      <dgm:prSet/>
      <dgm:spPr/>
      <dgm:t>
        <a:bodyPr/>
        <a:lstStyle/>
        <a:p>
          <a:endParaRPr lang="en-US"/>
        </a:p>
      </dgm:t>
    </dgm:pt>
    <dgm:pt modelId="{97845DF1-4D22-48D6-A454-D385EE36BD2C}" type="pres">
      <dgm:prSet presAssocID="{61DAA15C-F557-4513-A9D9-B07DBE190F11}" presName="root" presStyleCnt="0">
        <dgm:presLayoutVars>
          <dgm:dir/>
          <dgm:resizeHandles val="exact"/>
        </dgm:presLayoutVars>
      </dgm:prSet>
      <dgm:spPr/>
    </dgm:pt>
    <dgm:pt modelId="{7B404EA3-7AFE-4EB1-812C-7683DC878A50}" type="pres">
      <dgm:prSet presAssocID="{836020C9-97ED-47DD-B021-48659B268358}" presName="compNode" presStyleCnt="0"/>
      <dgm:spPr/>
    </dgm:pt>
    <dgm:pt modelId="{5AF02E42-FDAD-40CF-8EC5-28DED7220622}" type="pres">
      <dgm:prSet presAssocID="{836020C9-97ED-47DD-B021-48659B268358}" presName="iconBgRect" presStyleLbl="bgShp" presStyleIdx="0" presStyleCnt="6"/>
      <dgm:spPr/>
    </dgm:pt>
    <dgm:pt modelId="{97FE4364-4CEF-477F-867A-16385D593AF5}" type="pres">
      <dgm:prSet presAssocID="{836020C9-97ED-47DD-B021-48659B26835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5A703747-1167-419B-B88C-B740609ED2FE}" type="pres">
      <dgm:prSet presAssocID="{836020C9-97ED-47DD-B021-48659B268358}" presName="spaceRect" presStyleCnt="0"/>
      <dgm:spPr/>
    </dgm:pt>
    <dgm:pt modelId="{C04DDECB-B900-4938-851A-E5C606DCAB84}" type="pres">
      <dgm:prSet presAssocID="{836020C9-97ED-47DD-B021-48659B268358}" presName="textRect" presStyleLbl="revTx" presStyleIdx="0" presStyleCnt="6">
        <dgm:presLayoutVars>
          <dgm:chMax val="1"/>
          <dgm:chPref val="1"/>
        </dgm:presLayoutVars>
      </dgm:prSet>
      <dgm:spPr/>
    </dgm:pt>
    <dgm:pt modelId="{AEF13747-A967-4648-8A88-97FDE76B92FC}" type="pres">
      <dgm:prSet presAssocID="{0E209EDA-7F16-4EAE-BDF2-2F22D12CD898}" presName="sibTrans" presStyleCnt="0"/>
      <dgm:spPr/>
    </dgm:pt>
    <dgm:pt modelId="{87D1782A-100C-4F38-8DC8-6E1C303C4B29}" type="pres">
      <dgm:prSet presAssocID="{8B3C5AFE-74EE-4926-A75B-6DAD67F08F6C}" presName="compNode" presStyleCnt="0"/>
      <dgm:spPr/>
    </dgm:pt>
    <dgm:pt modelId="{49D48615-0CB2-4D51-A762-F73B63CB8783}" type="pres">
      <dgm:prSet presAssocID="{8B3C5AFE-74EE-4926-A75B-6DAD67F08F6C}" presName="iconBgRect" presStyleLbl="bgShp" presStyleIdx="1" presStyleCnt="6"/>
      <dgm:spPr/>
    </dgm:pt>
    <dgm:pt modelId="{5436F6B1-A939-475F-B1C7-FE50008E39F4}" type="pres">
      <dgm:prSet presAssocID="{8B3C5AFE-74EE-4926-A75B-6DAD67F08F6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01E77D03-9F33-4840-8E3F-1B3C201ADDCF}" type="pres">
      <dgm:prSet presAssocID="{8B3C5AFE-74EE-4926-A75B-6DAD67F08F6C}" presName="spaceRect" presStyleCnt="0"/>
      <dgm:spPr/>
    </dgm:pt>
    <dgm:pt modelId="{9C9B885D-1CA9-4946-B4F6-919E1CA0EA5B}" type="pres">
      <dgm:prSet presAssocID="{8B3C5AFE-74EE-4926-A75B-6DAD67F08F6C}" presName="textRect" presStyleLbl="revTx" presStyleIdx="1" presStyleCnt="6">
        <dgm:presLayoutVars>
          <dgm:chMax val="1"/>
          <dgm:chPref val="1"/>
        </dgm:presLayoutVars>
      </dgm:prSet>
      <dgm:spPr/>
    </dgm:pt>
    <dgm:pt modelId="{859F1DAD-5B99-47CF-8A34-ACDDF3C2383B}" type="pres">
      <dgm:prSet presAssocID="{649998CD-2DD7-4198-9568-89AE79EB9FD2}" presName="sibTrans" presStyleCnt="0"/>
      <dgm:spPr/>
    </dgm:pt>
    <dgm:pt modelId="{C0230E1E-812A-4D0B-9209-A51CDBA2A2AF}" type="pres">
      <dgm:prSet presAssocID="{5922DE68-2F07-4C1A-B3C2-E00E14064994}" presName="compNode" presStyleCnt="0"/>
      <dgm:spPr/>
    </dgm:pt>
    <dgm:pt modelId="{39A38C09-65AD-4853-8562-F8E5F6B1B258}" type="pres">
      <dgm:prSet presAssocID="{5922DE68-2F07-4C1A-B3C2-E00E14064994}" presName="iconBgRect" presStyleLbl="bgShp" presStyleIdx="2" presStyleCnt="6"/>
      <dgm:spPr/>
    </dgm:pt>
    <dgm:pt modelId="{66DF31B8-1549-49E0-B49F-1780BBA492F4}" type="pres">
      <dgm:prSet presAssocID="{5922DE68-2F07-4C1A-B3C2-E00E1406499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9F27EE85-8DD4-4CFB-81D3-E464F820CA7B}" type="pres">
      <dgm:prSet presAssocID="{5922DE68-2F07-4C1A-B3C2-E00E14064994}" presName="spaceRect" presStyleCnt="0"/>
      <dgm:spPr/>
    </dgm:pt>
    <dgm:pt modelId="{92980335-A9FF-4873-ADA2-E410913F3C80}" type="pres">
      <dgm:prSet presAssocID="{5922DE68-2F07-4C1A-B3C2-E00E14064994}" presName="textRect" presStyleLbl="revTx" presStyleIdx="2" presStyleCnt="6">
        <dgm:presLayoutVars>
          <dgm:chMax val="1"/>
          <dgm:chPref val="1"/>
        </dgm:presLayoutVars>
      </dgm:prSet>
      <dgm:spPr/>
    </dgm:pt>
    <dgm:pt modelId="{5FF0D1BA-776A-415B-A18B-1AD42EC7E0CA}" type="pres">
      <dgm:prSet presAssocID="{F29CA2B7-1D9F-48F5-9B11-EE5DBAFB823B}" presName="sibTrans" presStyleCnt="0"/>
      <dgm:spPr/>
    </dgm:pt>
    <dgm:pt modelId="{6446154B-7F59-4FF8-9C98-202D36B2FE28}" type="pres">
      <dgm:prSet presAssocID="{6368D8CE-81A6-40E2-B9B0-DB3B9C13367C}" presName="compNode" presStyleCnt="0"/>
      <dgm:spPr/>
    </dgm:pt>
    <dgm:pt modelId="{7903C3B9-052D-4BBE-BCE5-C34CDBCF75FE}" type="pres">
      <dgm:prSet presAssocID="{6368D8CE-81A6-40E2-B9B0-DB3B9C13367C}" presName="iconBgRect" presStyleLbl="bgShp" presStyleIdx="3" presStyleCnt="6"/>
      <dgm:spPr/>
    </dgm:pt>
    <dgm:pt modelId="{5B1F9888-C56E-4212-BD76-F5D67D65DFA6}" type="pres">
      <dgm:prSet presAssocID="{6368D8CE-81A6-40E2-B9B0-DB3B9C13367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use"/>
        </a:ext>
      </dgm:extLst>
    </dgm:pt>
    <dgm:pt modelId="{241C8B92-5B4F-453C-9D68-56AC0B3E0F5A}" type="pres">
      <dgm:prSet presAssocID="{6368D8CE-81A6-40E2-B9B0-DB3B9C13367C}" presName="spaceRect" presStyleCnt="0"/>
      <dgm:spPr/>
    </dgm:pt>
    <dgm:pt modelId="{0EC39466-A9C0-4008-AF56-4F6B1096DCD2}" type="pres">
      <dgm:prSet presAssocID="{6368D8CE-81A6-40E2-B9B0-DB3B9C13367C}" presName="textRect" presStyleLbl="revTx" presStyleIdx="3" presStyleCnt="6">
        <dgm:presLayoutVars>
          <dgm:chMax val="1"/>
          <dgm:chPref val="1"/>
        </dgm:presLayoutVars>
      </dgm:prSet>
      <dgm:spPr/>
    </dgm:pt>
    <dgm:pt modelId="{A5E662AD-96B9-4F15-AA3B-774E40CDD0A3}" type="pres">
      <dgm:prSet presAssocID="{BA501585-99D6-473C-8357-DEB210CA17A1}" presName="sibTrans" presStyleCnt="0"/>
      <dgm:spPr/>
    </dgm:pt>
    <dgm:pt modelId="{F14FCAFD-B26C-4B43-99D4-3B3EA7EB4A44}" type="pres">
      <dgm:prSet presAssocID="{3A030B60-26C5-46E5-B042-DC94C545CAE4}" presName="compNode" presStyleCnt="0"/>
      <dgm:spPr/>
    </dgm:pt>
    <dgm:pt modelId="{DBDB2914-C011-4FBB-A38C-D97A2C1E5A59}" type="pres">
      <dgm:prSet presAssocID="{3A030B60-26C5-46E5-B042-DC94C545CAE4}" presName="iconBgRect" presStyleLbl="bgShp" presStyleIdx="4" presStyleCnt="6"/>
      <dgm:spPr/>
    </dgm:pt>
    <dgm:pt modelId="{1855FE8C-ABB5-4262-92C9-2E464750828D}" type="pres">
      <dgm:prSet presAssocID="{3A030B60-26C5-46E5-B042-DC94C545CAE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redit card"/>
        </a:ext>
      </dgm:extLst>
    </dgm:pt>
    <dgm:pt modelId="{8605731D-788C-4356-8872-966CFB58FF4C}" type="pres">
      <dgm:prSet presAssocID="{3A030B60-26C5-46E5-B042-DC94C545CAE4}" presName="spaceRect" presStyleCnt="0"/>
      <dgm:spPr/>
    </dgm:pt>
    <dgm:pt modelId="{A2661EB0-9A9C-4BF1-82F9-ED3205F0FEA9}" type="pres">
      <dgm:prSet presAssocID="{3A030B60-26C5-46E5-B042-DC94C545CAE4}" presName="textRect" presStyleLbl="revTx" presStyleIdx="4" presStyleCnt="6">
        <dgm:presLayoutVars>
          <dgm:chMax val="1"/>
          <dgm:chPref val="1"/>
        </dgm:presLayoutVars>
      </dgm:prSet>
      <dgm:spPr/>
    </dgm:pt>
    <dgm:pt modelId="{AA76DF94-C489-4013-8E58-A74DA37D6F68}" type="pres">
      <dgm:prSet presAssocID="{7458E7E9-3C11-4282-ADEA-AF67A28EECD8}" presName="sibTrans" presStyleCnt="0"/>
      <dgm:spPr/>
    </dgm:pt>
    <dgm:pt modelId="{9D0171A8-5702-4E19-B196-F7B592AAD49A}" type="pres">
      <dgm:prSet presAssocID="{40CD4F6E-D1C1-46FB-BA46-1EBD94088D87}" presName="compNode" presStyleCnt="0"/>
      <dgm:spPr/>
    </dgm:pt>
    <dgm:pt modelId="{D2F89CAF-CEB3-49EE-ACC2-42325BF063C0}" type="pres">
      <dgm:prSet presAssocID="{40CD4F6E-D1C1-46FB-BA46-1EBD94088D87}" presName="iconBgRect" presStyleLbl="bgShp" presStyleIdx="5" presStyleCnt="6"/>
      <dgm:spPr/>
    </dgm:pt>
    <dgm:pt modelId="{5CF943EF-4B39-4B12-80E6-3A303E73D9C7}" type="pres">
      <dgm:prSet presAssocID="{40CD4F6E-D1C1-46FB-BA46-1EBD94088D8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Register"/>
        </a:ext>
      </dgm:extLst>
    </dgm:pt>
    <dgm:pt modelId="{B8CA2A39-A0DB-4599-8207-04FE55AED159}" type="pres">
      <dgm:prSet presAssocID="{40CD4F6E-D1C1-46FB-BA46-1EBD94088D87}" presName="spaceRect" presStyleCnt="0"/>
      <dgm:spPr/>
    </dgm:pt>
    <dgm:pt modelId="{1CC805E5-2F13-4FA3-AFF1-75D7C099C29A}" type="pres">
      <dgm:prSet presAssocID="{40CD4F6E-D1C1-46FB-BA46-1EBD94088D87}" presName="textRect" presStyleLbl="revTx" presStyleIdx="5" presStyleCnt="6">
        <dgm:presLayoutVars>
          <dgm:chMax val="1"/>
          <dgm:chPref val="1"/>
        </dgm:presLayoutVars>
      </dgm:prSet>
      <dgm:spPr/>
    </dgm:pt>
  </dgm:ptLst>
  <dgm:cxnLst>
    <dgm:cxn modelId="{E5C71F01-75C9-4FB1-8A52-7AB077CF1E77}" type="presOf" srcId="{3A030B60-26C5-46E5-B042-DC94C545CAE4}" destId="{A2661EB0-9A9C-4BF1-82F9-ED3205F0FEA9}" srcOrd="0" destOrd="0" presId="urn:microsoft.com/office/officeart/2018/5/layout/IconCircleLabelList"/>
    <dgm:cxn modelId="{1F5BBE24-CEFD-43E8-838B-8D987AE7578C}" type="presOf" srcId="{61DAA15C-F557-4513-A9D9-B07DBE190F11}" destId="{97845DF1-4D22-48D6-A454-D385EE36BD2C}" srcOrd="0" destOrd="0" presId="urn:microsoft.com/office/officeart/2018/5/layout/IconCircleLabelList"/>
    <dgm:cxn modelId="{31B41332-ADD2-4F1D-BB87-8F34B9965247}" type="presOf" srcId="{836020C9-97ED-47DD-B021-48659B268358}" destId="{C04DDECB-B900-4938-851A-E5C606DCAB84}" srcOrd="0" destOrd="0" presId="urn:microsoft.com/office/officeart/2018/5/layout/IconCircleLabelList"/>
    <dgm:cxn modelId="{28A8074C-F69E-4C10-A84E-30EB5B8ED7FB}" srcId="{61DAA15C-F557-4513-A9D9-B07DBE190F11}" destId="{3A030B60-26C5-46E5-B042-DC94C545CAE4}" srcOrd="4" destOrd="0" parTransId="{5E7F6311-2C66-4C50-B249-87B32FF26D44}" sibTransId="{7458E7E9-3C11-4282-ADEA-AF67A28EECD8}"/>
    <dgm:cxn modelId="{E68E6C4C-B189-4B4C-9ABA-712FAA3C27EF}" type="presOf" srcId="{40CD4F6E-D1C1-46FB-BA46-1EBD94088D87}" destId="{1CC805E5-2F13-4FA3-AFF1-75D7C099C29A}" srcOrd="0" destOrd="0" presId="urn:microsoft.com/office/officeart/2018/5/layout/IconCircleLabelList"/>
    <dgm:cxn modelId="{4FE4A679-0B82-4373-B694-7E6425ECBAD3}" type="presOf" srcId="{5922DE68-2F07-4C1A-B3C2-E00E14064994}" destId="{92980335-A9FF-4873-ADA2-E410913F3C80}" srcOrd="0" destOrd="0" presId="urn:microsoft.com/office/officeart/2018/5/layout/IconCircleLabelList"/>
    <dgm:cxn modelId="{8EFFA083-2A84-4C63-9CD3-E5369DE8A99A}" srcId="{61DAA15C-F557-4513-A9D9-B07DBE190F11}" destId="{6368D8CE-81A6-40E2-B9B0-DB3B9C13367C}" srcOrd="3" destOrd="0" parTransId="{D4841205-B6C3-40A3-B117-0673ECD89CE4}" sibTransId="{BA501585-99D6-473C-8357-DEB210CA17A1}"/>
    <dgm:cxn modelId="{688FF689-D14D-423A-8C0A-F6DC2DCD4AA9}" type="presOf" srcId="{6368D8CE-81A6-40E2-B9B0-DB3B9C13367C}" destId="{0EC39466-A9C0-4008-AF56-4F6B1096DCD2}" srcOrd="0" destOrd="0" presId="urn:microsoft.com/office/officeart/2018/5/layout/IconCircleLabelList"/>
    <dgm:cxn modelId="{2AE52993-2FB6-47E1-92E6-0B11DD31794B}" srcId="{61DAA15C-F557-4513-A9D9-B07DBE190F11}" destId="{836020C9-97ED-47DD-B021-48659B268358}" srcOrd="0" destOrd="0" parTransId="{58375315-9D0B-474C-8CB8-284E29073E0A}" sibTransId="{0E209EDA-7F16-4EAE-BDF2-2F22D12CD898}"/>
    <dgm:cxn modelId="{954EFC95-73A8-473A-B210-CF767778665B}" srcId="{61DAA15C-F557-4513-A9D9-B07DBE190F11}" destId="{40CD4F6E-D1C1-46FB-BA46-1EBD94088D87}" srcOrd="5" destOrd="0" parTransId="{80F930F8-B5DA-4676-806F-624A2A1B66DE}" sibTransId="{72B8AE1A-4F7E-43C7-A8B3-F9B0753ED27A}"/>
    <dgm:cxn modelId="{EA443EAE-F1FF-4A32-881B-F68F022ECCA0}" srcId="{61DAA15C-F557-4513-A9D9-B07DBE190F11}" destId="{5922DE68-2F07-4C1A-B3C2-E00E14064994}" srcOrd="2" destOrd="0" parTransId="{C6E6A88E-887A-4FB1-A7CD-8590FC02A302}" sibTransId="{F29CA2B7-1D9F-48F5-9B11-EE5DBAFB823B}"/>
    <dgm:cxn modelId="{75C76BD8-7854-4C8B-95F2-2723E752E45A}" srcId="{61DAA15C-F557-4513-A9D9-B07DBE190F11}" destId="{8B3C5AFE-74EE-4926-A75B-6DAD67F08F6C}" srcOrd="1" destOrd="0" parTransId="{5D6398DF-0C35-43D3-98D8-2BFB19619E90}" sibTransId="{649998CD-2DD7-4198-9568-89AE79EB9FD2}"/>
    <dgm:cxn modelId="{7C6DCAF2-27F1-46B7-9DDC-E24DC487C827}" type="presOf" srcId="{8B3C5AFE-74EE-4926-A75B-6DAD67F08F6C}" destId="{9C9B885D-1CA9-4946-B4F6-919E1CA0EA5B}" srcOrd="0" destOrd="0" presId="urn:microsoft.com/office/officeart/2018/5/layout/IconCircleLabelList"/>
    <dgm:cxn modelId="{A83AA936-B23D-4BD0-A8BE-8AB116FF88DE}" type="presParOf" srcId="{97845DF1-4D22-48D6-A454-D385EE36BD2C}" destId="{7B404EA3-7AFE-4EB1-812C-7683DC878A50}" srcOrd="0" destOrd="0" presId="urn:microsoft.com/office/officeart/2018/5/layout/IconCircleLabelList"/>
    <dgm:cxn modelId="{B882E357-AA00-40A2-A2A3-D102204D45A8}" type="presParOf" srcId="{7B404EA3-7AFE-4EB1-812C-7683DC878A50}" destId="{5AF02E42-FDAD-40CF-8EC5-28DED7220622}" srcOrd="0" destOrd="0" presId="urn:microsoft.com/office/officeart/2018/5/layout/IconCircleLabelList"/>
    <dgm:cxn modelId="{5F9B1AD5-FC65-4DE3-ADE8-59469E99D7DF}" type="presParOf" srcId="{7B404EA3-7AFE-4EB1-812C-7683DC878A50}" destId="{97FE4364-4CEF-477F-867A-16385D593AF5}" srcOrd="1" destOrd="0" presId="urn:microsoft.com/office/officeart/2018/5/layout/IconCircleLabelList"/>
    <dgm:cxn modelId="{E83FBE76-0FCF-4505-A1FE-94856B98C24C}" type="presParOf" srcId="{7B404EA3-7AFE-4EB1-812C-7683DC878A50}" destId="{5A703747-1167-419B-B88C-B740609ED2FE}" srcOrd="2" destOrd="0" presId="urn:microsoft.com/office/officeart/2018/5/layout/IconCircleLabelList"/>
    <dgm:cxn modelId="{DF62D30C-CB08-40ED-A8FB-D591FAC86776}" type="presParOf" srcId="{7B404EA3-7AFE-4EB1-812C-7683DC878A50}" destId="{C04DDECB-B900-4938-851A-E5C606DCAB84}" srcOrd="3" destOrd="0" presId="urn:microsoft.com/office/officeart/2018/5/layout/IconCircleLabelList"/>
    <dgm:cxn modelId="{A5371182-780C-4A55-9186-6FA07E9B886F}" type="presParOf" srcId="{97845DF1-4D22-48D6-A454-D385EE36BD2C}" destId="{AEF13747-A967-4648-8A88-97FDE76B92FC}" srcOrd="1" destOrd="0" presId="urn:microsoft.com/office/officeart/2018/5/layout/IconCircleLabelList"/>
    <dgm:cxn modelId="{9C2B920A-5975-4FCA-BCE3-D5464E3FD94D}" type="presParOf" srcId="{97845DF1-4D22-48D6-A454-D385EE36BD2C}" destId="{87D1782A-100C-4F38-8DC8-6E1C303C4B29}" srcOrd="2" destOrd="0" presId="urn:microsoft.com/office/officeart/2018/5/layout/IconCircleLabelList"/>
    <dgm:cxn modelId="{8F21896A-45B9-4B34-A672-086F15CAF633}" type="presParOf" srcId="{87D1782A-100C-4F38-8DC8-6E1C303C4B29}" destId="{49D48615-0CB2-4D51-A762-F73B63CB8783}" srcOrd="0" destOrd="0" presId="urn:microsoft.com/office/officeart/2018/5/layout/IconCircleLabelList"/>
    <dgm:cxn modelId="{FC12F265-E833-40E9-BFD9-5FDD9CE83F78}" type="presParOf" srcId="{87D1782A-100C-4F38-8DC8-6E1C303C4B29}" destId="{5436F6B1-A939-475F-B1C7-FE50008E39F4}" srcOrd="1" destOrd="0" presId="urn:microsoft.com/office/officeart/2018/5/layout/IconCircleLabelList"/>
    <dgm:cxn modelId="{1C3A1C52-D682-4224-9BCC-489EA3CA52A0}" type="presParOf" srcId="{87D1782A-100C-4F38-8DC8-6E1C303C4B29}" destId="{01E77D03-9F33-4840-8E3F-1B3C201ADDCF}" srcOrd="2" destOrd="0" presId="urn:microsoft.com/office/officeart/2018/5/layout/IconCircleLabelList"/>
    <dgm:cxn modelId="{C042BB85-037F-4489-A105-CAAC4D7EA322}" type="presParOf" srcId="{87D1782A-100C-4F38-8DC8-6E1C303C4B29}" destId="{9C9B885D-1CA9-4946-B4F6-919E1CA0EA5B}" srcOrd="3" destOrd="0" presId="urn:microsoft.com/office/officeart/2018/5/layout/IconCircleLabelList"/>
    <dgm:cxn modelId="{41CFA9BA-75CB-4320-9DF5-529D8838BED4}" type="presParOf" srcId="{97845DF1-4D22-48D6-A454-D385EE36BD2C}" destId="{859F1DAD-5B99-47CF-8A34-ACDDF3C2383B}" srcOrd="3" destOrd="0" presId="urn:microsoft.com/office/officeart/2018/5/layout/IconCircleLabelList"/>
    <dgm:cxn modelId="{60ECA1C6-3A99-422C-91C2-57C30869B08A}" type="presParOf" srcId="{97845DF1-4D22-48D6-A454-D385EE36BD2C}" destId="{C0230E1E-812A-4D0B-9209-A51CDBA2A2AF}" srcOrd="4" destOrd="0" presId="urn:microsoft.com/office/officeart/2018/5/layout/IconCircleLabelList"/>
    <dgm:cxn modelId="{C97A99A3-985C-4110-8292-61AF31C07345}" type="presParOf" srcId="{C0230E1E-812A-4D0B-9209-A51CDBA2A2AF}" destId="{39A38C09-65AD-4853-8562-F8E5F6B1B258}" srcOrd="0" destOrd="0" presId="urn:microsoft.com/office/officeart/2018/5/layout/IconCircleLabelList"/>
    <dgm:cxn modelId="{5BE1D34E-DC92-4554-AA2B-E8988EEACA3C}" type="presParOf" srcId="{C0230E1E-812A-4D0B-9209-A51CDBA2A2AF}" destId="{66DF31B8-1549-49E0-B49F-1780BBA492F4}" srcOrd="1" destOrd="0" presId="urn:microsoft.com/office/officeart/2018/5/layout/IconCircleLabelList"/>
    <dgm:cxn modelId="{CE11CEF5-4597-4681-975A-663E24E87CB7}" type="presParOf" srcId="{C0230E1E-812A-4D0B-9209-A51CDBA2A2AF}" destId="{9F27EE85-8DD4-4CFB-81D3-E464F820CA7B}" srcOrd="2" destOrd="0" presId="urn:microsoft.com/office/officeart/2018/5/layout/IconCircleLabelList"/>
    <dgm:cxn modelId="{B9B17AE9-1D1B-4ECD-BE91-B14A8CBD2811}" type="presParOf" srcId="{C0230E1E-812A-4D0B-9209-A51CDBA2A2AF}" destId="{92980335-A9FF-4873-ADA2-E410913F3C80}" srcOrd="3" destOrd="0" presId="urn:microsoft.com/office/officeart/2018/5/layout/IconCircleLabelList"/>
    <dgm:cxn modelId="{9093DBE8-1A2F-4745-8F1E-B97D657CFB2B}" type="presParOf" srcId="{97845DF1-4D22-48D6-A454-D385EE36BD2C}" destId="{5FF0D1BA-776A-415B-A18B-1AD42EC7E0CA}" srcOrd="5" destOrd="0" presId="urn:microsoft.com/office/officeart/2018/5/layout/IconCircleLabelList"/>
    <dgm:cxn modelId="{0E4F0484-21A6-475D-8FAD-27CA274F8D49}" type="presParOf" srcId="{97845DF1-4D22-48D6-A454-D385EE36BD2C}" destId="{6446154B-7F59-4FF8-9C98-202D36B2FE28}" srcOrd="6" destOrd="0" presId="urn:microsoft.com/office/officeart/2018/5/layout/IconCircleLabelList"/>
    <dgm:cxn modelId="{19263EBC-4FBB-4991-8836-731F83D69D69}" type="presParOf" srcId="{6446154B-7F59-4FF8-9C98-202D36B2FE28}" destId="{7903C3B9-052D-4BBE-BCE5-C34CDBCF75FE}" srcOrd="0" destOrd="0" presId="urn:microsoft.com/office/officeart/2018/5/layout/IconCircleLabelList"/>
    <dgm:cxn modelId="{E840497F-59C6-4F5E-A662-58717097E0DC}" type="presParOf" srcId="{6446154B-7F59-4FF8-9C98-202D36B2FE28}" destId="{5B1F9888-C56E-4212-BD76-F5D67D65DFA6}" srcOrd="1" destOrd="0" presId="urn:microsoft.com/office/officeart/2018/5/layout/IconCircleLabelList"/>
    <dgm:cxn modelId="{40A3D860-273C-41D5-9227-DAEA0D072AAD}" type="presParOf" srcId="{6446154B-7F59-4FF8-9C98-202D36B2FE28}" destId="{241C8B92-5B4F-453C-9D68-56AC0B3E0F5A}" srcOrd="2" destOrd="0" presId="urn:microsoft.com/office/officeart/2018/5/layout/IconCircleLabelList"/>
    <dgm:cxn modelId="{267C53D8-D2B4-459E-8C5A-11D83AA7C217}" type="presParOf" srcId="{6446154B-7F59-4FF8-9C98-202D36B2FE28}" destId="{0EC39466-A9C0-4008-AF56-4F6B1096DCD2}" srcOrd="3" destOrd="0" presId="urn:microsoft.com/office/officeart/2018/5/layout/IconCircleLabelList"/>
    <dgm:cxn modelId="{47D4DADE-E4A6-467E-8EE9-F94FE135E006}" type="presParOf" srcId="{97845DF1-4D22-48D6-A454-D385EE36BD2C}" destId="{A5E662AD-96B9-4F15-AA3B-774E40CDD0A3}" srcOrd="7" destOrd="0" presId="urn:microsoft.com/office/officeart/2018/5/layout/IconCircleLabelList"/>
    <dgm:cxn modelId="{EB57CA85-B623-4807-A5E3-3E9934094518}" type="presParOf" srcId="{97845DF1-4D22-48D6-A454-D385EE36BD2C}" destId="{F14FCAFD-B26C-4B43-99D4-3B3EA7EB4A44}" srcOrd="8" destOrd="0" presId="urn:microsoft.com/office/officeart/2018/5/layout/IconCircleLabelList"/>
    <dgm:cxn modelId="{297A1BE3-EFE6-4B50-A993-27DB0871E64F}" type="presParOf" srcId="{F14FCAFD-B26C-4B43-99D4-3B3EA7EB4A44}" destId="{DBDB2914-C011-4FBB-A38C-D97A2C1E5A59}" srcOrd="0" destOrd="0" presId="urn:microsoft.com/office/officeart/2018/5/layout/IconCircleLabelList"/>
    <dgm:cxn modelId="{6871B48B-5CFA-41D1-A1BB-DDFAF7378986}" type="presParOf" srcId="{F14FCAFD-B26C-4B43-99D4-3B3EA7EB4A44}" destId="{1855FE8C-ABB5-4262-92C9-2E464750828D}" srcOrd="1" destOrd="0" presId="urn:microsoft.com/office/officeart/2018/5/layout/IconCircleLabelList"/>
    <dgm:cxn modelId="{F7627F7D-8399-4FD2-8010-A5B3A181F221}" type="presParOf" srcId="{F14FCAFD-B26C-4B43-99D4-3B3EA7EB4A44}" destId="{8605731D-788C-4356-8872-966CFB58FF4C}" srcOrd="2" destOrd="0" presId="urn:microsoft.com/office/officeart/2018/5/layout/IconCircleLabelList"/>
    <dgm:cxn modelId="{456B3F50-1233-484B-971B-ECD879580D43}" type="presParOf" srcId="{F14FCAFD-B26C-4B43-99D4-3B3EA7EB4A44}" destId="{A2661EB0-9A9C-4BF1-82F9-ED3205F0FEA9}" srcOrd="3" destOrd="0" presId="urn:microsoft.com/office/officeart/2018/5/layout/IconCircleLabelList"/>
    <dgm:cxn modelId="{E626959C-1BE2-4CC9-AC1A-87120147F3A5}" type="presParOf" srcId="{97845DF1-4D22-48D6-A454-D385EE36BD2C}" destId="{AA76DF94-C489-4013-8E58-A74DA37D6F68}" srcOrd="9" destOrd="0" presId="urn:microsoft.com/office/officeart/2018/5/layout/IconCircleLabelList"/>
    <dgm:cxn modelId="{12CC7A45-E0A9-4F31-87C8-2C0807A5D627}" type="presParOf" srcId="{97845DF1-4D22-48D6-A454-D385EE36BD2C}" destId="{9D0171A8-5702-4E19-B196-F7B592AAD49A}" srcOrd="10" destOrd="0" presId="urn:microsoft.com/office/officeart/2018/5/layout/IconCircleLabelList"/>
    <dgm:cxn modelId="{6E700930-C587-49F8-957B-267A92E5B109}" type="presParOf" srcId="{9D0171A8-5702-4E19-B196-F7B592AAD49A}" destId="{D2F89CAF-CEB3-49EE-ACC2-42325BF063C0}" srcOrd="0" destOrd="0" presId="urn:microsoft.com/office/officeart/2018/5/layout/IconCircleLabelList"/>
    <dgm:cxn modelId="{4FE58336-19DB-4781-9F11-EB7ED1DC554D}" type="presParOf" srcId="{9D0171A8-5702-4E19-B196-F7B592AAD49A}" destId="{5CF943EF-4B39-4B12-80E6-3A303E73D9C7}" srcOrd="1" destOrd="0" presId="urn:microsoft.com/office/officeart/2018/5/layout/IconCircleLabelList"/>
    <dgm:cxn modelId="{29417F26-9C63-44B6-8D05-7FB576B0F301}" type="presParOf" srcId="{9D0171A8-5702-4E19-B196-F7B592AAD49A}" destId="{B8CA2A39-A0DB-4599-8207-04FE55AED159}" srcOrd="2" destOrd="0" presId="urn:microsoft.com/office/officeart/2018/5/layout/IconCircleLabelList"/>
    <dgm:cxn modelId="{24C7FB27-5F67-47A0-8BA2-E2E55580C42A}" type="presParOf" srcId="{9D0171A8-5702-4E19-B196-F7B592AAD49A}" destId="{1CC805E5-2F13-4FA3-AFF1-75D7C099C29A}"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6414A05-B81B-4254-94D5-98FE4DD71DDD}"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7C3EED6A-0A72-4479-A769-153201C36B7D}">
      <dgm:prSet/>
      <dgm:spPr/>
      <dgm:t>
        <a:bodyPr/>
        <a:lstStyle/>
        <a:p>
          <a:r>
            <a:rPr lang="en-GB" noProof="0">
              <a:solidFill>
                <a:schemeClr val="tx1"/>
              </a:solidFill>
            </a:rPr>
            <a:t>How reliable is it?</a:t>
          </a:r>
        </a:p>
      </dgm:t>
    </dgm:pt>
    <dgm:pt modelId="{D1F983DF-7943-44CB-A959-76EF1C566895}" type="parTrans" cxnId="{D2D0FE72-566E-42E5-8422-028AB50E4C55}">
      <dgm:prSet/>
      <dgm:spPr/>
      <dgm:t>
        <a:bodyPr/>
        <a:lstStyle/>
        <a:p>
          <a:endParaRPr lang="en-US"/>
        </a:p>
      </dgm:t>
    </dgm:pt>
    <dgm:pt modelId="{1C213AA6-384A-4F43-BCA5-438E2B95B357}" type="sibTrans" cxnId="{D2D0FE72-566E-42E5-8422-028AB50E4C55}">
      <dgm:prSet/>
      <dgm:spPr/>
      <dgm:t>
        <a:bodyPr/>
        <a:lstStyle/>
        <a:p>
          <a:endParaRPr lang="en-US"/>
        </a:p>
      </dgm:t>
    </dgm:pt>
    <dgm:pt modelId="{958FB470-9FCD-4EA8-B656-4A306FBD01F6}">
      <dgm:prSet/>
      <dgm:spPr/>
      <dgm:t>
        <a:bodyPr/>
        <a:lstStyle/>
        <a:p>
          <a:r>
            <a:rPr lang="en-GB" noProof="0">
              <a:solidFill>
                <a:schemeClr val="tx1"/>
              </a:solidFill>
            </a:rPr>
            <a:t>Is there corroboration?</a:t>
          </a:r>
        </a:p>
      </dgm:t>
    </dgm:pt>
    <dgm:pt modelId="{EAE0C09B-DE52-4C47-B0D0-D5C8CDDB69ED}" type="parTrans" cxnId="{B0588DB8-F2A2-4852-BD3E-7572982224C5}">
      <dgm:prSet/>
      <dgm:spPr/>
      <dgm:t>
        <a:bodyPr/>
        <a:lstStyle/>
        <a:p>
          <a:endParaRPr lang="en-US"/>
        </a:p>
      </dgm:t>
    </dgm:pt>
    <dgm:pt modelId="{D2E957FE-0F8E-4818-AFA8-BD91831DC382}" type="sibTrans" cxnId="{B0588DB8-F2A2-4852-BD3E-7572982224C5}">
      <dgm:prSet/>
      <dgm:spPr/>
      <dgm:t>
        <a:bodyPr/>
        <a:lstStyle/>
        <a:p>
          <a:endParaRPr lang="en-US"/>
        </a:p>
      </dgm:t>
    </dgm:pt>
    <dgm:pt modelId="{E0FD969E-2FC0-4612-BC5D-68FAAC557C62}">
      <dgm:prSet/>
      <dgm:spPr/>
      <dgm:t>
        <a:bodyPr/>
        <a:lstStyle/>
        <a:p>
          <a:r>
            <a:rPr lang="en-GB" noProof="0">
              <a:solidFill>
                <a:schemeClr val="tx1"/>
              </a:solidFill>
            </a:rPr>
            <a:t>Is it objective or subjective?</a:t>
          </a:r>
        </a:p>
      </dgm:t>
    </dgm:pt>
    <dgm:pt modelId="{06547263-3AAB-4C98-8C6F-2A6545799B6B}" type="parTrans" cxnId="{05EF91F9-C250-48EC-9CFE-D76821A426E4}">
      <dgm:prSet/>
      <dgm:spPr/>
      <dgm:t>
        <a:bodyPr/>
        <a:lstStyle/>
        <a:p>
          <a:endParaRPr lang="en-US"/>
        </a:p>
      </dgm:t>
    </dgm:pt>
    <dgm:pt modelId="{CF011A15-FB3B-4778-9B30-C81D2D860808}" type="sibTrans" cxnId="{05EF91F9-C250-48EC-9CFE-D76821A426E4}">
      <dgm:prSet/>
      <dgm:spPr/>
      <dgm:t>
        <a:bodyPr/>
        <a:lstStyle/>
        <a:p>
          <a:endParaRPr lang="en-US"/>
        </a:p>
      </dgm:t>
    </dgm:pt>
    <dgm:pt modelId="{E1C379E2-3294-4213-BA58-F8EE61B7ABF1}">
      <dgm:prSet/>
      <dgm:spPr/>
      <dgm:t>
        <a:bodyPr/>
        <a:lstStyle/>
        <a:p>
          <a:r>
            <a:rPr lang="en-GB" noProof="0">
              <a:solidFill>
                <a:schemeClr val="tx1"/>
              </a:solidFill>
            </a:rPr>
            <a:t>Can you triangulate your findings from different sources?</a:t>
          </a:r>
        </a:p>
      </dgm:t>
    </dgm:pt>
    <dgm:pt modelId="{C518BF4F-B672-40D9-8B91-EDC25F933FC3}" type="parTrans" cxnId="{7DC5B390-9385-427E-8D0B-7CD38501263A}">
      <dgm:prSet/>
      <dgm:spPr/>
      <dgm:t>
        <a:bodyPr/>
        <a:lstStyle/>
        <a:p>
          <a:endParaRPr lang="en-US"/>
        </a:p>
      </dgm:t>
    </dgm:pt>
    <dgm:pt modelId="{35F0BDCE-4652-489C-BFCF-244887D90EB6}" type="sibTrans" cxnId="{7DC5B390-9385-427E-8D0B-7CD38501263A}">
      <dgm:prSet/>
      <dgm:spPr/>
      <dgm:t>
        <a:bodyPr/>
        <a:lstStyle/>
        <a:p>
          <a:endParaRPr lang="en-US"/>
        </a:p>
      </dgm:t>
    </dgm:pt>
    <dgm:pt modelId="{4B6DB1EA-5FE7-46FF-BCDB-428D713B13D8}">
      <dgm:prSet/>
      <dgm:spPr/>
      <dgm:t>
        <a:bodyPr/>
        <a:lstStyle/>
        <a:p>
          <a:r>
            <a:rPr lang="en-GB" noProof="0">
              <a:solidFill>
                <a:schemeClr val="tx1"/>
              </a:solidFill>
            </a:rPr>
            <a:t>By using a critical mindset, you will be able to evaluate and truly understand what the evidence is saying.</a:t>
          </a:r>
        </a:p>
      </dgm:t>
    </dgm:pt>
    <dgm:pt modelId="{349131E2-FABC-4F99-A7E5-47F56AFF8118}" type="parTrans" cxnId="{3575F67E-ADB5-4DAB-B066-F9A89B3BB90E}">
      <dgm:prSet/>
      <dgm:spPr/>
      <dgm:t>
        <a:bodyPr/>
        <a:lstStyle/>
        <a:p>
          <a:endParaRPr lang="en-US"/>
        </a:p>
      </dgm:t>
    </dgm:pt>
    <dgm:pt modelId="{DB6590EF-F87B-4830-8D57-0CB4B1582A41}" type="sibTrans" cxnId="{3575F67E-ADB5-4DAB-B066-F9A89B3BB90E}">
      <dgm:prSet/>
      <dgm:spPr/>
      <dgm:t>
        <a:bodyPr/>
        <a:lstStyle/>
        <a:p>
          <a:endParaRPr lang="en-US"/>
        </a:p>
      </dgm:t>
    </dgm:pt>
    <dgm:pt modelId="{6390DDCB-9F89-47CA-AA7F-C82F9A53C214}" type="pres">
      <dgm:prSet presAssocID="{86414A05-B81B-4254-94D5-98FE4DD71DDD}" presName="diagram" presStyleCnt="0">
        <dgm:presLayoutVars>
          <dgm:dir/>
          <dgm:resizeHandles val="exact"/>
        </dgm:presLayoutVars>
      </dgm:prSet>
      <dgm:spPr/>
    </dgm:pt>
    <dgm:pt modelId="{4FED7F4D-6B2C-4CE3-9688-9614985E4100}" type="pres">
      <dgm:prSet presAssocID="{7C3EED6A-0A72-4479-A769-153201C36B7D}" presName="node" presStyleLbl="node1" presStyleIdx="0" presStyleCnt="5">
        <dgm:presLayoutVars>
          <dgm:bulletEnabled val="1"/>
        </dgm:presLayoutVars>
      </dgm:prSet>
      <dgm:spPr/>
    </dgm:pt>
    <dgm:pt modelId="{C3791629-B186-4B6A-A857-51D190F198B3}" type="pres">
      <dgm:prSet presAssocID="{1C213AA6-384A-4F43-BCA5-438E2B95B357}" presName="sibTrans" presStyleCnt="0"/>
      <dgm:spPr/>
    </dgm:pt>
    <dgm:pt modelId="{E83972D4-77AC-43B7-84E2-ACF29E2827AB}" type="pres">
      <dgm:prSet presAssocID="{958FB470-9FCD-4EA8-B656-4A306FBD01F6}" presName="node" presStyleLbl="node1" presStyleIdx="1" presStyleCnt="5">
        <dgm:presLayoutVars>
          <dgm:bulletEnabled val="1"/>
        </dgm:presLayoutVars>
      </dgm:prSet>
      <dgm:spPr/>
    </dgm:pt>
    <dgm:pt modelId="{5B933B15-BBBC-4D40-B26D-FEFCD34EB7AF}" type="pres">
      <dgm:prSet presAssocID="{D2E957FE-0F8E-4818-AFA8-BD91831DC382}" presName="sibTrans" presStyleCnt="0"/>
      <dgm:spPr/>
    </dgm:pt>
    <dgm:pt modelId="{8FB8533E-AA9F-43CF-9560-0A933765233B}" type="pres">
      <dgm:prSet presAssocID="{E0FD969E-2FC0-4612-BC5D-68FAAC557C62}" presName="node" presStyleLbl="node1" presStyleIdx="2" presStyleCnt="5">
        <dgm:presLayoutVars>
          <dgm:bulletEnabled val="1"/>
        </dgm:presLayoutVars>
      </dgm:prSet>
      <dgm:spPr/>
    </dgm:pt>
    <dgm:pt modelId="{454A1F3C-975A-43AE-8797-7C4AC56B5584}" type="pres">
      <dgm:prSet presAssocID="{CF011A15-FB3B-4778-9B30-C81D2D860808}" presName="sibTrans" presStyleCnt="0"/>
      <dgm:spPr/>
    </dgm:pt>
    <dgm:pt modelId="{2F940552-7D3A-42D9-9542-4BDEE2A81BC8}" type="pres">
      <dgm:prSet presAssocID="{E1C379E2-3294-4213-BA58-F8EE61B7ABF1}" presName="node" presStyleLbl="node1" presStyleIdx="3" presStyleCnt="5">
        <dgm:presLayoutVars>
          <dgm:bulletEnabled val="1"/>
        </dgm:presLayoutVars>
      </dgm:prSet>
      <dgm:spPr/>
    </dgm:pt>
    <dgm:pt modelId="{B4200B69-7A6D-484C-8605-0A713C3131DF}" type="pres">
      <dgm:prSet presAssocID="{35F0BDCE-4652-489C-BFCF-244887D90EB6}" presName="sibTrans" presStyleCnt="0"/>
      <dgm:spPr/>
    </dgm:pt>
    <dgm:pt modelId="{218318E2-2A80-46AC-88B1-7FF3DA8D5C96}" type="pres">
      <dgm:prSet presAssocID="{4B6DB1EA-5FE7-46FF-BCDB-428D713B13D8}" presName="node" presStyleLbl="node1" presStyleIdx="4" presStyleCnt="5">
        <dgm:presLayoutVars>
          <dgm:bulletEnabled val="1"/>
        </dgm:presLayoutVars>
      </dgm:prSet>
      <dgm:spPr/>
    </dgm:pt>
  </dgm:ptLst>
  <dgm:cxnLst>
    <dgm:cxn modelId="{A5D93A61-3EC6-4F40-9989-7E523954E5D4}" type="presOf" srcId="{86414A05-B81B-4254-94D5-98FE4DD71DDD}" destId="{6390DDCB-9F89-47CA-AA7F-C82F9A53C214}" srcOrd="0" destOrd="0" presId="urn:microsoft.com/office/officeart/2005/8/layout/default"/>
    <dgm:cxn modelId="{685E8C72-977B-4270-BDE6-DAD97962062A}" type="presOf" srcId="{958FB470-9FCD-4EA8-B656-4A306FBD01F6}" destId="{E83972D4-77AC-43B7-84E2-ACF29E2827AB}" srcOrd="0" destOrd="0" presId="urn:microsoft.com/office/officeart/2005/8/layout/default"/>
    <dgm:cxn modelId="{D2D0FE72-566E-42E5-8422-028AB50E4C55}" srcId="{86414A05-B81B-4254-94D5-98FE4DD71DDD}" destId="{7C3EED6A-0A72-4479-A769-153201C36B7D}" srcOrd="0" destOrd="0" parTransId="{D1F983DF-7943-44CB-A959-76EF1C566895}" sibTransId="{1C213AA6-384A-4F43-BCA5-438E2B95B357}"/>
    <dgm:cxn modelId="{3575F67E-ADB5-4DAB-B066-F9A89B3BB90E}" srcId="{86414A05-B81B-4254-94D5-98FE4DD71DDD}" destId="{4B6DB1EA-5FE7-46FF-BCDB-428D713B13D8}" srcOrd="4" destOrd="0" parTransId="{349131E2-FABC-4F99-A7E5-47F56AFF8118}" sibTransId="{DB6590EF-F87B-4830-8D57-0CB4B1582A41}"/>
    <dgm:cxn modelId="{7DC5B390-9385-427E-8D0B-7CD38501263A}" srcId="{86414A05-B81B-4254-94D5-98FE4DD71DDD}" destId="{E1C379E2-3294-4213-BA58-F8EE61B7ABF1}" srcOrd="3" destOrd="0" parTransId="{C518BF4F-B672-40D9-8B91-EDC25F933FC3}" sibTransId="{35F0BDCE-4652-489C-BFCF-244887D90EB6}"/>
    <dgm:cxn modelId="{7185019C-EAAF-4530-BE27-110B9817D82E}" type="presOf" srcId="{4B6DB1EA-5FE7-46FF-BCDB-428D713B13D8}" destId="{218318E2-2A80-46AC-88B1-7FF3DA8D5C96}" srcOrd="0" destOrd="0" presId="urn:microsoft.com/office/officeart/2005/8/layout/default"/>
    <dgm:cxn modelId="{F5B7BCAD-48E2-4C07-BAF1-81E10407AE6D}" type="presOf" srcId="{E0FD969E-2FC0-4612-BC5D-68FAAC557C62}" destId="{8FB8533E-AA9F-43CF-9560-0A933765233B}" srcOrd="0" destOrd="0" presId="urn:microsoft.com/office/officeart/2005/8/layout/default"/>
    <dgm:cxn modelId="{8FC42CB2-1BEE-4E77-9630-BA53BB454F3C}" type="presOf" srcId="{E1C379E2-3294-4213-BA58-F8EE61B7ABF1}" destId="{2F940552-7D3A-42D9-9542-4BDEE2A81BC8}" srcOrd="0" destOrd="0" presId="urn:microsoft.com/office/officeart/2005/8/layout/default"/>
    <dgm:cxn modelId="{B0588DB8-F2A2-4852-BD3E-7572982224C5}" srcId="{86414A05-B81B-4254-94D5-98FE4DD71DDD}" destId="{958FB470-9FCD-4EA8-B656-4A306FBD01F6}" srcOrd="1" destOrd="0" parTransId="{EAE0C09B-DE52-4C47-B0D0-D5C8CDDB69ED}" sibTransId="{D2E957FE-0F8E-4818-AFA8-BD91831DC382}"/>
    <dgm:cxn modelId="{563F4EEB-3A46-43DB-853F-09544C57D5D6}" type="presOf" srcId="{7C3EED6A-0A72-4479-A769-153201C36B7D}" destId="{4FED7F4D-6B2C-4CE3-9688-9614985E4100}" srcOrd="0" destOrd="0" presId="urn:microsoft.com/office/officeart/2005/8/layout/default"/>
    <dgm:cxn modelId="{05EF91F9-C250-48EC-9CFE-D76821A426E4}" srcId="{86414A05-B81B-4254-94D5-98FE4DD71DDD}" destId="{E0FD969E-2FC0-4612-BC5D-68FAAC557C62}" srcOrd="2" destOrd="0" parTransId="{06547263-3AAB-4C98-8C6F-2A6545799B6B}" sibTransId="{CF011A15-FB3B-4778-9B30-C81D2D860808}"/>
    <dgm:cxn modelId="{46B7CC6A-480F-4B50-BB96-41048FCACA2C}" type="presParOf" srcId="{6390DDCB-9F89-47CA-AA7F-C82F9A53C214}" destId="{4FED7F4D-6B2C-4CE3-9688-9614985E4100}" srcOrd="0" destOrd="0" presId="urn:microsoft.com/office/officeart/2005/8/layout/default"/>
    <dgm:cxn modelId="{D952696E-9F53-4759-A3F2-F88C93DCFE17}" type="presParOf" srcId="{6390DDCB-9F89-47CA-AA7F-C82F9A53C214}" destId="{C3791629-B186-4B6A-A857-51D190F198B3}" srcOrd="1" destOrd="0" presId="urn:microsoft.com/office/officeart/2005/8/layout/default"/>
    <dgm:cxn modelId="{92500A09-A943-4C56-92F8-14756BEE7BA8}" type="presParOf" srcId="{6390DDCB-9F89-47CA-AA7F-C82F9A53C214}" destId="{E83972D4-77AC-43B7-84E2-ACF29E2827AB}" srcOrd="2" destOrd="0" presId="urn:microsoft.com/office/officeart/2005/8/layout/default"/>
    <dgm:cxn modelId="{A595A77F-5BE4-46C9-A5CD-6C21B805885C}" type="presParOf" srcId="{6390DDCB-9F89-47CA-AA7F-C82F9A53C214}" destId="{5B933B15-BBBC-4D40-B26D-FEFCD34EB7AF}" srcOrd="3" destOrd="0" presId="urn:microsoft.com/office/officeart/2005/8/layout/default"/>
    <dgm:cxn modelId="{805BD39C-7B80-4494-9AE0-83BDCFFFFB8E}" type="presParOf" srcId="{6390DDCB-9F89-47CA-AA7F-C82F9A53C214}" destId="{8FB8533E-AA9F-43CF-9560-0A933765233B}" srcOrd="4" destOrd="0" presId="urn:microsoft.com/office/officeart/2005/8/layout/default"/>
    <dgm:cxn modelId="{4C71D654-40D9-48F5-899F-84DF4C5A5B34}" type="presParOf" srcId="{6390DDCB-9F89-47CA-AA7F-C82F9A53C214}" destId="{454A1F3C-975A-43AE-8797-7C4AC56B5584}" srcOrd="5" destOrd="0" presId="urn:microsoft.com/office/officeart/2005/8/layout/default"/>
    <dgm:cxn modelId="{3B6D08BC-240B-4BDF-A04A-D6C133711B81}" type="presParOf" srcId="{6390DDCB-9F89-47CA-AA7F-C82F9A53C214}" destId="{2F940552-7D3A-42D9-9542-4BDEE2A81BC8}" srcOrd="6" destOrd="0" presId="urn:microsoft.com/office/officeart/2005/8/layout/default"/>
    <dgm:cxn modelId="{AFC07E5B-E971-4A45-B511-BC2DDE6D3009}" type="presParOf" srcId="{6390DDCB-9F89-47CA-AA7F-C82F9A53C214}" destId="{B4200B69-7A6D-484C-8605-0A713C3131DF}" srcOrd="7" destOrd="0" presId="urn:microsoft.com/office/officeart/2005/8/layout/default"/>
    <dgm:cxn modelId="{27281458-D871-4000-8389-C2F019ED12DB}" type="presParOf" srcId="{6390DDCB-9F89-47CA-AA7F-C82F9A53C214}" destId="{218318E2-2A80-46AC-88B1-7FF3DA8D5C9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F4DAB93-10F9-44FA-AA8D-3A9E14F4CF8B}"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537C7DC8-618A-4AD1-8701-94D3CF1B3136}">
      <dgm:prSet/>
      <dgm:spPr/>
      <dgm:t>
        <a:bodyPr/>
        <a:lstStyle/>
        <a:p>
          <a:pPr>
            <a:lnSpc>
              <a:spcPct val="100000"/>
            </a:lnSpc>
          </a:pPr>
          <a:r>
            <a:rPr lang="en-GB" b="1" noProof="0"/>
            <a:t>Critical thinking: </a:t>
          </a:r>
          <a:r>
            <a:rPr lang="en-GB" noProof="0"/>
            <a:t>maintain a subjective mindset always questioning evidence presented.</a:t>
          </a:r>
        </a:p>
      </dgm:t>
    </dgm:pt>
    <dgm:pt modelId="{3824DC33-9F99-4293-B5D6-A82E143EB0F0}" type="parTrans" cxnId="{C0AB4F53-9B72-4B33-81E7-3D4285B56C5E}">
      <dgm:prSet/>
      <dgm:spPr/>
      <dgm:t>
        <a:bodyPr/>
        <a:lstStyle/>
        <a:p>
          <a:endParaRPr lang="en-US"/>
        </a:p>
      </dgm:t>
    </dgm:pt>
    <dgm:pt modelId="{51C5D68F-364C-4969-8EE9-1B814730DF62}" type="sibTrans" cxnId="{C0AB4F53-9B72-4B33-81E7-3D4285B56C5E}">
      <dgm:prSet/>
      <dgm:spPr/>
      <dgm:t>
        <a:bodyPr/>
        <a:lstStyle/>
        <a:p>
          <a:pPr>
            <a:lnSpc>
              <a:spcPct val="100000"/>
            </a:lnSpc>
          </a:pPr>
          <a:endParaRPr lang="en-US"/>
        </a:p>
      </dgm:t>
    </dgm:pt>
    <dgm:pt modelId="{50220D63-0559-4195-8290-EEC58D95198C}">
      <dgm:prSet/>
      <dgm:spPr/>
      <dgm:t>
        <a:bodyPr/>
        <a:lstStyle/>
        <a:p>
          <a:pPr>
            <a:lnSpc>
              <a:spcPct val="100000"/>
            </a:lnSpc>
          </a:pPr>
          <a:r>
            <a:rPr lang="en-GB" b="1" noProof="0"/>
            <a:t>Bias</a:t>
          </a:r>
          <a:r>
            <a:rPr lang="en-GB" noProof="0"/>
            <a:t>: it is not subjective or based on personal experience</a:t>
          </a:r>
        </a:p>
      </dgm:t>
    </dgm:pt>
    <dgm:pt modelId="{42DD2678-2961-4ADD-8DDD-E2E55A6357ED}" type="parTrans" cxnId="{05C7F84D-6BBE-4DBA-91E3-80CA030BCBDF}">
      <dgm:prSet/>
      <dgm:spPr/>
      <dgm:t>
        <a:bodyPr/>
        <a:lstStyle/>
        <a:p>
          <a:endParaRPr lang="en-US"/>
        </a:p>
      </dgm:t>
    </dgm:pt>
    <dgm:pt modelId="{C771AA3B-EAD5-46C0-B535-290D728FFEDF}" type="sibTrans" cxnId="{05C7F84D-6BBE-4DBA-91E3-80CA030BCBDF}">
      <dgm:prSet/>
      <dgm:spPr/>
      <dgm:t>
        <a:bodyPr/>
        <a:lstStyle/>
        <a:p>
          <a:pPr>
            <a:lnSpc>
              <a:spcPct val="100000"/>
            </a:lnSpc>
          </a:pPr>
          <a:endParaRPr lang="en-US"/>
        </a:p>
      </dgm:t>
    </dgm:pt>
    <dgm:pt modelId="{43FAAE7B-2853-430C-969A-362C261E0917}">
      <dgm:prSet/>
      <dgm:spPr/>
      <dgm:t>
        <a:bodyPr/>
        <a:lstStyle/>
        <a:p>
          <a:pPr>
            <a:lnSpc>
              <a:spcPct val="100000"/>
            </a:lnSpc>
          </a:pPr>
          <a:r>
            <a:rPr lang="en-GB" b="1" noProof="0"/>
            <a:t>systematic examination: </a:t>
          </a:r>
          <a:r>
            <a:rPr lang="en-GB" noProof="0"/>
            <a:t>research needs to be reliable and carried out in a scientific manner in line with research guidelines. </a:t>
          </a:r>
        </a:p>
      </dgm:t>
    </dgm:pt>
    <dgm:pt modelId="{BC1C7A21-4780-47F4-B029-462C4A451943}" type="parTrans" cxnId="{30BEE1BA-F322-4FA4-AF76-9209DF05CF8C}">
      <dgm:prSet/>
      <dgm:spPr/>
      <dgm:t>
        <a:bodyPr/>
        <a:lstStyle/>
        <a:p>
          <a:endParaRPr lang="en-US"/>
        </a:p>
      </dgm:t>
    </dgm:pt>
    <dgm:pt modelId="{8BB81F5E-C157-4D2B-999A-14426478AFF8}" type="sibTrans" cxnId="{30BEE1BA-F322-4FA4-AF76-9209DF05CF8C}">
      <dgm:prSet/>
      <dgm:spPr/>
      <dgm:t>
        <a:bodyPr/>
        <a:lstStyle/>
        <a:p>
          <a:pPr>
            <a:lnSpc>
              <a:spcPct val="100000"/>
            </a:lnSpc>
          </a:pPr>
          <a:endParaRPr lang="en-US"/>
        </a:p>
      </dgm:t>
    </dgm:pt>
    <dgm:pt modelId="{3486ACC5-C21D-4CBD-A821-79D0753DE51A}">
      <dgm:prSet/>
      <dgm:spPr/>
      <dgm:t>
        <a:bodyPr/>
        <a:lstStyle/>
        <a:p>
          <a:pPr>
            <a:lnSpc>
              <a:spcPct val="100000"/>
            </a:lnSpc>
          </a:pPr>
          <a:r>
            <a:rPr lang="en-GB" b="1" noProof="0"/>
            <a:t>Evidential evaluation: </a:t>
          </a:r>
          <a:r>
            <a:rPr lang="en-GB" noProof="0"/>
            <a:t>ensuring you are evaluating various types of evidence to ensure your research is ethical.</a:t>
          </a:r>
        </a:p>
      </dgm:t>
    </dgm:pt>
    <dgm:pt modelId="{AD6E3230-654A-415A-9E7E-CA72CE8852DE}" type="parTrans" cxnId="{72E48200-1457-4B51-B1C2-624F6F8EF55B}">
      <dgm:prSet/>
      <dgm:spPr/>
      <dgm:t>
        <a:bodyPr/>
        <a:lstStyle/>
        <a:p>
          <a:endParaRPr lang="en-US"/>
        </a:p>
      </dgm:t>
    </dgm:pt>
    <dgm:pt modelId="{13A9C2F1-2EE1-496F-9B19-7894EDF568B3}" type="sibTrans" cxnId="{72E48200-1457-4B51-B1C2-624F6F8EF55B}">
      <dgm:prSet/>
      <dgm:spPr/>
      <dgm:t>
        <a:bodyPr/>
        <a:lstStyle/>
        <a:p>
          <a:pPr>
            <a:lnSpc>
              <a:spcPct val="100000"/>
            </a:lnSpc>
          </a:pPr>
          <a:endParaRPr lang="en-US"/>
        </a:p>
      </dgm:t>
    </dgm:pt>
    <dgm:pt modelId="{1B602A7C-4FB2-463F-9BB1-9F53BBF45C04}">
      <dgm:prSet/>
      <dgm:spPr/>
      <dgm:t>
        <a:bodyPr/>
        <a:lstStyle/>
        <a:p>
          <a:pPr>
            <a:lnSpc>
              <a:spcPct val="100000"/>
            </a:lnSpc>
          </a:pPr>
          <a:r>
            <a:rPr lang="en-GB" b="1" noProof="0"/>
            <a:t>Transferable skills: </a:t>
          </a:r>
          <a:r>
            <a:rPr lang="en-GB" noProof="0"/>
            <a:t>the skills you develop as a researcher will support your work as an investigator.</a:t>
          </a:r>
        </a:p>
      </dgm:t>
    </dgm:pt>
    <dgm:pt modelId="{3C04E183-0E4A-493A-A3A7-2612EF8B1AD9}" type="parTrans" cxnId="{60CD81DD-6A70-478F-875E-EAAF57BBD38B}">
      <dgm:prSet/>
      <dgm:spPr/>
      <dgm:t>
        <a:bodyPr/>
        <a:lstStyle/>
        <a:p>
          <a:endParaRPr lang="en-US"/>
        </a:p>
      </dgm:t>
    </dgm:pt>
    <dgm:pt modelId="{89F57D59-A61E-483F-9CFC-0784B88763E5}" type="sibTrans" cxnId="{60CD81DD-6A70-478F-875E-EAAF57BBD38B}">
      <dgm:prSet/>
      <dgm:spPr/>
      <dgm:t>
        <a:bodyPr/>
        <a:lstStyle/>
        <a:p>
          <a:endParaRPr lang="en-US"/>
        </a:p>
      </dgm:t>
    </dgm:pt>
    <dgm:pt modelId="{A6F33E30-9308-4A7D-9B57-CB8DAE51F53E}" type="pres">
      <dgm:prSet presAssocID="{1F4DAB93-10F9-44FA-AA8D-3A9E14F4CF8B}" presName="root" presStyleCnt="0">
        <dgm:presLayoutVars>
          <dgm:dir/>
          <dgm:resizeHandles val="exact"/>
        </dgm:presLayoutVars>
      </dgm:prSet>
      <dgm:spPr/>
    </dgm:pt>
    <dgm:pt modelId="{6DDD0E1F-63C4-44D2-8446-A7321B1B1747}" type="pres">
      <dgm:prSet presAssocID="{1F4DAB93-10F9-44FA-AA8D-3A9E14F4CF8B}" presName="container" presStyleCnt="0">
        <dgm:presLayoutVars>
          <dgm:dir/>
          <dgm:resizeHandles val="exact"/>
        </dgm:presLayoutVars>
      </dgm:prSet>
      <dgm:spPr/>
    </dgm:pt>
    <dgm:pt modelId="{A65218F9-EC29-4D2B-9CD4-BEA28F182344}" type="pres">
      <dgm:prSet presAssocID="{537C7DC8-618A-4AD1-8701-94D3CF1B3136}" presName="compNode" presStyleCnt="0"/>
      <dgm:spPr/>
    </dgm:pt>
    <dgm:pt modelId="{B573706B-8E14-48E5-AC82-B3F6240AE1A3}" type="pres">
      <dgm:prSet presAssocID="{537C7DC8-618A-4AD1-8701-94D3CF1B3136}" presName="iconBgRect" presStyleLbl="bgShp" presStyleIdx="0" presStyleCnt="5"/>
      <dgm:spPr/>
    </dgm:pt>
    <dgm:pt modelId="{A5BB100F-CD3B-4782-BD73-2F0D8FBBFC08}" type="pres">
      <dgm:prSet presAssocID="{537C7DC8-618A-4AD1-8701-94D3CF1B313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CF29076B-2339-4BD2-BEEB-30E2D6AF600E}" type="pres">
      <dgm:prSet presAssocID="{537C7DC8-618A-4AD1-8701-94D3CF1B3136}" presName="spaceRect" presStyleCnt="0"/>
      <dgm:spPr/>
    </dgm:pt>
    <dgm:pt modelId="{9FE8BE74-A1F3-4013-BF2A-9FF29FF61B3A}" type="pres">
      <dgm:prSet presAssocID="{537C7DC8-618A-4AD1-8701-94D3CF1B3136}" presName="textRect" presStyleLbl="revTx" presStyleIdx="0" presStyleCnt="5">
        <dgm:presLayoutVars>
          <dgm:chMax val="1"/>
          <dgm:chPref val="1"/>
        </dgm:presLayoutVars>
      </dgm:prSet>
      <dgm:spPr/>
    </dgm:pt>
    <dgm:pt modelId="{91B5B58A-AAC5-4CD0-BDB9-E8FDE9910233}" type="pres">
      <dgm:prSet presAssocID="{51C5D68F-364C-4969-8EE9-1B814730DF62}" presName="sibTrans" presStyleLbl="sibTrans2D1" presStyleIdx="0" presStyleCnt="0"/>
      <dgm:spPr/>
    </dgm:pt>
    <dgm:pt modelId="{B9C806B9-4A75-4E9F-834E-AC265E265AE8}" type="pres">
      <dgm:prSet presAssocID="{50220D63-0559-4195-8290-EEC58D95198C}" presName="compNode" presStyleCnt="0"/>
      <dgm:spPr/>
    </dgm:pt>
    <dgm:pt modelId="{811F0E45-8A03-4620-99E2-0A28D72F301C}" type="pres">
      <dgm:prSet presAssocID="{50220D63-0559-4195-8290-EEC58D95198C}" presName="iconBgRect" presStyleLbl="bgShp" presStyleIdx="1" presStyleCnt="5"/>
      <dgm:spPr/>
    </dgm:pt>
    <dgm:pt modelId="{E96EF0D4-48C2-497E-B52A-03296C8F7337}" type="pres">
      <dgm:prSet presAssocID="{50220D63-0559-4195-8290-EEC58D95198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C2425863-BDFA-4F32-B931-2A81227DBEC3}" type="pres">
      <dgm:prSet presAssocID="{50220D63-0559-4195-8290-EEC58D95198C}" presName="spaceRect" presStyleCnt="0"/>
      <dgm:spPr/>
    </dgm:pt>
    <dgm:pt modelId="{7BABEE8A-3E53-4ADC-B266-AE6D95D0CB54}" type="pres">
      <dgm:prSet presAssocID="{50220D63-0559-4195-8290-EEC58D95198C}" presName="textRect" presStyleLbl="revTx" presStyleIdx="1" presStyleCnt="5">
        <dgm:presLayoutVars>
          <dgm:chMax val="1"/>
          <dgm:chPref val="1"/>
        </dgm:presLayoutVars>
      </dgm:prSet>
      <dgm:spPr/>
    </dgm:pt>
    <dgm:pt modelId="{0907138C-295D-4384-9D7A-17F3D9B342B6}" type="pres">
      <dgm:prSet presAssocID="{C771AA3B-EAD5-46C0-B535-290D728FFEDF}" presName="sibTrans" presStyleLbl="sibTrans2D1" presStyleIdx="0" presStyleCnt="0"/>
      <dgm:spPr/>
    </dgm:pt>
    <dgm:pt modelId="{C4B0D5D3-9E12-436D-A006-9585C07DDC01}" type="pres">
      <dgm:prSet presAssocID="{43FAAE7B-2853-430C-969A-362C261E0917}" presName="compNode" presStyleCnt="0"/>
      <dgm:spPr/>
    </dgm:pt>
    <dgm:pt modelId="{22B866BA-2DF9-4184-B867-ABDA774877D2}" type="pres">
      <dgm:prSet presAssocID="{43FAAE7B-2853-430C-969A-362C261E0917}" presName="iconBgRect" presStyleLbl="bgShp" presStyleIdx="2" presStyleCnt="5"/>
      <dgm:spPr/>
    </dgm:pt>
    <dgm:pt modelId="{3FB79ADD-9E88-44B9-B9C2-A60A56D7EF6A}" type="pres">
      <dgm:prSet presAssocID="{43FAAE7B-2853-430C-969A-362C261E091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icroscope"/>
        </a:ext>
      </dgm:extLst>
    </dgm:pt>
    <dgm:pt modelId="{E306664C-FB1E-4C10-B526-EBEA34753424}" type="pres">
      <dgm:prSet presAssocID="{43FAAE7B-2853-430C-969A-362C261E0917}" presName="spaceRect" presStyleCnt="0"/>
      <dgm:spPr/>
    </dgm:pt>
    <dgm:pt modelId="{D85E58C3-9F56-4A60-8AF7-ADF10E3B440B}" type="pres">
      <dgm:prSet presAssocID="{43FAAE7B-2853-430C-969A-362C261E0917}" presName="textRect" presStyleLbl="revTx" presStyleIdx="2" presStyleCnt="5">
        <dgm:presLayoutVars>
          <dgm:chMax val="1"/>
          <dgm:chPref val="1"/>
        </dgm:presLayoutVars>
      </dgm:prSet>
      <dgm:spPr/>
    </dgm:pt>
    <dgm:pt modelId="{1DF9FE2E-9AB1-4CA4-8BF9-667483D0A71C}" type="pres">
      <dgm:prSet presAssocID="{8BB81F5E-C157-4D2B-999A-14426478AFF8}" presName="sibTrans" presStyleLbl="sibTrans2D1" presStyleIdx="0" presStyleCnt="0"/>
      <dgm:spPr/>
    </dgm:pt>
    <dgm:pt modelId="{9A7E2792-F9CE-4109-958D-78B3C4008D51}" type="pres">
      <dgm:prSet presAssocID="{3486ACC5-C21D-4CBD-A821-79D0753DE51A}" presName="compNode" presStyleCnt="0"/>
      <dgm:spPr/>
    </dgm:pt>
    <dgm:pt modelId="{4FF66844-4006-482C-A488-1DCB08752D11}" type="pres">
      <dgm:prSet presAssocID="{3486ACC5-C21D-4CBD-A821-79D0753DE51A}" presName="iconBgRect" presStyleLbl="bgShp" presStyleIdx="3" presStyleCnt="5"/>
      <dgm:spPr/>
    </dgm:pt>
    <dgm:pt modelId="{A5DBF19C-7DF0-42A0-B0A0-94C9DEE135C3}" type="pres">
      <dgm:prSet presAssocID="{3486ACC5-C21D-4CBD-A821-79D0753DE51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DEC97277-888F-4EF5-AEF9-FAC08E505412}" type="pres">
      <dgm:prSet presAssocID="{3486ACC5-C21D-4CBD-A821-79D0753DE51A}" presName="spaceRect" presStyleCnt="0"/>
      <dgm:spPr/>
    </dgm:pt>
    <dgm:pt modelId="{5D1D29E5-023C-4490-9D90-781FE38B9CF4}" type="pres">
      <dgm:prSet presAssocID="{3486ACC5-C21D-4CBD-A821-79D0753DE51A}" presName="textRect" presStyleLbl="revTx" presStyleIdx="3" presStyleCnt="5">
        <dgm:presLayoutVars>
          <dgm:chMax val="1"/>
          <dgm:chPref val="1"/>
        </dgm:presLayoutVars>
      </dgm:prSet>
      <dgm:spPr/>
    </dgm:pt>
    <dgm:pt modelId="{CAC9FA7C-23A9-41A2-BC4B-35DF745D3AE1}" type="pres">
      <dgm:prSet presAssocID="{13A9C2F1-2EE1-496F-9B19-7894EDF568B3}" presName="sibTrans" presStyleLbl="sibTrans2D1" presStyleIdx="0" presStyleCnt="0"/>
      <dgm:spPr/>
    </dgm:pt>
    <dgm:pt modelId="{CE5A1D0A-F068-47C0-85BD-4747269E3A3C}" type="pres">
      <dgm:prSet presAssocID="{1B602A7C-4FB2-463F-9BB1-9F53BBF45C04}" presName="compNode" presStyleCnt="0"/>
      <dgm:spPr/>
    </dgm:pt>
    <dgm:pt modelId="{5F0DB89F-BF54-419E-9005-F8D0B304A09C}" type="pres">
      <dgm:prSet presAssocID="{1B602A7C-4FB2-463F-9BB1-9F53BBF45C04}" presName="iconBgRect" presStyleLbl="bgShp" presStyleIdx="4" presStyleCnt="5"/>
      <dgm:spPr/>
    </dgm:pt>
    <dgm:pt modelId="{4EE074A3-B574-471F-A85F-E2CF58CDAE1F}" type="pres">
      <dgm:prSet presAssocID="{1B602A7C-4FB2-463F-9BB1-9F53BBF45C0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E94BC0B0-12EA-4B3C-893E-2834598283B8}" type="pres">
      <dgm:prSet presAssocID="{1B602A7C-4FB2-463F-9BB1-9F53BBF45C04}" presName="spaceRect" presStyleCnt="0"/>
      <dgm:spPr/>
    </dgm:pt>
    <dgm:pt modelId="{543D24F9-84D0-42D8-80E6-1187B5A84111}" type="pres">
      <dgm:prSet presAssocID="{1B602A7C-4FB2-463F-9BB1-9F53BBF45C04}" presName="textRect" presStyleLbl="revTx" presStyleIdx="4" presStyleCnt="5">
        <dgm:presLayoutVars>
          <dgm:chMax val="1"/>
          <dgm:chPref val="1"/>
        </dgm:presLayoutVars>
      </dgm:prSet>
      <dgm:spPr/>
    </dgm:pt>
  </dgm:ptLst>
  <dgm:cxnLst>
    <dgm:cxn modelId="{72E48200-1457-4B51-B1C2-624F6F8EF55B}" srcId="{1F4DAB93-10F9-44FA-AA8D-3A9E14F4CF8B}" destId="{3486ACC5-C21D-4CBD-A821-79D0753DE51A}" srcOrd="3" destOrd="0" parTransId="{AD6E3230-654A-415A-9E7E-CA72CE8852DE}" sibTransId="{13A9C2F1-2EE1-496F-9B19-7894EDF568B3}"/>
    <dgm:cxn modelId="{1975E314-B853-4E02-8B3E-C9BFF87C4F5B}" type="presOf" srcId="{13A9C2F1-2EE1-496F-9B19-7894EDF568B3}" destId="{CAC9FA7C-23A9-41A2-BC4B-35DF745D3AE1}" srcOrd="0" destOrd="0" presId="urn:microsoft.com/office/officeart/2018/2/layout/IconCircleList"/>
    <dgm:cxn modelId="{433FD615-C6AE-4874-929A-09FBCD1E9722}" type="presOf" srcId="{8BB81F5E-C157-4D2B-999A-14426478AFF8}" destId="{1DF9FE2E-9AB1-4CA4-8BF9-667483D0A71C}" srcOrd="0" destOrd="0" presId="urn:microsoft.com/office/officeart/2018/2/layout/IconCircleList"/>
    <dgm:cxn modelId="{6986B92A-2327-4861-96F8-670BD39EFDC0}" type="presOf" srcId="{C771AA3B-EAD5-46C0-B535-290D728FFEDF}" destId="{0907138C-295D-4384-9D7A-17F3D9B342B6}" srcOrd="0" destOrd="0" presId="urn:microsoft.com/office/officeart/2018/2/layout/IconCircleList"/>
    <dgm:cxn modelId="{03C05E31-CCA5-4BCD-AF4B-48C5CD432FDD}" type="presOf" srcId="{43FAAE7B-2853-430C-969A-362C261E0917}" destId="{D85E58C3-9F56-4A60-8AF7-ADF10E3B440B}" srcOrd="0" destOrd="0" presId="urn:microsoft.com/office/officeart/2018/2/layout/IconCircleList"/>
    <dgm:cxn modelId="{05C7F84D-6BBE-4DBA-91E3-80CA030BCBDF}" srcId="{1F4DAB93-10F9-44FA-AA8D-3A9E14F4CF8B}" destId="{50220D63-0559-4195-8290-EEC58D95198C}" srcOrd="1" destOrd="0" parTransId="{42DD2678-2961-4ADD-8DDD-E2E55A6357ED}" sibTransId="{C771AA3B-EAD5-46C0-B535-290D728FFEDF}"/>
    <dgm:cxn modelId="{C0AB4F53-9B72-4B33-81E7-3D4285B56C5E}" srcId="{1F4DAB93-10F9-44FA-AA8D-3A9E14F4CF8B}" destId="{537C7DC8-618A-4AD1-8701-94D3CF1B3136}" srcOrd="0" destOrd="0" parTransId="{3824DC33-9F99-4293-B5D6-A82E143EB0F0}" sibTransId="{51C5D68F-364C-4969-8EE9-1B814730DF62}"/>
    <dgm:cxn modelId="{4EFAD380-92E3-49A7-8CE5-2410C1F14D8F}" type="presOf" srcId="{3486ACC5-C21D-4CBD-A821-79D0753DE51A}" destId="{5D1D29E5-023C-4490-9D90-781FE38B9CF4}" srcOrd="0" destOrd="0" presId="urn:microsoft.com/office/officeart/2018/2/layout/IconCircleList"/>
    <dgm:cxn modelId="{003422A2-408C-487D-A456-B4854B36D4FB}" type="presOf" srcId="{537C7DC8-618A-4AD1-8701-94D3CF1B3136}" destId="{9FE8BE74-A1F3-4013-BF2A-9FF29FF61B3A}" srcOrd="0" destOrd="0" presId="urn:microsoft.com/office/officeart/2018/2/layout/IconCircleList"/>
    <dgm:cxn modelId="{D4F942B6-EFC2-459D-815D-B2B36DA131C3}" type="presOf" srcId="{50220D63-0559-4195-8290-EEC58D95198C}" destId="{7BABEE8A-3E53-4ADC-B266-AE6D95D0CB54}" srcOrd="0" destOrd="0" presId="urn:microsoft.com/office/officeart/2018/2/layout/IconCircleList"/>
    <dgm:cxn modelId="{30BEE1BA-F322-4FA4-AF76-9209DF05CF8C}" srcId="{1F4DAB93-10F9-44FA-AA8D-3A9E14F4CF8B}" destId="{43FAAE7B-2853-430C-969A-362C261E0917}" srcOrd="2" destOrd="0" parTransId="{BC1C7A21-4780-47F4-B029-462C4A451943}" sibTransId="{8BB81F5E-C157-4D2B-999A-14426478AFF8}"/>
    <dgm:cxn modelId="{245B05BB-A171-4AB5-A747-C568134930EF}" type="presOf" srcId="{51C5D68F-364C-4969-8EE9-1B814730DF62}" destId="{91B5B58A-AAC5-4CD0-BDB9-E8FDE9910233}" srcOrd="0" destOrd="0" presId="urn:microsoft.com/office/officeart/2018/2/layout/IconCircleList"/>
    <dgm:cxn modelId="{848A9DBF-956D-4FCD-A58B-99215C4670D9}" type="presOf" srcId="{1F4DAB93-10F9-44FA-AA8D-3A9E14F4CF8B}" destId="{A6F33E30-9308-4A7D-9B57-CB8DAE51F53E}" srcOrd="0" destOrd="0" presId="urn:microsoft.com/office/officeart/2018/2/layout/IconCircleList"/>
    <dgm:cxn modelId="{6D3119C7-AE3C-4D75-B9A4-1FD2AC89E8B9}" type="presOf" srcId="{1B602A7C-4FB2-463F-9BB1-9F53BBF45C04}" destId="{543D24F9-84D0-42D8-80E6-1187B5A84111}" srcOrd="0" destOrd="0" presId="urn:microsoft.com/office/officeart/2018/2/layout/IconCircleList"/>
    <dgm:cxn modelId="{60CD81DD-6A70-478F-875E-EAAF57BBD38B}" srcId="{1F4DAB93-10F9-44FA-AA8D-3A9E14F4CF8B}" destId="{1B602A7C-4FB2-463F-9BB1-9F53BBF45C04}" srcOrd="4" destOrd="0" parTransId="{3C04E183-0E4A-493A-A3A7-2612EF8B1AD9}" sibTransId="{89F57D59-A61E-483F-9CFC-0784B88763E5}"/>
    <dgm:cxn modelId="{A4A1858B-DE1A-48A3-865A-EF67F24F36D5}" type="presParOf" srcId="{A6F33E30-9308-4A7D-9B57-CB8DAE51F53E}" destId="{6DDD0E1F-63C4-44D2-8446-A7321B1B1747}" srcOrd="0" destOrd="0" presId="urn:microsoft.com/office/officeart/2018/2/layout/IconCircleList"/>
    <dgm:cxn modelId="{590BCCA0-4BA3-46F2-87A7-C4377999CB0C}" type="presParOf" srcId="{6DDD0E1F-63C4-44D2-8446-A7321B1B1747}" destId="{A65218F9-EC29-4D2B-9CD4-BEA28F182344}" srcOrd="0" destOrd="0" presId="urn:microsoft.com/office/officeart/2018/2/layout/IconCircleList"/>
    <dgm:cxn modelId="{95D63E33-5347-449C-BFCE-6EF4E0F70D74}" type="presParOf" srcId="{A65218F9-EC29-4D2B-9CD4-BEA28F182344}" destId="{B573706B-8E14-48E5-AC82-B3F6240AE1A3}" srcOrd="0" destOrd="0" presId="urn:microsoft.com/office/officeart/2018/2/layout/IconCircleList"/>
    <dgm:cxn modelId="{5AA785EC-DE33-497C-9B45-11C4D83D006F}" type="presParOf" srcId="{A65218F9-EC29-4D2B-9CD4-BEA28F182344}" destId="{A5BB100F-CD3B-4782-BD73-2F0D8FBBFC08}" srcOrd="1" destOrd="0" presId="urn:microsoft.com/office/officeart/2018/2/layout/IconCircleList"/>
    <dgm:cxn modelId="{C53BC074-8F6A-401F-959A-06C1CE6D86BA}" type="presParOf" srcId="{A65218F9-EC29-4D2B-9CD4-BEA28F182344}" destId="{CF29076B-2339-4BD2-BEEB-30E2D6AF600E}" srcOrd="2" destOrd="0" presId="urn:microsoft.com/office/officeart/2018/2/layout/IconCircleList"/>
    <dgm:cxn modelId="{FDEE93BB-743F-493E-A096-B50131917562}" type="presParOf" srcId="{A65218F9-EC29-4D2B-9CD4-BEA28F182344}" destId="{9FE8BE74-A1F3-4013-BF2A-9FF29FF61B3A}" srcOrd="3" destOrd="0" presId="urn:microsoft.com/office/officeart/2018/2/layout/IconCircleList"/>
    <dgm:cxn modelId="{EC4F1112-09A7-4AFC-AB6E-081938740CD0}" type="presParOf" srcId="{6DDD0E1F-63C4-44D2-8446-A7321B1B1747}" destId="{91B5B58A-AAC5-4CD0-BDB9-E8FDE9910233}" srcOrd="1" destOrd="0" presId="urn:microsoft.com/office/officeart/2018/2/layout/IconCircleList"/>
    <dgm:cxn modelId="{9EA8A4CD-CA2A-4333-B6CA-94DCE4939077}" type="presParOf" srcId="{6DDD0E1F-63C4-44D2-8446-A7321B1B1747}" destId="{B9C806B9-4A75-4E9F-834E-AC265E265AE8}" srcOrd="2" destOrd="0" presId="urn:microsoft.com/office/officeart/2018/2/layout/IconCircleList"/>
    <dgm:cxn modelId="{FD41E79C-3B93-4BB5-8DC4-0B5DE7DC695D}" type="presParOf" srcId="{B9C806B9-4A75-4E9F-834E-AC265E265AE8}" destId="{811F0E45-8A03-4620-99E2-0A28D72F301C}" srcOrd="0" destOrd="0" presId="urn:microsoft.com/office/officeart/2018/2/layout/IconCircleList"/>
    <dgm:cxn modelId="{7D42BA4E-E3BE-410E-A609-B558D9A92DF0}" type="presParOf" srcId="{B9C806B9-4A75-4E9F-834E-AC265E265AE8}" destId="{E96EF0D4-48C2-497E-B52A-03296C8F7337}" srcOrd="1" destOrd="0" presId="urn:microsoft.com/office/officeart/2018/2/layout/IconCircleList"/>
    <dgm:cxn modelId="{07114498-1E3C-4588-BCE0-0EE761F97481}" type="presParOf" srcId="{B9C806B9-4A75-4E9F-834E-AC265E265AE8}" destId="{C2425863-BDFA-4F32-B931-2A81227DBEC3}" srcOrd="2" destOrd="0" presId="urn:microsoft.com/office/officeart/2018/2/layout/IconCircleList"/>
    <dgm:cxn modelId="{6B16D4D5-1A07-4D35-AABA-24998E52F32F}" type="presParOf" srcId="{B9C806B9-4A75-4E9F-834E-AC265E265AE8}" destId="{7BABEE8A-3E53-4ADC-B266-AE6D95D0CB54}" srcOrd="3" destOrd="0" presId="urn:microsoft.com/office/officeart/2018/2/layout/IconCircleList"/>
    <dgm:cxn modelId="{514CB988-DC2B-435F-8BE1-EEEB050395DC}" type="presParOf" srcId="{6DDD0E1F-63C4-44D2-8446-A7321B1B1747}" destId="{0907138C-295D-4384-9D7A-17F3D9B342B6}" srcOrd="3" destOrd="0" presId="urn:microsoft.com/office/officeart/2018/2/layout/IconCircleList"/>
    <dgm:cxn modelId="{50BED653-C9B3-40FA-935A-81FB6FCD416F}" type="presParOf" srcId="{6DDD0E1F-63C4-44D2-8446-A7321B1B1747}" destId="{C4B0D5D3-9E12-436D-A006-9585C07DDC01}" srcOrd="4" destOrd="0" presId="urn:microsoft.com/office/officeart/2018/2/layout/IconCircleList"/>
    <dgm:cxn modelId="{27852EE1-BA71-4861-8BC8-886F4007AF5A}" type="presParOf" srcId="{C4B0D5D3-9E12-436D-A006-9585C07DDC01}" destId="{22B866BA-2DF9-4184-B867-ABDA774877D2}" srcOrd="0" destOrd="0" presId="urn:microsoft.com/office/officeart/2018/2/layout/IconCircleList"/>
    <dgm:cxn modelId="{888930F3-5A98-4075-B6A8-04673CCD1D07}" type="presParOf" srcId="{C4B0D5D3-9E12-436D-A006-9585C07DDC01}" destId="{3FB79ADD-9E88-44B9-B9C2-A60A56D7EF6A}" srcOrd="1" destOrd="0" presId="urn:microsoft.com/office/officeart/2018/2/layout/IconCircleList"/>
    <dgm:cxn modelId="{41BB5956-DDA6-4C0A-AE8C-1B1249303DA2}" type="presParOf" srcId="{C4B0D5D3-9E12-436D-A006-9585C07DDC01}" destId="{E306664C-FB1E-4C10-B526-EBEA34753424}" srcOrd="2" destOrd="0" presId="urn:microsoft.com/office/officeart/2018/2/layout/IconCircleList"/>
    <dgm:cxn modelId="{19FA8684-4D2D-4B72-B035-9FF479589A31}" type="presParOf" srcId="{C4B0D5D3-9E12-436D-A006-9585C07DDC01}" destId="{D85E58C3-9F56-4A60-8AF7-ADF10E3B440B}" srcOrd="3" destOrd="0" presId="urn:microsoft.com/office/officeart/2018/2/layout/IconCircleList"/>
    <dgm:cxn modelId="{C1218FEB-551A-451F-80DE-20B08A0CD735}" type="presParOf" srcId="{6DDD0E1F-63C4-44D2-8446-A7321B1B1747}" destId="{1DF9FE2E-9AB1-4CA4-8BF9-667483D0A71C}" srcOrd="5" destOrd="0" presId="urn:microsoft.com/office/officeart/2018/2/layout/IconCircleList"/>
    <dgm:cxn modelId="{F4F8B68C-5CD5-4007-9866-2F34EF707BF7}" type="presParOf" srcId="{6DDD0E1F-63C4-44D2-8446-A7321B1B1747}" destId="{9A7E2792-F9CE-4109-958D-78B3C4008D51}" srcOrd="6" destOrd="0" presId="urn:microsoft.com/office/officeart/2018/2/layout/IconCircleList"/>
    <dgm:cxn modelId="{7C4C9512-F907-4EFB-B35E-110EA0E96697}" type="presParOf" srcId="{9A7E2792-F9CE-4109-958D-78B3C4008D51}" destId="{4FF66844-4006-482C-A488-1DCB08752D11}" srcOrd="0" destOrd="0" presId="urn:microsoft.com/office/officeart/2018/2/layout/IconCircleList"/>
    <dgm:cxn modelId="{85EFD490-2B57-426E-98DA-462E4982221B}" type="presParOf" srcId="{9A7E2792-F9CE-4109-958D-78B3C4008D51}" destId="{A5DBF19C-7DF0-42A0-B0A0-94C9DEE135C3}" srcOrd="1" destOrd="0" presId="urn:microsoft.com/office/officeart/2018/2/layout/IconCircleList"/>
    <dgm:cxn modelId="{39F49E39-BE0B-4572-A909-21B4755AC571}" type="presParOf" srcId="{9A7E2792-F9CE-4109-958D-78B3C4008D51}" destId="{DEC97277-888F-4EF5-AEF9-FAC08E505412}" srcOrd="2" destOrd="0" presId="urn:microsoft.com/office/officeart/2018/2/layout/IconCircleList"/>
    <dgm:cxn modelId="{C0C66FF5-34B7-4C06-959A-870E5C88AE6B}" type="presParOf" srcId="{9A7E2792-F9CE-4109-958D-78B3C4008D51}" destId="{5D1D29E5-023C-4490-9D90-781FE38B9CF4}" srcOrd="3" destOrd="0" presId="urn:microsoft.com/office/officeart/2018/2/layout/IconCircleList"/>
    <dgm:cxn modelId="{AD6A2C6A-7F51-4358-8F0E-EED4B17670A5}" type="presParOf" srcId="{6DDD0E1F-63C4-44D2-8446-A7321B1B1747}" destId="{CAC9FA7C-23A9-41A2-BC4B-35DF745D3AE1}" srcOrd="7" destOrd="0" presId="urn:microsoft.com/office/officeart/2018/2/layout/IconCircleList"/>
    <dgm:cxn modelId="{A6F031F6-1ABC-4544-9068-8D58BB208245}" type="presParOf" srcId="{6DDD0E1F-63C4-44D2-8446-A7321B1B1747}" destId="{CE5A1D0A-F068-47C0-85BD-4747269E3A3C}" srcOrd="8" destOrd="0" presId="urn:microsoft.com/office/officeart/2018/2/layout/IconCircleList"/>
    <dgm:cxn modelId="{787B8DC0-C38F-412A-BFC1-E2B791F4D388}" type="presParOf" srcId="{CE5A1D0A-F068-47C0-85BD-4747269E3A3C}" destId="{5F0DB89F-BF54-419E-9005-F8D0B304A09C}" srcOrd="0" destOrd="0" presId="urn:microsoft.com/office/officeart/2018/2/layout/IconCircleList"/>
    <dgm:cxn modelId="{8048D691-21DC-424F-8624-B297130C092A}" type="presParOf" srcId="{CE5A1D0A-F068-47C0-85BD-4747269E3A3C}" destId="{4EE074A3-B574-471F-A85F-E2CF58CDAE1F}" srcOrd="1" destOrd="0" presId="urn:microsoft.com/office/officeart/2018/2/layout/IconCircleList"/>
    <dgm:cxn modelId="{C90656AE-916D-4FF2-B5CF-92D604514E06}" type="presParOf" srcId="{CE5A1D0A-F068-47C0-85BD-4747269E3A3C}" destId="{E94BC0B0-12EA-4B3C-893E-2834598283B8}" srcOrd="2" destOrd="0" presId="urn:microsoft.com/office/officeart/2018/2/layout/IconCircleList"/>
    <dgm:cxn modelId="{61641D48-A904-45EE-96A8-146FE5CD9DEF}" type="presParOf" srcId="{CE5A1D0A-F068-47C0-85BD-4747269E3A3C}" destId="{543D24F9-84D0-42D8-80E6-1187B5A8411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EA412F5-3D6E-44C8-A188-864EDCE09BA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24B11EB-5A12-4C20-AF17-6EA9EA78D5F3}">
      <dgm:prSet/>
      <dgm:spPr/>
      <dgm:t>
        <a:bodyPr/>
        <a:lstStyle/>
        <a:p>
          <a:r>
            <a:rPr lang="en-GB" noProof="0">
              <a:solidFill>
                <a:schemeClr val="tx1"/>
              </a:solidFill>
            </a:rPr>
            <a:t>What do they do?</a:t>
          </a:r>
        </a:p>
      </dgm:t>
    </dgm:pt>
    <dgm:pt modelId="{1C8A0477-07B7-4872-A9DE-D04E47941861}" type="parTrans" cxnId="{67F08C7D-B014-40C2-AEDF-F5F617C15FCF}">
      <dgm:prSet/>
      <dgm:spPr/>
      <dgm:t>
        <a:bodyPr/>
        <a:lstStyle/>
        <a:p>
          <a:endParaRPr lang="en-US"/>
        </a:p>
      </dgm:t>
    </dgm:pt>
    <dgm:pt modelId="{D0B9E495-C4EE-41FE-9EB5-60B4F2D8EAF6}" type="sibTrans" cxnId="{67F08C7D-B014-40C2-AEDF-F5F617C15FCF}">
      <dgm:prSet/>
      <dgm:spPr/>
      <dgm:t>
        <a:bodyPr/>
        <a:lstStyle/>
        <a:p>
          <a:endParaRPr lang="en-US"/>
        </a:p>
      </dgm:t>
    </dgm:pt>
    <dgm:pt modelId="{ACB3EEB1-4B0C-4DAD-BF07-70054A49C2C0}">
      <dgm:prSet/>
      <dgm:spPr/>
      <dgm:t>
        <a:bodyPr/>
        <a:lstStyle/>
        <a:p>
          <a:r>
            <a:rPr lang="en-GB" noProof="0">
              <a:solidFill>
                <a:schemeClr val="tx1"/>
              </a:solidFill>
            </a:rPr>
            <a:t>When are they necessary?</a:t>
          </a:r>
        </a:p>
      </dgm:t>
    </dgm:pt>
    <dgm:pt modelId="{83A9CE83-2FF2-41B2-A5F2-716F63E7942D}" type="parTrans" cxnId="{A2340A82-4829-46F9-A9E5-276A58BF8E8B}">
      <dgm:prSet/>
      <dgm:spPr/>
      <dgm:t>
        <a:bodyPr/>
        <a:lstStyle/>
        <a:p>
          <a:endParaRPr lang="en-US"/>
        </a:p>
      </dgm:t>
    </dgm:pt>
    <dgm:pt modelId="{685D6047-8B10-4773-8E96-C039C259DF5D}" type="sibTrans" cxnId="{A2340A82-4829-46F9-A9E5-276A58BF8E8B}">
      <dgm:prSet/>
      <dgm:spPr/>
      <dgm:t>
        <a:bodyPr/>
        <a:lstStyle/>
        <a:p>
          <a:endParaRPr lang="en-US"/>
        </a:p>
      </dgm:t>
    </dgm:pt>
    <dgm:pt modelId="{E145A43D-5F0B-4E5C-B32C-9E13E1346106}">
      <dgm:prSet/>
      <dgm:spPr/>
      <dgm:t>
        <a:bodyPr/>
        <a:lstStyle/>
        <a:p>
          <a:r>
            <a:rPr lang="en-GB" noProof="0">
              <a:solidFill>
                <a:schemeClr val="tx1"/>
              </a:solidFill>
            </a:rPr>
            <a:t>Do they work?</a:t>
          </a:r>
        </a:p>
      </dgm:t>
    </dgm:pt>
    <dgm:pt modelId="{05F999BD-1D05-4860-9870-5193D2A02630}" type="parTrans" cxnId="{6162835B-6244-430F-86E5-DCECA7A42546}">
      <dgm:prSet/>
      <dgm:spPr/>
      <dgm:t>
        <a:bodyPr/>
        <a:lstStyle/>
        <a:p>
          <a:endParaRPr lang="en-US"/>
        </a:p>
      </dgm:t>
    </dgm:pt>
    <dgm:pt modelId="{194B9A63-FF27-4787-BE0F-6F7AE9186613}" type="sibTrans" cxnId="{6162835B-6244-430F-86E5-DCECA7A42546}">
      <dgm:prSet/>
      <dgm:spPr/>
      <dgm:t>
        <a:bodyPr/>
        <a:lstStyle/>
        <a:p>
          <a:endParaRPr lang="en-US"/>
        </a:p>
      </dgm:t>
    </dgm:pt>
    <dgm:pt modelId="{F162DBBE-9ED0-4FB8-9476-4038B2EB3463}">
      <dgm:prSet/>
      <dgm:spPr/>
      <dgm:t>
        <a:bodyPr/>
        <a:lstStyle/>
        <a:p>
          <a:r>
            <a:rPr lang="en-GB" noProof="0">
              <a:solidFill>
                <a:schemeClr val="tx1"/>
              </a:solidFill>
            </a:rPr>
            <a:t>Do you feel more or less safe with the idea that a camera is filming police interaction?</a:t>
          </a:r>
        </a:p>
      </dgm:t>
    </dgm:pt>
    <dgm:pt modelId="{B3245771-DA23-4564-890B-EA8A72A3EBB7}" type="parTrans" cxnId="{AA0CAF36-4713-4C91-951A-ADA3CC3A0AA7}">
      <dgm:prSet/>
      <dgm:spPr/>
      <dgm:t>
        <a:bodyPr/>
        <a:lstStyle/>
        <a:p>
          <a:endParaRPr lang="en-US"/>
        </a:p>
      </dgm:t>
    </dgm:pt>
    <dgm:pt modelId="{D4217F44-F536-46D1-BF34-A0988928257E}" type="sibTrans" cxnId="{AA0CAF36-4713-4C91-951A-ADA3CC3A0AA7}">
      <dgm:prSet/>
      <dgm:spPr/>
      <dgm:t>
        <a:bodyPr/>
        <a:lstStyle/>
        <a:p>
          <a:endParaRPr lang="en-US"/>
        </a:p>
      </dgm:t>
    </dgm:pt>
    <dgm:pt modelId="{C13F3EB1-B106-4EC5-9B03-58C72D53D484}" type="pres">
      <dgm:prSet presAssocID="{AEA412F5-3D6E-44C8-A188-864EDCE09BAB}" presName="linear" presStyleCnt="0">
        <dgm:presLayoutVars>
          <dgm:animLvl val="lvl"/>
          <dgm:resizeHandles val="exact"/>
        </dgm:presLayoutVars>
      </dgm:prSet>
      <dgm:spPr/>
    </dgm:pt>
    <dgm:pt modelId="{82F2854B-AF42-4B85-9830-A8D13652E0DD}" type="pres">
      <dgm:prSet presAssocID="{524B11EB-5A12-4C20-AF17-6EA9EA78D5F3}" presName="parentText" presStyleLbl="node1" presStyleIdx="0" presStyleCnt="4">
        <dgm:presLayoutVars>
          <dgm:chMax val="0"/>
          <dgm:bulletEnabled val="1"/>
        </dgm:presLayoutVars>
      </dgm:prSet>
      <dgm:spPr/>
    </dgm:pt>
    <dgm:pt modelId="{7E9EB1DD-0435-4159-9BA0-855F90096CE3}" type="pres">
      <dgm:prSet presAssocID="{D0B9E495-C4EE-41FE-9EB5-60B4F2D8EAF6}" presName="spacer" presStyleCnt="0"/>
      <dgm:spPr/>
    </dgm:pt>
    <dgm:pt modelId="{05776EE1-FB3D-47CA-BD4D-A153CC5C81EA}" type="pres">
      <dgm:prSet presAssocID="{ACB3EEB1-4B0C-4DAD-BF07-70054A49C2C0}" presName="parentText" presStyleLbl="node1" presStyleIdx="1" presStyleCnt="4">
        <dgm:presLayoutVars>
          <dgm:chMax val="0"/>
          <dgm:bulletEnabled val="1"/>
        </dgm:presLayoutVars>
      </dgm:prSet>
      <dgm:spPr/>
    </dgm:pt>
    <dgm:pt modelId="{3B0774AC-C9C6-4D1E-BB68-ACEF34C9ED36}" type="pres">
      <dgm:prSet presAssocID="{685D6047-8B10-4773-8E96-C039C259DF5D}" presName="spacer" presStyleCnt="0"/>
      <dgm:spPr/>
    </dgm:pt>
    <dgm:pt modelId="{E9D6206B-3E58-4D0F-A723-B2C880631D0B}" type="pres">
      <dgm:prSet presAssocID="{E145A43D-5F0B-4E5C-B32C-9E13E1346106}" presName="parentText" presStyleLbl="node1" presStyleIdx="2" presStyleCnt="4">
        <dgm:presLayoutVars>
          <dgm:chMax val="0"/>
          <dgm:bulletEnabled val="1"/>
        </dgm:presLayoutVars>
      </dgm:prSet>
      <dgm:spPr/>
    </dgm:pt>
    <dgm:pt modelId="{DBD4B18A-41B0-4D6B-A065-DC56E588D8FF}" type="pres">
      <dgm:prSet presAssocID="{194B9A63-FF27-4787-BE0F-6F7AE9186613}" presName="spacer" presStyleCnt="0"/>
      <dgm:spPr/>
    </dgm:pt>
    <dgm:pt modelId="{D1EE4585-C8AA-4F2C-A896-FDD68E145AF0}" type="pres">
      <dgm:prSet presAssocID="{F162DBBE-9ED0-4FB8-9476-4038B2EB3463}" presName="parentText" presStyleLbl="node1" presStyleIdx="3" presStyleCnt="4">
        <dgm:presLayoutVars>
          <dgm:chMax val="0"/>
          <dgm:bulletEnabled val="1"/>
        </dgm:presLayoutVars>
      </dgm:prSet>
      <dgm:spPr/>
    </dgm:pt>
  </dgm:ptLst>
  <dgm:cxnLst>
    <dgm:cxn modelId="{9402F432-5B71-46DA-98C8-4DFE7EFBEBBB}" type="presOf" srcId="{F162DBBE-9ED0-4FB8-9476-4038B2EB3463}" destId="{D1EE4585-C8AA-4F2C-A896-FDD68E145AF0}" srcOrd="0" destOrd="0" presId="urn:microsoft.com/office/officeart/2005/8/layout/vList2"/>
    <dgm:cxn modelId="{AA0CAF36-4713-4C91-951A-ADA3CC3A0AA7}" srcId="{AEA412F5-3D6E-44C8-A188-864EDCE09BAB}" destId="{F162DBBE-9ED0-4FB8-9476-4038B2EB3463}" srcOrd="3" destOrd="0" parTransId="{B3245771-DA23-4564-890B-EA8A72A3EBB7}" sibTransId="{D4217F44-F536-46D1-BF34-A0988928257E}"/>
    <dgm:cxn modelId="{6162835B-6244-430F-86E5-DCECA7A42546}" srcId="{AEA412F5-3D6E-44C8-A188-864EDCE09BAB}" destId="{E145A43D-5F0B-4E5C-B32C-9E13E1346106}" srcOrd="2" destOrd="0" parTransId="{05F999BD-1D05-4860-9870-5193D2A02630}" sibTransId="{194B9A63-FF27-4787-BE0F-6F7AE9186613}"/>
    <dgm:cxn modelId="{4B5FD866-7C61-49D6-B8C8-CF6C4533FABD}" type="presOf" srcId="{ACB3EEB1-4B0C-4DAD-BF07-70054A49C2C0}" destId="{05776EE1-FB3D-47CA-BD4D-A153CC5C81EA}" srcOrd="0" destOrd="0" presId="urn:microsoft.com/office/officeart/2005/8/layout/vList2"/>
    <dgm:cxn modelId="{8BD81E47-1CD3-4ECD-A211-C47364EACB35}" type="presOf" srcId="{E145A43D-5F0B-4E5C-B32C-9E13E1346106}" destId="{E9D6206B-3E58-4D0F-A723-B2C880631D0B}" srcOrd="0" destOrd="0" presId="urn:microsoft.com/office/officeart/2005/8/layout/vList2"/>
    <dgm:cxn modelId="{A2A99148-9797-4CD0-8F09-54EFFEC330D6}" type="presOf" srcId="{524B11EB-5A12-4C20-AF17-6EA9EA78D5F3}" destId="{82F2854B-AF42-4B85-9830-A8D13652E0DD}" srcOrd="0" destOrd="0" presId="urn:microsoft.com/office/officeart/2005/8/layout/vList2"/>
    <dgm:cxn modelId="{67F08C7D-B014-40C2-AEDF-F5F617C15FCF}" srcId="{AEA412F5-3D6E-44C8-A188-864EDCE09BAB}" destId="{524B11EB-5A12-4C20-AF17-6EA9EA78D5F3}" srcOrd="0" destOrd="0" parTransId="{1C8A0477-07B7-4872-A9DE-D04E47941861}" sibTransId="{D0B9E495-C4EE-41FE-9EB5-60B4F2D8EAF6}"/>
    <dgm:cxn modelId="{A2340A82-4829-46F9-A9E5-276A58BF8E8B}" srcId="{AEA412F5-3D6E-44C8-A188-864EDCE09BAB}" destId="{ACB3EEB1-4B0C-4DAD-BF07-70054A49C2C0}" srcOrd="1" destOrd="0" parTransId="{83A9CE83-2FF2-41B2-A5F2-716F63E7942D}" sibTransId="{685D6047-8B10-4773-8E96-C039C259DF5D}"/>
    <dgm:cxn modelId="{A672C0D1-3C0B-4225-88AB-7603333A7AD4}" type="presOf" srcId="{AEA412F5-3D6E-44C8-A188-864EDCE09BAB}" destId="{C13F3EB1-B106-4EC5-9B03-58C72D53D484}" srcOrd="0" destOrd="0" presId="urn:microsoft.com/office/officeart/2005/8/layout/vList2"/>
    <dgm:cxn modelId="{ADA83EB1-85E0-43AF-8C17-476AAD0DEE59}" type="presParOf" srcId="{C13F3EB1-B106-4EC5-9B03-58C72D53D484}" destId="{82F2854B-AF42-4B85-9830-A8D13652E0DD}" srcOrd="0" destOrd="0" presId="urn:microsoft.com/office/officeart/2005/8/layout/vList2"/>
    <dgm:cxn modelId="{1076F070-B72D-4AEB-BA45-E8E7835689A5}" type="presParOf" srcId="{C13F3EB1-B106-4EC5-9B03-58C72D53D484}" destId="{7E9EB1DD-0435-4159-9BA0-855F90096CE3}" srcOrd="1" destOrd="0" presId="urn:microsoft.com/office/officeart/2005/8/layout/vList2"/>
    <dgm:cxn modelId="{4D36A4A3-4EF8-4025-A67B-84C4E036310B}" type="presParOf" srcId="{C13F3EB1-B106-4EC5-9B03-58C72D53D484}" destId="{05776EE1-FB3D-47CA-BD4D-A153CC5C81EA}" srcOrd="2" destOrd="0" presId="urn:microsoft.com/office/officeart/2005/8/layout/vList2"/>
    <dgm:cxn modelId="{8CE6088E-4394-4DAA-A2B7-BD5E90E0F087}" type="presParOf" srcId="{C13F3EB1-B106-4EC5-9B03-58C72D53D484}" destId="{3B0774AC-C9C6-4D1E-BB68-ACEF34C9ED36}" srcOrd="3" destOrd="0" presId="urn:microsoft.com/office/officeart/2005/8/layout/vList2"/>
    <dgm:cxn modelId="{2AE11BE7-98B5-4CEB-B8AB-19305737C079}" type="presParOf" srcId="{C13F3EB1-B106-4EC5-9B03-58C72D53D484}" destId="{E9D6206B-3E58-4D0F-A723-B2C880631D0B}" srcOrd="4" destOrd="0" presId="urn:microsoft.com/office/officeart/2005/8/layout/vList2"/>
    <dgm:cxn modelId="{91BCAEBA-B4B8-4810-907C-A2678CF099D5}" type="presParOf" srcId="{C13F3EB1-B106-4EC5-9B03-58C72D53D484}" destId="{DBD4B18A-41B0-4D6B-A065-DC56E588D8FF}" srcOrd="5" destOrd="0" presId="urn:microsoft.com/office/officeart/2005/8/layout/vList2"/>
    <dgm:cxn modelId="{C32236DA-B1A2-4CDB-A8D8-93780C3C24B6}" type="presParOf" srcId="{C13F3EB1-B106-4EC5-9B03-58C72D53D484}" destId="{D1EE4585-C8AA-4F2C-A896-FDD68E145AF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60AE1C-5DDD-4F12-9E8B-1AD1D86D6EFE}">
      <dsp:nvSpPr>
        <dsp:cNvPr id="0" name=""/>
        <dsp:cNvSpPr/>
      </dsp:nvSpPr>
      <dsp:spPr>
        <a:xfrm>
          <a:off x="930572" y="3032"/>
          <a:ext cx="2833338" cy="17000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noProof="0"/>
            <a:t>Triple T</a:t>
          </a:r>
        </a:p>
      </dsp:txBody>
      <dsp:txXfrm>
        <a:off x="930572" y="3032"/>
        <a:ext cx="2833338" cy="1700003"/>
      </dsp:txXfrm>
    </dsp:sp>
    <dsp:sp modelId="{5DF71A75-E441-4BDD-B9DE-4ED76A00ED61}">
      <dsp:nvSpPr>
        <dsp:cNvPr id="0" name=""/>
        <dsp:cNvSpPr/>
      </dsp:nvSpPr>
      <dsp:spPr>
        <a:xfrm>
          <a:off x="4047245" y="3032"/>
          <a:ext cx="2833338" cy="17000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noProof="0"/>
            <a:t>POP</a:t>
          </a:r>
        </a:p>
      </dsp:txBody>
      <dsp:txXfrm>
        <a:off x="4047245" y="3032"/>
        <a:ext cx="2833338" cy="1700003"/>
      </dsp:txXfrm>
    </dsp:sp>
    <dsp:sp modelId="{8829CD46-4B87-49A5-B399-3A12B11E0A40}">
      <dsp:nvSpPr>
        <dsp:cNvPr id="0" name=""/>
        <dsp:cNvSpPr/>
      </dsp:nvSpPr>
      <dsp:spPr>
        <a:xfrm>
          <a:off x="7163917" y="3032"/>
          <a:ext cx="2833338" cy="17000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noProof="0"/>
            <a:t>SARA</a:t>
          </a:r>
        </a:p>
      </dsp:txBody>
      <dsp:txXfrm>
        <a:off x="7163917" y="3032"/>
        <a:ext cx="2833338" cy="1700003"/>
      </dsp:txXfrm>
    </dsp:sp>
    <dsp:sp modelId="{C754A54D-CEB6-41B6-A016-BC50A21A125D}">
      <dsp:nvSpPr>
        <dsp:cNvPr id="0" name=""/>
        <dsp:cNvSpPr/>
      </dsp:nvSpPr>
      <dsp:spPr>
        <a:xfrm>
          <a:off x="930572" y="1986369"/>
          <a:ext cx="2833338" cy="17000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noProof="0"/>
            <a:t>Hot-Spot Policing</a:t>
          </a:r>
        </a:p>
      </dsp:txBody>
      <dsp:txXfrm>
        <a:off x="930572" y="1986369"/>
        <a:ext cx="2833338" cy="1700003"/>
      </dsp:txXfrm>
    </dsp:sp>
    <dsp:sp modelId="{C6C590FA-9BA8-4B63-81D6-1808560696A0}">
      <dsp:nvSpPr>
        <dsp:cNvPr id="0" name=""/>
        <dsp:cNvSpPr/>
      </dsp:nvSpPr>
      <dsp:spPr>
        <a:xfrm>
          <a:off x="4047245" y="1986369"/>
          <a:ext cx="2833338" cy="170000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noProof="0"/>
            <a:t>Techniques of Primary Prevention</a:t>
          </a:r>
        </a:p>
      </dsp:txBody>
      <dsp:txXfrm>
        <a:off x="4047245" y="1986369"/>
        <a:ext cx="2833338" cy="1700003"/>
      </dsp:txXfrm>
    </dsp:sp>
    <dsp:sp modelId="{ED810C30-B28B-449B-905C-8098A603238E}">
      <dsp:nvSpPr>
        <dsp:cNvPr id="0" name=""/>
        <dsp:cNvSpPr/>
      </dsp:nvSpPr>
      <dsp:spPr>
        <a:xfrm>
          <a:off x="7163917" y="1986369"/>
          <a:ext cx="2833338" cy="17000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noProof="0"/>
            <a:t>College of Policing/What Works Centre</a:t>
          </a:r>
        </a:p>
      </dsp:txBody>
      <dsp:txXfrm>
        <a:off x="7163917" y="1986369"/>
        <a:ext cx="2833338" cy="17000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3E00C8-5A63-4407-A5F2-320908523647}">
      <dsp:nvSpPr>
        <dsp:cNvPr id="0" name=""/>
        <dsp:cNvSpPr/>
      </dsp:nvSpPr>
      <dsp:spPr>
        <a:xfrm>
          <a:off x="0" y="72008"/>
          <a:ext cx="10515600" cy="638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solidFill>
                <a:srgbClr val="000000"/>
              </a:solidFill>
              <a:latin typeface="Avenir Next LT Pro"/>
              <a:ea typeface="+mn-ea"/>
              <a:cs typeface="+mn-cs"/>
            </a:rPr>
            <a:t>Partnership Orientated Policing (POPS)</a:t>
          </a:r>
          <a:r>
            <a:rPr lang="en-GB" sz="2600" kern="1200">
              <a:solidFill>
                <a:srgbClr val="000000"/>
              </a:solidFill>
              <a:latin typeface="Calibri Light" panose="020F0302020204030204"/>
              <a:ea typeface="+mn-ea"/>
              <a:cs typeface="+mn-cs"/>
            </a:rPr>
            <a:t> </a:t>
          </a:r>
          <a:endParaRPr lang="en-US" sz="2600" kern="1200">
            <a:solidFill>
              <a:srgbClr val="000000"/>
            </a:solidFill>
            <a:latin typeface="Avenir Next LT Pro"/>
            <a:ea typeface="+mn-ea"/>
            <a:cs typeface="+mn-cs"/>
          </a:endParaRPr>
        </a:p>
      </dsp:txBody>
      <dsp:txXfrm>
        <a:off x="31185" y="103193"/>
        <a:ext cx="10453230" cy="576450"/>
      </dsp:txXfrm>
    </dsp:sp>
    <dsp:sp modelId="{6EE4B917-4964-40E7-88C0-3B3619327553}">
      <dsp:nvSpPr>
        <dsp:cNvPr id="0" name=""/>
        <dsp:cNvSpPr/>
      </dsp:nvSpPr>
      <dsp:spPr>
        <a:xfrm>
          <a:off x="0" y="785709"/>
          <a:ext cx="10515600" cy="638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solidFill>
                <a:srgbClr val="000000"/>
              </a:solidFill>
              <a:latin typeface="Avenir Next LT Pro"/>
              <a:ea typeface="+mn-ea"/>
              <a:cs typeface="+mn-cs"/>
            </a:rPr>
            <a:t>SARA</a:t>
          </a:r>
          <a:endParaRPr lang="en-US" sz="2600" kern="1200">
            <a:solidFill>
              <a:srgbClr val="000000"/>
            </a:solidFill>
            <a:latin typeface="Avenir Next LT Pro"/>
            <a:ea typeface="+mn-ea"/>
            <a:cs typeface="+mn-cs"/>
          </a:endParaRPr>
        </a:p>
      </dsp:txBody>
      <dsp:txXfrm>
        <a:off x="31185" y="816894"/>
        <a:ext cx="10453230" cy="576450"/>
      </dsp:txXfrm>
    </dsp:sp>
    <dsp:sp modelId="{C5650F32-33B2-4557-8DD9-37D3F567291B}">
      <dsp:nvSpPr>
        <dsp:cNvPr id="0" name=""/>
        <dsp:cNvSpPr/>
      </dsp:nvSpPr>
      <dsp:spPr>
        <a:xfrm>
          <a:off x="0" y="1499409"/>
          <a:ext cx="10515600" cy="638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solidFill>
                <a:srgbClr val="000000"/>
              </a:solidFill>
              <a:latin typeface="Avenir Next LT Pro"/>
              <a:ea typeface="+mn-ea"/>
              <a:cs typeface="+mn-cs"/>
            </a:rPr>
            <a:t>PAT</a:t>
          </a:r>
          <a:r>
            <a:rPr lang="en-GB" sz="2600" kern="1200">
              <a:solidFill>
                <a:srgbClr val="000000"/>
              </a:solidFill>
              <a:latin typeface="Calibri Light" panose="020F0302020204030204"/>
              <a:ea typeface="+mn-ea"/>
              <a:cs typeface="+mn-cs"/>
            </a:rPr>
            <a:t> (Problem analysis triangle)</a:t>
          </a:r>
          <a:endParaRPr lang="en-US" sz="2600" kern="1200">
            <a:solidFill>
              <a:srgbClr val="000000"/>
            </a:solidFill>
            <a:latin typeface="Avenir Next LT Pro"/>
            <a:ea typeface="+mn-ea"/>
            <a:cs typeface="+mn-cs"/>
          </a:endParaRPr>
        </a:p>
      </dsp:txBody>
      <dsp:txXfrm>
        <a:off x="31185" y="1530594"/>
        <a:ext cx="10453230" cy="576450"/>
      </dsp:txXfrm>
    </dsp:sp>
    <dsp:sp modelId="{5E8D043A-2F05-4278-AD86-12DDD5CD4256}">
      <dsp:nvSpPr>
        <dsp:cNvPr id="0" name=""/>
        <dsp:cNvSpPr/>
      </dsp:nvSpPr>
      <dsp:spPr>
        <a:xfrm>
          <a:off x="0" y="2213109"/>
          <a:ext cx="10515600" cy="638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solidFill>
                <a:srgbClr val="000000"/>
              </a:solidFill>
              <a:latin typeface="Avenir Next LT Pro"/>
              <a:ea typeface="+mn-ea"/>
              <a:cs typeface="+mn-cs"/>
            </a:rPr>
            <a:t>PAT (Enhanced)</a:t>
          </a:r>
          <a:r>
            <a:rPr lang="en-GB" sz="2600" kern="1200">
              <a:solidFill>
                <a:srgbClr val="000000"/>
              </a:solidFill>
              <a:latin typeface="Calibri Light" panose="020F0302020204030204"/>
              <a:ea typeface="+mn-ea"/>
              <a:cs typeface="+mn-cs"/>
            </a:rPr>
            <a:t> </a:t>
          </a:r>
          <a:endParaRPr lang="en-US" sz="2600" kern="1200">
            <a:solidFill>
              <a:srgbClr val="000000"/>
            </a:solidFill>
            <a:latin typeface="Avenir Next LT Pro"/>
            <a:ea typeface="+mn-ea"/>
            <a:cs typeface="+mn-cs"/>
          </a:endParaRPr>
        </a:p>
      </dsp:txBody>
      <dsp:txXfrm>
        <a:off x="31185" y="2244294"/>
        <a:ext cx="10453230" cy="576450"/>
      </dsp:txXfrm>
    </dsp:sp>
    <dsp:sp modelId="{2D01FBA9-10CE-41B7-9F57-93E8D3E97DFE}">
      <dsp:nvSpPr>
        <dsp:cNvPr id="0" name=""/>
        <dsp:cNvSpPr/>
      </dsp:nvSpPr>
      <dsp:spPr>
        <a:xfrm>
          <a:off x="0" y="2926809"/>
          <a:ext cx="10515600" cy="638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solidFill>
                <a:srgbClr val="000000"/>
              </a:solidFill>
              <a:latin typeface="Avenir Next LT Pro"/>
              <a:ea typeface="+mn-ea"/>
              <a:cs typeface="+mn-cs"/>
            </a:rPr>
            <a:t>Routine Activity Theory</a:t>
          </a:r>
          <a:endParaRPr lang="en-US" sz="2600" kern="1200">
            <a:solidFill>
              <a:srgbClr val="000000"/>
            </a:solidFill>
            <a:latin typeface="Avenir Next LT Pro"/>
            <a:ea typeface="+mn-ea"/>
            <a:cs typeface="+mn-cs"/>
          </a:endParaRPr>
        </a:p>
      </dsp:txBody>
      <dsp:txXfrm>
        <a:off x="31185" y="2957994"/>
        <a:ext cx="10453230" cy="576450"/>
      </dsp:txXfrm>
    </dsp:sp>
    <dsp:sp modelId="{A2EA9B55-D2CC-431F-8246-1757B5CF017F}">
      <dsp:nvSpPr>
        <dsp:cNvPr id="0" name=""/>
        <dsp:cNvSpPr/>
      </dsp:nvSpPr>
      <dsp:spPr>
        <a:xfrm>
          <a:off x="0" y="3640509"/>
          <a:ext cx="10515600" cy="638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solidFill>
                <a:srgbClr val="000000"/>
              </a:solidFill>
              <a:latin typeface="Avenir Next LT Pro"/>
              <a:ea typeface="+mn-ea"/>
              <a:cs typeface="+mn-cs"/>
            </a:rPr>
            <a:t>Rational Choice Theory</a:t>
          </a:r>
          <a:endParaRPr lang="en-US" sz="2600" kern="1200">
            <a:solidFill>
              <a:srgbClr val="000000"/>
            </a:solidFill>
            <a:latin typeface="Avenir Next LT Pro"/>
            <a:ea typeface="+mn-ea"/>
            <a:cs typeface="+mn-cs"/>
          </a:endParaRPr>
        </a:p>
      </dsp:txBody>
      <dsp:txXfrm>
        <a:off x="31185" y="3671694"/>
        <a:ext cx="10453230" cy="5764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6B30AC-95AC-45E2-8E0A-E8486F756167}">
      <dsp:nvSpPr>
        <dsp:cNvPr id="0" name=""/>
        <dsp:cNvSpPr/>
      </dsp:nvSpPr>
      <dsp:spPr>
        <a:xfrm>
          <a:off x="0" y="3399"/>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5018AD-00EA-44FA-AF8C-0726AB237828}">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E313C8-76DF-4F36-B16C-045C9541ABCD}">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Is a way of thinking that systematically addresses identified problems</a:t>
          </a:r>
          <a:endParaRPr lang="en-US" sz="1900" kern="1200"/>
        </a:p>
      </dsp:txBody>
      <dsp:txXfrm>
        <a:off x="836323" y="3399"/>
        <a:ext cx="9679276" cy="724089"/>
      </dsp:txXfrm>
    </dsp:sp>
    <dsp:sp modelId="{B3395BF6-CA18-4A64-AAC3-36306E57B91B}">
      <dsp:nvSpPr>
        <dsp:cNvPr id="0" name=""/>
        <dsp:cNvSpPr/>
      </dsp:nvSpPr>
      <dsp:spPr>
        <a:xfrm>
          <a:off x="0" y="908511"/>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072A25-5C55-4F13-A348-DDF0FCFD3E84}">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138575-E4BD-4F9E-9873-F02D8A9D412B}">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encompasses a set of tools designed to help you understand them</a:t>
          </a:r>
          <a:endParaRPr lang="en-US" sz="1900" kern="1200"/>
        </a:p>
      </dsp:txBody>
      <dsp:txXfrm>
        <a:off x="836323" y="908511"/>
        <a:ext cx="9679276" cy="724089"/>
      </dsp:txXfrm>
    </dsp:sp>
    <dsp:sp modelId="{DF590C80-736D-498F-8E44-F58BE0EBB473}">
      <dsp:nvSpPr>
        <dsp:cNvPr id="0" name=""/>
        <dsp:cNvSpPr/>
      </dsp:nvSpPr>
      <dsp:spPr>
        <a:xfrm>
          <a:off x="0" y="1813624"/>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AF5997-FCF3-43B4-BEAB-9C4FCA61ED24}">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FD0909-9B7D-4F19-AC34-5D0598326FCE}">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is about dealing with the conditions that create the problems </a:t>
          </a:r>
          <a:endParaRPr lang="en-US" sz="1900" kern="1200"/>
        </a:p>
      </dsp:txBody>
      <dsp:txXfrm>
        <a:off x="836323" y="1813624"/>
        <a:ext cx="9679276" cy="724089"/>
      </dsp:txXfrm>
    </dsp:sp>
    <dsp:sp modelId="{ECBE4166-7FCB-4F1C-BC08-310824B81FE4}">
      <dsp:nvSpPr>
        <dsp:cNvPr id="0" name=""/>
        <dsp:cNvSpPr/>
      </dsp:nvSpPr>
      <dsp:spPr>
        <a:xfrm>
          <a:off x="0" y="2718736"/>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3839D0-7897-4474-8AFC-0FC894A12195}">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E2E804-5312-4917-8E1A-164F45DAF8CB}">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is about identifying who has the expertise to help</a:t>
          </a:r>
          <a:endParaRPr lang="en-US" sz="1900" kern="1200"/>
        </a:p>
      </dsp:txBody>
      <dsp:txXfrm>
        <a:off x="836323" y="2718736"/>
        <a:ext cx="9679276" cy="724089"/>
      </dsp:txXfrm>
    </dsp:sp>
    <dsp:sp modelId="{5FA3895D-F209-4A48-845D-EA8A770FD53F}">
      <dsp:nvSpPr>
        <dsp:cNvPr id="0" name=""/>
        <dsp:cNvSpPr/>
      </dsp:nvSpPr>
      <dsp:spPr>
        <a:xfrm>
          <a:off x="0" y="3623848"/>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3DE540-9C6A-4230-91D8-BC422A2372ED}">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2810E1-B864-46B1-AAE7-8D4C90C0A809}">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It is often about teamwork &amp; leadership</a:t>
          </a:r>
          <a:endParaRPr lang="en-US" sz="1900" kern="1200"/>
        </a:p>
      </dsp:txBody>
      <dsp:txXfrm>
        <a:off x="836323" y="3623848"/>
        <a:ext cx="9679276" cy="7240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3FC3D7-3595-4116-8607-D4D90B145899}">
      <dsp:nvSpPr>
        <dsp:cNvPr id="0" name=""/>
        <dsp:cNvSpPr/>
      </dsp:nvSpPr>
      <dsp:spPr>
        <a:xfrm>
          <a:off x="0" y="2700"/>
          <a:ext cx="629171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F78B81-16ED-477F-AD6D-850D0B20ACA1}">
      <dsp:nvSpPr>
        <dsp:cNvPr id="0" name=""/>
        <dsp:cNvSpPr/>
      </dsp:nvSpPr>
      <dsp:spPr>
        <a:xfrm>
          <a:off x="0" y="2700"/>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Underlying conditions create problems</a:t>
          </a:r>
          <a:endParaRPr lang="en-US" sz="2600" kern="1200"/>
        </a:p>
      </dsp:txBody>
      <dsp:txXfrm>
        <a:off x="0" y="2700"/>
        <a:ext cx="6291714" cy="920888"/>
      </dsp:txXfrm>
    </dsp:sp>
    <dsp:sp modelId="{66123B2F-7048-4548-AE96-1B6C9979FA57}">
      <dsp:nvSpPr>
        <dsp:cNvPr id="0" name=""/>
        <dsp:cNvSpPr/>
      </dsp:nvSpPr>
      <dsp:spPr>
        <a:xfrm>
          <a:off x="0" y="923589"/>
          <a:ext cx="6291714" cy="0"/>
        </a:xfrm>
        <a:prstGeom prst="line">
          <a:avLst/>
        </a:prstGeom>
        <a:solidFill>
          <a:schemeClr val="accent5">
            <a:hueOff val="298893"/>
            <a:satOff val="-20"/>
            <a:lumOff val="235"/>
            <a:alphaOff val="0"/>
          </a:schemeClr>
        </a:solidFill>
        <a:ln w="12700" cap="flat" cmpd="sng" algn="ctr">
          <a:solidFill>
            <a:schemeClr val="accent5">
              <a:hueOff val="298893"/>
              <a:satOff val="-20"/>
              <a:lumOff val="2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EB74B0-0B7A-42DA-9EB3-F0ACA70AE0C0}">
      <dsp:nvSpPr>
        <dsp:cNvPr id="0" name=""/>
        <dsp:cNvSpPr/>
      </dsp:nvSpPr>
      <dsp:spPr>
        <a:xfrm>
          <a:off x="0" y="923589"/>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Problems in turn lead to incidents</a:t>
          </a:r>
          <a:endParaRPr lang="en-US" sz="2600" kern="1200"/>
        </a:p>
      </dsp:txBody>
      <dsp:txXfrm>
        <a:off x="0" y="923589"/>
        <a:ext cx="6291714" cy="920888"/>
      </dsp:txXfrm>
    </dsp:sp>
    <dsp:sp modelId="{D1B8D543-FD19-409C-8048-63A8ABDAA147}">
      <dsp:nvSpPr>
        <dsp:cNvPr id="0" name=""/>
        <dsp:cNvSpPr/>
      </dsp:nvSpPr>
      <dsp:spPr>
        <a:xfrm>
          <a:off x="0" y="1844478"/>
          <a:ext cx="6291714" cy="0"/>
        </a:xfrm>
        <a:prstGeom prst="line">
          <a:avLst/>
        </a:prstGeom>
        <a:solidFill>
          <a:schemeClr val="accent5">
            <a:hueOff val="597786"/>
            <a:satOff val="-40"/>
            <a:lumOff val="470"/>
            <a:alphaOff val="0"/>
          </a:schemeClr>
        </a:solidFill>
        <a:ln w="12700" cap="flat" cmpd="sng" algn="ctr">
          <a:solidFill>
            <a:schemeClr val="accent5">
              <a:hueOff val="597786"/>
              <a:satOff val="-40"/>
              <a:lumOff val="4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6B09CF-D3AF-4D3E-A771-A21BB33FCD30}">
      <dsp:nvSpPr>
        <dsp:cNvPr id="0" name=""/>
        <dsp:cNvSpPr/>
      </dsp:nvSpPr>
      <dsp:spPr>
        <a:xfrm>
          <a:off x="0" y="1844478"/>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Many incidents lead to police calls</a:t>
          </a:r>
          <a:endParaRPr lang="en-US" sz="2600" kern="1200"/>
        </a:p>
      </dsp:txBody>
      <dsp:txXfrm>
        <a:off x="0" y="1844478"/>
        <a:ext cx="6291714" cy="920888"/>
      </dsp:txXfrm>
    </dsp:sp>
    <dsp:sp modelId="{9DBE6D0F-DBC4-4769-A2F7-94A3DB5F59E1}">
      <dsp:nvSpPr>
        <dsp:cNvPr id="0" name=""/>
        <dsp:cNvSpPr/>
      </dsp:nvSpPr>
      <dsp:spPr>
        <a:xfrm>
          <a:off x="0" y="2765367"/>
          <a:ext cx="6291714" cy="0"/>
        </a:xfrm>
        <a:prstGeom prst="line">
          <a:avLst/>
        </a:prstGeom>
        <a:solidFill>
          <a:schemeClr val="accent5">
            <a:hueOff val="896679"/>
            <a:satOff val="-60"/>
            <a:lumOff val="706"/>
            <a:alphaOff val="0"/>
          </a:schemeClr>
        </a:solidFill>
        <a:ln w="12700" cap="flat" cmpd="sng" algn="ctr">
          <a:solidFill>
            <a:schemeClr val="accent5">
              <a:hueOff val="896679"/>
              <a:satOff val="-60"/>
              <a:lumOff val="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272359-E99F-4A7B-8480-52AA7F9D5416}">
      <dsp:nvSpPr>
        <dsp:cNvPr id="0" name=""/>
        <dsp:cNvSpPr/>
      </dsp:nvSpPr>
      <dsp:spPr>
        <a:xfrm>
          <a:off x="0" y="2765367"/>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Incidents appear to be isolated </a:t>
          </a:r>
          <a:endParaRPr lang="en-US" sz="2600" kern="1200"/>
        </a:p>
      </dsp:txBody>
      <dsp:txXfrm>
        <a:off x="0" y="2765367"/>
        <a:ext cx="6291714" cy="920888"/>
      </dsp:txXfrm>
    </dsp:sp>
    <dsp:sp modelId="{68979B62-3304-42D4-80BC-1F6679E0E865}">
      <dsp:nvSpPr>
        <dsp:cNvPr id="0" name=""/>
        <dsp:cNvSpPr/>
      </dsp:nvSpPr>
      <dsp:spPr>
        <a:xfrm>
          <a:off x="0" y="3686256"/>
          <a:ext cx="6291714" cy="0"/>
        </a:xfrm>
        <a:prstGeom prst="line">
          <a:avLst/>
        </a:prstGeom>
        <a:solidFill>
          <a:schemeClr val="accent5">
            <a:hueOff val="1195572"/>
            <a:satOff val="-80"/>
            <a:lumOff val="941"/>
            <a:alphaOff val="0"/>
          </a:schemeClr>
        </a:solidFill>
        <a:ln w="12700" cap="flat" cmpd="sng" algn="ctr">
          <a:solidFill>
            <a:schemeClr val="accent5">
              <a:hueOff val="1195572"/>
              <a:satOff val="-80"/>
              <a:lumOff val="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AAD667-8A28-4D65-81A8-1533DCD98926}">
      <dsp:nvSpPr>
        <dsp:cNvPr id="0" name=""/>
        <dsp:cNvSpPr/>
      </dsp:nvSpPr>
      <dsp:spPr>
        <a:xfrm>
          <a:off x="0" y="3686256"/>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They can arise from a single common source </a:t>
          </a:r>
          <a:endParaRPr lang="en-US" sz="2600" kern="1200"/>
        </a:p>
      </dsp:txBody>
      <dsp:txXfrm>
        <a:off x="0" y="3686256"/>
        <a:ext cx="6291714" cy="920888"/>
      </dsp:txXfrm>
    </dsp:sp>
    <dsp:sp modelId="{F6CD53E0-9D7A-4ABF-9134-B8D7343A110E}">
      <dsp:nvSpPr>
        <dsp:cNvPr id="0" name=""/>
        <dsp:cNvSpPr/>
      </dsp:nvSpPr>
      <dsp:spPr>
        <a:xfrm>
          <a:off x="0" y="4607145"/>
          <a:ext cx="6291714" cy="0"/>
        </a:xfrm>
        <a:prstGeom prst="line">
          <a:avLst/>
        </a:prstGeom>
        <a:solidFill>
          <a:schemeClr val="accent5">
            <a:hueOff val="1494465"/>
            <a:satOff val="-100"/>
            <a:lumOff val="1176"/>
            <a:alphaOff val="0"/>
          </a:schemeClr>
        </a:solidFill>
        <a:ln w="12700" cap="flat" cmpd="sng" algn="ctr">
          <a:solidFill>
            <a:schemeClr val="accent5">
              <a:hueOff val="1494465"/>
              <a:satOff val="-100"/>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0CA995-DCEC-440C-9528-2265F039E56B}">
      <dsp:nvSpPr>
        <dsp:cNvPr id="0" name=""/>
        <dsp:cNvSpPr/>
      </dsp:nvSpPr>
      <dsp:spPr>
        <a:xfrm>
          <a:off x="0" y="4607145"/>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Police usually only deal with the symptom of the cause</a:t>
          </a:r>
          <a:endParaRPr lang="en-US" sz="2600" kern="1200"/>
        </a:p>
      </dsp:txBody>
      <dsp:txXfrm>
        <a:off x="0" y="4607145"/>
        <a:ext cx="6291714" cy="9208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DE5591-DE0A-40D1-9513-9FF5D2575BBB}">
      <dsp:nvSpPr>
        <dsp:cNvPr id="0" name=""/>
        <dsp:cNvSpPr/>
      </dsp:nvSpPr>
      <dsp:spPr>
        <a:xfrm>
          <a:off x="0" y="233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F72160-0896-47A4-B169-7F8D6BDF434E}">
      <dsp:nvSpPr>
        <dsp:cNvPr id="0" name=""/>
        <dsp:cNvSpPr/>
      </dsp:nvSpPr>
      <dsp:spPr>
        <a:xfrm>
          <a:off x="0" y="2337"/>
          <a:ext cx="10515600" cy="797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Problem Solving</a:t>
          </a:r>
          <a:r>
            <a:rPr lang="en-GB" sz="1600" kern="1200"/>
            <a:t>: POP focuses on solving specific problems rather than simply responding to incidents. It encourages police officers to think critically and creatively to develop tailored solutions for each problem.</a:t>
          </a:r>
          <a:endParaRPr lang="en-US" sz="1600" kern="1200"/>
        </a:p>
      </dsp:txBody>
      <dsp:txXfrm>
        <a:off x="0" y="2337"/>
        <a:ext cx="10515600" cy="797066"/>
      </dsp:txXfrm>
    </dsp:sp>
    <dsp:sp modelId="{E84544D8-4B06-4292-839F-328904B1F391}">
      <dsp:nvSpPr>
        <dsp:cNvPr id="0" name=""/>
        <dsp:cNvSpPr/>
      </dsp:nvSpPr>
      <dsp:spPr>
        <a:xfrm>
          <a:off x="0" y="79940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B83203-FED4-41E8-BF27-0F0E1061C361}">
      <dsp:nvSpPr>
        <dsp:cNvPr id="0" name=""/>
        <dsp:cNvSpPr/>
      </dsp:nvSpPr>
      <dsp:spPr>
        <a:xfrm>
          <a:off x="0" y="799404"/>
          <a:ext cx="10515600" cy="797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Partnerships and Collaboration</a:t>
          </a:r>
          <a:r>
            <a:rPr lang="en-GB" sz="1600" kern="1200"/>
            <a:t>: POP emphasises collaboration between law enforcement, other government agencies, community organisations, and members of the community. These partnerships help gather diverse perspectives and resources to address complex issues.</a:t>
          </a:r>
          <a:endParaRPr lang="en-US" sz="1600" kern="1200"/>
        </a:p>
      </dsp:txBody>
      <dsp:txXfrm>
        <a:off x="0" y="799404"/>
        <a:ext cx="10515600" cy="797066"/>
      </dsp:txXfrm>
    </dsp:sp>
    <dsp:sp modelId="{E206E820-5E98-4F7F-B783-2295717F950C}">
      <dsp:nvSpPr>
        <dsp:cNvPr id="0" name=""/>
        <dsp:cNvSpPr/>
      </dsp:nvSpPr>
      <dsp:spPr>
        <a:xfrm>
          <a:off x="0" y="159647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984C7D-6737-475F-9B25-1F7C15B71BDA}">
      <dsp:nvSpPr>
        <dsp:cNvPr id="0" name=""/>
        <dsp:cNvSpPr/>
      </dsp:nvSpPr>
      <dsp:spPr>
        <a:xfrm>
          <a:off x="0" y="1596470"/>
          <a:ext cx="10515600" cy="797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Prevention</a:t>
          </a:r>
          <a:r>
            <a:rPr lang="en-GB" sz="1600" kern="1200"/>
            <a:t>: By addressing the root causes of problems, POP aims to prevent crime and disorder from occurring in the first place. This proactive approach is seen as more effective in the long term than merely reacting to incidents after they occur.</a:t>
          </a:r>
          <a:endParaRPr lang="en-US" sz="1600" kern="1200"/>
        </a:p>
      </dsp:txBody>
      <dsp:txXfrm>
        <a:off x="0" y="1596470"/>
        <a:ext cx="10515600" cy="797066"/>
      </dsp:txXfrm>
    </dsp:sp>
    <dsp:sp modelId="{B5CD3E23-C4A6-4EE1-B067-8A0AB46F92AB}">
      <dsp:nvSpPr>
        <dsp:cNvPr id="0" name=""/>
        <dsp:cNvSpPr/>
      </dsp:nvSpPr>
      <dsp:spPr>
        <a:xfrm>
          <a:off x="0" y="239353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E6AE0E-E64E-4854-A607-2A46B980329B}">
      <dsp:nvSpPr>
        <dsp:cNvPr id="0" name=""/>
        <dsp:cNvSpPr/>
      </dsp:nvSpPr>
      <dsp:spPr>
        <a:xfrm>
          <a:off x="0" y="2393537"/>
          <a:ext cx="10515600" cy="797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Community Engagement</a:t>
          </a:r>
          <a:r>
            <a:rPr lang="en-GB" sz="1600" kern="1200"/>
            <a:t>: POP recognises the importance of involving community members in the problem-solving process. Their input helps identify problems, develop solutions, and build trust between police and the community.</a:t>
          </a:r>
          <a:endParaRPr lang="en-US" sz="1600" kern="1200"/>
        </a:p>
      </dsp:txBody>
      <dsp:txXfrm>
        <a:off x="0" y="2393537"/>
        <a:ext cx="10515600" cy="797066"/>
      </dsp:txXfrm>
    </dsp:sp>
    <dsp:sp modelId="{0142FE16-CBEE-477D-82A3-DC9BC3845E79}">
      <dsp:nvSpPr>
        <dsp:cNvPr id="0" name=""/>
        <dsp:cNvSpPr/>
      </dsp:nvSpPr>
      <dsp:spPr>
        <a:xfrm>
          <a:off x="0" y="319060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32CB01-7281-4D61-AD95-FF337B2D313D}">
      <dsp:nvSpPr>
        <dsp:cNvPr id="0" name=""/>
        <dsp:cNvSpPr/>
      </dsp:nvSpPr>
      <dsp:spPr>
        <a:xfrm>
          <a:off x="0" y="3190604"/>
          <a:ext cx="10515600" cy="797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Evidence-Based Practices</a:t>
          </a:r>
          <a:r>
            <a:rPr lang="en-GB" sz="1600" kern="1200"/>
            <a:t>: POP encourages the use of data and research to inform decision-making. Strategies and interventions are developed based on empirical evidence of what works to address specific problems.</a:t>
          </a:r>
          <a:endParaRPr lang="en-US" sz="1600" kern="1200"/>
        </a:p>
      </dsp:txBody>
      <dsp:txXfrm>
        <a:off x="0" y="3190604"/>
        <a:ext cx="10515600" cy="797066"/>
      </dsp:txXfrm>
    </dsp:sp>
    <dsp:sp modelId="{67364E26-882C-41C4-BBE5-2586476BBA6F}">
      <dsp:nvSpPr>
        <dsp:cNvPr id="0" name=""/>
        <dsp:cNvSpPr/>
      </dsp:nvSpPr>
      <dsp:spPr>
        <a:xfrm>
          <a:off x="0" y="398767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F30C09-E78B-40DF-805C-8B7F24434323}">
      <dsp:nvSpPr>
        <dsp:cNvPr id="0" name=""/>
        <dsp:cNvSpPr/>
      </dsp:nvSpPr>
      <dsp:spPr>
        <a:xfrm>
          <a:off x="0" y="3987670"/>
          <a:ext cx="10515600" cy="797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Flexibility and Adaptability</a:t>
          </a:r>
          <a:r>
            <a:rPr lang="en-GB" sz="1600" kern="1200"/>
            <a:t>: Problem-oriented policing acknowledges that each problem and community is unique. As a result, strategies need to be flexible and adaptable to the specific context.</a:t>
          </a:r>
          <a:endParaRPr lang="en-US" sz="1600" kern="1200"/>
        </a:p>
      </dsp:txBody>
      <dsp:txXfrm>
        <a:off x="0" y="3987670"/>
        <a:ext cx="10515600" cy="7970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4A5D7A-0872-4CA5-B678-E4021BA3457D}">
      <dsp:nvSpPr>
        <dsp:cNvPr id="0" name=""/>
        <dsp:cNvSpPr/>
      </dsp:nvSpPr>
      <dsp:spPr>
        <a:xfrm>
          <a:off x="0" y="675"/>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1ED645-23B7-4303-9131-70C08B1F546A}">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Failure to recognise the problem</a:t>
          </a:r>
          <a:endParaRPr lang="en-US" sz="3100" kern="1200"/>
        </a:p>
      </dsp:txBody>
      <dsp:txXfrm>
        <a:off x="0" y="675"/>
        <a:ext cx="6291714" cy="1105876"/>
      </dsp:txXfrm>
    </dsp:sp>
    <dsp:sp modelId="{1B93C838-15B1-4FD4-9B80-7125AC3784A9}">
      <dsp:nvSpPr>
        <dsp:cNvPr id="0" name=""/>
        <dsp:cNvSpPr/>
      </dsp:nvSpPr>
      <dsp:spPr>
        <a:xfrm>
          <a:off x="0" y="1106552"/>
          <a:ext cx="6291714" cy="0"/>
        </a:xfrm>
        <a:prstGeom prst="line">
          <a:avLst/>
        </a:prstGeom>
        <a:solidFill>
          <a:schemeClr val="accent2">
            <a:hueOff val="737990"/>
            <a:satOff val="-2943"/>
            <a:lumOff val="-2549"/>
            <a:alphaOff val="0"/>
          </a:schemeClr>
        </a:solidFill>
        <a:ln w="12700" cap="flat" cmpd="sng" algn="ctr">
          <a:solidFill>
            <a:schemeClr val="accent2">
              <a:hueOff val="737990"/>
              <a:satOff val="-2943"/>
              <a:lumOff val="-25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84628F-3494-4DB2-B6C6-06992897DE7E}">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Conceiving the problem too narrowly </a:t>
          </a:r>
          <a:endParaRPr lang="en-US" sz="3100" kern="1200"/>
        </a:p>
      </dsp:txBody>
      <dsp:txXfrm>
        <a:off x="0" y="1106552"/>
        <a:ext cx="6291714" cy="1105876"/>
      </dsp:txXfrm>
    </dsp:sp>
    <dsp:sp modelId="{9A89A2BC-AB42-40FD-9233-563479C08D62}">
      <dsp:nvSpPr>
        <dsp:cNvPr id="0" name=""/>
        <dsp:cNvSpPr/>
      </dsp:nvSpPr>
      <dsp:spPr>
        <a:xfrm>
          <a:off x="0" y="2212429"/>
          <a:ext cx="6291714" cy="0"/>
        </a:xfrm>
        <a:prstGeom prst="line">
          <a:avLst/>
        </a:prstGeom>
        <a:solidFill>
          <a:schemeClr val="accent2">
            <a:hueOff val="1475980"/>
            <a:satOff val="-5886"/>
            <a:lumOff val="-5098"/>
            <a:alphaOff val="0"/>
          </a:schemeClr>
        </a:solidFill>
        <a:ln w="12700" cap="flat" cmpd="sng" algn="ctr">
          <a:solidFill>
            <a:schemeClr val="accent2">
              <a:hueOff val="1475980"/>
              <a:satOff val="-5886"/>
              <a:lumOff val="-50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F9F5C4-5A3C-481F-B289-C6C73135684C}">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Making a hasty choice</a:t>
          </a:r>
          <a:endParaRPr lang="en-US" sz="3100" kern="1200"/>
        </a:p>
      </dsp:txBody>
      <dsp:txXfrm>
        <a:off x="0" y="2212429"/>
        <a:ext cx="6291714" cy="1105876"/>
      </dsp:txXfrm>
    </dsp:sp>
    <dsp:sp modelId="{C8608672-53D7-472E-A413-45309A362D08}">
      <dsp:nvSpPr>
        <dsp:cNvPr id="0" name=""/>
        <dsp:cNvSpPr/>
      </dsp:nvSpPr>
      <dsp:spPr>
        <a:xfrm>
          <a:off x="0" y="3318305"/>
          <a:ext cx="6291714" cy="0"/>
        </a:xfrm>
        <a:prstGeom prst="line">
          <a:avLst/>
        </a:prstGeom>
        <a:solidFill>
          <a:schemeClr val="accent2">
            <a:hueOff val="2213970"/>
            <a:satOff val="-8828"/>
            <a:lumOff val="-7647"/>
            <a:alphaOff val="0"/>
          </a:schemeClr>
        </a:solidFill>
        <a:ln w="12700" cap="flat" cmpd="sng" algn="ctr">
          <a:solidFill>
            <a:schemeClr val="accent2">
              <a:hueOff val="2213970"/>
              <a:satOff val="-8828"/>
              <a:lumOff val="-764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994531-1FBE-402D-8B94-F15C5548E757}">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Failure to consider all consequences</a:t>
          </a:r>
          <a:endParaRPr lang="en-US" sz="3100" kern="1200"/>
        </a:p>
      </dsp:txBody>
      <dsp:txXfrm>
        <a:off x="0" y="3318305"/>
        <a:ext cx="6291714" cy="1105876"/>
      </dsp:txXfrm>
    </dsp:sp>
    <dsp:sp modelId="{00ECE475-3951-4979-A89E-6FAC3D28B8DD}">
      <dsp:nvSpPr>
        <dsp:cNvPr id="0" name=""/>
        <dsp:cNvSpPr/>
      </dsp:nvSpPr>
      <dsp:spPr>
        <a:xfrm>
          <a:off x="0" y="4424182"/>
          <a:ext cx="6291714" cy="0"/>
        </a:xfrm>
        <a:prstGeom prst="line">
          <a:avLst/>
        </a:prstGeom>
        <a:solidFill>
          <a:schemeClr val="accent2">
            <a:hueOff val="2951960"/>
            <a:satOff val="-11771"/>
            <a:lumOff val="-10196"/>
            <a:alphaOff val="0"/>
          </a:schemeClr>
        </a:solidFill>
        <a:ln w="12700" cap="flat" cmpd="sng" algn="ctr">
          <a:solidFill>
            <a:schemeClr val="accent2">
              <a:hueOff val="2951960"/>
              <a:satOff val="-11771"/>
              <a:lumOff val="-10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26DC0E-5AF3-4169-935A-755864F31670}">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Failure to consider the feasibility of the solution</a:t>
          </a:r>
          <a:endParaRPr lang="en-US" sz="3100" kern="1200"/>
        </a:p>
      </dsp:txBody>
      <dsp:txXfrm>
        <a:off x="0" y="4424182"/>
        <a:ext cx="6291714" cy="110587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F02E42-FDAD-40CF-8EC5-28DED7220622}">
      <dsp:nvSpPr>
        <dsp:cNvPr id="0" name=""/>
        <dsp:cNvSpPr/>
      </dsp:nvSpPr>
      <dsp:spPr>
        <a:xfrm>
          <a:off x="311379" y="1142964"/>
          <a:ext cx="969328" cy="96932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FE4364-4CEF-477F-867A-16385D593AF5}">
      <dsp:nvSpPr>
        <dsp:cNvPr id="0" name=""/>
        <dsp:cNvSpPr/>
      </dsp:nvSpPr>
      <dsp:spPr>
        <a:xfrm>
          <a:off x="517957" y="1349543"/>
          <a:ext cx="556171" cy="5561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4DDECB-B900-4938-851A-E5C606DCAB84}">
      <dsp:nvSpPr>
        <dsp:cNvPr id="0" name=""/>
        <dsp:cNvSpPr/>
      </dsp:nvSpPr>
      <dsp:spPr>
        <a:xfrm>
          <a:off x="1512"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noProof="0"/>
            <a:t>Who?</a:t>
          </a:r>
        </a:p>
      </dsp:txBody>
      <dsp:txXfrm>
        <a:off x="1512" y="2414215"/>
        <a:ext cx="1589062" cy="635625"/>
      </dsp:txXfrm>
    </dsp:sp>
    <dsp:sp modelId="{49D48615-0CB2-4D51-A762-F73B63CB8783}">
      <dsp:nvSpPr>
        <dsp:cNvPr id="0" name=""/>
        <dsp:cNvSpPr/>
      </dsp:nvSpPr>
      <dsp:spPr>
        <a:xfrm>
          <a:off x="2178527" y="1142964"/>
          <a:ext cx="969328" cy="96932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36F6B1-A939-475F-B1C7-FE50008E39F4}">
      <dsp:nvSpPr>
        <dsp:cNvPr id="0" name=""/>
        <dsp:cNvSpPr/>
      </dsp:nvSpPr>
      <dsp:spPr>
        <a:xfrm>
          <a:off x="2385105" y="1349543"/>
          <a:ext cx="556171" cy="5561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9B885D-1CA9-4946-B4F6-919E1CA0EA5B}">
      <dsp:nvSpPr>
        <dsp:cNvPr id="0" name=""/>
        <dsp:cNvSpPr/>
      </dsp:nvSpPr>
      <dsp:spPr>
        <a:xfrm>
          <a:off x="1868660"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noProof="0"/>
            <a:t>What?</a:t>
          </a:r>
        </a:p>
      </dsp:txBody>
      <dsp:txXfrm>
        <a:off x="1868660" y="2414215"/>
        <a:ext cx="1589062" cy="635625"/>
      </dsp:txXfrm>
    </dsp:sp>
    <dsp:sp modelId="{39A38C09-65AD-4853-8562-F8E5F6B1B258}">
      <dsp:nvSpPr>
        <dsp:cNvPr id="0" name=""/>
        <dsp:cNvSpPr/>
      </dsp:nvSpPr>
      <dsp:spPr>
        <a:xfrm>
          <a:off x="4045676" y="1142964"/>
          <a:ext cx="969328" cy="96932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DF31B8-1549-49E0-B49F-1780BBA492F4}">
      <dsp:nvSpPr>
        <dsp:cNvPr id="0" name=""/>
        <dsp:cNvSpPr/>
      </dsp:nvSpPr>
      <dsp:spPr>
        <a:xfrm>
          <a:off x="4252254" y="1349543"/>
          <a:ext cx="556171" cy="5561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980335-A9FF-4873-ADA2-E410913F3C80}">
      <dsp:nvSpPr>
        <dsp:cNvPr id="0" name=""/>
        <dsp:cNvSpPr/>
      </dsp:nvSpPr>
      <dsp:spPr>
        <a:xfrm>
          <a:off x="3735809"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noProof="0"/>
            <a:t>Why?</a:t>
          </a:r>
        </a:p>
      </dsp:txBody>
      <dsp:txXfrm>
        <a:off x="3735809" y="2414215"/>
        <a:ext cx="1589062" cy="635625"/>
      </dsp:txXfrm>
    </dsp:sp>
    <dsp:sp modelId="{7903C3B9-052D-4BBE-BCE5-C34CDBCF75FE}">
      <dsp:nvSpPr>
        <dsp:cNvPr id="0" name=""/>
        <dsp:cNvSpPr/>
      </dsp:nvSpPr>
      <dsp:spPr>
        <a:xfrm>
          <a:off x="5912824" y="1142964"/>
          <a:ext cx="969328" cy="96932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1F9888-C56E-4212-BD76-F5D67D65DFA6}">
      <dsp:nvSpPr>
        <dsp:cNvPr id="0" name=""/>
        <dsp:cNvSpPr/>
      </dsp:nvSpPr>
      <dsp:spPr>
        <a:xfrm>
          <a:off x="6119402" y="1349543"/>
          <a:ext cx="556171" cy="5561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C39466-A9C0-4008-AF56-4F6B1096DCD2}">
      <dsp:nvSpPr>
        <dsp:cNvPr id="0" name=""/>
        <dsp:cNvSpPr/>
      </dsp:nvSpPr>
      <dsp:spPr>
        <a:xfrm>
          <a:off x="5602957"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noProof="0"/>
            <a:t>Where?</a:t>
          </a:r>
        </a:p>
      </dsp:txBody>
      <dsp:txXfrm>
        <a:off x="5602957" y="2414215"/>
        <a:ext cx="1589062" cy="635625"/>
      </dsp:txXfrm>
    </dsp:sp>
    <dsp:sp modelId="{DBDB2914-C011-4FBB-A38C-D97A2C1E5A59}">
      <dsp:nvSpPr>
        <dsp:cNvPr id="0" name=""/>
        <dsp:cNvSpPr/>
      </dsp:nvSpPr>
      <dsp:spPr>
        <a:xfrm>
          <a:off x="7779973" y="1142964"/>
          <a:ext cx="969328" cy="96932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55FE8C-ABB5-4262-92C9-2E464750828D}">
      <dsp:nvSpPr>
        <dsp:cNvPr id="0" name=""/>
        <dsp:cNvSpPr/>
      </dsp:nvSpPr>
      <dsp:spPr>
        <a:xfrm>
          <a:off x="7986551" y="1349543"/>
          <a:ext cx="556171" cy="5561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661EB0-9A9C-4BF1-82F9-ED3205F0FEA9}">
      <dsp:nvSpPr>
        <dsp:cNvPr id="0" name=""/>
        <dsp:cNvSpPr/>
      </dsp:nvSpPr>
      <dsp:spPr>
        <a:xfrm>
          <a:off x="7470105"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noProof="0"/>
            <a:t>When?</a:t>
          </a:r>
        </a:p>
      </dsp:txBody>
      <dsp:txXfrm>
        <a:off x="7470105" y="2414215"/>
        <a:ext cx="1589062" cy="635625"/>
      </dsp:txXfrm>
    </dsp:sp>
    <dsp:sp modelId="{D2F89CAF-CEB3-49EE-ACC2-42325BF063C0}">
      <dsp:nvSpPr>
        <dsp:cNvPr id="0" name=""/>
        <dsp:cNvSpPr/>
      </dsp:nvSpPr>
      <dsp:spPr>
        <a:xfrm>
          <a:off x="9647121" y="1142964"/>
          <a:ext cx="969328" cy="96932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943EF-4B39-4B12-80E6-3A303E73D9C7}">
      <dsp:nvSpPr>
        <dsp:cNvPr id="0" name=""/>
        <dsp:cNvSpPr/>
      </dsp:nvSpPr>
      <dsp:spPr>
        <a:xfrm>
          <a:off x="9853699" y="1349543"/>
          <a:ext cx="556171" cy="5561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C805E5-2F13-4FA3-AFF1-75D7C099C29A}">
      <dsp:nvSpPr>
        <dsp:cNvPr id="0" name=""/>
        <dsp:cNvSpPr/>
      </dsp:nvSpPr>
      <dsp:spPr>
        <a:xfrm>
          <a:off x="9337254"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noProof="0"/>
            <a:t>How?</a:t>
          </a:r>
        </a:p>
      </dsp:txBody>
      <dsp:txXfrm>
        <a:off x="9337254" y="2414215"/>
        <a:ext cx="1589062" cy="63562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ED7F4D-6B2C-4CE3-9688-9614985E4100}">
      <dsp:nvSpPr>
        <dsp:cNvPr id="0" name=""/>
        <dsp:cNvSpPr/>
      </dsp:nvSpPr>
      <dsp:spPr>
        <a:xfrm>
          <a:off x="879613" y="2258"/>
          <a:ext cx="2801148" cy="168068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noProof="0">
              <a:solidFill>
                <a:schemeClr val="tx1"/>
              </a:solidFill>
            </a:rPr>
            <a:t>How reliable is it?</a:t>
          </a:r>
        </a:p>
      </dsp:txBody>
      <dsp:txXfrm>
        <a:off x="879613" y="2258"/>
        <a:ext cx="2801148" cy="1680689"/>
      </dsp:txXfrm>
    </dsp:sp>
    <dsp:sp modelId="{E83972D4-77AC-43B7-84E2-ACF29E2827AB}">
      <dsp:nvSpPr>
        <dsp:cNvPr id="0" name=""/>
        <dsp:cNvSpPr/>
      </dsp:nvSpPr>
      <dsp:spPr>
        <a:xfrm>
          <a:off x="3960876" y="2258"/>
          <a:ext cx="2801148" cy="168068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noProof="0">
              <a:solidFill>
                <a:schemeClr val="tx1"/>
              </a:solidFill>
            </a:rPr>
            <a:t>Is there corroboration?</a:t>
          </a:r>
        </a:p>
      </dsp:txBody>
      <dsp:txXfrm>
        <a:off x="3960876" y="2258"/>
        <a:ext cx="2801148" cy="1680689"/>
      </dsp:txXfrm>
    </dsp:sp>
    <dsp:sp modelId="{8FB8533E-AA9F-43CF-9560-0A933765233B}">
      <dsp:nvSpPr>
        <dsp:cNvPr id="0" name=""/>
        <dsp:cNvSpPr/>
      </dsp:nvSpPr>
      <dsp:spPr>
        <a:xfrm>
          <a:off x="7042140" y="2258"/>
          <a:ext cx="2801148" cy="168068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noProof="0">
              <a:solidFill>
                <a:schemeClr val="tx1"/>
              </a:solidFill>
            </a:rPr>
            <a:t>Is it objective or subjective?</a:t>
          </a:r>
        </a:p>
      </dsp:txBody>
      <dsp:txXfrm>
        <a:off x="7042140" y="2258"/>
        <a:ext cx="2801148" cy="1680689"/>
      </dsp:txXfrm>
    </dsp:sp>
    <dsp:sp modelId="{2F940552-7D3A-42D9-9542-4BDEE2A81BC8}">
      <dsp:nvSpPr>
        <dsp:cNvPr id="0" name=""/>
        <dsp:cNvSpPr/>
      </dsp:nvSpPr>
      <dsp:spPr>
        <a:xfrm>
          <a:off x="2420244" y="1963062"/>
          <a:ext cx="2801148" cy="168068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noProof="0">
              <a:solidFill>
                <a:schemeClr val="tx1"/>
              </a:solidFill>
            </a:rPr>
            <a:t>Can you triangulate your findings from different sources?</a:t>
          </a:r>
        </a:p>
      </dsp:txBody>
      <dsp:txXfrm>
        <a:off x="2420244" y="1963062"/>
        <a:ext cx="2801148" cy="1680689"/>
      </dsp:txXfrm>
    </dsp:sp>
    <dsp:sp modelId="{218318E2-2A80-46AC-88B1-7FF3DA8D5C96}">
      <dsp:nvSpPr>
        <dsp:cNvPr id="0" name=""/>
        <dsp:cNvSpPr/>
      </dsp:nvSpPr>
      <dsp:spPr>
        <a:xfrm>
          <a:off x="5501508" y="1963062"/>
          <a:ext cx="2801148" cy="168068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noProof="0">
              <a:solidFill>
                <a:schemeClr val="tx1"/>
              </a:solidFill>
            </a:rPr>
            <a:t>By using a critical mindset, you will be able to evaluate and truly understand what the evidence is saying.</a:t>
          </a:r>
        </a:p>
      </dsp:txBody>
      <dsp:txXfrm>
        <a:off x="5501508" y="1963062"/>
        <a:ext cx="2801148" cy="168068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73706B-8E14-48E5-AC82-B3F6240AE1A3}">
      <dsp:nvSpPr>
        <dsp:cNvPr id="0" name=""/>
        <dsp:cNvSpPr/>
      </dsp:nvSpPr>
      <dsp:spPr>
        <a:xfrm>
          <a:off x="144415" y="608592"/>
          <a:ext cx="904501" cy="90450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BB100F-CD3B-4782-BD73-2F0D8FBBFC08}">
      <dsp:nvSpPr>
        <dsp:cNvPr id="0" name=""/>
        <dsp:cNvSpPr/>
      </dsp:nvSpPr>
      <dsp:spPr>
        <a:xfrm>
          <a:off x="334360" y="798538"/>
          <a:ext cx="524610" cy="5246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E8BE74-A1F3-4013-BF2A-9FF29FF61B3A}">
      <dsp:nvSpPr>
        <dsp:cNvPr id="0" name=""/>
        <dsp:cNvSpPr/>
      </dsp:nvSpPr>
      <dsp:spPr>
        <a:xfrm>
          <a:off x="1242738" y="608592"/>
          <a:ext cx="2132039" cy="9045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noProof="0"/>
            <a:t>Critical thinking: </a:t>
          </a:r>
          <a:r>
            <a:rPr lang="en-GB" sz="1100" kern="1200" noProof="0"/>
            <a:t>maintain a subjective mindset always questioning evidence presented.</a:t>
          </a:r>
        </a:p>
      </dsp:txBody>
      <dsp:txXfrm>
        <a:off x="1242738" y="608592"/>
        <a:ext cx="2132039" cy="904501"/>
      </dsp:txXfrm>
    </dsp:sp>
    <dsp:sp modelId="{811F0E45-8A03-4620-99E2-0A28D72F301C}">
      <dsp:nvSpPr>
        <dsp:cNvPr id="0" name=""/>
        <dsp:cNvSpPr/>
      </dsp:nvSpPr>
      <dsp:spPr>
        <a:xfrm>
          <a:off x="3746269" y="608592"/>
          <a:ext cx="904501" cy="90450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6EF0D4-48C2-497E-B52A-03296C8F7337}">
      <dsp:nvSpPr>
        <dsp:cNvPr id="0" name=""/>
        <dsp:cNvSpPr/>
      </dsp:nvSpPr>
      <dsp:spPr>
        <a:xfrm>
          <a:off x="3936214" y="798538"/>
          <a:ext cx="524610" cy="5246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ABEE8A-3E53-4ADC-B266-AE6D95D0CB54}">
      <dsp:nvSpPr>
        <dsp:cNvPr id="0" name=""/>
        <dsp:cNvSpPr/>
      </dsp:nvSpPr>
      <dsp:spPr>
        <a:xfrm>
          <a:off x="4844592" y="608592"/>
          <a:ext cx="2132039" cy="9045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noProof="0"/>
            <a:t>Bias</a:t>
          </a:r>
          <a:r>
            <a:rPr lang="en-GB" sz="1100" kern="1200" noProof="0"/>
            <a:t>: it is not subjective or based on personal experience</a:t>
          </a:r>
        </a:p>
      </dsp:txBody>
      <dsp:txXfrm>
        <a:off x="4844592" y="608592"/>
        <a:ext cx="2132039" cy="904501"/>
      </dsp:txXfrm>
    </dsp:sp>
    <dsp:sp modelId="{22B866BA-2DF9-4184-B867-ABDA774877D2}">
      <dsp:nvSpPr>
        <dsp:cNvPr id="0" name=""/>
        <dsp:cNvSpPr/>
      </dsp:nvSpPr>
      <dsp:spPr>
        <a:xfrm>
          <a:off x="7348124" y="608592"/>
          <a:ext cx="904501" cy="90450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B79ADD-9E88-44B9-B9C2-A60A56D7EF6A}">
      <dsp:nvSpPr>
        <dsp:cNvPr id="0" name=""/>
        <dsp:cNvSpPr/>
      </dsp:nvSpPr>
      <dsp:spPr>
        <a:xfrm>
          <a:off x="7538069" y="798538"/>
          <a:ext cx="524610" cy="5246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5E58C3-9F56-4A60-8AF7-ADF10E3B440B}">
      <dsp:nvSpPr>
        <dsp:cNvPr id="0" name=""/>
        <dsp:cNvSpPr/>
      </dsp:nvSpPr>
      <dsp:spPr>
        <a:xfrm>
          <a:off x="8446447" y="608592"/>
          <a:ext cx="2132039" cy="9045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noProof="0"/>
            <a:t>systematic examination: </a:t>
          </a:r>
          <a:r>
            <a:rPr lang="en-GB" sz="1100" kern="1200" noProof="0"/>
            <a:t>research needs to be reliable and carried out in a scientific manner in line with research guidelines. </a:t>
          </a:r>
        </a:p>
      </dsp:txBody>
      <dsp:txXfrm>
        <a:off x="8446447" y="608592"/>
        <a:ext cx="2132039" cy="904501"/>
      </dsp:txXfrm>
    </dsp:sp>
    <dsp:sp modelId="{4FF66844-4006-482C-A488-1DCB08752D11}">
      <dsp:nvSpPr>
        <dsp:cNvPr id="0" name=""/>
        <dsp:cNvSpPr/>
      </dsp:nvSpPr>
      <dsp:spPr>
        <a:xfrm>
          <a:off x="144415" y="2132916"/>
          <a:ext cx="904501" cy="90450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DBF19C-7DF0-42A0-B0A0-94C9DEE135C3}">
      <dsp:nvSpPr>
        <dsp:cNvPr id="0" name=""/>
        <dsp:cNvSpPr/>
      </dsp:nvSpPr>
      <dsp:spPr>
        <a:xfrm>
          <a:off x="334360" y="2322861"/>
          <a:ext cx="524610" cy="5246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1D29E5-023C-4490-9D90-781FE38B9CF4}">
      <dsp:nvSpPr>
        <dsp:cNvPr id="0" name=""/>
        <dsp:cNvSpPr/>
      </dsp:nvSpPr>
      <dsp:spPr>
        <a:xfrm>
          <a:off x="1242738" y="2132916"/>
          <a:ext cx="2132039" cy="9045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noProof="0"/>
            <a:t>Evidential evaluation: </a:t>
          </a:r>
          <a:r>
            <a:rPr lang="en-GB" sz="1100" kern="1200" noProof="0"/>
            <a:t>ensuring you are evaluating various types of evidence to ensure your research is ethical.</a:t>
          </a:r>
        </a:p>
      </dsp:txBody>
      <dsp:txXfrm>
        <a:off x="1242738" y="2132916"/>
        <a:ext cx="2132039" cy="904501"/>
      </dsp:txXfrm>
    </dsp:sp>
    <dsp:sp modelId="{5F0DB89F-BF54-419E-9005-F8D0B304A09C}">
      <dsp:nvSpPr>
        <dsp:cNvPr id="0" name=""/>
        <dsp:cNvSpPr/>
      </dsp:nvSpPr>
      <dsp:spPr>
        <a:xfrm>
          <a:off x="3746269" y="2132916"/>
          <a:ext cx="904501" cy="90450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E074A3-B574-471F-A85F-E2CF58CDAE1F}">
      <dsp:nvSpPr>
        <dsp:cNvPr id="0" name=""/>
        <dsp:cNvSpPr/>
      </dsp:nvSpPr>
      <dsp:spPr>
        <a:xfrm>
          <a:off x="3936214" y="2322861"/>
          <a:ext cx="524610" cy="52461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3D24F9-84D0-42D8-80E6-1187B5A84111}">
      <dsp:nvSpPr>
        <dsp:cNvPr id="0" name=""/>
        <dsp:cNvSpPr/>
      </dsp:nvSpPr>
      <dsp:spPr>
        <a:xfrm>
          <a:off x="4844592" y="2132916"/>
          <a:ext cx="2132039" cy="9045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noProof="0"/>
            <a:t>Transferable skills: </a:t>
          </a:r>
          <a:r>
            <a:rPr lang="en-GB" sz="1100" kern="1200" noProof="0"/>
            <a:t>the skills you develop as a researcher will support your work as an investigator.</a:t>
          </a:r>
        </a:p>
      </dsp:txBody>
      <dsp:txXfrm>
        <a:off x="4844592" y="2132916"/>
        <a:ext cx="2132039" cy="90450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2854B-AF42-4B85-9830-A8D13652E0DD}">
      <dsp:nvSpPr>
        <dsp:cNvPr id="0" name=""/>
        <dsp:cNvSpPr/>
      </dsp:nvSpPr>
      <dsp:spPr>
        <a:xfrm>
          <a:off x="0" y="171644"/>
          <a:ext cx="6525661" cy="9931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noProof="0">
              <a:solidFill>
                <a:schemeClr val="tx1"/>
              </a:solidFill>
            </a:rPr>
            <a:t>What do they do?</a:t>
          </a:r>
        </a:p>
      </dsp:txBody>
      <dsp:txXfrm>
        <a:off x="48481" y="220125"/>
        <a:ext cx="6428699" cy="896166"/>
      </dsp:txXfrm>
    </dsp:sp>
    <dsp:sp modelId="{05776EE1-FB3D-47CA-BD4D-A153CC5C81EA}">
      <dsp:nvSpPr>
        <dsp:cNvPr id="0" name=""/>
        <dsp:cNvSpPr/>
      </dsp:nvSpPr>
      <dsp:spPr>
        <a:xfrm>
          <a:off x="0" y="1236773"/>
          <a:ext cx="6525661" cy="993128"/>
        </a:xfrm>
        <a:prstGeom prst="roundRect">
          <a:avLst/>
        </a:prstGeom>
        <a:solidFill>
          <a:schemeClr val="accent2">
            <a:hueOff val="983987"/>
            <a:satOff val="-3924"/>
            <a:lumOff val="-33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noProof="0">
              <a:solidFill>
                <a:schemeClr val="tx1"/>
              </a:solidFill>
            </a:rPr>
            <a:t>When are they necessary?</a:t>
          </a:r>
        </a:p>
      </dsp:txBody>
      <dsp:txXfrm>
        <a:off x="48481" y="1285254"/>
        <a:ext cx="6428699" cy="896166"/>
      </dsp:txXfrm>
    </dsp:sp>
    <dsp:sp modelId="{E9D6206B-3E58-4D0F-A723-B2C880631D0B}">
      <dsp:nvSpPr>
        <dsp:cNvPr id="0" name=""/>
        <dsp:cNvSpPr/>
      </dsp:nvSpPr>
      <dsp:spPr>
        <a:xfrm>
          <a:off x="0" y="2301902"/>
          <a:ext cx="6525661" cy="993128"/>
        </a:xfrm>
        <a:prstGeom prst="roundRect">
          <a:avLst/>
        </a:prstGeom>
        <a:solidFill>
          <a:schemeClr val="accent2">
            <a:hueOff val="1967973"/>
            <a:satOff val="-7847"/>
            <a:lumOff val="-67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noProof="0">
              <a:solidFill>
                <a:schemeClr val="tx1"/>
              </a:solidFill>
            </a:rPr>
            <a:t>Do they work?</a:t>
          </a:r>
        </a:p>
      </dsp:txBody>
      <dsp:txXfrm>
        <a:off x="48481" y="2350383"/>
        <a:ext cx="6428699" cy="896166"/>
      </dsp:txXfrm>
    </dsp:sp>
    <dsp:sp modelId="{D1EE4585-C8AA-4F2C-A896-FDD68E145AF0}">
      <dsp:nvSpPr>
        <dsp:cNvPr id="0" name=""/>
        <dsp:cNvSpPr/>
      </dsp:nvSpPr>
      <dsp:spPr>
        <a:xfrm>
          <a:off x="0" y="3367031"/>
          <a:ext cx="6525661" cy="993128"/>
        </a:xfrm>
        <a:prstGeom prst="roundRect">
          <a:avLst/>
        </a:prstGeom>
        <a:solidFill>
          <a:schemeClr val="accent2">
            <a:hueOff val="2951960"/>
            <a:satOff val="-11771"/>
            <a:lumOff val="-10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noProof="0">
              <a:solidFill>
                <a:schemeClr val="tx1"/>
              </a:solidFill>
            </a:rPr>
            <a:t>Do you feel more or less safe with the idea that a camera is filming police interaction?</a:t>
          </a:r>
        </a:p>
      </dsp:txBody>
      <dsp:txXfrm>
        <a:off x="48481" y="3415512"/>
        <a:ext cx="6428699" cy="89616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651577-60B3-4C11-B215-B5A1A0E603CE}"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E27BF9-F2D3-41FA-B843-A888809F782D}" type="slidenum">
              <a:rPr lang="en-GB" smtClean="0"/>
              <a:t>‹#›</a:t>
            </a:fld>
            <a:endParaRPr lang="en-GB"/>
          </a:p>
        </p:txBody>
      </p:sp>
    </p:spTree>
    <p:extLst>
      <p:ext uri="{BB962C8B-B14F-4D97-AF65-F5344CB8AC3E}">
        <p14:creationId xmlns:p14="http://schemas.microsoft.com/office/powerpoint/2010/main" val="1260131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lt6Xnn56bh0"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app.college.police.uk/app-content/intelligence-management/analysis/references/"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A group of incidents occurring in a community that are similar or connected in one or more ways &amp; that are of concern to the public &amp; require a police response </a:t>
            </a:r>
          </a:p>
          <a:p>
            <a:endParaRPr lang="en-GB"/>
          </a:p>
        </p:txBody>
      </p:sp>
      <p:sp>
        <p:nvSpPr>
          <p:cNvPr id="4" name="Slide Number Placeholder 3"/>
          <p:cNvSpPr>
            <a:spLocks noGrp="1"/>
          </p:cNvSpPr>
          <p:nvPr>
            <p:ph type="sldNum" sz="quarter" idx="5"/>
          </p:nvPr>
        </p:nvSpPr>
        <p:spPr/>
        <p:txBody>
          <a:bodyPr/>
          <a:lstStyle/>
          <a:p>
            <a:fld id="{C56A1D02-4894-4438-9FDC-C69636F810A1}" type="slidenum">
              <a:rPr lang="en-GB" smtClean="0"/>
              <a:t>4</a:t>
            </a:fld>
            <a:endParaRPr lang="en-GB"/>
          </a:p>
        </p:txBody>
      </p:sp>
    </p:spTree>
    <p:extLst>
      <p:ext uri="{BB962C8B-B14F-4D97-AF65-F5344CB8AC3E}">
        <p14:creationId xmlns:p14="http://schemas.microsoft.com/office/powerpoint/2010/main" val="658743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5</a:t>
            </a:fld>
            <a:endParaRPr lang="en-GB"/>
          </a:p>
        </p:txBody>
      </p:sp>
    </p:spTree>
    <p:extLst>
      <p:ext uri="{BB962C8B-B14F-4D97-AF65-F5344CB8AC3E}">
        <p14:creationId xmlns:p14="http://schemas.microsoft.com/office/powerpoint/2010/main" val="7348925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6</a:t>
            </a:fld>
            <a:endParaRPr lang="en-GB"/>
          </a:p>
        </p:txBody>
      </p:sp>
    </p:spTree>
    <p:extLst>
      <p:ext uri="{BB962C8B-B14F-4D97-AF65-F5344CB8AC3E}">
        <p14:creationId xmlns:p14="http://schemas.microsoft.com/office/powerpoint/2010/main" val="3145773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Partnership‑oriented policing is a way of thinking that systematically addresses identified problems.</a:t>
            </a:r>
            <a:endParaRPr lang="en-US"/>
          </a:p>
          <a:p>
            <a:pPr marL="171450" indent="-171450">
              <a:buFont typeface="Arial"/>
              <a:buChar char="•"/>
            </a:pPr>
            <a:r>
              <a:rPr lang="en-GB"/>
              <a:t>What we’re talking about here is a </a:t>
            </a:r>
            <a:r>
              <a:rPr lang="en-GB" i="1"/>
              <a:t>mindset</a:t>
            </a:r>
            <a:r>
              <a:rPr lang="en-GB"/>
              <a:t>, not just a tactic.</a:t>
            </a:r>
            <a:endParaRPr lang="en-GB">
              <a:ea typeface="Calibri"/>
              <a:cs typeface="Calibri"/>
            </a:endParaRPr>
          </a:p>
          <a:p>
            <a:pPr marL="171450" indent="-171450">
              <a:buFont typeface="Arial"/>
              <a:buChar char="•"/>
            </a:pPr>
            <a:r>
              <a:rPr lang="en-GB"/>
              <a:t>It means we don’t just react to incidents — we look at the underlying issues causing them.</a:t>
            </a:r>
            <a:endParaRPr lang="en-GB">
              <a:ea typeface="Calibri"/>
              <a:cs typeface="Calibri"/>
            </a:endParaRPr>
          </a:p>
          <a:p>
            <a:pPr marL="171450" indent="-171450">
              <a:buFont typeface="Arial"/>
              <a:buChar char="•"/>
            </a:pPr>
            <a:r>
              <a:rPr lang="en-GB"/>
              <a:t>It’s proactive, not reactive.</a:t>
            </a:r>
            <a:endParaRPr lang="en-GB">
              <a:ea typeface="Calibri"/>
              <a:cs typeface="Calibri"/>
            </a:endParaRPr>
          </a:p>
          <a:p>
            <a:pPr marL="171450" indent="-171450">
              <a:buFont typeface="Arial"/>
              <a:buChar char="•"/>
            </a:pPr>
            <a:r>
              <a:rPr lang="en-GB"/>
              <a:t>The focus is on understanding </a:t>
            </a:r>
            <a:r>
              <a:rPr lang="en-GB" i="1"/>
              <a:t>why</a:t>
            </a:r>
            <a:r>
              <a:rPr lang="en-GB"/>
              <a:t> a problem exists and what conditions allow it to continue.</a:t>
            </a:r>
            <a:endParaRPr lang="en-GB">
              <a:ea typeface="Calibri"/>
              <a:cs typeface="Calibri"/>
            </a:endParaRPr>
          </a:p>
          <a:p>
            <a:r>
              <a:rPr lang="en-GB" b="1"/>
              <a:t>It encompasses a set of tools designed to help you understand them.</a:t>
            </a:r>
            <a:endParaRPr lang="en-GB"/>
          </a:p>
          <a:p>
            <a:pPr marL="171450" indent="-171450">
              <a:buFont typeface="Arial"/>
              <a:buChar char="•"/>
            </a:pPr>
            <a:r>
              <a:rPr lang="en-GB"/>
              <a:t>These tools might include data analysis, community feedback, environmental scanning, or problem‑solving models like SARA.</a:t>
            </a:r>
            <a:endParaRPr lang="en-GB">
              <a:ea typeface="Calibri"/>
              <a:cs typeface="Calibri"/>
            </a:endParaRPr>
          </a:p>
          <a:p>
            <a:pPr marL="171450" indent="-171450">
              <a:buFont typeface="Arial"/>
              <a:buChar char="•"/>
            </a:pPr>
            <a:r>
              <a:rPr lang="en-GB"/>
              <a:t>The aim is to build a full picture of the issue, not just rely on assumptions.</a:t>
            </a:r>
            <a:endParaRPr lang="en-GB">
              <a:ea typeface="Calibri"/>
              <a:cs typeface="Calibri"/>
            </a:endParaRPr>
          </a:p>
          <a:p>
            <a:pPr marL="171450" indent="-171450">
              <a:buFont typeface="Arial"/>
              <a:buChar char="•"/>
            </a:pPr>
            <a:r>
              <a:rPr lang="en-GB"/>
              <a:t>It encourages officers to think analytically and creatively.</a:t>
            </a:r>
            <a:endParaRPr lang="en-GB">
              <a:ea typeface="Calibri"/>
              <a:cs typeface="Calibri"/>
            </a:endParaRPr>
          </a:p>
          <a:p>
            <a:r>
              <a:rPr lang="en-GB" b="1"/>
              <a:t>It is about dealing with the conditions that create the problems.</a:t>
            </a:r>
            <a:endParaRPr lang="en-GB"/>
          </a:p>
          <a:p>
            <a:pPr marL="171450" indent="-171450">
              <a:buFont typeface="Arial"/>
              <a:buChar char="•"/>
            </a:pPr>
            <a:r>
              <a:rPr lang="en-GB"/>
              <a:t>Instead of repeatedly responding to the same calls, we look at the root causes.</a:t>
            </a:r>
            <a:endParaRPr lang="en-GB">
              <a:ea typeface="Calibri"/>
              <a:cs typeface="Calibri"/>
            </a:endParaRPr>
          </a:p>
          <a:p>
            <a:pPr marL="171450" indent="-171450">
              <a:buFont typeface="Arial"/>
              <a:buChar char="•"/>
            </a:pPr>
            <a:r>
              <a:rPr lang="en-GB"/>
              <a:t>For example:</a:t>
            </a:r>
            <a:endParaRPr lang="en-GB">
              <a:ea typeface="Calibri"/>
              <a:cs typeface="Calibri"/>
            </a:endParaRPr>
          </a:p>
          <a:p>
            <a:pPr marL="628650" lvl="1" indent="-171450">
              <a:buFont typeface="Arial"/>
              <a:buChar char="•"/>
            </a:pPr>
            <a:r>
              <a:rPr lang="en-GB"/>
              <a:t>Why is this location a hotspot?</a:t>
            </a:r>
            <a:endParaRPr lang="en-GB">
              <a:ea typeface="Calibri"/>
              <a:cs typeface="Calibri"/>
            </a:endParaRPr>
          </a:p>
          <a:p>
            <a:pPr marL="628650" lvl="1" indent="-171450">
              <a:buFont typeface="Arial"/>
              <a:buChar char="•"/>
            </a:pPr>
            <a:r>
              <a:rPr lang="en-GB"/>
              <a:t>What social or environmental factors are contributing?</a:t>
            </a:r>
            <a:endParaRPr lang="en-GB">
              <a:ea typeface="Calibri"/>
              <a:cs typeface="Calibri"/>
            </a:endParaRPr>
          </a:p>
          <a:p>
            <a:pPr marL="628650" lvl="1" indent="-171450">
              <a:buFont typeface="Arial"/>
              <a:buChar char="•"/>
            </a:pPr>
            <a:r>
              <a:rPr lang="en-GB"/>
              <a:t>Who is being affected and how?</a:t>
            </a:r>
            <a:endParaRPr lang="en-GB">
              <a:ea typeface="Calibri"/>
              <a:cs typeface="Calibri"/>
            </a:endParaRPr>
          </a:p>
          <a:p>
            <a:pPr marL="171450" indent="-171450">
              <a:buFont typeface="Arial"/>
              <a:buChar char="•"/>
            </a:pPr>
            <a:r>
              <a:rPr lang="en-GB"/>
              <a:t>The goal is long‑term prevention, not short‑term fixes.</a:t>
            </a:r>
            <a:endParaRPr lang="en-GB">
              <a:ea typeface="Calibri"/>
              <a:cs typeface="Calibri"/>
            </a:endParaRPr>
          </a:p>
          <a:p>
            <a:r>
              <a:rPr lang="en-GB" b="1"/>
              <a:t>It is about identifying who has the expertise to help.</a:t>
            </a:r>
            <a:endParaRPr lang="en-GB"/>
          </a:p>
          <a:p>
            <a:r>
              <a:rPr lang="en-GB"/>
              <a:t>Police are not the experts in everything — and partnership policing recognises that.</a:t>
            </a:r>
            <a:endParaRPr lang="en-GB">
              <a:ea typeface="Calibri"/>
              <a:cs typeface="Calibri"/>
            </a:endParaRPr>
          </a:p>
          <a:p>
            <a:pPr marL="171450" indent="-171450">
              <a:buFont typeface="Arial"/>
              <a:buChar char="•"/>
            </a:pPr>
            <a:r>
              <a:rPr lang="en-GB"/>
              <a:t>Other agencies, community groups, schools, housing, health services, youth workers, and local businesses all hold pieces of the puzzle.</a:t>
            </a:r>
            <a:endParaRPr lang="en-GB">
              <a:ea typeface="Calibri"/>
              <a:cs typeface="Calibri"/>
            </a:endParaRPr>
          </a:p>
          <a:p>
            <a:pPr marL="171450" indent="-171450">
              <a:buFont typeface="Arial"/>
              <a:buChar char="•"/>
            </a:pPr>
            <a:r>
              <a:rPr lang="en-GB"/>
              <a:t>Partnership‑oriented policing asks:</a:t>
            </a:r>
            <a:endParaRPr lang="en-GB">
              <a:ea typeface="Calibri"/>
              <a:cs typeface="Calibri"/>
            </a:endParaRPr>
          </a:p>
          <a:p>
            <a:pPr marL="171450" indent="-171450">
              <a:buFont typeface="Arial"/>
              <a:buChar char="•"/>
            </a:pPr>
            <a:r>
              <a:rPr lang="en-GB" i="1"/>
              <a:t>Who else understands this issue?</a:t>
            </a:r>
            <a:endParaRPr lang="en-GB"/>
          </a:p>
          <a:p>
            <a:pPr marL="171450" indent="-171450">
              <a:buFont typeface="Arial"/>
              <a:buChar char="•"/>
            </a:pPr>
            <a:r>
              <a:rPr lang="en-GB" i="1"/>
              <a:t>Who has influence?</a:t>
            </a:r>
            <a:endParaRPr lang="en-GB"/>
          </a:p>
          <a:p>
            <a:pPr marL="171450" indent="-171450">
              <a:buFont typeface="Arial"/>
              <a:buChar char="•"/>
            </a:pPr>
            <a:r>
              <a:rPr lang="en-GB" i="1"/>
              <a:t>Who can help us solve it?</a:t>
            </a:r>
            <a:endParaRPr lang="en-GB"/>
          </a:p>
          <a:p>
            <a:r>
              <a:rPr lang="en-GB" b="1"/>
              <a:t>It is often about teamwork and leadership</a:t>
            </a:r>
            <a:endParaRPr lang="en-GB"/>
          </a:p>
          <a:p>
            <a:pPr marL="171450" indent="-171450">
              <a:buFont typeface="Arial"/>
              <a:buChar char="•"/>
            </a:pPr>
            <a:r>
              <a:rPr lang="en-GB"/>
              <a:t>Effective partnership work relies on strong communication, shared goals, and trust.</a:t>
            </a:r>
            <a:endParaRPr lang="en-GB">
              <a:ea typeface="Calibri"/>
              <a:cs typeface="Calibri"/>
            </a:endParaRPr>
          </a:p>
          <a:p>
            <a:pPr marL="171450" indent="-171450">
              <a:buFont typeface="Arial"/>
              <a:buChar char="•"/>
            </a:pPr>
            <a:r>
              <a:rPr lang="en-GB"/>
              <a:t>Leadership is crucial — both formal and informal.</a:t>
            </a:r>
            <a:endParaRPr lang="en-GB">
              <a:ea typeface="Calibri"/>
              <a:cs typeface="Calibri"/>
            </a:endParaRPr>
          </a:p>
          <a:p>
            <a:pPr marL="171450" indent="-171450">
              <a:buFont typeface="Arial"/>
              <a:buChar char="•"/>
            </a:pPr>
            <a:r>
              <a:rPr lang="en-GB"/>
              <a:t>Officers need to be able to coordinate, motivate, and collaborate with others.</a:t>
            </a:r>
            <a:endParaRPr lang="en-GB">
              <a:ea typeface="Calibri"/>
              <a:cs typeface="Calibri"/>
            </a:endParaRPr>
          </a:p>
          <a:p>
            <a:pPr marL="171450" indent="-171450">
              <a:buFont typeface="Arial"/>
              <a:buChar char="•"/>
            </a:pPr>
            <a:r>
              <a:rPr lang="en-GB"/>
              <a:t>It’s about leading </a:t>
            </a:r>
            <a:r>
              <a:rPr lang="en-GB" i="1"/>
              <a:t>with</a:t>
            </a:r>
            <a:r>
              <a:rPr lang="en-GB"/>
              <a:t> the community, not </a:t>
            </a:r>
            <a:r>
              <a:rPr lang="en-GB" i="1"/>
              <a:t>over</a:t>
            </a:r>
            <a:r>
              <a:rPr lang="en-GB"/>
              <a:t> it.</a:t>
            </a:r>
            <a:endParaRPr lang="en-GB">
              <a:ea typeface="Calibri"/>
              <a:cs typeface="Calibri"/>
            </a:endParaRPr>
          </a:p>
          <a:p>
            <a:endParaRPr lang="en-GB" b="1">
              <a:ea typeface="Calibri"/>
              <a:cs typeface="Calibri"/>
            </a:endParaRPr>
          </a:p>
          <a:p>
            <a:r>
              <a:rPr lang="en-GB"/>
              <a:t>“Partnership‑oriented policing is about understanding problems deeply, working with the right people, and tackling the conditions that cause harm. It’s a collaborative, problem‑solving approach that relies on teamwork, shared expertise, and long‑term thinking.”</a:t>
            </a:r>
            <a:endParaRPr lang="en-GB">
              <a:ea typeface="Calibri"/>
              <a:cs typeface="Calibri"/>
            </a:endParaRPr>
          </a:p>
          <a:p>
            <a:endParaRPr lang="en-GB">
              <a:ea typeface="Calibri"/>
              <a:cs typeface="Calibri"/>
            </a:endParaRPr>
          </a:p>
        </p:txBody>
      </p:sp>
      <p:sp>
        <p:nvSpPr>
          <p:cNvPr id="4" name="Slide Number Placeholder 3"/>
          <p:cNvSpPr>
            <a:spLocks noGrp="1"/>
          </p:cNvSpPr>
          <p:nvPr>
            <p:ph type="sldNum" sz="quarter" idx="5"/>
          </p:nvPr>
        </p:nvSpPr>
        <p:spPr/>
        <p:txBody>
          <a:bodyPr/>
          <a:lstStyle/>
          <a:p>
            <a:fld id="{9F1ED30E-2DA2-4863-8F2F-E474906ED72B}" type="slidenum">
              <a:rPr lang="en-GB" smtClean="0"/>
              <a:t>7</a:t>
            </a:fld>
            <a:endParaRPr lang="en-GB"/>
          </a:p>
        </p:txBody>
      </p:sp>
    </p:spTree>
    <p:extLst>
      <p:ext uri="{BB962C8B-B14F-4D97-AF65-F5344CB8AC3E}">
        <p14:creationId xmlns:p14="http://schemas.microsoft.com/office/powerpoint/2010/main" val="2158028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8</a:t>
            </a:fld>
            <a:endParaRPr lang="en-GB"/>
          </a:p>
        </p:txBody>
      </p:sp>
    </p:spTree>
    <p:extLst>
      <p:ext uri="{BB962C8B-B14F-4D97-AF65-F5344CB8AC3E}">
        <p14:creationId xmlns:p14="http://schemas.microsoft.com/office/powerpoint/2010/main" val="18595839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000000"/>
                </a:solidFill>
                <a:effectLst/>
                <a:latin typeface="Gotham"/>
              </a:rPr>
              <a:t>Problem-oriented policing (POP) – also known as problem-solving policing – is an approach to tackling crime and disorder that involves:</a:t>
            </a:r>
          </a:p>
          <a:p>
            <a:pPr algn="l">
              <a:buFont typeface="Arial" panose="020B0604020202020204" pitchFamily="34" charset="0"/>
              <a:buChar char="•"/>
            </a:pPr>
            <a:r>
              <a:rPr lang="en-GB" b="0" i="0">
                <a:solidFill>
                  <a:srgbClr val="000000"/>
                </a:solidFill>
                <a:effectLst/>
                <a:latin typeface="Gotham"/>
              </a:rPr>
              <a:t>identification of a specific problem</a:t>
            </a:r>
          </a:p>
          <a:p>
            <a:pPr algn="l">
              <a:buFont typeface="Arial" panose="020B0604020202020204" pitchFamily="34" charset="0"/>
              <a:buChar char="•"/>
            </a:pPr>
            <a:r>
              <a:rPr lang="en-GB" b="0" i="0">
                <a:solidFill>
                  <a:srgbClr val="000000"/>
                </a:solidFill>
                <a:effectLst/>
                <a:latin typeface="Gotham"/>
              </a:rPr>
              <a:t>thorough analysis to understand the problem</a:t>
            </a:r>
          </a:p>
          <a:p>
            <a:pPr algn="l">
              <a:buFont typeface="Arial" panose="020B0604020202020204" pitchFamily="34" charset="0"/>
              <a:buChar char="•"/>
            </a:pPr>
            <a:r>
              <a:rPr lang="en-GB" b="0" i="0">
                <a:solidFill>
                  <a:srgbClr val="000000"/>
                </a:solidFill>
                <a:effectLst/>
                <a:latin typeface="Gotham"/>
              </a:rPr>
              <a:t>development of a tailored response</a:t>
            </a:r>
          </a:p>
          <a:p>
            <a:pPr algn="l">
              <a:buFont typeface="Arial" panose="020B0604020202020204" pitchFamily="34" charset="0"/>
              <a:buChar char="•"/>
            </a:pPr>
            <a:r>
              <a:rPr lang="en-GB" b="0" i="0">
                <a:solidFill>
                  <a:srgbClr val="000000"/>
                </a:solidFill>
                <a:effectLst/>
                <a:latin typeface="Gotham"/>
              </a:rPr>
              <a:t>assessment of the effects of the response</a:t>
            </a:r>
          </a:p>
          <a:p>
            <a:pPr algn="l"/>
            <a:r>
              <a:rPr lang="en-GB" b="0" i="0">
                <a:solidFill>
                  <a:srgbClr val="000000"/>
                </a:solidFill>
                <a:effectLst/>
                <a:latin typeface="Gotham"/>
              </a:rPr>
              <a:t>POP is an approach to develop targeted interventions, rather than an intervention itself.</a:t>
            </a:r>
          </a:p>
          <a:p>
            <a:pPr algn="l"/>
            <a:r>
              <a:rPr lang="en-GB" b="0" i="0">
                <a:solidFill>
                  <a:srgbClr val="000000"/>
                </a:solidFill>
                <a:effectLst/>
                <a:latin typeface="Gotham"/>
              </a:rPr>
              <a:t>A POP approach can therefore be applied to any crime and disorder problem. It should not be viewed as an alternative to interventions in the crime reduction toolkit, but used in conjunction with them. </a:t>
            </a:r>
          </a:p>
          <a:p>
            <a:pPr algn="l"/>
            <a:r>
              <a:rPr lang="en-GB" b="0" i="0">
                <a:solidFill>
                  <a:srgbClr val="000000"/>
                </a:solidFill>
                <a:effectLst/>
                <a:latin typeface="Gotham"/>
              </a:rPr>
              <a:t>POP can be described in the context of the SARA (scanning, analysis, response, assessment) model of problem solving.</a:t>
            </a:r>
          </a:p>
          <a:p>
            <a:pPr algn="l"/>
            <a:r>
              <a:rPr lang="en-GB" b="0" i="0">
                <a:solidFill>
                  <a:srgbClr val="000000"/>
                </a:solidFill>
                <a:effectLst/>
                <a:latin typeface="Gotham"/>
              </a:rPr>
              <a:t>The model assumes that by identifying and understanding the root causes of a problem or conditions that enable it to persist, the solution developed to tackle it will be effective.</a:t>
            </a:r>
          </a:p>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9</a:t>
            </a:fld>
            <a:endParaRPr lang="en-GB"/>
          </a:p>
        </p:txBody>
      </p:sp>
    </p:spTree>
    <p:extLst>
      <p:ext uri="{BB962C8B-B14F-4D97-AF65-F5344CB8AC3E}">
        <p14:creationId xmlns:p14="http://schemas.microsoft.com/office/powerpoint/2010/main" val="21909934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10</a:t>
            </a:fld>
            <a:endParaRPr lang="en-GB"/>
          </a:p>
        </p:txBody>
      </p:sp>
    </p:spTree>
    <p:extLst>
      <p:ext uri="{BB962C8B-B14F-4D97-AF65-F5344CB8AC3E}">
        <p14:creationId xmlns:p14="http://schemas.microsoft.com/office/powerpoint/2010/main" val="690034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Broken-Windows Policing in Action • Broken Windows is not a silver-bullet. You don’t “do” Broken Windows. You act based on community input of disorder, fear, foot patrol, and police discretion. • Broken Windows is problem-solving process of police action. • Broken Windows asks how can police work with the community to reduce fear and create a less criminal environment? “Signal Crime” as a mechanism • The presence of signal crimes [Broken Windows] is more likely to stimulate a decline in levels of social cohesion and collective efficacy by degrading levels of mutual trust and confidence. Signal crimes shape people’s risk perceptions, encouraging higher levels of fear and anxiety. Innes, Martin. 2004. “Signal Crimes and Signal Disorders: Notes on Deviance as Communicative Action.” The British Journal of Sociology. Vol. 55(3) pp. 335-355</a:t>
            </a:r>
          </a:p>
        </p:txBody>
      </p:sp>
      <p:sp>
        <p:nvSpPr>
          <p:cNvPr id="4" name="Slide Number Placeholder 3"/>
          <p:cNvSpPr>
            <a:spLocks noGrp="1"/>
          </p:cNvSpPr>
          <p:nvPr>
            <p:ph type="sldNum" sz="quarter" idx="5"/>
          </p:nvPr>
        </p:nvSpPr>
        <p:spPr/>
        <p:txBody>
          <a:bodyPr/>
          <a:lstStyle/>
          <a:p>
            <a:fld id="{9F1ED30E-2DA2-4863-8F2F-E474906ED72B}" type="slidenum">
              <a:rPr lang="en-GB" smtClean="0"/>
              <a:t>12</a:t>
            </a:fld>
            <a:endParaRPr lang="en-GB"/>
          </a:p>
        </p:txBody>
      </p:sp>
    </p:spTree>
    <p:extLst>
      <p:ext uri="{BB962C8B-B14F-4D97-AF65-F5344CB8AC3E}">
        <p14:creationId xmlns:p14="http://schemas.microsoft.com/office/powerpoint/2010/main" val="26290553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0000"/>
                </a:solidFill>
                <a:effectLst/>
                <a:latin typeface="Gotham"/>
              </a:rPr>
              <a:t>For a crime or incident to occur, an offender and a suitable target must come together in a specific location without an effective deterrent. The figure below shows how these three elements – victim, offender and location – form the problem analysis triangle.</a:t>
            </a:r>
          </a:p>
          <a:p>
            <a:endParaRPr lang="en-GB" b="0" i="0">
              <a:solidFill>
                <a:srgbClr val="000000"/>
              </a:solidFill>
              <a:effectLst/>
              <a:latin typeface="Gotham"/>
            </a:endParaRPr>
          </a:p>
          <a:p>
            <a:pPr algn="l"/>
            <a:r>
              <a:rPr lang="en-GB" b="0" i="0">
                <a:solidFill>
                  <a:srgbClr val="000000"/>
                </a:solidFill>
                <a:effectLst/>
                <a:latin typeface="Gotham"/>
              </a:rPr>
              <a:t>Analysis should consider each of the elements of the triangle when developing a description/understanding of a particular crime or disorder problem or individual.</a:t>
            </a:r>
          </a:p>
          <a:p>
            <a:pPr algn="l"/>
            <a:r>
              <a:rPr lang="en-GB" b="0" i="0">
                <a:solidFill>
                  <a:srgbClr val="000000"/>
                </a:solidFill>
                <a:effectLst/>
                <a:latin typeface="Gotham"/>
              </a:rPr>
              <a:t>When developing solutions to that problem, the three elements should again be considered as focus for activity. Various approaches to this tool can be viewed online, including a more developed approach that includes consideration of a ‘guardian’ for the target/victim, a ‘manager’ for the place and a ‘handler’ for the offender.</a:t>
            </a:r>
          </a:p>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13</a:t>
            </a:fld>
            <a:endParaRPr lang="en-GB"/>
          </a:p>
        </p:txBody>
      </p:sp>
    </p:spTree>
    <p:extLst>
      <p:ext uri="{BB962C8B-B14F-4D97-AF65-F5344CB8AC3E}">
        <p14:creationId xmlns:p14="http://schemas.microsoft.com/office/powerpoint/2010/main" val="8110018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(28) Problem analysis triangle | Video explainer 7 | Problem solving with the SARA model - YouTube</a:t>
            </a:r>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14</a:t>
            </a:fld>
            <a:endParaRPr lang="en-GB"/>
          </a:p>
        </p:txBody>
      </p:sp>
    </p:spTree>
    <p:extLst>
      <p:ext uri="{BB962C8B-B14F-4D97-AF65-F5344CB8AC3E}">
        <p14:creationId xmlns:p14="http://schemas.microsoft.com/office/powerpoint/2010/main" val="33119337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Problem Analysis Triangle is based within the Routine Activity Theory – so lets build upon it.</a:t>
            </a:r>
          </a:p>
          <a:p>
            <a:endParaRPr lang="en-GB"/>
          </a:p>
          <a:p>
            <a:r>
              <a:rPr lang="en-GB"/>
              <a:t> RAT = WHAT IS OUR RESPONSE? HOW CAN WE REDUCE THE RISK OF THE CRIME(S) OCCURRING? This tool can be used in the Fourth stage of OSARA to identify effective responses. RAT was developed by Marcus Felson, a criminologist who has worked on crime reduction theories for a number of years. </a:t>
            </a:r>
          </a:p>
          <a:p>
            <a:endParaRPr lang="en-GB"/>
          </a:p>
          <a:p>
            <a:r>
              <a:rPr lang="en-GB"/>
              <a:t>This theory will help you understand why crimes occur by analysing the three elements present when any crime is committed.</a:t>
            </a:r>
          </a:p>
          <a:p>
            <a:endParaRPr lang="en-GB"/>
          </a:p>
          <a:p>
            <a:r>
              <a:rPr lang="en-GB"/>
              <a:t> RAT is a well known and straightforward explanation that can be used as a practical tool by practitioners in the field. The theory states that in order for a crime to occur 3 things must happen at the same time and in the same place – there is a suitable target, a likely offender and the absence of a capable guardian. •</a:t>
            </a:r>
          </a:p>
          <a:p>
            <a:endParaRPr lang="en-GB"/>
          </a:p>
          <a:p>
            <a:r>
              <a:rPr lang="en-GB"/>
              <a:t> A SUITABLE TARGET – can be a person, an object, a place. Four things make a target suitable to an offender (click for second box and explain the following):</a:t>
            </a:r>
          </a:p>
          <a:p>
            <a:endParaRPr lang="en-GB"/>
          </a:p>
          <a:p>
            <a:r>
              <a:rPr lang="en-GB"/>
              <a:t>Value – offender must either value the target for what they may gain from it or value the effect they may have on it. Inertia – how easily can it be removed/moved. Size &amp; weight can affect how suitable it is to the offender. Visibility – how easy is it to see a target will affect how suitable it is. Access – if a potential target is easy to get to, the suitability is increased. •</a:t>
            </a:r>
          </a:p>
          <a:p>
            <a:endParaRPr lang="en-GB"/>
          </a:p>
          <a:p>
            <a:r>
              <a:rPr lang="en-GB"/>
              <a:t> ABSENCE OF A CAPABLE GUARDIAN – a capable guardian whose presence would discourage a crime from taking place must be absent – examples : police patrols, security guards, Neighbourhood Watch Schemes, door staff, vigilant staff and coworkers, friends and/or neighbours, alarms, CCTV. • </a:t>
            </a:r>
          </a:p>
          <a:p>
            <a:r>
              <a:rPr lang="en-GB"/>
              <a:t>LIKELY OFFENDERS – This is the final element – a crime will only be committed if a likely offender thinks that a target is suitable and a capable guardian is absent. It is their assessment of the situation that determines whether a crime will take place. </a:t>
            </a:r>
          </a:p>
          <a:p>
            <a:pPr algn="l"/>
            <a:r>
              <a:rPr lang="en-GB" b="0" i="0">
                <a:solidFill>
                  <a:srgbClr val="000000"/>
                </a:solidFill>
                <a:effectLst/>
                <a:latin typeface="Gotham"/>
              </a:rPr>
              <a:t>This theory suggests that a person may choose to offend (out of choice rather than need) if they have:</a:t>
            </a:r>
          </a:p>
          <a:p>
            <a:pPr algn="l">
              <a:buFont typeface="Arial" panose="020B0604020202020204" pitchFamily="34" charset="0"/>
              <a:buChar char="•"/>
            </a:pPr>
            <a:r>
              <a:rPr lang="en-GB" b="0" i="0">
                <a:solidFill>
                  <a:srgbClr val="000000"/>
                </a:solidFill>
                <a:effectLst/>
                <a:latin typeface="Gotham"/>
              </a:rPr>
              <a:t>the motivation to attack a target</a:t>
            </a:r>
          </a:p>
          <a:p>
            <a:pPr algn="l">
              <a:buFont typeface="Arial" panose="020B0604020202020204" pitchFamily="34" charset="0"/>
              <a:buChar char="•"/>
            </a:pPr>
            <a:r>
              <a:rPr lang="en-GB" b="0" i="0">
                <a:solidFill>
                  <a:srgbClr val="000000"/>
                </a:solidFill>
                <a:effectLst/>
                <a:latin typeface="Gotham"/>
              </a:rPr>
              <a:t>the right kind of target to attack</a:t>
            </a:r>
          </a:p>
          <a:p>
            <a:pPr algn="l">
              <a:buFont typeface="Arial" panose="020B0604020202020204" pitchFamily="34" charset="0"/>
              <a:buChar char="•"/>
            </a:pPr>
            <a:r>
              <a:rPr lang="en-GB" b="0" i="0">
                <a:solidFill>
                  <a:srgbClr val="000000"/>
                </a:solidFill>
                <a:effectLst/>
                <a:latin typeface="Gotham"/>
              </a:rPr>
              <a:t>a potential target without adequate protection</a:t>
            </a:r>
          </a:p>
          <a:p>
            <a:pPr algn="l"/>
            <a:r>
              <a:rPr lang="en-GB" b="0" i="0">
                <a:solidFill>
                  <a:srgbClr val="000000"/>
                </a:solidFill>
                <a:effectLst/>
                <a:latin typeface="Gotham"/>
              </a:rPr>
              <a:t>Crime types explained by this theory include stalking and harassment, employee theft and corporate crime.</a:t>
            </a:r>
          </a:p>
          <a:p>
            <a:pPr algn="l"/>
            <a:r>
              <a:rPr lang="en-GB" b="0" i="0">
                <a:solidFill>
                  <a:srgbClr val="000000"/>
                </a:solidFill>
                <a:effectLst/>
                <a:latin typeface="Gotham"/>
              </a:rPr>
              <a:t>By identifying and understanding these three elements of an offence or series of offences, it is possible to determine options for reducing crime either by providing protection or removing the motivation and/or target.</a:t>
            </a:r>
          </a:p>
          <a:p>
            <a:endParaRPr lang="en-GB"/>
          </a:p>
          <a:p>
            <a:r>
              <a:rPr lang="en-GB"/>
              <a:t>To reduce the risk of an offence taking place, you should make sure the 3 elements cannot happen at the same time and in the same place. If you have a potential target but access is denied, the potential offender will be unable to carry out the offence. </a:t>
            </a:r>
          </a:p>
          <a:p>
            <a:endParaRPr lang="en-GB"/>
          </a:p>
          <a:p>
            <a:r>
              <a:rPr lang="en-GB"/>
              <a:t>Similarly, making sure that there is a capable guardian in place will help to protect the target.</a:t>
            </a:r>
          </a:p>
          <a:p>
            <a:endParaRPr lang="en-GB"/>
          </a:p>
          <a:p>
            <a:endParaRPr lang="en-GB"/>
          </a:p>
          <a:p>
            <a:r>
              <a:rPr lang="en-GB"/>
              <a:t> Once you have used RAT to identify which element of a potential crime situation you want to alter to reduce the risk, you can then use the TEN PRINCIPLES OF CRIME PREVENTION to select the exact method. The following principles can be used to be pro-active and therefore prevent crime from occurring in the first instance. Be the “eyes” of the criminal when you look and see the opportunities that can prevent crime and the consequences. </a:t>
            </a:r>
          </a:p>
        </p:txBody>
      </p:sp>
      <p:sp>
        <p:nvSpPr>
          <p:cNvPr id="4" name="Slide Number Placeholder 3"/>
          <p:cNvSpPr>
            <a:spLocks noGrp="1"/>
          </p:cNvSpPr>
          <p:nvPr>
            <p:ph type="sldNum" sz="quarter" idx="5"/>
          </p:nvPr>
        </p:nvSpPr>
        <p:spPr/>
        <p:txBody>
          <a:bodyPr/>
          <a:lstStyle/>
          <a:p>
            <a:fld id="{9F1ED30E-2DA2-4863-8F2F-E474906ED72B}" type="slidenum">
              <a:rPr lang="en-GB" smtClean="0"/>
              <a:t>16</a:t>
            </a:fld>
            <a:endParaRPr lang="en-GB"/>
          </a:p>
        </p:txBody>
      </p:sp>
    </p:spTree>
    <p:extLst>
      <p:ext uri="{BB962C8B-B14F-4D97-AF65-F5344CB8AC3E}">
        <p14:creationId xmlns:p14="http://schemas.microsoft.com/office/powerpoint/2010/main" val="13068401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22</a:t>
            </a:fld>
            <a:endParaRPr lang="en-GB"/>
          </a:p>
        </p:txBody>
      </p:sp>
    </p:spTree>
    <p:extLst>
      <p:ext uri="{BB962C8B-B14F-4D97-AF65-F5344CB8AC3E}">
        <p14:creationId xmlns:p14="http://schemas.microsoft.com/office/powerpoint/2010/main" val="4136182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0000"/>
                </a:solidFill>
                <a:effectLst/>
                <a:latin typeface="Gotham"/>
              </a:rPr>
              <a:t>This approach explains an offender’s preference to carry out a crime which is easy, rewarding and safe. A number of decisions are made by a potential offender as they weigh up the costs and benefits of committing a criminal act. This may be the value of a particular commodity against the likelihood of being caught. (</a:t>
            </a:r>
            <a:r>
              <a:rPr lang="en-GB" b="1" i="0" u="sng">
                <a:solidFill>
                  <a:srgbClr val="2E2C70"/>
                </a:solidFill>
                <a:effectLst/>
                <a:latin typeface="Gotham"/>
                <a:hlinkClick r:id="rId3"/>
              </a:rPr>
              <a:t>Cornish and Clarke, 1987</a:t>
            </a:r>
            <a:r>
              <a:rPr lang="en-GB" b="0" i="0">
                <a:solidFill>
                  <a:srgbClr val="000000"/>
                </a:solidFill>
                <a:effectLst/>
                <a:latin typeface="Gotham"/>
              </a:rPr>
              <a:t>).</a:t>
            </a:r>
          </a:p>
          <a:p>
            <a:endParaRPr lang="en-GB" b="0" i="0">
              <a:solidFill>
                <a:srgbClr val="000000"/>
              </a:solidFill>
              <a:effectLst/>
              <a:latin typeface="Gotham"/>
            </a:endParaRPr>
          </a:p>
          <a:p>
            <a:r>
              <a:rPr lang="en-GB" b="0" i="0">
                <a:solidFill>
                  <a:srgbClr val="000000"/>
                </a:solidFill>
                <a:effectLst/>
                <a:latin typeface="Gotham"/>
              </a:rPr>
              <a:t>Cornish, D., &amp; Clarke, R. (1987). Understanding crime displacement: An application of rational choice theory. Criminology, 25(4), 933–947.</a:t>
            </a:r>
            <a:endParaRPr lang="en-GB"/>
          </a:p>
        </p:txBody>
      </p:sp>
      <p:sp>
        <p:nvSpPr>
          <p:cNvPr id="4" name="Slide Number Placeholder 3"/>
          <p:cNvSpPr>
            <a:spLocks noGrp="1"/>
          </p:cNvSpPr>
          <p:nvPr>
            <p:ph type="sldNum" sz="quarter" idx="5"/>
          </p:nvPr>
        </p:nvSpPr>
        <p:spPr/>
        <p:txBody>
          <a:bodyPr/>
          <a:lstStyle/>
          <a:p>
            <a:fld id="{C56A1D02-4894-4438-9FDC-C69636F810A1}" type="slidenum">
              <a:rPr lang="en-GB" smtClean="0"/>
              <a:t>23</a:t>
            </a:fld>
            <a:endParaRPr lang="en-GB"/>
          </a:p>
        </p:txBody>
      </p:sp>
    </p:spTree>
    <p:extLst>
      <p:ext uri="{BB962C8B-B14F-4D97-AF65-F5344CB8AC3E}">
        <p14:creationId xmlns:p14="http://schemas.microsoft.com/office/powerpoint/2010/main" val="508262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25</a:t>
            </a:fld>
            <a:endParaRPr lang="en-GB"/>
          </a:p>
        </p:txBody>
      </p:sp>
    </p:spTree>
    <p:extLst>
      <p:ext uri="{BB962C8B-B14F-4D97-AF65-F5344CB8AC3E}">
        <p14:creationId xmlns:p14="http://schemas.microsoft.com/office/powerpoint/2010/main" val="39316352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0000"/>
                </a:solidFill>
                <a:effectLst/>
                <a:latin typeface="Gotham"/>
              </a:rPr>
              <a:t>The ethical policing principles are a series of guiding statements that should be used to help people in policing do the right things, in the right way, for the right reasons.</a:t>
            </a:r>
          </a:p>
          <a:p>
            <a:endParaRPr lang="en-GB" b="0" i="0">
              <a:solidFill>
                <a:srgbClr val="000000"/>
              </a:solidFill>
              <a:effectLst/>
              <a:latin typeface="Gotham"/>
            </a:endParaRPr>
          </a:p>
          <a:p>
            <a:pPr algn="l"/>
            <a:r>
              <a:rPr lang="en-GB" b="0" i="0">
                <a:solidFill>
                  <a:srgbClr val="000000"/>
                </a:solidFill>
                <a:effectLst/>
                <a:latin typeface="Gotham"/>
              </a:rPr>
              <a:t>We will use the ethical policing principles to help us make and reflect on our professional decisions. As policing professionals, we commit to the following.</a:t>
            </a:r>
          </a:p>
          <a:p>
            <a:pPr algn="l">
              <a:buFont typeface="Arial" panose="020B0604020202020204" pitchFamily="34" charset="0"/>
              <a:buChar char="•"/>
            </a:pPr>
            <a:r>
              <a:rPr lang="en-GB" b="0" i="0">
                <a:solidFill>
                  <a:srgbClr val="000000"/>
                </a:solidFill>
                <a:effectLst/>
                <a:latin typeface="Gotham"/>
              </a:rPr>
              <a:t>Courage – making, communicating and being accountable for decisions, and standing against anything that could bring our profession into disrepute.</a:t>
            </a:r>
          </a:p>
          <a:p>
            <a:pPr algn="l">
              <a:buFont typeface="Arial" panose="020B0604020202020204" pitchFamily="34" charset="0"/>
              <a:buChar char="•"/>
            </a:pPr>
            <a:r>
              <a:rPr lang="en-GB" b="0" i="0">
                <a:solidFill>
                  <a:srgbClr val="000000"/>
                </a:solidFill>
                <a:effectLst/>
                <a:latin typeface="Gotham"/>
              </a:rPr>
              <a:t>Respect and empathy – encouraging, listening to and understanding the views of others, and seeking to recognise and respond to the physical, mental and emotional challenges that we and other people may face.</a:t>
            </a:r>
          </a:p>
          <a:p>
            <a:pPr algn="l">
              <a:buFont typeface="Arial" panose="020B0604020202020204" pitchFamily="34" charset="0"/>
              <a:buChar char="•"/>
            </a:pPr>
            <a:r>
              <a:rPr lang="en-GB" b="0" i="0">
                <a:solidFill>
                  <a:srgbClr val="000000"/>
                </a:solidFill>
                <a:effectLst/>
                <a:latin typeface="Gotham"/>
              </a:rPr>
              <a:t>Public service – working in the public interest, fostering public trust and confidence, and taking pride in providing an excellent service to the public.</a:t>
            </a:r>
          </a:p>
          <a:p>
            <a:endParaRPr lang="en-GB"/>
          </a:p>
        </p:txBody>
      </p:sp>
      <p:sp>
        <p:nvSpPr>
          <p:cNvPr id="4" name="Slide Number Placeholder 3"/>
          <p:cNvSpPr>
            <a:spLocks noGrp="1"/>
          </p:cNvSpPr>
          <p:nvPr>
            <p:ph type="sldNum" sz="quarter" idx="5"/>
          </p:nvPr>
        </p:nvSpPr>
        <p:spPr/>
        <p:txBody>
          <a:bodyPr/>
          <a:lstStyle/>
          <a:p>
            <a:fld id="{16E27BF9-F2D3-41FA-B843-A888809F782D}" type="slidenum">
              <a:rPr lang="en-GB" smtClean="0"/>
              <a:t>53</a:t>
            </a:fld>
            <a:endParaRPr lang="en-GB"/>
          </a:p>
        </p:txBody>
      </p:sp>
    </p:spTree>
    <p:extLst>
      <p:ext uri="{BB962C8B-B14F-4D97-AF65-F5344CB8AC3E}">
        <p14:creationId xmlns:p14="http://schemas.microsoft.com/office/powerpoint/2010/main" val="8977435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2/23/2026</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7989025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2/23/2026</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153265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2/23/2026</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150808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2/23/2026</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908331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2/23/2026</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363339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2/23/2026</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49172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2/23/2026</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09391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2/23/2026</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171179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2/23/2026</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266546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2/23/2026</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84741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2/23/2026</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316379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049A6-78C8-4771-8E55-CDD07AE0E4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470CD8-1655-467E-A77D-CB924EC72F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2D01DA6-3A00-4913-88A4-3408981784AC}"/>
              </a:ext>
            </a:extLst>
          </p:cNvPr>
          <p:cNvSpPr>
            <a:spLocks noGrp="1"/>
          </p:cNvSpPr>
          <p:nvPr>
            <p:ph type="dt" sz="half" idx="10"/>
          </p:nvPr>
        </p:nvSpPr>
        <p:spPr/>
        <p:txBody>
          <a:bodyPr/>
          <a:lstStyle/>
          <a:p>
            <a:fld id="{62A37BFE-F6B9-47A4-84B2-D98DB3619712}" type="datetimeFigureOut">
              <a:rPr lang="en-GB" smtClean="0"/>
              <a:t>23/02/2026</a:t>
            </a:fld>
            <a:endParaRPr lang="en-GB"/>
          </a:p>
        </p:txBody>
      </p:sp>
      <p:sp>
        <p:nvSpPr>
          <p:cNvPr id="5" name="Footer Placeholder 4">
            <a:extLst>
              <a:ext uri="{FF2B5EF4-FFF2-40B4-BE49-F238E27FC236}">
                <a16:creationId xmlns:a16="http://schemas.microsoft.com/office/drawing/2014/main" id="{7655B5AB-7A47-4E70-A0EA-FFC2E7E706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58CE6D-AE79-4C20-A194-47DF17FEF234}"/>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13418661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4F901-6481-4ADC-AFDA-2CC4362F9A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E5E4130-7323-4854-8123-1CDC1E3B95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282D47-FCE8-4074-8DBE-3560EC876923}"/>
              </a:ext>
            </a:extLst>
          </p:cNvPr>
          <p:cNvSpPr>
            <a:spLocks noGrp="1"/>
          </p:cNvSpPr>
          <p:nvPr>
            <p:ph type="dt" sz="half" idx="10"/>
          </p:nvPr>
        </p:nvSpPr>
        <p:spPr/>
        <p:txBody>
          <a:bodyPr/>
          <a:lstStyle/>
          <a:p>
            <a:fld id="{62A37BFE-F6B9-47A4-84B2-D98DB3619712}" type="datetimeFigureOut">
              <a:rPr lang="en-GB" smtClean="0"/>
              <a:t>23/02/2026</a:t>
            </a:fld>
            <a:endParaRPr lang="en-GB"/>
          </a:p>
        </p:txBody>
      </p:sp>
      <p:sp>
        <p:nvSpPr>
          <p:cNvPr id="5" name="Footer Placeholder 4">
            <a:extLst>
              <a:ext uri="{FF2B5EF4-FFF2-40B4-BE49-F238E27FC236}">
                <a16:creationId xmlns:a16="http://schemas.microsoft.com/office/drawing/2014/main" id="{CB0E2C46-D0AC-4D42-8295-9A7436DB02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A8FDE4-63A1-4EB8-BE4D-5738E70613EC}"/>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21646301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71C7C-C3E9-4D52-922D-1AE654F8D84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31C386-9D6A-4573-B596-0BD220CAA7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F948C8-5148-4766-B50D-FCDAD3D9C5FB}"/>
              </a:ext>
            </a:extLst>
          </p:cNvPr>
          <p:cNvSpPr>
            <a:spLocks noGrp="1"/>
          </p:cNvSpPr>
          <p:nvPr>
            <p:ph type="dt" sz="half" idx="10"/>
          </p:nvPr>
        </p:nvSpPr>
        <p:spPr/>
        <p:txBody>
          <a:bodyPr/>
          <a:lstStyle/>
          <a:p>
            <a:fld id="{62A37BFE-F6B9-47A4-84B2-D98DB3619712}" type="datetimeFigureOut">
              <a:rPr lang="en-GB" smtClean="0"/>
              <a:t>23/02/2026</a:t>
            </a:fld>
            <a:endParaRPr lang="en-GB"/>
          </a:p>
        </p:txBody>
      </p:sp>
      <p:sp>
        <p:nvSpPr>
          <p:cNvPr id="5" name="Footer Placeholder 4">
            <a:extLst>
              <a:ext uri="{FF2B5EF4-FFF2-40B4-BE49-F238E27FC236}">
                <a16:creationId xmlns:a16="http://schemas.microsoft.com/office/drawing/2014/main" id="{215E794C-3930-42F3-AA9E-4880E24DC1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EF4074-B381-4F29-A229-4AF0B0CF9C52}"/>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21903725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07D7A-574B-47F8-9403-2503B83858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C797EF-B1E1-4629-B33F-8542BBC4D1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4E3D424-1B86-475B-B2BF-5C93CE555BA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F640FEB-094E-40F6-B663-61DDC9AA6969}"/>
              </a:ext>
            </a:extLst>
          </p:cNvPr>
          <p:cNvSpPr>
            <a:spLocks noGrp="1"/>
          </p:cNvSpPr>
          <p:nvPr>
            <p:ph type="dt" sz="half" idx="10"/>
          </p:nvPr>
        </p:nvSpPr>
        <p:spPr/>
        <p:txBody>
          <a:bodyPr/>
          <a:lstStyle/>
          <a:p>
            <a:fld id="{62A37BFE-F6B9-47A4-84B2-D98DB3619712}" type="datetimeFigureOut">
              <a:rPr lang="en-GB" smtClean="0"/>
              <a:t>23/02/2026</a:t>
            </a:fld>
            <a:endParaRPr lang="en-GB"/>
          </a:p>
        </p:txBody>
      </p:sp>
      <p:sp>
        <p:nvSpPr>
          <p:cNvPr id="6" name="Footer Placeholder 5">
            <a:extLst>
              <a:ext uri="{FF2B5EF4-FFF2-40B4-BE49-F238E27FC236}">
                <a16:creationId xmlns:a16="http://schemas.microsoft.com/office/drawing/2014/main" id="{E87153AC-A486-4D69-A27C-D53F6040BF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E4C24B-B978-4D3C-BC02-3ED7B7933BEA}"/>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7255428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1FFA4-CB62-4955-A906-B9E840F0F2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8AB941-F8BF-4532-B428-BECAB1ECA5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CAB52C-60D8-4003-9831-F854BBB84A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D57ACE6-8DEE-4617-9B05-129471461B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A80ECF-895A-4E34-9AD1-53FF480298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4F9219-0FE4-4743-A1B8-26F5DA9E3387}"/>
              </a:ext>
            </a:extLst>
          </p:cNvPr>
          <p:cNvSpPr>
            <a:spLocks noGrp="1"/>
          </p:cNvSpPr>
          <p:nvPr>
            <p:ph type="dt" sz="half" idx="10"/>
          </p:nvPr>
        </p:nvSpPr>
        <p:spPr/>
        <p:txBody>
          <a:bodyPr/>
          <a:lstStyle/>
          <a:p>
            <a:fld id="{62A37BFE-F6B9-47A4-84B2-D98DB3619712}" type="datetimeFigureOut">
              <a:rPr lang="en-GB" smtClean="0"/>
              <a:t>23/02/2026</a:t>
            </a:fld>
            <a:endParaRPr lang="en-GB"/>
          </a:p>
        </p:txBody>
      </p:sp>
      <p:sp>
        <p:nvSpPr>
          <p:cNvPr id="8" name="Footer Placeholder 7">
            <a:extLst>
              <a:ext uri="{FF2B5EF4-FFF2-40B4-BE49-F238E27FC236}">
                <a16:creationId xmlns:a16="http://schemas.microsoft.com/office/drawing/2014/main" id="{ADE59236-9A66-4AD4-936B-617F12D2999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F40E78D-AAE5-46E1-80A4-CC3EA6C7581C}"/>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23585286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E956C-1D3C-4D19-B395-D80C6CC2F41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E28FE7-C1E6-4728-89B5-927B1DB9756D}"/>
              </a:ext>
            </a:extLst>
          </p:cNvPr>
          <p:cNvSpPr>
            <a:spLocks noGrp="1"/>
          </p:cNvSpPr>
          <p:nvPr>
            <p:ph type="dt" sz="half" idx="10"/>
          </p:nvPr>
        </p:nvSpPr>
        <p:spPr/>
        <p:txBody>
          <a:bodyPr/>
          <a:lstStyle/>
          <a:p>
            <a:fld id="{62A37BFE-F6B9-47A4-84B2-D98DB3619712}" type="datetimeFigureOut">
              <a:rPr lang="en-GB" smtClean="0"/>
              <a:t>23/02/2026</a:t>
            </a:fld>
            <a:endParaRPr lang="en-GB"/>
          </a:p>
        </p:txBody>
      </p:sp>
      <p:sp>
        <p:nvSpPr>
          <p:cNvPr id="4" name="Footer Placeholder 3">
            <a:extLst>
              <a:ext uri="{FF2B5EF4-FFF2-40B4-BE49-F238E27FC236}">
                <a16:creationId xmlns:a16="http://schemas.microsoft.com/office/drawing/2014/main" id="{7553A0E3-0DE4-4E8E-98E0-05E77408763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21B297-B159-4EA9-A5ED-CB4CD1D79184}"/>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22908501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1CB91E-AD82-4736-92D2-F1A41E8F3AC8}"/>
              </a:ext>
            </a:extLst>
          </p:cNvPr>
          <p:cNvSpPr>
            <a:spLocks noGrp="1"/>
          </p:cNvSpPr>
          <p:nvPr>
            <p:ph type="dt" sz="half" idx="10"/>
          </p:nvPr>
        </p:nvSpPr>
        <p:spPr/>
        <p:txBody>
          <a:bodyPr/>
          <a:lstStyle/>
          <a:p>
            <a:fld id="{62A37BFE-F6B9-47A4-84B2-D98DB3619712}" type="datetimeFigureOut">
              <a:rPr lang="en-GB" smtClean="0"/>
              <a:t>23/02/2026</a:t>
            </a:fld>
            <a:endParaRPr lang="en-GB"/>
          </a:p>
        </p:txBody>
      </p:sp>
      <p:sp>
        <p:nvSpPr>
          <p:cNvPr id="3" name="Footer Placeholder 2">
            <a:extLst>
              <a:ext uri="{FF2B5EF4-FFF2-40B4-BE49-F238E27FC236}">
                <a16:creationId xmlns:a16="http://schemas.microsoft.com/office/drawing/2014/main" id="{6546113C-7D96-4082-82B6-7B7AF28721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78F0983-5F1F-4F98-B6BD-C1446D9BB87F}"/>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40011454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33D38-C27B-4E3B-AE2A-068E168C5D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844C5AC-5FB7-491F-9218-D73D176CFC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8A2088-EBB0-47F3-A728-C6374F480F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3AF603-69E9-412B-9CF7-34C6E8933655}"/>
              </a:ext>
            </a:extLst>
          </p:cNvPr>
          <p:cNvSpPr>
            <a:spLocks noGrp="1"/>
          </p:cNvSpPr>
          <p:nvPr>
            <p:ph type="dt" sz="half" idx="10"/>
          </p:nvPr>
        </p:nvSpPr>
        <p:spPr/>
        <p:txBody>
          <a:bodyPr/>
          <a:lstStyle/>
          <a:p>
            <a:fld id="{62A37BFE-F6B9-47A4-84B2-D98DB3619712}" type="datetimeFigureOut">
              <a:rPr lang="en-GB" smtClean="0"/>
              <a:t>23/02/2026</a:t>
            </a:fld>
            <a:endParaRPr lang="en-GB"/>
          </a:p>
        </p:txBody>
      </p:sp>
      <p:sp>
        <p:nvSpPr>
          <p:cNvPr id="6" name="Footer Placeholder 5">
            <a:extLst>
              <a:ext uri="{FF2B5EF4-FFF2-40B4-BE49-F238E27FC236}">
                <a16:creationId xmlns:a16="http://schemas.microsoft.com/office/drawing/2014/main" id="{08D8F16D-9ACD-4AA8-93C9-FF555683EF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A7F6BE-5980-4443-9C91-6AF456F7F12E}"/>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42776457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7240B-1321-4E7C-82E0-0331E01D59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99590D-D716-43E8-BBF8-96FBE45861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E248340-C59A-4C7C-9DB9-BF13A8033D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EA7E06-AE4E-4D68-8D93-FC62F2D42899}"/>
              </a:ext>
            </a:extLst>
          </p:cNvPr>
          <p:cNvSpPr>
            <a:spLocks noGrp="1"/>
          </p:cNvSpPr>
          <p:nvPr>
            <p:ph type="dt" sz="half" idx="10"/>
          </p:nvPr>
        </p:nvSpPr>
        <p:spPr/>
        <p:txBody>
          <a:bodyPr/>
          <a:lstStyle/>
          <a:p>
            <a:fld id="{62A37BFE-F6B9-47A4-84B2-D98DB3619712}" type="datetimeFigureOut">
              <a:rPr lang="en-GB" smtClean="0"/>
              <a:t>23/02/2026</a:t>
            </a:fld>
            <a:endParaRPr lang="en-GB"/>
          </a:p>
        </p:txBody>
      </p:sp>
      <p:sp>
        <p:nvSpPr>
          <p:cNvPr id="6" name="Footer Placeholder 5">
            <a:extLst>
              <a:ext uri="{FF2B5EF4-FFF2-40B4-BE49-F238E27FC236}">
                <a16:creationId xmlns:a16="http://schemas.microsoft.com/office/drawing/2014/main" id="{508D07B7-EF95-40DE-8533-830A69DF7B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B4BD0F-87C1-4771-A9DB-92A8A859BEDC}"/>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12085661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1B618-6235-4D6A-9BC9-A53AE87BEF1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5E321A-7370-4C76-BB1B-77F860BC36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EDFF99-490E-4147-B2FE-59CD49F4209E}"/>
              </a:ext>
            </a:extLst>
          </p:cNvPr>
          <p:cNvSpPr>
            <a:spLocks noGrp="1"/>
          </p:cNvSpPr>
          <p:nvPr>
            <p:ph type="dt" sz="half" idx="10"/>
          </p:nvPr>
        </p:nvSpPr>
        <p:spPr/>
        <p:txBody>
          <a:bodyPr/>
          <a:lstStyle/>
          <a:p>
            <a:fld id="{62A37BFE-F6B9-47A4-84B2-D98DB3619712}" type="datetimeFigureOut">
              <a:rPr lang="en-GB" smtClean="0"/>
              <a:t>23/02/2026</a:t>
            </a:fld>
            <a:endParaRPr lang="en-GB"/>
          </a:p>
        </p:txBody>
      </p:sp>
      <p:sp>
        <p:nvSpPr>
          <p:cNvPr id="5" name="Footer Placeholder 4">
            <a:extLst>
              <a:ext uri="{FF2B5EF4-FFF2-40B4-BE49-F238E27FC236}">
                <a16:creationId xmlns:a16="http://schemas.microsoft.com/office/drawing/2014/main" id="{8F84D012-8BA7-4BED-B6A8-8CDD2666FC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256598-1430-4675-913A-F3FBE3CB3ABD}"/>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26066877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04CDE2-D7A9-41B8-B260-0F0602F0E07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D9B69CF-6ADC-44DC-B060-57AE7812A86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1236F3-3086-45F0-9AD3-33C883912D87}"/>
              </a:ext>
            </a:extLst>
          </p:cNvPr>
          <p:cNvSpPr>
            <a:spLocks noGrp="1"/>
          </p:cNvSpPr>
          <p:nvPr>
            <p:ph type="dt" sz="half" idx="10"/>
          </p:nvPr>
        </p:nvSpPr>
        <p:spPr/>
        <p:txBody>
          <a:bodyPr/>
          <a:lstStyle/>
          <a:p>
            <a:fld id="{62A37BFE-F6B9-47A4-84B2-D98DB3619712}" type="datetimeFigureOut">
              <a:rPr lang="en-GB" smtClean="0"/>
              <a:t>23/02/2026</a:t>
            </a:fld>
            <a:endParaRPr lang="en-GB"/>
          </a:p>
        </p:txBody>
      </p:sp>
      <p:sp>
        <p:nvSpPr>
          <p:cNvPr id="5" name="Footer Placeholder 4">
            <a:extLst>
              <a:ext uri="{FF2B5EF4-FFF2-40B4-BE49-F238E27FC236}">
                <a16:creationId xmlns:a16="http://schemas.microsoft.com/office/drawing/2014/main" id="{89B7ADBB-AA86-4738-B606-CBE309B7B8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2F6929-7614-4B38-B718-0BF8902AA0E0}"/>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4999651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2/23/2026</a:t>
            </a:fld>
            <a:endParaRPr lang="en-US"/>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48695482"/>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15" r:id="rId6"/>
    <p:sldLayoutId id="2147483711" r:id="rId7"/>
    <p:sldLayoutId id="2147483712" r:id="rId8"/>
    <p:sldLayoutId id="2147483713" r:id="rId9"/>
    <p:sldLayoutId id="2147483714" r:id="rId10"/>
    <p:sldLayoutId id="2147483716"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CC32B2-08B2-4042-B91D-965A24740D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62FE2C-4B14-401C-8D1D-3504996D65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EAEE60-AC08-435D-87C0-73AB167E94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A37BFE-F6B9-47A4-84B2-D98DB3619712}" type="datetimeFigureOut">
              <a:rPr lang="en-GB" smtClean="0"/>
              <a:t>23/02/2026</a:t>
            </a:fld>
            <a:endParaRPr lang="en-GB"/>
          </a:p>
        </p:txBody>
      </p:sp>
      <p:sp>
        <p:nvSpPr>
          <p:cNvPr id="5" name="Footer Placeholder 4">
            <a:extLst>
              <a:ext uri="{FF2B5EF4-FFF2-40B4-BE49-F238E27FC236}">
                <a16:creationId xmlns:a16="http://schemas.microsoft.com/office/drawing/2014/main" id="{A6C391E9-BE63-4D6E-9FAB-203FCBBF5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CD62AD-7E37-4EDD-8C2F-EFE3CF3C68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675180-FDDB-4F1A-BB39-939471CD0D46}" type="slidenum">
              <a:rPr lang="en-GB" smtClean="0"/>
              <a:t>‹#›</a:t>
            </a:fld>
            <a:endParaRPr lang="en-GB"/>
          </a:p>
        </p:txBody>
      </p:sp>
    </p:spTree>
    <p:extLst>
      <p:ext uri="{BB962C8B-B14F-4D97-AF65-F5344CB8AC3E}">
        <p14:creationId xmlns:p14="http://schemas.microsoft.com/office/powerpoint/2010/main" val="2086241743"/>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lt6Xnn56bh0?feature=oembed" TargetMode="External"/><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5.png"/><Relationship Id="rId4" Type="http://schemas.openxmlformats.org/officeDocument/2006/relationships/notesSlide" Target="../notesSlides/notesSlide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5.png"/><Relationship Id="rId4" Type="http://schemas.openxmlformats.org/officeDocument/2006/relationships/image" Target="../media/image26.jpe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5.png"/><Relationship Id="rId4" Type="http://schemas.openxmlformats.org/officeDocument/2006/relationships/image" Target="../media/image27.jpe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5.png"/><Relationship Id="rId4" Type="http://schemas.openxmlformats.org/officeDocument/2006/relationships/image" Target="../media/image28.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3.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5.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8.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u2LFLu91Unk?feature=oembed" TargetMode="External"/><Relationship Id="rId4" Type="http://schemas.openxmlformats.org/officeDocument/2006/relationships/image" Target="../media/image55.jpeg"/></Relationships>
</file>

<file path=ppt/slides/_rels/slide54.xml.rels><?xml version="1.0" encoding="UTF-8" standalone="yes"?>
<Relationships xmlns="http://schemas.openxmlformats.org/package/2006/relationships"><Relationship Id="rId3" Type="http://schemas.openxmlformats.org/officeDocument/2006/relationships/hyperlink" Target="https://www.college.police.uk/app/investigation/investigation-introduction?highlight=PIP" TargetMode="External"/><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hyperlink" Target="https://www.npcc.police.uk/SysSiteAssets/media/downloads/publications/publications-log/local-policing-coordination-committee/2023/national-guidance-2023-final.pdf" TargetMode="Externa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0"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11"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12"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13"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14"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15"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16"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17"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18"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19"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0"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1"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2"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3"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4"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5"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6"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7"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8"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9"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0"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1"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2"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3"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4"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5"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6"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7"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8"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9"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40"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41"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42"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43"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44"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45"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46"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47"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48"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49"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50"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51"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52"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53"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54"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55"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56"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57"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58"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59"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60"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61"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62"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63"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64"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65"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66"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grpSp>
      <p:sp useBgFill="1">
        <p:nvSpPr>
          <p:cNvPr id="68" name="Rectangle 67">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70" name="Rectangle 69">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pic>
        <p:nvPicPr>
          <p:cNvPr id="4" name="Picture 3">
            <a:extLst>
              <a:ext uri="{FF2B5EF4-FFF2-40B4-BE49-F238E27FC236}">
                <a16:creationId xmlns:a16="http://schemas.microsoft.com/office/drawing/2014/main" id="{B49351C4-9D5C-4F06-BF7A-C9690EFD71C1}"/>
              </a:ext>
            </a:extLst>
          </p:cNvPr>
          <p:cNvPicPr>
            <a:picLocks noChangeAspect="1"/>
          </p:cNvPicPr>
          <p:nvPr/>
        </p:nvPicPr>
        <p:blipFill rotWithShape="1">
          <a:blip r:embed="rId2">
            <a:alphaModFix amt="60000"/>
          </a:blip>
          <a:srcRect l="13562" r="35031" b="-1"/>
          <a:stretch/>
        </p:blipFill>
        <p:spPr>
          <a:xfrm>
            <a:off x="-1" y="1"/>
            <a:ext cx="5295331" cy="6875834"/>
          </a:xfrm>
          <a:prstGeom prst="rect">
            <a:avLst/>
          </a:prstGeom>
        </p:spPr>
      </p:pic>
      <p:sp>
        <p:nvSpPr>
          <p:cNvPr id="2" name="Title 1">
            <a:extLst>
              <a:ext uri="{FF2B5EF4-FFF2-40B4-BE49-F238E27FC236}">
                <a16:creationId xmlns:a16="http://schemas.microsoft.com/office/drawing/2014/main" id="{EF5748C8-2D13-46C1-B7B4-9D3D1060B5AE}"/>
              </a:ext>
            </a:extLst>
          </p:cNvPr>
          <p:cNvSpPr>
            <a:spLocks noGrp="1"/>
          </p:cNvSpPr>
          <p:nvPr>
            <p:ph type="ctrTitle"/>
          </p:nvPr>
        </p:nvSpPr>
        <p:spPr>
          <a:xfrm>
            <a:off x="591674" y="1395699"/>
            <a:ext cx="4223965" cy="4111831"/>
          </a:xfrm>
        </p:spPr>
        <p:txBody>
          <a:bodyPr vert="horz" lIns="91440" tIns="45720" rIns="91440" bIns="45720" rtlCol="0" anchor="ctr">
            <a:normAutofit/>
          </a:bodyPr>
          <a:lstStyle/>
          <a:p>
            <a:r>
              <a:rPr lang="en-GB" sz="4000" kern="1200" noProof="0">
                <a:solidFill>
                  <a:schemeClr val="tx1"/>
                </a:solidFill>
                <a:latin typeface="+mj-lt"/>
                <a:ea typeface="+mj-ea"/>
                <a:cs typeface="+mj-cs"/>
              </a:rPr>
              <a:t>Evidence Based Policing</a:t>
            </a:r>
          </a:p>
        </p:txBody>
      </p:sp>
      <p:sp>
        <p:nvSpPr>
          <p:cNvPr id="3" name="Subtitle 2">
            <a:extLst>
              <a:ext uri="{FF2B5EF4-FFF2-40B4-BE49-F238E27FC236}">
                <a16:creationId xmlns:a16="http://schemas.microsoft.com/office/drawing/2014/main" id="{9241D3D1-4F60-4274-9CE5-1C061E9CD5A6}"/>
              </a:ext>
            </a:extLst>
          </p:cNvPr>
          <p:cNvSpPr>
            <a:spLocks noGrp="1"/>
          </p:cNvSpPr>
          <p:nvPr>
            <p:ph type="subTitle" idx="1"/>
          </p:nvPr>
        </p:nvSpPr>
        <p:spPr>
          <a:xfrm>
            <a:off x="6096000" y="876300"/>
            <a:ext cx="5219700" cy="5105400"/>
          </a:xfrm>
        </p:spPr>
        <p:txBody>
          <a:bodyPr vert="horz" lIns="91440" tIns="45720" rIns="91440" bIns="45720" rtlCol="0">
            <a:normAutofit/>
          </a:bodyPr>
          <a:lstStyle/>
          <a:p>
            <a:pPr indent="-228600" algn="l">
              <a:buFont typeface="Wingdings" panose="05000000000000000000" pitchFamily="2" charset="2"/>
              <a:buChar char="§"/>
            </a:pPr>
            <a:r>
              <a:rPr lang="en-GB" sz="3200" noProof="0">
                <a:latin typeface="Arial" panose="020B0604020202020204" pitchFamily="34" charset="0"/>
                <a:cs typeface="Arial" panose="020B0604020202020204" pitchFamily="34" charset="0"/>
              </a:rPr>
              <a:t>What Works &amp; Crime Reduction</a:t>
            </a:r>
          </a:p>
          <a:p>
            <a:pPr indent="-228600" algn="l">
              <a:buFont typeface="Wingdings" panose="05000000000000000000" pitchFamily="2" charset="2"/>
              <a:buChar char="§"/>
            </a:pPr>
            <a:endParaRPr lang="en-GB" sz="3200" noProof="0">
              <a:latin typeface="Arial" panose="020B0604020202020204" pitchFamily="34" charset="0"/>
              <a:cs typeface="Arial" panose="020B0604020202020204" pitchFamily="34" charset="0"/>
            </a:endParaRPr>
          </a:p>
          <a:p>
            <a:pPr indent="-228600" algn="l">
              <a:buFont typeface="Wingdings" panose="05000000000000000000" pitchFamily="2" charset="2"/>
              <a:buChar char="§"/>
            </a:pPr>
            <a:r>
              <a:rPr lang="en-GB" sz="3200" noProof="0">
                <a:latin typeface="Arial" panose="020B0604020202020204" pitchFamily="34" charset="0"/>
                <a:cs typeface="Arial" panose="020B0604020202020204" pitchFamily="34" charset="0"/>
              </a:rPr>
              <a:t>Week 5 2026 JANE</a:t>
            </a:r>
            <a:endParaRPr lang="en-GB" noProof="0"/>
          </a:p>
        </p:txBody>
      </p:sp>
    </p:spTree>
    <p:extLst>
      <p:ext uri="{BB962C8B-B14F-4D97-AF65-F5344CB8AC3E}">
        <p14:creationId xmlns:p14="http://schemas.microsoft.com/office/powerpoint/2010/main" val="14271152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12E99-D26A-6A31-AF07-68A67FBB60E2}"/>
              </a:ext>
            </a:extLst>
          </p:cNvPr>
          <p:cNvSpPr>
            <a:spLocks noGrp="1"/>
          </p:cNvSpPr>
          <p:nvPr>
            <p:ph type="title"/>
          </p:nvPr>
        </p:nvSpPr>
        <p:spPr/>
        <p:txBody>
          <a:bodyPr/>
          <a:lstStyle/>
          <a:p>
            <a:r>
              <a:rPr lang="en-GB"/>
              <a:t>Important </a:t>
            </a:r>
            <a:endParaRPr lang="en-US"/>
          </a:p>
        </p:txBody>
      </p:sp>
      <p:sp>
        <p:nvSpPr>
          <p:cNvPr id="3" name="Content Placeholder 2">
            <a:extLst>
              <a:ext uri="{FF2B5EF4-FFF2-40B4-BE49-F238E27FC236}">
                <a16:creationId xmlns:a16="http://schemas.microsoft.com/office/drawing/2014/main" id="{0BA59CA5-9490-209E-0997-23F63553263A}"/>
              </a:ext>
            </a:extLst>
          </p:cNvPr>
          <p:cNvSpPr>
            <a:spLocks noGrp="1"/>
          </p:cNvSpPr>
          <p:nvPr>
            <p:ph idx="1"/>
          </p:nvPr>
        </p:nvSpPr>
        <p:spPr/>
        <p:txBody>
          <a:bodyPr/>
          <a:lstStyle/>
          <a:p>
            <a:r>
              <a:rPr lang="en-GB" sz="3600">
                <a:latin typeface="Arial" panose="020B0604020202020204" pitchFamily="34" charset="0"/>
                <a:cs typeface="Arial" panose="020B0604020202020204" pitchFamily="34" charset="0"/>
              </a:rPr>
              <a:t>Survey email</a:t>
            </a:r>
          </a:p>
          <a:p>
            <a:r>
              <a:rPr lang="en-GB" sz="3600">
                <a:latin typeface="Arial" panose="020B0604020202020204" pitchFamily="34" charset="0"/>
                <a:cs typeface="Arial" panose="020B0604020202020204" pitchFamily="34" charset="0"/>
              </a:rPr>
              <a:t>Emails</a:t>
            </a:r>
          </a:p>
          <a:p>
            <a:r>
              <a:rPr lang="en-GB" sz="3600">
                <a:latin typeface="Arial" panose="020B0604020202020204" pitchFamily="34" charset="0"/>
                <a:cs typeface="Arial" panose="020B0604020202020204" pitchFamily="34" charset="0"/>
              </a:rPr>
              <a:t>Personal Tutor</a:t>
            </a:r>
          </a:p>
          <a:p>
            <a:endParaRPr lang="en-US"/>
          </a:p>
        </p:txBody>
      </p:sp>
    </p:spTree>
    <p:extLst>
      <p:ext uri="{BB962C8B-B14F-4D97-AF65-F5344CB8AC3E}">
        <p14:creationId xmlns:p14="http://schemas.microsoft.com/office/powerpoint/2010/main" val="42106957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C8FD425-8CA4-48CC-93F6-F4D612AFCA11}"/>
              </a:ext>
            </a:extLst>
          </p:cNvPr>
          <p:cNvSpPr>
            <a:spLocks noGrp="1"/>
          </p:cNvSpPr>
          <p:nvPr>
            <p:ph type="title"/>
          </p:nvPr>
        </p:nvSpPr>
        <p:spPr>
          <a:xfrm>
            <a:off x="1383564" y="348865"/>
            <a:ext cx="9718111" cy="1576446"/>
          </a:xfrm>
        </p:spPr>
        <p:txBody>
          <a:bodyPr anchor="ctr">
            <a:normAutofit/>
          </a:bodyPr>
          <a:lstStyle/>
          <a:p>
            <a:r>
              <a:rPr lang="en-GB" sz="4000" noProof="0">
                <a:solidFill>
                  <a:srgbClr val="FFFFFF"/>
                </a:solidFill>
              </a:rPr>
              <a:t>Recap</a:t>
            </a:r>
          </a:p>
        </p:txBody>
      </p:sp>
      <p:graphicFrame>
        <p:nvGraphicFramePr>
          <p:cNvPr id="5" name="Content Placeholder 2">
            <a:extLst>
              <a:ext uri="{FF2B5EF4-FFF2-40B4-BE49-F238E27FC236}">
                <a16:creationId xmlns:a16="http://schemas.microsoft.com/office/drawing/2014/main" id="{1FBE6B74-D168-446D-AFAB-D85E5B2CA3DB}"/>
              </a:ext>
            </a:extLst>
          </p:cNvPr>
          <p:cNvGraphicFramePr>
            <a:graphicFrameLocks noGrp="1"/>
          </p:cNvGraphicFramePr>
          <p:nvPr>
            <p:ph idx="1"/>
            <p:extLst>
              <p:ext uri="{D42A27DB-BD31-4B8C-83A1-F6EECF244321}">
                <p14:modId xmlns:p14="http://schemas.microsoft.com/office/powerpoint/2010/main" val="296123931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16596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53C7E5A-F45F-071B-2748-30730A2A197D}"/>
              </a:ext>
            </a:extLst>
          </p:cNvPr>
          <p:cNvPicPr>
            <a:picLocks noChangeAspect="1"/>
          </p:cNvPicPr>
          <p:nvPr/>
        </p:nvPicPr>
        <p:blipFill rotWithShape="1">
          <a:blip r:embed="rId3"/>
          <a:srcRect r="6250" b="6250"/>
          <a:stretch/>
        </p:blipFill>
        <p:spPr>
          <a:xfrm>
            <a:off x="-3047" y="10"/>
            <a:ext cx="12191999" cy="6857990"/>
          </a:xfrm>
          <a:prstGeom prst="rect">
            <a:avLst/>
          </a:prstGeom>
        </p:spPr>
      </p:pic>
      <p:sp>
        <p:nvSpPr>
          <p:cNvPr id="2" name="Title 1">
            <a:extLst>
              <a:ext uri="{FF2B5EF4-FFF2-40B4-BE49-F238E27FC236}">
                <a16:creationId xmlns:a16="http://schemas.microsoft.com/office/drawing/2014/main" id="{F9602369-C8EC-EB89-7EFA-34BCDECCC171}"/>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latin typeface="Arial Black" panose="020B0A04020102020204" pitchFamily="34" charset="0"/>
              </a:rPr>
              <a:t>Problem Solving</a:t>
            </a:r>
          </a:p>
        </p:txBody>
      </p:sp>
    </p:spTree>
    <p:extLst>
      <p:ext uri="{BB962C8B-B14F-4D97-AF65-F5344CB8AC3E}">
        <p14:creationId xmlns:p14="http://schemas.microsoft.com/office/powerpoint/2010/main" val="1779389535"/>
      </p:ext>
    </p:extLst>
  </p:cSld>
  <p:clrMapOvr>
    <a:masterClrMapping/>
  </p:clrMapOvr>
  <mc:AlternateContent xmlns:mc="http://schemas.openxmlformats.org/markup-compatibility/2006" xmlns:p14="http://schemas.microsoft.com/office/powerpoint/2010/main">
    <mc:Choice Requires="p14">
      <p:transition spd="slow" p14:dur="2000" advTm="21254"/>
    </mc:Choice>
    <mc:Fallback xmlns="">
      <p:transition spd="slow" advTm="21254"/>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577BA-DF3F-E65F-07A7-F63B6318DCF1}"/>
              </a:ext>
            </a:extLst>
          </p:cNvPr>
          <p:cNvSpPr>
            <a:spLocks noGrp="1"/>
          </p:cNvSpPr>
          <p:nvPr>
            <p:ph type="title"/>
          </p:nvPr>
        </p:nvSpPr>
        <p:spPr/>
        <p:txBody>
          <a:bodyPr/>
          <a:lstStyle/>
          <a:p>
            <a:r>
              <a:rPr lang="en-GB">
                <a:latin typeface="Arial"/>
                <a:cs typeface="Arial"/>
              </a:rPr>
              <a:t>Problem Solving Models</a:t>
            </a:r>
          </a:p>
        </p:txBody>
      </p:sp>
      <p:graphicFrame>
        <p:nvGraphicFramePr>
          <p:cNvPr id="5" name="Content Placeholder 2">
            <a:extLst>
              <a:ext uri="{FF2B5EF4-FFF2-40B4-BE49-F238E27FC236}">
                <a16:creationId xmlns:a16="http://schemas.microsoft.com/office/drawing/2014/main" id="{1E56DB76-A2B1-8160-7F38-D8840638631A}"/>
              </a:ext>
            </a:extLst>
          </p:cNvPr>
          <p:cNvGraphicFramePr>
            <a:graphicFrameLocks noGrp="1"/>
          </p:cNvGraphicFramePr>
          <p:nvPr>
            <p:ph idx="1"/>
            <p:extLst>
              <p:ext uri="{D42A27DB-BD31-4B8C-83A1-F6EECF244321}">
                <p14:modId xmlns:p14="http://schemas.microsoft.com/office/powerpoint/2010/main" val="254528623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4043838"/>
      </p:ext>
    </p:extLst>
  </p:cSld>
  <p:clrMapOvr>
    <a:masterClrMapping/>
  </p:clrMapOvr>
  <mc:AlternateContent xmlns:mc="http://schemas.openxmlformats.org/markup-compatibility/2006" xmlns:p14="http://schemas.microsoft.com/office/powerpoint/2010/main">
    <mc:Choice Requires="p14">
      <p:transition spd="slow" p14:dur="2000" advTm="23463"/>
    </mc:Choice>
    <mc:Fallback xmlns="">
      <p:transition spd="slow" advTm="2346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F4FE8-FF8D-1B30-BEBC-9F06ED7CA8C7}"/>
              </a:ext>
            </a:extLst>
          </p:cNvPr>
          <p:cNvSpPr>
            <a:spLocks noGrp="1"/>
          </p:cNvSpPr>
          <p:nvPr>
            <p:ph type="title"/>
          </p:nvPr>
        </p:nvSpPr>
        <p:spPr>
          <a:xfrm>
            <a:off x="876693" y="741391"/>
            <a:ext cx="3455821" cy="1616203"/>
          </a:xfrm>
        </p:spPr>
        <p:txBody>
          <a:bodyPr vert="horz" lIns="91440" tIns="45720" rIns="91440" bIns="45720" rtlCol="0" anchor="b">
            <a:normAutofit fontScale="90000"/>
          </a:bodyPr>
          <a:lstStyle/>
          <a:p>
            <a:r>
              <a:rPr lang="en-US" sz="3200">
                <a:latin typeface="Arial" panose="020B0604020202020204" pitchFamily="34" charset="0"/>
                <a:cs typeface="Arial" panose="020B0604020202020204" pitchFamily="34" charset="0"/>
              </a:rPr>
              <a:t>Traditional vs Partnership-Orientated Policing </a:t>
            </a:r>
          </a:p>
        </p:txBody>
      </p:sp>
      <p:sp>
        <p:nvSpPr>
          <p:cNvPr id="7" name="Rectangle 6">
            <a:extLst>
              <a:ext uri="{FF2B5EF4-FFF2-40B4-BE49-F238E27FC236}">
                <a16:creationId xmlns:a16="http://schemas.microsoft.com/office/drawing/2014/main" id="{F3E4B7B0-EE3F-F2BA-F05A-55F73930E9CE}"/>
              </a:ext>
            </a:extLst>
          </p:cNvPr>
          <p:cNvSpPr/>
          <p:nvPr/>
        </p:nvSpPr>
        <p:spPr>
          <a:xfrm>
            <a:off x="876693" y="2533476"/>
            <a:ext cx="3455821" cy="4196508"/>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Autofit/>
          </a:bodyPr>
          <a:lstStyle/>
          <a:p>
            <a:pPr>
              <a:lnSpc>
                <a:spcPct val="90000"/>
              </a:lnSpc>
              <a:spcAft>
                <a:spcPts val="600"/>
              </a:spcAft>
            </a:pPr>
            <a:r>
              <a:rPr lang="en-US">
                <a:solidFill>
                  <a:schemeClr val="tx1"/>
                </a:solidFill>
              </a:rPr>
              <a:t>Traditional</a:t>
            </a:r>
          </a:p>
          <a:p>
            <a:pPr indent="-228600">
              <a:lnSpc>
                <a:spcPct val="90000"/>
              </a:lnSpc>
              <a:spcAft>
                <a:spcPts val="600"/>
              </a:spcAft>
              <a:buFont typeface="Arial" panose="020B0604020202020204" pitchFamily="34" charset="0"/>
              <a:buChar char="•"/>
            </a:pPr>
            <a:endParaRPr lang="en-US">
              <a:solidFill>
                <a:schemeClr val="tx1"/>
              </a:solidFill>
            </a:endParaRPr>
          </a:p>
          <a:p>
            <a:pPr>
              <a:lnSpc>
                <a:spcPct val="90000"/>
              </a:lnSpc>
              <a:spcAft>
                <a:spcPts val="600"/>
              </a:spcAft>
            </a:pPr>
            <a:r>
              <a:rPr lang="en-US">
                <a:solidFill>
                  <a:schemeClr val="tx1"/>
                </a:solidFill>
              </a:rPr>
              <a:t>• Take a report - officer attends &amp; deals with incident </a:t>
            </a:r>
          </a:p>
          <a:p>
            <a:pPr indent="-228600">
              <a:lnSpc>
                <a:spcPct val="90000"/>
              </a:lnSpc>
              <a:spcAft>
                <a:spcPts val="600"/>
              </a:spcAft>
              <a:buFont typeface="Arial" panose="020B0604020202020204" pitchFamily="34" charset="0"/>
              <a:buChar char="•"/>
            </a:pPr>
            <a:endParaRPr lang="en-US">
              <a:solidFill>
                <a:schemeClr val="tx1"/>
              </a:solidFill>
            </a:endParaRPr>
          </a:p>
          <a:p>
            <a:pPr marL="285750" indent="-228600">
              <a:lnSpc>
                <a:spcPct val="90000"/>
              </a:lnSpc>
              <a:spcAft>
                <a:spcPts val="600"/>
              </a:spcAft>
              <a:buFont typeface="Arial" panose="020B0604020202020204" pitchFamily="34" charset="0"/>
              <a:buChar char="•"/>
            </a:pPr>
            <a:r>
              <a:rPr lang="en-US">
                <a:solidFill>
                  <a:schemeClr val="tx1"/>
                </a:solidFill>
              </a:rPr>
              <a:t>Take another report - officer attends &amp; deals with incident</a:t>
            </a:r>
          </a:p>
          <a:p>
            <a:pPr marL="285750" indent="-228600">
              <a:lnSpc>
                <a:spcPct val="90000"/>
              </a:lnSpc>
              <a:spcAft>
                <a:spcPts val="600"/>
              </a:spcAft>
              <a:buFont typeface="Arial" panose="020B0604020202020204" pitchFamily="34" charset="0"/>
              <a:buChar char="•"/>
            </a:pPr>
            <a:endParaRPr lang="en-US">
              <a:solidFill>
                <a:schemeClr val="tx1"/>
              </a:solidFill>
            </a:endParaRPr>
          </a:p>
          <a:p>
            <a:pPr>
              <a:lnSpc>
                <a:spcPct val="90000"/>
              </a:lnSpc>
              <a:spcAft>
                <a:spcPts val="600"/>
              </a:spcAft>
            </a:pPr>
            <a:r>
              <a:rPr lang="en-US">
                <a:solidFill>
                  <a:schemeClr val="tx1"/>
                </a:solidFill>
              </a:rPr>
              <a:t>• Take yet another report - officer attends &amp; deals with incident</a:t>
            </a:r>
          </a:p>
          <a:p>
            <a:pPr indent="-228600">
              <a:lnSpc>
                <a:spcPct val="90000"/>
              </a:lnSpc>
              <a:spcAft>
                <a:spcPts val="600"/>
              </a:spcAft>
              <a:buFont typeface="Arial" panose="020B0604020202020204" pitchFamily="34" charset="0"/>
              <a:buChar char="•"/>
            </a:pPr>
            <a:endParaRPr lang="en-US">
              <a:solidFill>
                <a:schemeClr val="tx1"/>
              </a:solidFill>
            </a:endParaRPr>
          </a:p>
          <a:p>
            <a:pPr>
              <a:lnSpc>
                <a:spcPct val="90000"/>
              </a:lnSpc>
              <a:spcAft>
                <a:spcPts val="600"/>
              </a:spcAft>
            </a:pPr>
            <a:r>
              <a:rPr lang="en-US">
                <a:solidFill>
                  <a:schemeClr val="tx1"/>
                </a:solidFill>
              </a:rPr>
              <a:t> • Random patrols in the hope of finding incident</a:t>
            </a:r>
          </a:p>
        </p:txBody>
      </p:sp>
      <p:pic>
        <p:nvPicPr>
          <p:cNvPr id="17" name="Picture 9" descr="A group of multi coloured wooden stick figures">
            <a:extLst>
              <a:ext uri="{FF2B5EF4-FFF2-40B4-BE49-F238E27FC236}">
                <a16:creationId xmlns:a16="http://schemas.microsoft.com/office/drawing/2014/main" id="{3C2CCC3F-99DC-0CF4-D155-32934FBB3987}"/>
              </a:ext>
            </a:extLst>
          </p:cNvPr>
          <p:cNvPicPr>
            <a:picLocks noChangeAspect="1"/>
          </p:cNvPicPr>
          <p:nvPr/>
        </p:nvPicPr>
        <p:blipFill rotWithShape="1">
          <a:blip r:embed="rId3"/>
          <a:srcRect l="7061" r="21192"/>
          <a:stretch/>
        </p:blipFill>
        <p:spPr>
          <a:xfrm>
            <a:off x="5086726" y="10"/>
            <a:ext cx="7105273" cy="6857990"/>
          </a:xfrm>
          <a:prstGeom prst="rect">
            <a:avLst/>
          </a:prstGeom>
        </p:spPr>
      </p:pic>
      <p:sp>
        <p:nvSpPr>
          <p:cNvPr id="8" name="Rectangle 7">
            <a:extLst>
              <a:ext uri="{FF2B5EF4-FFF2-40B4-BE49-F238E27FC236}">
                <a16:creationId xmlns:a16="http://schemas.microsoft.com/office/drawing/2014/main" id="{F3AB259F-37D3-04DE-A3EE-CADD01AE428E}"/>
              </a:ext>
            </a:extLst>
          </p:cNvPr>
          <p:cNvSpPr/>
          <p:nvPr/>
        </p:nvSpPr>
        <p:spPr>
          <a:xfrm>
            <a:off x="5638800" y="1560576"/>
            <a:ext cx="4456176" cy="4393120"/>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spcAft>
                <a:spcPts val="600"/>
              </a:spcAft>
              <a:buFont typeface="Arial" panose="020B0604020202020204" pitchFamily="34" charset="0"/>
              <a:buChar char="•"/>
            </a:pPr>
            <a:endParaRPr lang="en-GB">
              <a:solidFill>
                <a:schemeClr val="tx1"/>
              </a:solidFill>
            </a:endParaRPr>
          </a:p>
          <a:p>
            <a:pPr>
              <a:spcAft>
                <a:spcPts val="600"/>
              </a:spcAft>
            </a:pPr>
            <a:r>
              <a:rPr lang="en-GB">
                <a:solidFill>
                  <a:schemeClr val="tx1"/>
                </a:solidFill>
              </a:rPr>
              <a:t>Pop</a:t>
            </a:r>
          </a:p>
          <a:p>
            <a:pPr marL="285750" indent="-285750">
              <a:spcAft>
                <a:spcPts val="600"/>
              </a:spcAft>
              <a:buFont typeface="Arial" panose="020B0604020202020204" pitchFamily="34" charset="0"/>
              <a:buChar char="•"/>
            </a:pPr>
            <a:endParaRPr lang="en-GB">
              <a:solidFill>
                <a:schemeClr val="tx1"/>
              </a:solidFill>
            </a:endParaRPr>
          </a:p>
          <a:p>
            <a:pPr marL="285750" indent="-285750">
              <a:spcAft>
                <a:spcPts val="600"/>
              </a:spcAft>
              <a:buFont typeface="Arial" panose="020B0604020202020204" pitchFamily="34" charset="0"/>
              <a:buChar char="•"/>
            </a:pPr>
            <a:r>
              <a:rPr lang="en-GB">
                <a:solidFill>
                  <a:schemeClr val="tx1"/>
                </a:solidFill>
              </a:rPr>
              <a:t>Constantly review reports for patterns</a:t>
            </a:r>
          </a:p>
          <a:p>
            <a:pPr marL="285750" indent="-285750">
              <a:spcAft>
                <a:spcPts val="600"/>
              </a:spcAft>
              <a:buFont typeface="Arial" panose="020B0604020202020204" pitchFamily="34" charset="0"/>
              <a:buChar char="•"/>
            </a:pPr>
            <a:endParaRPr lang="en-GB">
              <a:solidFill>
                <a:schemeClr val="tx1"/>
              </a:solidFill>
            </a:endParaRPr>
          </a:p>
          <a:p>
            <a:pPr marL="285750" indent="-285750">
              <a:spcAft>
                <a:spcPts val="600"/>
              </a:spcAft>
              <a:buFont typeface="Arial" panose="020B0604020202020204" pitchFamily="34" charset="0"/>
              <a:buChar char="•"/>
            </a:pPr>
            <a:r>
              <a:rPr lang="en-GB">
                <a:solidFill>
                  <a:schemeClr val="tx1"/>
                </a:solidFill>
              </a:rPr>
              <a:t> • Look for any commonalities that can be addressed </a:t>
            </a:r>
          </a:p>
          <a:p>
            <a:pPr marL="285750" indent="-285750">
              <a:spcAft>
                <a:spcPts val="600"/>
              </a:spcAft>
              <a:buFont typeface="Arial" panose="020B0604020202020204" pitchFamily="34" charset="0"/>
              <a:buChar char="•"/>
            </a:pPr>
            <a:endParaRPr lang="en-GB">
              <a:solidFill>
                <a:schemeClr val="tx1"/>
              </a:solidFill>
            </a:endParaRPr>
          </a:p>
          <a:p>
            <a:pPr marL="285750" indent="-285750">
              <a:spcAft>
                <a:spcPts val="600"/>
              </a:spcAft>
              <a:buFont typeface="Arial" panose="020B0604020202020204" pitchFamily="34" charset="0"/>
              <a:buChar char="•"/>
            </a:pPr>
            <a:r>
              <a:rPr lang="en-GB">
                <a:solidFill>
                  <a:schemeClr val="tx1"/>
                </a:solidFill>
              </a:rPr>
              <a:t>• Look for root cause</a:t>
            </a:r>
          </a:p>
          <a:p>
            <a:pPr marL="285750" indent="-285750">
              <a:spcAft>
                <a:spcPts val="600"/>
              </a:spcAft>
              <a:buFont typeface="Arial" panose="020B0604020202020204" pitchFamily="34" charset="0"/>
              <a:buChar char="•"/>
            </a:pPr>
            <a:endParaRPr lang="en-GB">
              <a:solidFill>
                <a:schemeClr val="tx1"/>
              </a:solidFill>
            </a:endParaRPr>
          </a:p>
          <a:p>
            <a:pPr marL="285750" indent="-285750">
              <a:spcAft>
                <a:spcPts val="600"/>
              </a:spcAft>
              <a:buFont typeface="Arial" panose="020B0604020202020204" pitchFamily="34" charset="0"/>
              <a:buChar char="•"/>
            </a:pPr>
            <a:r>
              <a:rPr lang="en-GB">
                <a:solidFill>
                  <a:schemeClr val="tx1"/>
                </a:solidFill>
              </a:rPr>
              <a:t> • Find solutions to root cause </a:t>
            </a:r>
          </a:p>
          <a:p>
            <a:pPr marL="285750" indent="-285750">
              <a:spcAft>
                <a:spcPts val="600"/>
              </a:spcAft>
              <a:buFont typeface="Arial" panose="020B0604020202020204" pitchFamily="34" charset="0"/>
              <a:buChar char="•"/>
            </a:pPr>
            <a:endParaRPr lang="en-GB">
              <a:solidFill>
                <a:schemeClr val="tx1"/>
              </a:solidFill>
            </a:endParaRPr>
          </a:p>
          <a:p>
            <a:pPr marL="285750" indent="-285750">
              <a:spcAft>
                <a:spcPts val="600"/>
              </a:spcAft>
              <a:buFont typeface="Arial" panose="020B0604020202020204" pitchFamily="34" charset="0"/>
              <a:buChar char="•"/>
            </a:pPr>
            <a:r>
              <a:rPr lang="en-GB">
                <a:solidFill>
                  <a:schemeClr val="tx1"/>
                </a:solidFill>
              </a:rPr>
              <a:t>• Implement solutions</a:t>
            </a:r>
          </a:p>
        </p:txBody>
      </p:sp>
    </p:spTree>
    <p:extLst>
      <p:ext uri="{BB962C8B-B14F-4D97-AF65-F5344CB8AC3E}">
        <p14:creationId xmlns:p14="http://schemas.microsoft.com/office/powerpoint/2010/main" val="916892044"/>
      </p:ext>
    </p:extLst>
  </p:cSld>
  <p:clrMapOvr>
    <a:masterClrMapping/>
  </p:clrMapOvr>
  <mc:AlternateContent xmlns:mc="http://schemas.openxmlformats.org/markup-compatibility/2006" xmlns:p14="http://schemas.microsoft.com/office/powerpoint/2010/main">
    <mc:Choice Requires="p14">
      <p:transition spd="slow" p14:dur="2000" advTm="92757"/>
    </mc:Choice>
    <mc:Fallback xmlns="">
      <p:transition spd="slow" advTm="92757"/>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018F7-8331-3914-7622-65FEC8FA3D9E}"/>
              </a:ext>
            </a:extLst>
          </p:cNvPr>
          <p:cNvSpPr>
            <a:spLocks noGrp="1"/>
          </p:cNvSpPr>
          <p:nvPr>
            <p:ph type="title"/>
          </p:nvPr>
        </p:nvSpPr>
        <p:spPr/>
        <p:txBody>
          <a:bodyPr/>
          <a:lstStyle/>
          <a:p>
            <a:r>
              <a:rPr lang="en-GB"/>
              <a:t>Partnership-Orientated Problem-Solving</a:t>
            </a:r>
          </a:p>
        </p:txBody>
      </p:sp>
      <p:graphicFrame>
        <p:nvGraphicFramePr>
          <p:cNvPr id="5" name="Content Placeholder 2">
            <a:extLst>
              <a:ext uri="{FF2B5EF4-FFF2-40B4-BE49-F238E27FC236}">
                <a16:creationId xmlns:a16="http://schemas.microsoft.com/office/drawing/2014/main" id="{CBA4F944-AD83-D96E-54DD-C9C73EF4EF4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4021070"/>
      </p:ext>
    </p:extLst>
  </p:cSld>
  <p:clrMapOvr>
    <a:masterClrMapping/>
  </p:clrMapOvr>
  <mc:AlternateContent xmlns:mc="http://schemas.openxmlformats.org/markup-compatibility/2006" xmlns:p14="http://schemas.microsoft.com/office/powerpoint/2010/main">
    <mc:Choice Requires="p14">
      <p:transition spd="slow" p14:dur="2000" advTm="29278"/>
    </mc:Choice>
    <mc:Fallback xmlns="">
      <p:transition spd="slow" advTm="29278"/>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4" descr="Magnifying glass and question mark">
            <a:extLst>
              <a:ext uri="{FF2B5EF4-FFF2-40B4-BE49-F238E27FC236}">
                <a16:creationId xmlns:a16="http://schemas.microsoft.com/office/drawing/2014/main" id="{FB8EAB14-4D71-A294-21DA-9FE5B5E2AC11}"/>
              </a:ext>
            </a:extLst>
          </p:cNvPr>
          <p:cNvPicPr>
            <a:picLocks noChangeAspect="1"/>
          </p:cNvPicPr>
          <p:nvPr/>
        </p:nvPicPr>
        <p:blipFill rotWithShape="1">
          <a:blip r:embed="rId3">
            <a:alphaModFix/>
          </a:blip>
          <a:src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0BA189E6-30EB-743D-9667-8187C65CC5FE}"/>
              </a:ext>
            </a:extLst>
          </p:cNvPr>
          <p:cNvSpPr>
            <a:spLocks noGrp="1"/>
          </p:cNvSpPr>
          <p:nvPr>
            <p:ph type="title"/>
          </p:nvPr>
        </p:nvSpPr>
        <p:spPr>
          <a:xfrm>
            <a:off x="762000" y="1137434"/>
            <a:ext cx="7800660" cy="1520987"/>
          </a:xfrm>
        </p:spPr>
        <p:txBody>
          <a:bodyPr vert="horz" lIns="91440" tIns="45720" rIns="91440" bIns="45720" rtlCol="0" anchor="t">
            <a:normAutofit/>
          </a:bodyPr>
          <a:lstStyle/>
          <a:p>
            <a:r>
              <a:rPr lang="en-US" sz="4000">
                <a:solidFill>
                  <a:schemeClr val="tx1"/>
                </a:solidFill>
                <a:latin typeface="Arial" panose="020B0604020202020204" pitchFamily="34" charset="0"/>
                <a:cs typeface="Arial" panose="020B0604020202020204" pitchFamily="34" charset="0"/>
              </a:rPr>
              <a:t>When can POP be used?</a:t>
            </a:r>
          </a:p>
        </p:txBody>
      </p:sp>
    </p:spTree>
    <p:extLst>
      <p:ext uri="{BB962C8B-B14F-4D97-AF65-F5344CB8AC3E}">
        <p14:creationId xmlns:p14="http://schemas.microsoft.com/office/powerpoint/2010/main" val="534784066"/>
      </p:ext>
    </p:extLst>
  </p:cSld>
  <p:clrMapOvr>
    <a:masterClrMapping/>
  </p:clrMapOvr>
  <mc:AlternateContent xmlns:mc="http://schemas.openxmlformats.org/markup-compatibility/2006" xmlns:p14="http://schemas.microsoft.com/office/powerpoint/2010/main">
    <mc:Choice Requires="p14">
      <p:transition spd="slow" p14:dur="2000" advTm="8759"/>
    </mc:Choice>
    <mc:Fallback xmlns="">
      <p:transition spd="slow" advTm="8759"/>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C4C9E-84FF-33D0-BF19-50BB9A12D1CD}"/>
              </a:ext>
            </a:extLst>
          </p:cNvPr>
          <p:cNvSpPr>
            <a:spLocks noGrp="1"/>
          </p:cNvSpPr>
          <p:nvPr>
            <p:ph type="title"/>
          </p:nvPr>
        </p:nvSpPr>
        <p:spPr>
          <a:xfrm>
            <a:off x="838200" y="643467"/>
            <a:ext cx="2951205" cy="5571066"/>
          </a:xfrm>
        </p:spPr>
        <p:txBody>
          <a:bodyPr>
            <a:normAutofit/>
          </a:bodyPr>
          <a:lstStyle/>
          <a:p>
            <a:r>
              <a:rPr lang="en-GB">
                <a:solidFill>
                  <a:schemeClr val="tx1"/>
                </a:solidFill>
                <a:latin typeface="Arial" panose="020B0604020202020204" pitchFamily="34" charset="0"/>
                <a:cs typeface="Arial" panose="020B0604020202020204" pitchFamily="34" charset="0"/>
              </a:rPr>
              <a:t>Goldstein Theorised …. Partnership-orientated policing (POP)</a:t>
            </a:r>
          </a:p>
        </p:txBody>
      </p:sp>
      <p:graphicFrame>
        <p:nvGraphicFramePr>
          <p:cNvPr id="7" name="Content Placeholder 2">
            <a:extLst>
              <a:ext uri="{FF2B5EF4-FFF2-40B4-BE49-F238E27FC236}">
                <a16:creationId xmlns:a16="http://schemas.microsoft.com/office/drawing/2014/main" id="{9DC4883D-E1D6-7E03-B4A9-B322C0B988B3}"/>
              </a:ext>
            </a:extLst>
          </p:cNvPr>
          <p:cNvGraphicFramePr>
            <a:graphicFrameLocks noGrp="1"/>
          </p:cNvGraphicFramePr>
          <p:nvPr>
            <p:ph idx="1"/>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2041252"/>
      </p:ext>
    </p:extLst>
  </p:cSld>
  <p:clrMapOvr>
    <a:masterClrMapping/>
  </p:clrMapOvr>
  <mc:AlternateContent xmlns:mc="http://schemas.openxmlformats.org/markup-compatibility/2006" xmlns:p14="http://schemas.microsoft.com/office/powerpoint/2010/main">
    <mc:Choice Requires="p14">
      <p:transition spd="slow" p14:dur="2000" advTm="97468"/>
    </mc:Choice>
    <mc:Fallback xmlns="">
      <p:transition spd="slow" advTm="97468"/>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A0F0D-BBF2-4669-9477-010F0E6F6BB6}"/>
              </a:ext>
            </a:extLst>
          </p:cNvPr>
          <p:cNvSpPr>
            <a:spLocks noGrp="1"/>
          </p:cNvSpPr>
          <p:nvPr>
            <p:ph type="title"/>
          </p:nvPr>
        </p:nvSpPr>
        <p:spPr>
          <a:xfrm>
            <a:off x="1069848" y="502921"/>
            <a:ext cx="9634011" cy="606352"/>
          </a:xfrm>
        </p:spPr>
        <p:txBody>
          <a:bodyPr>
            <a:normAutofit/>
          </a:bodyPr>
          <a:lstStyle/>
          <a:p>
            <a:r>
              <a:rPr lang="en-GB" sz="3200">
                <a:latin typeface="Arial" panose="020B0604020202020204" pitchFamily="34" charset="0"/>
                <a:cs typeface="Arial" panose="020B0604020202020204" pitchFamily="34" charset="0"/>
              </a:rPr>
              <a:t>Key principles of Problem-Oriented Policing include:</a:t>
            </a:r>
          </a:p>
        </p:txBody>
      </p:sp>
      <p:graphicFrame>
        <p:nvGraphicFramePr>
          <p:cNvPr id="13" name="Content Placeholder 2">
            <a:extLst>
              <a:ext uri="{FF2B5EF4-FFF2-40B4-BE49-F238E27FC236}">
                <a16:creationId xmlns:a16="http://schemas.microsoft.com/office/drawing/2014/main" id="{E50E03CF-B985-0F5D-5CD0-90358A24C57C}"/>
              </a:ext>
            </a:extLst>
          </p:cNvPr>
          <p:cNvGraphicFramePr>
            <a:graphicFrameLocks noGrp="1"/>
          </p:cNvGraphicFramePr>
          <p:nvPr>
            <p:ph idx="1"/>
          </p:nvPr>
        </p:nvGraphicFramePr>
        <p:xfrm>
          <a:off x="838200" y="1389888"/>
          <a:ext cx="10515600" cy="4787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9086744"/>
      </p:ext>
    </p:extLst>
  </p:cSld>
  <p:clrMapOvr>
    <a:masterClrMapping/>
  </p:clrMapOvr>
  <mc:AlternateContent xmlns:mc="http://schemas.openxmlformats.org/markup-compatibility/2006" xmlns:p14="http://schemas.microsoft.com/office/powerpoint/2010/main">
    <mc:Choice Requires="p14">
      <p:transition spd="slow" p14:dur="2000" advTm="100759"/>
    </mc:Choice>
    <mc:Fallback xmlns="">
      <p:transition spd="slow" advTm="100759"/>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0CD7E-5AED-5E22-5327-DE639861963F}"/>
              </a:ext>
            </a:extLst>
          </p:cNvPr>
          <p:cNvSpPr>
            <a:spLocks noGrp="1"/>
          </p:cNvSpPr>
          <p:nvPr>
            <p:ph type="title"/>
          </p:nvPr>
        </p:nvSpPr>
        <p:spPr>
          <a:xfrm>
            <a:off x="838200" y="643467"/>
            <a:ext cx="2951205" cy="5571066"/>
          </a:xfrm>
        </p:spPr>
        <p:txBody>
          <a:bodyPr>
            <a:normAutofit/>
          </a:bodyPr>
          <a:lstStyle/>
          <a:p>
            <a:r>
              <a:rPr lang="en-GB">
                <a:solidFill>
                  <a:schemeClr val="tx1"/>
                </a:solidFill>
                <a:latin typeface="Arial" panose="020B0604020202020204" pitchFamily="34" charset="0"/>
                <a:cs typeface="Arial" panose="020B0604020202020204" pitchFamily="34" charset="0"/>
              </a:rPr>
              <a:t>Barriers to effective Problem-Solving</a:t>
            </a:r>
          </a:p>
        </p:txBody>
      </p:sp>
      <p:graphicFrame>
        <p:nvGraphicFramePr>
          <p:cNvPr id="5" name="Content Placeholder 2">
            <a:extLst>
              <a:ext uri="{FF2B5EF4-FFF2-40B4-BE49-F238E27FC236}">
                <a16:creationId xmlns:a16="http://schemas.microsoft.com/office/drawing/2014/main" id="{0FFCD357-84B8-987C-C938-3EDB91B223E4}"/>
              </a:ext>
            </a:extLst>
          </p:cNvPr>
          <p:cNvGraphicFramePr>
            <a:graphicFrameLocks noGrp="1"/>
          </p:cNvGraphicFramePr>
          <p:nvPr>
            <p:ph idx="1"/>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0280180"/>
      </p:ext>
    </p:extLst>
  </p:cSld>
  <p:clrMapOvr>
    <a:masterClrMapping/>
  </p:clrMapOvr>
  <mc:AlternateContent xmlns:mc="http://schemas.openxmlformats.org/markup-compatibility/2006" xmlns:p14="http://schemas.microsoft.com/office/powerpoint/2010/main">
    <mc:Choice Requires="p14">
      <p:transition spd="slow" p14:dur="2000" advTm="26589"/>
    </mc:Choice>
    <mc:Fallback xmlns="">
      <p:transition spd="slow" advTm="26589"/>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355C6-63A9-D7ED-B3E0-216B786ADE79}"/>
              </a:ext>
            </a:extLst>
          </p:cNvPr>
          <p:cNvSpPr>
            <a:spLocks noGrp="1"/>
          </p:cNvSpPr>
          <p:nvPr>
            <p:ph type="title"/>
          </p:nvPr>
        </p:nvSpPr>
        <p:spPr>
          <a:xfrm>
            <a:off x="630936" y="640080"/>
            <a:ext cx="4818888" cy="1481328"/>
          </a:xfrm>
        </p:spPr>
        <p:txBody>
          <a:bodyPr anchor="b">
            <a:normAutofit fontScale="90000"/>
          </a:bodyPr>
          <a:lstStyle/>
          <a:p>
            <a:r>
              <a:rPr lang="en-GB" sz="3800"/>
              <a:t>Theories that Underpin Problem-Solving</a:t>
            </a:r>
          </a:p>
        </p:txBody>
      </p:sp>
      <p:sp>
        <p:nvSpPr>
          <p:cNvPr id="3" name="Content Placeholder 2">
            <a:extLst>
              <a:ext uri="{FF2B5EF4-FFF2-40B4-BE49-F238E27FC236}">
                <a16:creationId xmlns:a16="http://schemas.microsoft.com/office/drawing/2014/main" id="{5F210E64-8CF6-2EAB-24FB-DBE5EE77293F}"/>
              </a:ext>
            </a:extLst>
          </p:cNvPr>
          <p:cNvSpPr>
            <a:spLocks noGrp="1"/>
          </p:cNvSpPr>
          <p:nvPr>
            <p:ph idx="1"/>
          </p:nvPr>
        </p:nvSpPr>
        <p:spPr>
          <a:xfrm>
            <a:off x="630936" y="2660904"/>
            <a:ext cx="4818888" cy="3547872"/>
          </a:xfrm>
        </p:spPr>
        <p:txBody>
          <a:bodyPr anchor="t">
            <a:normAutofit/>
          </a:bodyPr>
          <a:lstStyle/>
          <a:p>
            <a:r>
              <a:rPr lang="en-GB" sz="2400">
                <a:latin typeface="Georgia Pro"/>
              </a:rPr>
              <a:t>Routine Activity Theory</a:t>
            </a:r>
            <a:endParaRPr lang="en-GB" sz="2400">
              <a:latin typeface="Georgia Pro"/>
              <a:cs typeface="Calibri"/>
            </a:endParaRPr>
          </a:p>
          <a:p>
            <a:r>
              <a:rPr lang="en-GB" sz="2400">
                <a:latin typeface="Georgia Pro"/>
              </a:rPr>
              <a:t>Repeat (&amp; near repeat) victimisation </a:t>
            </a:r>
            <a:endParaRPr lang="en-GB" sz="2400">
              <a:latin typeface="Georgia Pro"/>
              <a:cs typeface="Calibri"/>
            </a:endParaRPr>
          </a:p>
          <a:p>
            <a:r>
              <a:rPr lang="en-GB" sz="2400">
                <a:latin typeface="Georgia Pro"/>
              </a:rPr>
              <a:t>Rational Choice Theory  </a:t>
            </a:r>
            <a:endParaRPr lang="en-GB" sz="2400">
              <a:latin typeface="Georgia Pro"/>
              <a:cs typeface="Calibri"/>
            </a:endParaRPr>
          </a:p>
          <a:p>
            <a:r>
              <a:rPr lang="en-GB" sz="2400">
                <a:latin typeface="Georgia Pro"/>
              </a:rPr>
              <a:t>Broken Windows</a:t>
            </a:r>
            <a:endParaRPr lang="en-GB" sz="2400">
              <a:latin typeface="Georgia Pro"/>
              <a:cs typeface="Calibri"/>
            </a:endParaRPr>
          </a:p>
          <a:p>
            <a:endParaRPr lang="en-GB" sz="2200"/>
          </a:p>
          <a:p>
            <a:pPr marL="0" indent="0">
              <a:buNone/>
            </a:pPr>
            <a:endParaRPr lang="en-GB" sz="2200"/>
          </a:p>
        </p:txBody>
      </p:sp>
      <p:pic>
        <p:nvPicPr>
          <p:cNvPr id="5" name="Picture 4" descr="A puzzle with orange letters on it&#10;&#10;Description automatically generated">
            <a:extLst>
              <a:ext uri="{FF2B5EF4-FFF2-40B4-BE49-F238E27FC236}">
                <a16:creationId xmlns:a16="http://schemas.microsoft.com/office/drawing/2014/main" id="{5072CEDA-CF76-1C29-5FC6-B14CB36DFF78}"/>
              </a:ext>
            </a:extLst>
          </p:cNvPr>
          <p:cNvPicPr>
            <a:picLocks noChangeAspect="1"/>
          </p:cNvPicPr>
          <p:nvPr/>
        </p:nvPicPr>
        <p:blipFill>
          <a:blip r:embed="rId3"/>
          <a:stretch>
            <a:fillRect/>
          </a:stretch>
        </p:blipFill>
        <p:spPr>
          <a:xfrm>
            <a:off x="6099048" y="1839076"/>
            <a:ext cx="5458968" cy="3179848"/>
          </a:xfrm>
          <a:prstGeom prst="rect">
            <a:avLst/>
          </a:prstGeom>
        </p:spPr>
      </p:pic>
    </p:spTree>
    <p:extLst>
      <p:ext uri="{BB962C8B-B14F-4D97-AF65-F5344CB8AC3E}">
        <p14:creationId xmlns:p14="http://schemas.microsoft.com/office/powerpoint/2010/main" val="2918994946"/>
      </p:ext>
    </p:extLst>
  </p:cSld>
  <p:clrMapOvr>
    <a:masterClrMapping/>
  </p:clrMapOvr>
  <mc:AlternateContent xmlns:mc="http://schemas.openxmlformats.org/markup-compatibility/2006" xmlns:p14="http://schemas.microsoft.com/office/powerpoint/2010/main">
    <mc:Choice Requires="p14">
      <p:transition spd="slow" p14:dur="2000" advTm="17731"/>
    </mc:Choice>
    <mc:Fallback xmlns="">
      <p:transition spd="slow" advTm="17731"/>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D6983-C0DB-E118-1BB4-7EC3B58E7695}"/>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The Problem-Analysis Triangle (PAT)</a:t>
            </a:r>
          </a:p>
        </p:txBody>
      </p:sp>
      <p:pic>
        <p:nvPicPr>
          <p:cNvPr id="5" name="Content Placeholder 4">
            <a:extLst>
              <a:ext uri="{FF2B5EF4-FFF2-40B4-BE49-F238E27FC236}">
                <a16:creationId xmlns:a16="http://schemas.microsoft.com/office/drawing/2014/main" id="{5E3D5D0D-EF0B-EA73-F66D-4E795D13AB53}"/>
              </a:ext>
            </a:extLst>
          </p:cNvPr>
          <p:cNvPicPr>
            <a:picLocks noGrp="1" noChangeAspect="1"/>
          </p:cNvPicPr>
          <p:nvPr>
            <p:ph idx="1"/>
          </p:nvPr>
        </p:nvPicPr>
        <p:blipFill>
          <a:blip r:embed="rId3"/>
          <a:stretch>
            <a:fillRect/>
          </a:stretch>
        </p:blipFill>
        <p:spPr>
          <a:xfrm>
            <a:off x="3929062" y="1962944"/>
            <a:ext cx="4333875" cy="4076700"/>
          </a:xfrm>
        </p:spPr>
      </p:pic>
    </p:spTree>
    <p:extLst>
      <p:ext uri="{BB962C8B-B14F-4D97-AF65-F5344CB8AC3E}">
        <p14:creationId xmlns:p14="http://schemas.microsoft.com/office/powerpoint/2010/main" val="2044550875"/>
      </p:ext>
    </p:extLst>
  </p:cSld>
  <p:clrMapOvr>
    <a:masterClrMapping/>
  </p:clrMapOvr>
  <mc:AlternateContent xmlns:mc="http://schemas.openxmlformats.org/markup-compatibility/2006" xmlns:p14="http://schemas.microsoft.com/office/powerpoint/2010/main">
    <mc:Choice Requires="p14">
      <p:transition spd="slow" p14:dur="2000" advTm="67387"/>
    </mc:Choice>
    <mc:Fallback xmlns="">
      <p:transition spd="slow" advTm="67387"/>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B6328-963D-5BEA-4ECC-1B7707EDC5AE}"/>
              </a:ext>
            </a:extLst>
          </p:cNvPr>
          <p:cNvSpPr>
            <a:spLocks noGrp="1"/>
          </p:cNvSpPr>
          <p:nvPr>
            <p:ph type="title"/>
          </p:nvPr>
        </p:nvSpPr>
        <p:spPr/>
        <p:txBody>
          <a:bodyPr/>
          <a:lstStyle/>
          <a:p>
            <a:r>
              <a:rPr lang="en-GB"/>
              <a:t>PAT and SARA Models</a:t>
            </a:r>
          </a:p>
        </p:txBody>
      </p:sp>
      <p:pic>
        <p:nvPicPr>
          <p:cNvPr id="4" name="Online Media 3" title="Problem analysis triangle | Video explainer 7 | Problem solving with the SARA model">
            <a:hlinkClick r:id="" action="ppaction://media"/>
            <a:extLst>
              <a:ext uri="{FF2B5EF4-FFF2-40B4-BE49-F238E27FC236}">
                <a16:creationId xmlns:a16="http://schemas.microsoft.com/office/drawing/2014/main" id="{27489FAA-F141-6D96-FD9D-7A43E0176DED}"/>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363337707"/>
      </p:ext>
    </p:extLst>
  </p:cSld>
  <p:clrMapOvr>
    <a:masterClrMapping/>
  </p:clrMapOvr>
  <mc:AlternateContent xmlns:mc="http://schemas.openxmlformats.org/markup-compatibility/2006" xmlns:p14="http://schemas.microsoft.com/office/powerpoint/2010/main">
    <mc:Choice Requires="p14">
      <p:transition spd="slow" p14:dur="2000" advTm="12138"/>
    </mc:Choice>
    <mc:Fallback xmlns="">
      <p:transition spd="slow" advTm="1213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AC8DE-B501-0BBD-80F7-15B0108983C4}"/>
              </a:ext>
            </a:extLst>
          </p:cNvPr>
          <p:cNvSpPr>
            <a:spLocks noGrp="1"/>
          </p:cNvSpPr>
          <p:nvPr>
            <p:ph type="title"/>
          </p:nvPr>
        </p:nvSpPr>
        <p:spPr>
          <a:xfrm>
            <a:off x="761801" y="790514"/>
            <a:ext cx="9671445" cy="2129667"/>
          </a:xfrm>
        </p:spPr>
        <p:txBody>
          <a:bodyPr anchor="b">
            <a:normAutofit/>
          </a:bodyPr>
          <a:lstStyle/>
          <a:p>
            <a:r>
              <a:rPr lang="en-GB" sz="4800">
                <a:cs typeface="Calibri Light"/>
              </a:rPr>
              <a:t>Task....</a:t>
            </a:r>
            <a:endParaRPr lang="en-GB" sz="4800"/>
          </a:p>
        </p:txBody>
      </p:sp>
      <p:sp>
        <p:nvSpPr>
          <p:cNvPr id="3" name="Content Placeholder 2">
            <a:extLst>
              <a:ext uri="{FF2B5EF4-FFF2-40B4-BE49-F238E27FC236}">
                <a16:creationId xmlns:a16="http://schemas.microsoft.com/office/drawing/2014/main" id="{E27B602E-5953-C50E-A8F3-D0060FF876D3}"/>
              </a:ext>
            </a:extLst>
          </p:cNvPr>
          <p:cNvSpPr>
            <a:spLocks noGrp="1"/>
          </p:cNvSpPr>
          <p:nvPr>
            <p:ph idx="1"/>
          </p:nvPr>
        </p:nvSpPr>
        <p:spPr>
          <a:xfrm>
            <a:off x="761801" y="3884538"/>
            <a:ext cx="8433957" cy="2332747"/>
          </a:xfrm>
        </p:spPr>
        <p:txBody>
          <a:bodyPr vert="horz" lIns="91440" tIns="45720" rIns="91440" bIns="45720" rtlCol="0" anchor="ctr">
            <a:normAutofit fontScale="85000" lnSpcReduction="20000"/>
          </a:bodyPr>
          <a:lstStyle/>
          <a:p>
            <a:r>
              <a:rPr lang="en-GB" sz="2000">
                <a:solidFill>
                  <a:schemeClr val="tx1"/>
                </a:solidFill>
                <a:cs typeface="Calibri"/>
              </a:rPr>
              <a:t>Research into Routine Activity Theory (RAT) and answer the following questions:-</a:t>
            </a:r>
          </a:p>
          <a:p>
            <a:r>
              <a:rPr lang="en-GB" sz="2000">
                <a:solidFill>
                  <a:schemeClr val="tx1"/>
                </a:solidFill>
                <a:cs typeface="Calibri"/>
              </a:rPr>
              <a:t>What is RAT?</a:t>
            </a:r>
          </a:p>
          <a:p>
            <a:r>
              <a:rPr lang="en-GB" sz="2000">
                <a:solidFill>
                  <a:schemeClr val="tx1"/>
                </a:solidFill>
                <a:cs typeface="Calibri"/>
              </a:rPr>
              <a:t>How does RAT explain the occurrence of crime in society?</a:t>
            </a:r>
          </a:p>
          <a:p>
            <a:r>
              <a:rPr lang="en-GB" sz="2000">
                <a:solidFill>
                  <a:schemeClr val="tx1"/>
                </a:solidFill>
                <a:cs typeface="Calibri"/>
              </a:rPr>
              <a:t>What is a targeted victim?</a:t>
            </a:r>
          </a:p>
          <a:p>
            <a:r>
              <a:rPr lang="en-GB" sz="2000">
                <a:solidFill>
                  <a:schemeClr val="tx1"/>
                </a:solidFill>
                <a:cs typeface="Calibri"/>
              </a:rPr>
              <a:t>What is an opportunistic victim?</a:t>
            </a:r>
          </a:p>
          <a:p>
            <a:endParaRPr lang="en-GB" sz="2000">
              <a:cs typeface="Calibri"/>
            </a:endParaRPr>
          </a:p>
        </p:txBody>
      </p:sp>
    </p:spTree>
    <p:extLst>
      <p:ext uri="{BB962C8B-B14F-4D97-AF65-F5344CB8AC3E}">
        <p14:creationId xmlns:p14="http://schemas.microsoft.com/office/powerpoint/2010/main" val="1045267228"/>
      </p:ext>
    </p:extLst>
  </p:cSld>
  <p:clrMapOvr>
    <a:masterClrMapping/>
  </p:clrMapOvr>
  <mc:AlternateContent xmlns:mc="http://schemas.openxmlformats.org/markup-compatibility/2006" xmlns:p14="http://schemas.microsoft.com/office/powerpoint/2010/main">
    <mc:Choice Requires="p14">
      <p:transition spd="slow" p14:dur="2000" advTm="27089"/>
    </mc:Choice>
    <mc:Fallback xmlns="">
      <p:transition spd="slow" advTm="27089"/>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07C36-F826-B127-8CA3-1C9DD9D9057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chemeClr val="tx1"/>
                </a:solidFill>
                <a:latin typeface="Arial" panose="020B0604020202020204" pitchFamily="34" charset="0"/>
                <a:cs typeface="Arial" panose="020B0604020202020204" pitchFamily="34" charset="0"/>
              </a:rPr>
              <a:t>Routine Activity Theory (RAT)</a:t>
            </a:r>
          </a:p>
        </p:txBody>
      </p:sp>
      <p:pic>
        <p:nvPicPr>
          <p:cNvPr id="5" name="Content Placeholder 4">
            <a:extLst>
              <a:ext uri="{FF2B5EF4-FFF2-40B4-BE49-F238E27FC236}">
                <a16:creationId xmlns:a16="http://schemas.microsoft.com/office/drawing/2014/main" id="{29ED82D2-E5FB-59D9-31A8-3841982C8557}"/>
              </a:ext>
            </a:extLst>
          </p:cNvPr>
          <p:cNvPicPr>
            <a:picLocks noGrp="1" noChangeAspect="1"/>
          </p:cNvPicPr>
          <p:nvPr>
            <p:ph idx="1"/>
          </p:nvPr>
        </p:nvPicPr>
        <p:blipFill>
          <a:blip r:embed="rId3"/>
          <a:stretch>
            <a:fillRect/>
          </a:stretch>
        </p:blipFill>
        <p:spPr>
          <a:xfrm>
            <a:off x="4777316" y="656224"/>
            <a:ext cx="6780700" cy="5543222"/>
          </a:xfrm>
          <a:prstGeom prst="rect">
            <a:avLst/>
          </a:prstGeom>
        </p:spPr>
      </p:pic>
    </p:spTree>
    <p:extLst>
      <p:ext uri="{BB962C8B-B14F-4D97-AF65-F5344CB8AC3E}">
        <p14:creationId xmlns:p14="http://schemas.microsoft.com/office/powerpoint/2010/main" val="3156998825"/>
      </p:ext>
    </p:extLst>
  </p:cSld>
  <p:clrMapOvr>
    <a:masterClrMapping/>
  </p:clrMapOvr>
  <mc:AlternateContent xmlns:mc="http://schemas.openxmlformats.org/markup-compatibility/2006" xmlns:p14="http://schemas.microsoft.com/office/powerpoint/2010/main">
    <mc:Choice Requires="p14">
      <p:transition spd="slow" p14:dur="2000" advTm="168752"/>
    </mc:Choice>
    <mc:Fallback xmlns="">
      <p:transition spd="slow" advTm="168752"/>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E989C-6AC4-834C-6FCA-5AF6D4504CA0}"/>
              </a:ext>
            </a:extLst>
          </p:cNvPr>
          <p:cNvSpPr>
            <a:spLocks noGrp="1"/>
          </p:cNvSpPr>
          <p:nvPr>
            <p:ph type="title"/>
          </p:nvPr>
        </p:nvSpPr>
        <p:spPr>
          <a:xfrm>
            <a:off x="838200" y="365125"/>
            <a:ext cx="10515600" cy="1325563"/>
          </a:xfrm>
        </p:spPr>
        <p:txBody>
          <a:bodyPr>
            <a:normAutofit/>
          </a:bodyPr>
          <a:lstStyle/>
          <a:p>
            <a:r>
              <a:rPr lang="en-GB" sz="5400">
                <a:solidFill>
                  <a:schemeClr val="tx1"/>
                </a:solidFill>
                <a:latin typeface="Arial" panose="020B0604020202020204" pitchFamily="34" charset="0"/>
                <a:cs typeface="Arial" panose="020B0604020202020204" pitchFamily="34" charset="0"/>
              </a:rPr>
              <a:t>Example of RAT- Burglary</a:t>
            </a:r>
          </a:p>
        </p:txBody>
      </p:sp>
      <p:sp>
        <p:nvSpPr>
          <p:cNvPr id="3" name="Content Placeholder 2">
            <a:extLst>
              <a:ext uri="{FF2B5EF4-FFF2-40B4-BE49-F238E27FC236}">
                <a16:creationId xmlns:a16="http://schemas.microsoft.com/office/drawing/2014/main" id="{27D4A827-084E-6653-8CE6-3C56A42972DD}"/>
              </a:ext>
            </a:extLst>
          </p:cNvPr>
          <p:cNvSpPr>
            <a:spLocks noGrp="1"/>
          </p:cNvSpPr>
          <p:nvPr>
            <p:ph idx="1"/>
          </p:nvPr>
        </p:nvSpPr>
        <p:spPr>
          <a:xfrm>
            <a:off x="838200" y="1929384"/>
            <a:ext cx="10515600" cy="4251960"/>
          </a:xfrm>
        </p:spPr>
        <p:txBody>
          <a:bodyPr vert="horz" lIns="91440" tIns="45720" rIns="91440" bIns="45720" rtlCol="0">
            <a:normAutofit fontScale="85000" lnSpcReduction="20000"/>
          </a:bodyPr>
          <a:lstStyle/>
          <a:p>
            <a:r>
              <a:rPr lang="en-GB" sz="2200" b="1">
                <a:solidFill>
                  <a:schemeClr val="tx1"/>
                </a:solidFill>
                <a:latin typeface="Arial" panose="020B0604020202020204" pitchFamily="34" charset="0"/>
                <a:ea typeface="+mn-lt"/>
                <a:cs typeface="Arial" panose="020B0604020202020204" pitchFamily="34" charset="0"/>
              </a:rPr>
              <a:t>Suitable Target:</a:t>
            </a:r>
            <a:r>
              <a:rPr lang="en-GB" sz="2200">
                <a:solidFill>
                  <a:schemeClr val="tx1"/>
                </a:solidFill>
                <a:latin typeface="Arial" panose="020B0604020202020204" pitchFamily="34" charset="0"/>
                <a:ea typeface="+mn-lt"/>
                <a:cs typeface="Arial" panose="020B0604020202020204" pitchFamily="34" charset="0"/>
              </a:rPr>
              <a:t> In this case, the suitable target is a single-family home in the neighbourhood. The homeowners leave for work in the morning, and it's known that the house is vacant during the daytime.</a:t>
            </a:r>
            <a:endParaRPr lang="en-GB" sz="2200">
              <a:solidFill>
                <a:schemeClr val="tx1"/>
              </a:solidFill>
              <a:latin typeface="Arial" panose="020B0604020202020204" pitchFamily="34" charset="0"/>
              <a:cs typeface="Arial" panose="020B0604020202020204" pitchFamily="34" charset="0"/>
            </a:endParaRPr>
          </a:p>
          <a:p>
            <a:r>
              <a:rPr lang="en-GB" sz="2200" b="1">
                <a:solidFill>
                  <a:schemeClr val="tx1"/>
                </a:solidFill>
                <a:latin typeface="Arial" panose="020B0604020202020204" pitchFamily="34" charset="0"/>
                <a:ea typeface="+mn-lt"/>
                <a:cs typeface="Arial" panose="020B0604020202020204" pitchFamily="34" charset="0"/>
              </a:rPr>
              <a:t>Likely/ Motivated Offender:</a:t>
            </a:r>
            <a:r>
              <a:rPr lang="en-GB" sz="2200">
                <a:solidFill>
                  <a:schemeClr val="tx1"/>
                </a:solidFill>
                <a:latin typeface="Arial" panose="020B0604020202020204" pitchFamily="34" charset="0"/>
                <a:ea typeface="+mn-lt"/>
                <a:cs typeface="Arial" panose="020B0604020202020204" pitchFamily="34" charset="0"/>
              </a:rPr>
              <a:t> The likely/ motivated offender could be someone who is looking to steal valuables. They may be familiar with the neighbourhood and the routines of its residents, identifying a potential target of opportunity.</a:t>
            </a:r>
            <a:endParaRPr lang="en-GB" sz="2200">
              <a:solidFill>
                <a:schemeClr val="tx1"/>
              </a:solidFill>
              <a:latin typeface="Arial" panose="020B0604020202020204" pitchFamily="34" charset="0"/>
              <a:cs typeface="Arial" panose="020B0604020202020204" pitchFamily="34" charset="0"/>
            </a:endParaRPr>
          </a:p>
          <a:p>
            <a:r>
              <a:rPr lang="en-GB" sz="2200" b="1">
                <a:solidFill>
                  <a:schemeClr val="tx1"/>
                </a:solidFill>
                <a:latin typeface="Arial" panose="020B0604020202020204" pitchFamily="34" charset="0"/>
                <a:ea typeface="+mn-lt"/>
                <a:cs typeface="Arial" panose="020B0604020202020204" pitchFamily="34" charset="0"/>
              </a:rPr>
              <a:t>Absence of Capable Guardians:</a:t>
            </a:r>
            <a:r>
              <a:rPr lang="en-GB" sz="2200">
                <a:solidFill>
                  <a:schemeClr val="tx1"/>
                </a:solidFill>
                <a:latin typeface="Arial" panose="020B0604020202020204" pitchFamily="34" charset="0"/>
                <a:ea typeface="+mn-lt"/>
                <a:cs typeface="Arial" panose="020B0604020202020204" pitchFamily="34" charset="0"/>
              </a:rPr>
              <a:t> The capable guardians in this context would typically include the homeowners or neighbours who are vigilant and can deter criminal activity. However, in this scenario, the homeowners are at work, and neighbours are not closely monitoring the property.</a:t>
            </a:r>
            <a:endParaRPr lang="en-GB" sz="2200">
              <a:solidFill>
                <a:schemeClr val="tx1"/>
              </a:solidFill>
              <a:latin typeface="Arial" panose="020B0604020202020204" pitchFamily="34" charset="0"/>
              <a:cs typeface="Arial" panose="020B0604020202020204" pitchFamily="34" charset="0"/>
            </a:endParaRPr>
          </a:p>
          <a:p>
            <a:endParaRPr lang="en-GB" sz="2200">
              <a:cs typeface="Calibri"/>
            </a:endParaRPr>
          </a:p>
        </p:txBody>
      </p:sp>
    </p:spTree>
    <p:extLst>
      <p:ext uri="{BB962C8B-B14F-4D97-AF65-F5344CB8AC3E}">
        <p14:creationId xmlns:p14="http://schemas.microsoft.com/office/powerpoint/2010/main" val="3243646803"/>
      </p:ext>
    </p:extLst>
  </p:cSld>
  <p:clrMapOvr>
    <a:masterClrMapping/>
  </p:clrMapOvr>
  <mc:AlternateContent xmlns:mc="http://schemas.openxmlformats.org/markup-compatibility/2006" xmlns:p14="http://schemas.microsoft.com/office/powerpoint/2010/main">
    <mc:Choice Requires="p14">
      <p:transition spd="slow" p14:dur="2000" advTm="52649"/>
    </mc:Choice>
    <mc:Fallback xmlns="">
      <p:transition spd="slow" advTm="52649"/>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0C584-3E7A-006A-1300-1BF10A5A5F01}"/>
              </a:ext>
            </a:extLst>
          </p:cNvPr>
          <p:cNvSpPr>
            <a:spLocks noGrp="1"/>
          </p:cNvSpPr>
          <p:nvPr>
            <p:ph type="title"/>
          </p:nvPr>
        </p:nvSpPr>
        <p:spPr>
          <a:xfrm>
            <a:off x="572493" y="238539"/>
            <a:ext cx="11018520" cy="1434415"/>
          </a:xfrm>
        </p:spPr>
        <p:txBody>
          <a:bodyPr anchor="b">
            <a:normAutofit/>
          </a:bodyPr>
          <a:lstStyle/>
          <a:p>
            <a:r>
              <a:rPr lang="en-GB" sz="5400">
                <a:cs typeface="Calibri Light"/>
              </a:rPr>
              <a:t>Targeted victims</a:t>
            </a:r>
            <a:endParaRPr lang="en-GB" sz="5400"/>
          </a:p>
        </p:txBody>
      </p:sp>
      <p:sp>
        <p:nvSpPr>
          <p:cNvPr id="3" name="Content Placeholder 2">
            <a:extLst>
              <a:ext uri="{FF2B5EF4-FFF2-40B4-BE49-F238E27FC236}">
                <a16:creationId xmlns:a16="http://schemas.microsoft.com/office/drawing/2014/main" id="{283BB28D-5723-1EA6-6749-BD96AA511758}"/>
              </a:ext>
            </a:extLst>
          </p:cNvPr>
          <p:cNvSpPr>
            <a:spLocks noGrp="1"/>
          </p:cNvSpPr>
          <p:nvPr>
            <p:ph idx="1"/>
          </p:nvPr>
        </p:nvSpPr>
        <p:spPr>
          <a:xfrm>
            <a:off x="572493" y="2071316"/>
            <a:ext cx="6713552" cy="4119172"/>
          </a:xfrm>
        </p:spPr>
        <p:txBody>
          <a:bodyPr vert="horz" lIns="91440" tIns="45720" rIns="91440" bIns="45720" rtlCol="0" anchor="t">
            <a:normAutofit fontScale="92500" lnSpcReduction="10000"/>
          </a:bodyPr>
          <a:lstStyle/>
          <a:p>
            <a:pPr marL="0" indent="0">
              <a:buNone/>
            </a:pPr>
            <a:endParaRPr lang="en-GB" sz="2200">
              <a:cs typeface="Calibri" panose="020F0502020204030204"/>
            </a:endParaRPr>
          </a:p>
          <a:p>
            <a:r>
              <a:rPr lang="en-GB" sz="2200">
                <a:solidFill>
                  <a:schemeClr val="tx1"/>
                </a:solidFill>
                <a:latin typeface="Arial" panose="020B0604020202020204" pitchFamily="34" charset="0"/>
                <a:ea typeface="+mn-lt"/>
                <a:cs typeface="Arial" panose="020B0604020202020204" pitchFamily="34" charset="0"/>
              </a:rPr>
              <a:t>Targeted victims are individuals who are specifically chosen or singled out by offenders.</a:t>
            </a:r>
            <a:endParaRPr lang="en-GB" sz="2200">
              <a:solidFill>
                <a:schemeClr val="tx1"/>
              </a:solidFill>
              <a:latin typeface="Arial" panose="020B0604020202020204" pitchFamily="34" charset="0"/>
              <a:cs typeface="Arial" panose="020B0604020202020204" pitchFamily="34" charset="0"/>
            </a:endParaRPr>
          </a:p>
          <a:p>
            <a:r>
              <a:rPr lang="en-GB" sz="2200">
                <a:solidFill>
                  <a:schemeClr val="tx1"/>
                </a:solidFill>
                <a:latin typeface="Arial" panose="020B0604020202020204" pitchFamily="34" charset="0"/>
                <a:ea typeface="+mn-lt"/>
                <a:cs typeface="Arial" panose="020B0604020202020204" pitchFamily="34" charset="0"/>
              </a:rPr>
              <a:t>Offenders have a particular victim in mind and actively seek them out.</a:t>
            </a:r>
            <a:endParaRPr lang="en-GB" sz="2200">
              <a:solidFill>
                <a:schemeClr val="tx1"/>
              </a:solidFill>
              <a:latin typeface="Arial" panose="020B0604020202020204" pitchFamily="34" charset="0"/>
              <a:cs typeface="Arial" panose="020B0604020202020204" pitchFamily="34" charset="0"/>
            </a:endParaRPr>
          </a:p>
          <a:p>
            <a:r>
              <a:rPr lang="en-GB" sz="2200">
                <a:solidFill>
                  <a:schemeClr val="tx1"/>
                </a:solidFill>
                <a:latin typeface="Arial" panose="020B0604020202020204" pitchFamily="34" charset="0"/>
                <a:ea typeface="+mn-lt"/>
                <a:cs typeface="Arial" panose="020B0604020202020204" pitchFamily="34" charset="0"/>
              </a:rPr>
              <a:t>This may involve premeditated planning and a deliberate focus on a specific individual or group of individuals.</a:t>
            </a:r>
            <a:endParaRPr lang="en-GB" sz="2200">
              <a:solidFill>
                <a:schemeClr val="tx1"/>
              </a:solidFill>
              <a:latin typeface="Arial" panose="020B0604020202020204" pitchFamily="34" charset="0"/>
              <a:cs typeface="Arial" panose="020B0604020202020204" pitchFamily="34" charset="0"/>
            </a:endParaRPr>
          </a:p>
          <a:p>
            <a:endParaRPr lang="en-GB" sz="2200">
              <a:cs typeface="Calibri"/>
            </a:endParaRPr>
          </a:p>
          <a:p>
            <a:endParaRPr lang="en-GB" sz="2200">
              <a:cs typeface="Calibri"/>
            </a:endParaRPr>
          </a:p>
        </p:txBody>
      </p:sp>
      <p:pic>
        <p:nvPicPr>
          <p:cNvPr id="5" name="Picture 4" descr="One in a crowd">
            <a:extLst>
              <a:ext uri="{FF2B5EF4-FFF2-40B4-BE49-F238E27FC236}">
                <a16:creationId xmlns:a16="http://schemas.microsoft.com/office/drawing/2014/main" id="{4797A05B-AEF4-B134-023F-89D153164214}"/>
              </a:ext>
            </a:extLst>
          </p:cNvPr>
          <p:cNvPicPr>
            <a:picLocks noChangeAspect="1"/>
          </p:cNvPicPr>
          <p:nvPr/>
        </p:nvPicPr>
        <p:blipFill rotWithShape="1">
          <a:blip r:embed="rId2"/>
          <a:srcRect l="18227" r="9619"/>
          <a:stretch/>
        </p:blipFill>
        <p:spPr>
          <a:xfrm>
            <a:off x="7675658" y="2093976"/>
            <a:ext cx="3941064" cy="4096512"/>
          </a:xfrm>
          <a:prstGeom prst="rect">
            <a:avLst/>
          </a:prstGeom>
        </p:spPr>
      </p:pic>
    </p:spTree>
    <p:extLst>
      <p:ext uri="{BB962C8B-B14F-4D97-AF65-F5344CB8AC3E}">
        <p14:creationId xmlns:p14="http://schemas.microsoft.com/office/powerpoint/2010/main" val="610762230"/>
      </p:ext>
    </p:extLst>
  </p:cSld>
  <p:clrMapOvr>
    <a:masterClrMapping/>
  </p:clrMapOvr>
  <mc:AlternateContent xmlns:mc="http://schemas.openxmlformats.org/markup-compatibility/2006" xmlns:p14="http://schemas.microsoft.com/office/powerpoint/2010/main">
    <mc:Choice Requires="p14">
      <p:transition spd="slow" p14:dur="2000" advTm="25569"/>
    </mc:Choice>
    <mc:Fallback xmlns="">
      <p:transition spd="slow" advTm="25569"/>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83811-03E3-D96C-51F5-8ACAA0744642}"/>
              </a:ext>
            </a:extLst>
          </p:cNvPr>
          <p:cNvSpPr>
            <a:spLocks noGrp="1"/>
          </p:cNvSpPr>
          <p:nvPr>
            <p:ph type="title"/>
          </p:nvPr>
        </p:nvSpPr>
        <p:spPr>
          <a:xfrm>
            <a:off x="761803" y="350196"/>
            <a:ext cx="4646904" cy="1624520"/>
          </a:xfrm>
        </p:spPr>
        <p:txBody>
          <a:bodyPr anchor="ctr">
            <a:normAutofit/>
          </a:bodyPr>
          <a:lstStyle/>
          <a:p>
            <a:r>
              <a:rPr lang="en-GB" sz="4000">
                <a:cs typeface="Calibri Light"/>
              </a:rPr>
              <a:t>Can you think of any examples?</a:t>
            </a:r>
            <a:endParaRPr lang="en-GB" sz="4000"/>
          </a:p>
        </p:txBody>
      </p:sp>
      <p:sp>
        <p:nvSpPr>
          <p:cNvPr id="3" name="Content Placeholder 2">
            <a:extLst>
              <a:ext uri="{FF2B5EF4-FFF2-40B4-BE49-F238E27FC236}">
                <a16:creationId xmlns:a16="http://schemas.microsoft.com/office/drawing/2014/main" id="{A4166FC9-4CAE-28DE-4A1E-24EEF7F9ACE1}"/>
              </a:ext>
            </a:extLst>
          </p:cNvPr>
          <p:cNvSpPr>
            <a:spLocks noGrp="1"/>
          </p:cNvSpPr>
          <p:nvPr>
            <p:ph idx="1"/>
          </p:nvPr>
        </p:nvSpPr>
        <p:spPr>
          <a:xfrm>
            <a:off x="761802" y="2743200"/>
            <a:ext cx="4646905" cy="3613149"/>
          </a:xfrm>
        </p:spPr>
        <p:txBody>
          <a:bodyPr vert="horz" lIns="91440" tIns="45720" rIns="91440" bIns="45720" rtlCol="0" anchor="ctr">
            <a:noAutofit/>
          </a:bodyPr>
          <a:lstStyle/>
          <a:p>
            <a:endParaRPr lang="en-GB">
              <a:cs typeface="Calibri"/>
            </a:endParaRPr>
          </a:p>
          <a:p>
            <a:r>
              <a:rPr lang="en-GB">
                <a:cs typeface="Calibri"/>
              </a:rPr>
              <a:t>Stalking</a:t>
            </a:r>
          </a:p>
          <a:p>
            <a:r>
              <a:rPr lang="en-GB">
                <a:cs typeface="Calibri"/>
              </a:rPr>
              <a:t>Domestic violence</a:t>
            </a:r>
          </a:p>
          <a:p>
            <a:r>
              <a:rPr lang="en-GB">
                <a:cs typeface="Calibri"/>
              </a:rPr>
              <a:t>Hate crimes</a:t>
            </a:r>
          </a:p>
          <a:p>
            <a:r>
              <a:rPr lang="en-GB">
                <a:cs typeface="Calibri"/>
              </a:rPr>
              <a:t>Cases where the offender has a personal motive or vendetta against the victim.</a:t>
            </a:r>
          </a:p>
          <a:p>
            <a:endParaRPr lang="en-GB" sz="2000">
              <a:cs typeface="Calibri"/>
            </a:endParaRPr>
          </a:p>
          <a:p>
            <a:endParaRPr lang="en-GB" sz="2000">
              <a:cs typeface="Calibri"/>
            </a:endParaRPr>
          </a:p>
        </p:txBody>
      </p:sp>
      <p:pic>
        <p:nvPicPr>
          <p:cNvPr id="5" name="Picture 4" descr="Exclamation mark on a yellow background">
            <a:extLst>
              <a:ext uri="{FF2B5EF4-FFF2-40B4-BE49-F238E27FC236}">
                <a16:creationId xmlns:a16="http://schemas.microsoft.com/office/drawing/2014/main" id="{9E805EF7-7215-B82F-93C5-7F6165DA59D9}"/>
              </a:ext>
            </a:extLst>
          </p:cNvPr>
          <p:cNvPicPr>
            <a:picLocks noChangeAspect="1"/>
          </p:cNvPicPr>
          <p:nvPr/>
        </p:nvPicPr>
        <p:blipFill rotWithShape="1">
          <a:blip r:embed="rId3"/>
          <a:srcRect l="23165" r="10096" b="3"/>
          <a:stretch/>
        </p:blipFill>
        <p:spPr>
          <a:xfrm>
            <a:off x="6096000" y="1"/>
            <a:ext cx="6102825" cy="6858000"/>
          </a:xfrm>
          <a:prstGeom prst="rect">
            <a:avLst/>
          </a:prstGeom>
        </p:spPr>
      </p:pic>
    </p:spTree>
    <p:custDataLst>
      <p:tags r:id="rId1"/>
    </p:custDataLst>
    <p:extLst>
      <p:ext uri="{BB962C8B-B14F-4D97-AF65-F5344CB8AC3E}">
        <p14:creationId xmlns:p14="http://schemas.microsoft.com/office/powerpoint/2010/main" val="4195873626"/>
      </p:ext>
    </p:extLst>
  </p:cSld>
  <p:clrMapOvr>
    <a:masterClrMapping/>
  </p:clrMapOvr>
  <mc:AlternateContent xmlns:mc="http://schemas.openxmlformats.org/markup-compatibility/2006" xmlns:p14="http://schemas.microsoft.com/office/powerpoint/2010/main">
    <mc:Choice Requires="p14">
      <p:transition spd="slow" p14:dur="2000" advTm="19340"/>
    </mc:Choice>
    <mc:Fallback xmlns="">
      <p:transition spd="slow" advTm="1934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Red toy person in front of two lines of white figures">
            <a:extLst>
              <a:ext uri="{FF2B5EF4-FFF2-40B4-BE49-F238E27FC236}">
                <a16:creationId xmlns:a16="http://schemas.microsoft.com/office/drawing/2014/main" id="{411CECB0-6EB9-8C41-033E-B77D4DB87F7D}"/>
              </a:ext>
            </a:extLst>
          </p:cNvPr>
          <p:cNvPicPr>
            <a:picLocks noChangeAspect="1"/>
          </p:cNvPicPr>
          <p:nvPr/>
        </p:nvPicPr>
        <p:blipFill rotWithShape="1">
          <a:blip r:embed="rId2"/>
          <a:srcRect l="22520" r="19000" b="5"/>
          <a:stretch/>
        </p:blipFill>
        <p:spPr>
          <a:xfrm>
            <a:off x="6103027" y="10"/>
            <a:ext cx="6088971" cy="6857990"/>
          </a:xfrm>
          <a:prstGeom prst="rect">
            <a:avLst/>
          </a:prstGeom>
        </p:spPr>
      </p:pic>
      <p:sp>
        <p:nvSpPr>
          <p:cNvPr id="2" name="Title 1">
            <a:extLst>
              <a:ext uri="{FF2B5EF4-FFF2-40B4-BE49-F238E27FC236}">
                <a16:creationId xmlns:a16="http://schemas.microsoft.com/office/drawing/2014/main" id="{524078DC-1422-B1F4-20E6-481F74A91C8D}"/>
              </a:ext>
            </a:extLst>
          </p:cNvPr>
          <p:cNvSpPr>
            <a:spLocks noGrp="1"/>
          </p:cNvSpPr>
          <p:nvPr>
            <p:ph type="title"/>
          </p:nvPr>
        </p:nvSpPr>
        <p:spPr>
          <a:xfrm>
            <a:off x="761801" y="328512"/>
            <a:ext cx="4778387" cy="510937"/>
          </a:xfrm>
        </p:spPr>
        <p:txBody>
          <a:bodyPr anchor="ctr">
            <a:normAutofit/>
          </a:bodyPr>
          <a:lstStyle/>
          <a:p>
            <a:r>
              <a:rPr lang="en-GB" sz="1800">
                <a:latin typeface="Arial" panose="020B0604020202020204" pitchFamily="34" charset="0"/>
                <a:cs typeface="Arial" panose="020B0604020202020204" pitchFamily="34" charset="0"/>
              </a:rPr>
              <a:t>Opportunistic victims</a:t>
            </a:r>
          </a:p>
        </p:txBody>
      </p:sp>
      <p:sp>
        <p:nvSpPr>
          <p:cNvPr id="3" name="Content Placeholder 2">
            <a:extLst>
              <a:ext uri="{FF2B5EF4-FFF2-40B4-BE49-F238E27FC236}">
                <a16:creationId xmlns:a16="http://schemas.microsoft.com/office/drawing/2014/main" id="{91B3ABB2-AAC8-2488-E78B-B7C524C68780}"/>
              </a:ext>
            </a:extLst>
          </p:cNvPr>
          <p:cNvSpPr>
            <a:spLocks noGrp="1"/>
          </p:cNvSpPr>
          <p:nvPr>
            <p:ph idx="1"/>
          </p:nvPr>
        </p:nvSpPr>
        <p:spPr>
          <a:xfrm>
            <a:off x="299802" y="1259174"/>
            <a:ext cx="5240385" cy="5270314"/>
          </a:xfrm>
        </p:spPr>
        <p:txBody>
          <a:bodyPr vert="horz" lIns="91440" tIns="45720" rIns="91440" bIns="45720" rtlCol="0" anchor="ctr">
            <a:noAutofit/>
          </a:bodyPr>
          <a:lstStyle/>
          <a:p>
            <a:r>
              <a:rPr lang="en-GB" sz="1800">
                <a:solidFill>
                  <a:schemeClr val="tx1"/>
                </a:solidFill>
                <a:latin typeface="Arial" panose="020B0604020202020204" pitchFamily="34" charset="0"/>
                <a:ea typeface="+mn-lt"/>
                <a:cs typeface="Arial" panose="020B0604020202020204" pitchFamily="34" charset="0"/>
              </a:rPr>
              <a:t>Opportunistic victims are victims of crimes of opportunity.</a:t>
            </a:r>
            <a:endParaRPr lang="en-GB" sz="1800">
              <a:solidFill>
                <a:schemeClr val="tx1"/>
              </a:solidFill>
              <a:latin typeface="Arial" panose="020B0604020202020204" pitchFamily="34" charset="0"/>
              <a:cs typeface="Arial" panose="020B0604020202020204" pitchFamily="34" charset="0"/>
            </a:endParaRPr>
          </a:p>
          <a:p>
            <a:r>
              <a:rPr lang="en-GB" sz="1800">
                <a:solidFill>
                  <a:schemeClr val="tx1"/>
                </a:solidFill>
                <a:latin typeface="Arial" panose="020B0604020202020204" pitchFamily="34" charset="0"/>
                <a:ea typeface="+mn-lt"/>
                <a:cs typeface="Arial" panose="020B0604020202020204" pitchFamily="34" charset="0"/>
              </a:rPr>
              <a:t>They become victims because they happen to be in the wrong place at the wrong time or because they inadvertently create a favourable opportunity for offenders.</a:t>
            </a:r>
            <a:endParaRPr lang="en-GB" sz="1800">
              <a:solidFill>
                <a:schemeClr val="tx1"/>
              </a:solidFill>
              <a:latin typeface="Arial" panose="020B0604020202020204" pitchFamily="34" charset="0"/>
              <a:cs typeface="Arial" panose="020B0604020202020204" pitchFamily="34" charset="0"/>
            </a:endParaRPr>
          </a:p>
          <a:p>
            <a:r>
              <a:rPr lang="en-GB" sz="1800">
                <a:solidFill>
                  <a:schemeClr val="tx1"/>
                </a:solidFill>
                <a:latin typeface="Arial" panose="020B0604020202020204" pitchFamily="34" charset="0"/>
                <a:ea typeface="+mn-lt"/>
                <a:cs typeface="Arial" panose="020B0604020202020204" pitchFamily="34" charset="0"/>
              </a:rPr>
              <a:t>Offenders may not have a specific victim in mind but rather take advantage of the circumstances presented by the victim's routine activities and the absence of capable guardians. </a:t>
            </a:r>
            <a:endParaRPr lang="en-GB" sz="180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3663045"/>
      </p:ext>
    </p:extLst>
  </p:cSld>
  <p:clrMapOvr>
    <a:masterClrMapping/>
  </p:clrMapOvr>
  <mc:AlternateContent xmlns:mc="http://schemas.openxmlformats.org/markup-compatibility/2006" xmlns:p14="http://schemas.microsoft.com/office/powerpoint/2010/main">
    <mc:Choice Requires="p14">
      <p:transition spd="slow" p14:dur="2000" advTm="29668"/>
    </mc:Choice>
    <mc:Fallback xmlns="">
      <p:transition spd="slow" advTm="29668"/>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ars parked in a line">
            <a:extLst>
              <a:ext uri="{FF2B5EF4-FFF2-40B4-BE49-F238E27FC236}">
                <a16:creationId xmlns:a16="http://schemas.microsoft.com/office/drawing/2014/main" id="{4B3F67DB-41BD-24A9-BFEE-6D7F5FF00CCB}"/>
              </a:ext>
            </a:extLst>
          </p:cNvPr>
          <p:cNvPicPr>
            <a:picLocks noChangeAspect="1"/>
          </p:cNvPicPr>
          <p:nvPr/>
        </p:nvPicPr>
        <p:blipFill rotWithShape="1">
          <a:blip r:embed="rId3"/>
          <a:srcRect l="11842" r="-1" b="-1"/>
          <a:stretch/>
        </p:blipFill>
        <p:spPr>
          <a:xfrm>
            <a:off x="20" y="1666568"/>
            <a:ext cx="6106195" cy="5191432"/>
          </a:xfrm>
          <a:prstGeom prst="rect">
            <a:avLst/>
          </a:prstGeom>
        </p:spPr>
      </p:pic>
      <p:sp>
        <p:nvSpPr>
          <p:cNvPr id="2" name="Title 1">
            <a:extLst>
              <a:ext uri="{FF2B5EF4-FFF2-40B4-BE49-F238E27FC236}">
                <a16:creationId xmlns:a16="http://schemas.microsoft.com/office/drawing/2014/main" id="{9D40F9FD-5241-C48D-5BF9-9ABA9BB52D42}"/>
              </a:ext>
            </a:extLst>
          </p:cNvPr>
          <p:cNvSpPr>
            <a:spLocks noGrp="1"/>
          </p:cNvSpPr>
          <p:nvPr>
            <p:ph type="title"/>
          </p:nvPr>
        </p:nvSpPr>
        <p:spPr>
          <a:xfrm>
            <a:off x="761801" y="352766"/>
            <a:ext cx="10591999" cy="1023584"/>
          </a:xfrm>
        </p:spPr>
        <p:txBody>
          <a:bodyPr>
            <a:normAutofit/>
          </a:bodyPr>
          <a:lstStyle/>
          <a:p>
            <a:r>
              <a:rPr lang="en-GB" sz="4000">
                <a:cs typeface="Calibri Light"/>
              </a:rPr>
              <a:t>Can you think of any examples?</a:t>
            </a:r>
            <a:endParaRPr lang="en-GB" sz="4000"/>
          </a:p>
        </p:txBody>
      </p:sp>
      <p:sp>
        <p:nvSpPr>
          <p:cNvPr id="3" name="Content Placeholder 2">
            <a:extLst>
              <a:ext uri="{FF2B5EF4-FFF2-40B4-BE49-F238E27FC236}">
                <a16:creationId xmlns:a16="http://schemas.microsoft.com/office/drawing/2014/main" id="{96B05075-C676-3A73-A680-E7942FEDAA03}"/>
              </a:ext>
            </a:extLst>
          </p:cNvPr>
          <p:cNvSpPr>
            <a:spLocks noGrp="1"/>
          </p:cNvSpPr>
          <p:nvPr>
            <p:ph idx="1"/>
          </p:nvPr>
        </p:nvSpPr>
        <p:spPr>
          <a:xfrm>
            <a:off x="6803408" y="2249766"/>
            <a:ext cx="4550391" cy="4070303"/>
          </a:xfrm>
        </p:spPr>
        <p:txBody>
          <a:bodyPr vert="horz" lIns="91440" tIns="45720" rIns="91440" bIns="45720" rtlCol="0" anchor="ctr">
            <a:normAutofit/>
          </a:bodyPr>
          <a:lstStyle/>
          <a:p>
            <a:endParaRPr lang="en-GB" sz="2000">
              <a:cs typeface="Calibri"/>
            </a:endParaRPr>
          </a:p>
          <a:p>
            <a:r>
              <a:rPr lang="en-GB">
                <a:solidFill>
                  <a:schemeClr val="tx1"/>
                </a:solidFill>
                <a:ea typeface="+mn-lt"/>
                <a:cs typeface="+mn-lt"/>
              </a:rPr>
              <a:t>Property crimes like theft</a:t>
            </a:r>
          </a:p>
          <a:p>
            <a:r>
              <a:rPr lang="en-GB">
                <a:solidFill>
                  <a:schemeClr val="tx1"/>
                </a:solidFill>
                <a:ea typeface="+mn-lt"/>
                <a:cs typeface="+mn-lt"/>
              </a:rPr>
              <a:t>Burglary</a:t>
            </a:r>
          </a:p>
          <a:p>
            <a:r>
              <a:rPr lang="en-GB">
                <a:solidFill>
                  <a:schemeClr val="tx1"/>
                </a:solidFill>
                <a:ea typeface="+mn-lt"/>
                <a:cs typeface="+mn-lt"/>
              </a:rPr>
              <a:t>Vandalism</a:t>
            </a:r>
            <a:endParaRPr lang="en-GB">
              <a:solidFill>
                <a:schemeClr val="tx1"/>
              </a:solidFill>
              <a:cs typeface="Calibri"/>
            </a:endParaRPr>
          </a:p>
          <a:p>
            <a:r>
              <a:rPr lang="en-GB">
                <a:solidFill>
                  <a:schemeClr val="tx1"/>
                </a:solidFill>
                <a:cs typeface="Calibri"/>
              </a:rPr>
              <a:t>Car theft</a:t>
            </a:r>
          </a:p>
          <a:p>
            <a:r>
              <a:rPr lang="en-GB">
                <a:solidFill>
                  <a:schemeClr val="tx1"/>
                </a:solidFill>
                <a:cs typeface="Calibri"/>
              </a:rPr>
              <a:t>Pick pocketing</a:t>
            </a:r>
          </a:p>
          <a:p>
            <a:r>
              <a:rPr lang="en-GB">
                <a:solidFill>
                  <a:schemeClr val="tx1"/>
                </a:solidFill>
                <a:cs typeface="Calibri"/>
              </a:rPr>
              <a:t>Shop lifting</a:t>
            </a:r>
          </a:p>
          <a:p>
            <a:endParaRPr lang="en-GB" sz="2000">
              <a:cs typeface="Calibri"/>
            </a:endParaRPr>
          </a:p>
          <a:p>
            <a:endParaRPr lang="en-GB" sz="2000">
              <a:cs typeface="Calibri"/>
            </a:endParaRPr>
          </a:p>
        </p:txBody>
      </p:sp>
    </p:spTree>
    <p:custDataLst>
      <p:tags r:id="rId1"/>
    </p:custDataLst>
    <p:extLst>
      <p:ext uri="{BB962C8B-B14F-4D97-AF65-F5344CB8AC3E}">
        <p14:creationId xmlns:p14="http://schemas.microsoft.com/office/powerpoint/2010/main" val="4127322514"/>
      </p:ext>
    </p:extLst>
  </p:cSld>
  <p:clrMapOvr>
    <a:masterClrMapping/>
  </p:clrMapOvr>
  <mc:AlternateContent xmlns:mc="http://schemas.openxmlformats.org/markup-compatibility/2006" xmlns:p14="http://schemas.microsoft.com/office/powerpoint/2010/main">
    <mc:Choice Requires="p14">
      <p:transition spd="slow" p14:dur="2000" advTm="18364"/>
    </mc:Choice>
    <mc:Fallback xmlns="">
      <p:transition spd="slow" advTm="1836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A1DDF-6E06-1BBA-2FC8-B1694422652A}"/>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chemeClr val="tx1"/>
                </a:solidFill>
                <a:latin typeface="+mj-lt"/>
                <a:ea typeface="+mj-ea"/>
                <a:cs typeface="+mj-cs"/>
              </a:rPr>
              <a:t>Rational Choice Theory</a:t>
            </a:r>
          </a:p>
        </p:txBody>
      </p:sp>
      <p:pic>
        <p:nvPicPr>
          <p:cNvPr id="5" name="Content Placeholder 4" descr="A person with a question mark in front of arrows&#10;&#10;Description automatically generated">
            <a:extLst>
              <a:ext uri="{FF2B5EF4-FFF2-40B4-BE49-F238E27FC236}">
                <a16:creationId xmlns:a16="http://schemas.microsoft.com/office/drawing/2014/main" id="{D518FCBC-7A82-D9A4-20E4-CEB9B126E2CA}"/>
              </a:ext>
            </a:extLst>
          </p:cNvPr>
          <p:cNvPicPr>
            <a:picLocks noGrp="1" noChangeAspect="1"/>
          </p:cNvPicPr>
          <p:nvPr>
            <p:ph idx="1"/>
          </p:nvPr>
        </p:nvPicPr>
        <p:blipFill>
          <a:blip r:embed="rId3"/>
          <a:stretch>
            <a:fillRect/>
          </a:stretch>
        </p:blipFill>
        <p:spPr>
          <a:xfrm>
            <a:off x="4777316" y="927453"/>
            <a:ext cx="6780700" cy="5000765"/>
          </a:xfrm>
          <a:prstGeom prst="rect">
            <a:avLst/>
          </a:prstGeom>
        </p:spPr>
      </p:pic>
    </p:spTree>
    <p:extLst>
      <p:ext uri="{BB962C8B-B14F-4D97-AF65-F5344CB8AC3E}">
        <p14:creationId xmlns:p14="http://schemas.microsoft.com/office/powerpoint/2010/main" val="3048020464"/>
      </p:ext>
    </p:extLst>
  </p:cSld>
  <p:clrMapOvr>
    <a:masterClrMapping/>
  </p:clrMapOvr>
  <mc:AlternateContent xmlns:mc="http://schemas.openxmlformats.org/markup-compatibility/2006" xmlns:p14="http://schemas.microsoft.com/office/powerpoint/2010/main">
    <mc:Choice Requires="p14">
      <p:transition spd="slow" p14:dur="2000" advTm="5409"/>
    </mc:Choice>
    <mc:Fallback xmlns="">
      <p:transition spd="slow" advTm="5409"/>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Red toy person in front of two lines of white figures">
            <a:extLst>
              <a:ext uri="{FF2B5EF4-FFF2-40B4-BE49-F238E27FC236}">
                <a16:creationId xmlns:a16="http://schemas.microsoft.com/office/drawing/2014/main" id="{13E433B0-64CB-8690-9D62-B16676C59B48}"/>
              </a:ext>
            </a:extLst>
          </p:cNvPr>
          <p:cNvPicPr>
            <a:picLocks noChangeAspect="1"/>
          </p:cNvPicPr>
          <p:nvPr/>
        </p:nvPicPr>
        <p:blipFill rotWithShape="1">
          <a:blip r:embed="rId3"/>
          <a:srcRect l="22520" r="19000" b="5"/>
          <a:stretch/>
        </p:blipFill>
        <p:spPr>
          <a:xfrm>
            <a:off x="8199620" y="10"/>
            <a:ext cx="3992378" cy="6857990"/>
          </a:xfrm>
          <a:prstGeom prst="rect">
            <a:avLst/>
          </a:prstGeom>
        </p:spPr>
      </p:pic>
      <p:sp>
        <p:nvSpPr>
          <p:cNvPr id="2" name="Title 1">
            <a:extLst>
              <a:ext uri="{FF2B5EF4-FFF2-40B4-BE49-F238E27FC236}">
                <a16:creationId xmlns:a16="http://schemas.microsoft.com/office/drawing/2014/main" id="{8EA890FB-99DC-801D-86F6-B4D2EB9DA510}"/>
              </a:ext>
            </a:extLst>
          </p:cNvPr>
          <p:cNvSpPr>
            <a:spLocks noGrp="1"/>
          </p:cNvSpPr>
          <p:nvPr>
            <p:ph type="title"/>
          </p:nvPr>
        </p:nvSpPr>
        <p:spPr>
          <a:xfrm>
            <a:off x="761801" y="328511"/>
            <a:ext cx="4778387" cy="855711"/>
          </a:xfrm>
        </p:spPr>
        <p:txBody>
          <a:bodyPr anchor="ctr">
            <a:normAutofit/>
          </a:bodyPr>
          <a:lstStyle/>
          <a:p>
            <a:r>
              <a:rPr lang="en-GB" sz="2400">
                <a:solidFill>
                  <a:schemeClr val="tx1"/>
                </a:solidFill>
                <a:latin typeface="Arial" panose="020B0604020202020204" pitchFamily="34" charset="0"/>
                <a:cs typeface="Arial" panose="020B0604020202020204" pitchFamily="34" charset="0"/>
              </a:rPr>
              <a:t>Rational Choice Theory operates on the following key assumptions:</a:t>
            </a:r>
          </a:p>
        </p:txBody>
      </p:sp>
      <p:sp>
        <p:nvSpPr>
          <p:cNvPr id="3" name="Content Placeholder 2">
            <a:extLst>
              <a:ext uri="{FF2B5EF4-FFF2-40B4-BE49-F238E27FC236}">
                <a16:creationId xmlns:a16="http://schemas.microsoft.com/office/drawing/2014/main" id="{04524878-4FFE-BA18-BA9C-B818B9E1E971}"/>
              </a:ext>
            </a:extLst>
          </p:cNvPr>
          <p:cNvSpPr>
            <a:spLocks noGrp="1"/>
          </p:cNvSpPr>
          <p:nvPr>
            <p:ph idx="1"/>
          </p:nvPr>
        </p:nvSpPr>
        <p:spPr>
          <a:xfrm>
            <a:off x="761801" y="1319135"/>
            <a:ext cx="7003104" cy="4924941"/>
          </a:xfrm>
        </p:spPr>
        <p:txBody>
          <a:bodyPr vert="horz" lIns="91440" tIns="45720" rIns="91440" bIns="45720" rtlCol="0" anchor="ctr">
            <a:noAutofit/>
          </a:bodyPr>
          <a:lstStyle/>
          <a:p>
            <a:pPr marL="342900" indent="-342900" rtl="0">
              <a:buFont typeface="Arial" panose="020F0302020204030204"/>
              <a:buChar char="•"/>
            </a:pPr>
            <a:r>
              <a:rPr lang="en-GB" sz="1800" b="1">
                <a:solidFill>
                  <a:schemeClr val="tx1"/>
                </a:solidFill>
                <a:latin typeface="Arial" panose="020B0604020202020204" pitchFamily="34" charset="0"/>
                <a:cs typeface="Arial" panose="020B0604020202020204" pitchFamily="34" charset="0"/>
              </a:rPr>
              <a:t>Goal-Oriented Behaviour</a:t>
            </a:r>
            <a:r>
              <a:rPr lang="en-GB" sz="1800">
                <a:solidFill>
                  <a:schemeClr val="tx1"/>
                </a:solidFill>
                <a:latin typeface="Arial" panose="020B0604020202020204" pitchFamily="34" charset="0"/>
                <a:cs typeface="Arial" panose="020B0604020202020204" pitchFamily="34" charset="0"/>
              </a:rPr>
              <a:t>: Individuals are assumed to have specific goals they want to achieve, whether they are related to financial gain, personal satisfaction, or other objectives.</a:t>
            </a:r>
          </a:p>
          <a:p>
            <a:pPr marL="342900" indent="-342900" rtl="0">
              <a:buFont typeface="Arial" panose="020F0302020204030204"/>
              <a:buChar char="•"/>
            </a:pPr>
            <a:r>
              <a:rPr lang="en-GB" sz="1800" b="1">
                <a:solidFill>
                  <a:schemeClr val="tx1"/>
                </a:solidFill>
                <a:latin typeface="Arial" panose="020B0604020202020204" pitchFamily="34" charset="0"/>
                <a:cs typeface="Arial" panose="020B0604020202020204" pitchFamily="34" charset="0"/>
              </a:rPr>
              <a:t>Weighing Costs and Benefits</a:t>
            </a:r>
            <a:r>
              <a:rPr lang="en-GB" sz="1800">
                <a:solidFill>
                  <a:schemeClr val="tx1"/>
                </a:solidFill>
                <a:latin typeface="Arial" panose="020B0604020202020204" pitchFamily="34" charset="0"/>
                <a:cs typeface="Arial" panose="020B0604020202020204" pitchFamily="34" charset="0"/>
              </a:rPr>
              <a:t>: People are expected to assess the potential costs and benefits of their actions before making a decision. This includes considering the potential rewards of criminal behaviour as well as the potential risks of getting caught and facing legal consequences</a:t>
            </a:r>
            <a:r>
              <a:rPr lang="en-GB" sz="1100">
                <a:solidFill>
                  <a:schemeClr val="tx1"/>
                </a:solidFill>
                <a:latin typeface="Arial" panose="020B0604020202020204" pitchFamily="34" charset="0"/>
                <a:cs typeface="Arial" panose="020B0604020202020204" pitchFamily="34" charset="0"/>
              </a:rPr>
              <a:t>.</a:t>
            </a:r>
          </a:p>
          <a:p>
            <a:pPr marL="342900" indent="-342900" rtl="0">
              <a:buFont typeface="Arial" panose="020F0302020204030204"/>
              <a:buChar char="•"/>
            </a:pPr>
            <a:endParaRPr lang="en-GB" sz="1700">
              <a:cs typeface="Calibri" panose="020F0502020204030204"/>
            </a:endParaRPr>
          </a:p>
          <a:p>
            <a:endParaRPr lang="en-GB" sz="1700"/>
          </a:p>
        </p:txBody>
      </p:sp>
    </p:spTree>
    <p:extLst>
      <p:ext uri="{BB962C8B-B14F-4D97-AF65-F5344CB8AC3E}">
        <p14:creationId xmlns:p14="http://schemas.microsoft.com/office/powerpoint/2010/main" val="3879300838"/>
      </p:ext>
    </p:extLst>
  </p:cSld>
  <p:clrMapOvr>
    <a:masterClrMapping/>
  </p:clrMapOvr>
  <mc:AlternateContent xmlns:mc="http://schemas.openxmlformats.org/markup-compatibility/2006" xmlns:p14="http://schemas.microsoft.com/office/powerpoint/2010/main">
    <mc:Choice Requires="p14">
      <p:transition spd="slow" p14:dur="2000" advTm="59462"/>
    </mc:Choice>
    <mc:Fallback xmlns="">
      <p:transition spd="slow" advTm="59462"/>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A4BE5-AAC8-0961-C4B8-8F277D76F013}"/>
              </a:ext>
            </a:extLst>
          </p:cNvPr>
          <p:cNvSpPr>
            <a:spLocks noGrp="1"/>
          </p:cNvSpPr>
          <p:nvPr>
            <p:ph type="title"/>
          </p:nvPr>
        </p:nvSpPr>
        <p:spPr>
          <a:xfrm>
            <a:off x="590719" y="239843"/>
            <a:ext cx="4560584" cy="449705"/>
          </a:xfrm>
        </p:spPr>
        <p:txBody>
          <a:bodyPr anchor="ctr">
            <a:normAutofit fontScale="90000"/>
          </a:bodyPr>
          <a:lstStyle/>
          <a:p>
            <a:endParaRPr lang="en-GB" sz="4000"/>
          </a:p>
        </p:txBody>
      </p:sp>
      <p:sp>
        <p:nvSpPr>
          <p:cNvPr id="3" name="Content Placeholder 2">
            <a:extLst>
              <a:ext uri="{FF2B5EF4-FFF2-40B4-BE49-F238E27FC236}">
                <a16:creationId xmlns:a16="http://schemas.microsoft.com/office/drawing/2014/main" id="{553F1141-7571-DBF7-B575-B56FB7A902F2}"/>
              </a:ext>
            </a:extLst>
          </p:cNvPr>
          <p:cNvSpPr>
            <a:spLocks noGrp="1"/>
          </p:cNvSpPr>
          <p:nvPr>
            <p:ph idx="1"/>
          </p:nvPr>
        </p:nvSpPr>
        <p:spPr>
          <a:xfrm>
            <a:off x="590719" y="929391"/>
            <a:ext cx="6617580" cy="5553882"/>
          </a:xfrm>
        </p:spPr>
        <p:txBody>
          <a:bodyPr vert="horz" lIns="91440" tIns="45720" rIns="91440" bIns="45720" rtlCol="0" anchor="ctr">
            <a:noAutofit/>
          </a:bodyPr>
          <a:lstStyle/>
          <a:p>
            <a:pPr marL="342900" indent="-342900"/>
            <a:r>
              <a:rPr lang="en-GB" sz="1800" b="1">
                <a:solidFill>
                  <a:schemeClr val="tx1"/>
                </a:solidFill>
                <a:latin typeface="Georgia Pro"/>
                <a:cs typeface="Calibri"/>
              </a:rPr>
              <a:t>Limited Resources</a:t>
            </a:r>
            <a:r>
              <a:rPr lang="en-GB" sz="1800">
                <a:solidFill>
                  <a:schemeClr val="tx1"/>
                </a:solidFill>
                <a:latin typeface="Georgia Pro"/>
                <a:cs typeface="Calibri"/>
              </a:rPr>
              <a:t>: Individuals are assumed to have limited resources, such as time, money, and energy. As a result, they seek to optimise their choices to achieve their goals efficiently.</a:t>
            </a:r>
          </a:p>
          <a:p>
            <a:pPr marL="342900" indent="-342900"/>
            <a:r>
              <a:rPr lang="en-GB" sz="1800" b="1">
                <a:solidFill>
                  <a:schemeClr val="tx1"/>
                </a:solidFill>
                <a:latin typeface="Georgia Pro"/>
                <a:cs typeface="Calibri"/>
              </a:rPr>
              <a:t>Information Processing</a:t>
            </a:r>
            <a:r>
              <a:rPr lang="en-GB" sz="1800">
                <a:solidFill>
                  <a:schemeClr val="tx1"/>
                </a:solidFill>
                <a:latin typeface="Georgia Pro"/>
                <a:cs typeface="Calibri"/>
              </a:rPr>
              <a:t>: Rational actors are believed to gather relevant information and evaluate potential actions based on that information to make informed decisions.</a:t>
            </a:r>
          </a:p>
          <a:p>
            <a:pPr marL="342900" indent="-342900"/>
            <a:r>
              <a:rPr lang="en-GB" sz="1800" b="1">
                <a:solidFill>
                  <a:schemeClr val="tx1"/>
                </a:solidFill>
                <a:latin typeface="Georgia Pro"/>
                <a:cs typeface="Calibri"/>
              </a:rPr>
              <a:t>Consistency</a:t>
            </a:r>
            <a:r>
              <a:rPr lang="en-GB" sz="1800">
                <a:solidFill>
                  <a:schemeClr val="tx1"/>
                </a:solidFill>
                <a:latin typeface="Georgia Pro"/>
                <a:cs typeface="Calibri" panose="020F0502020204030204"/>
              </a:rPr>
              <a:t>: Rational Choice Theory assumes that individuals act in a consistent manner, making choices that align with their preferences and goals.</a:t>
            </a:r>
          </a:p>
        </p:txBody>
      </p:sp>
      <p:pic>
        <p:nvPicPr>
          <p:cNvPr id="4" name="Picture 3" descr="New study finds 4.5 million UK children living in poverty | Children | The  Guardian">
            <a:extLst>
              <a:ext uri="{FF2B5EF4-FFF2-40B4-BE49-F238E27FC236}">
                <a16:creationId xmlns:a16="http://schemas.microsoft.com/office/drawing/2014/main" id="{90BA7259-B771-0341-F626-EA98F6769307}"/>
              </a:ext>
            </a:extLst>
          </p:cNvPr>
          <p:cNvPicPr>
            <a:picLocks noChangeAspect="1"/>
          </p:cNvPicPr>
          <p:nvPr/>
        </p:nvPicPr>
        <p:blipFill rotWithShape="1">
          <a:blip r:embed="rId2"/>
          <a:srcRect r="22731" b="1"/>
          <a:stretch/>
        </p:blipFill>
        <p:spPr>
          <a:xfrm>
            <a:off x="7914806" y="799352"/>
            <a:ext cx="3488391" cy="5259296"/>
          </a:xfrm>
          <a:prstGeom prst="rect">
            <a:avLst/>
          </a:prstGeom>
        </p:spPr>
      </p:pic>
    </p:spTree>
    <p:extLst>
      <p:ext uri="{BB962C8B-B14F-4D97-AF65-F5344CB8AC3E}">
        <p14:creationId xmlns:p14="http://schemas.microsoft.com/office/powerpoint/2010/main" val="4119759412"/>
      </p:ext>
    </p:extLst>
  </p:cSld>
  <p:clrMapOvr>
    <a:masterClrMapping/>
  </p:clrMapOvr>
  <mc:AlternateContent xmlns:mc="http://schemas.openxmlformats.org/markup-compatibility/2006" xmlns:p14="http://schemas.microsoft.com/office/powerpoint/2010/main">
    <mc:Choice Requires="p14">
      <p:transition spd="slow" p14:dur="2000" advTm="38339"/>
    </mc:Choice>
    <mc:Fallback xmlns="">
      <p:transition spd="slow" advTm="38339"/>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6677C-D1F9-6288-2A70-E511B7F6B2E3}"/>
              </a:ext>
            </a:extLst>
          </p:cNvPr>
          <p:cNvSpPr>
            <a:spLocks noGrp="1"/>
          </p:cNvSpPr>
          <p:nvPr>
            <p:ph type="title"/>
          </p:nvPr>
        </p:nvSpPr>
        <p:spPr>
          <a:xfrm>
            <a:off x="1115568" y="548640"/>
            <a:ext cx="10168128" cy="710534"/>
          </a:xfrm>
        </p:spPr>
        <p:txBody>
          <a:bodyPr>
            <a:normAutofit/>
          </a:bodyPr>
          <a:lstStyle/>
          <a:p>
            <a:r>
              <a:rPr lang="en-GB" sz="2400">
                <a:solidFill>
                  <a:schemeClr val="tx1"/>
                </a:solidFill>
                <a:latin typeface="Arial" panose="020B0604020202020204" pitchFamily="34" charset="0"/>
                <a:cs typeface="Arial" panose="020B0604020202020204" pitchFamily="34" charset="0"/>
              </a:rPr>
              <a:t>Rational Choice Theory can be applied in several ways:</a:t>
            </a:r>
          </a:p>
        </p:txBody>
      </p:sp>
      <p:sp>
        <p:nvSpPr>
          <p:cNvPr id="17" name="Content Placeholder 2">
            <a:extLst>
              <a:ext uri="{FF2B5EF4-FFF2-40B4-BE49-F238E27FC236}">
                <a16:creationId xmlns:a16="http://schemas.microsoft.com/office/drawing/2014/main" id="{D0B99CB6-27CD-7ECC-88B1-7AF42984CBD1}"/>
              </a:ext>
            </a:extLst>
          </p:cNvPr>
          <p:cNvSpPr>
            <a:spLocks noGrp="1"/>
          </p:cNvSpPr>
          <p:nvPr>
            <p:ph idx="1"/>
          </p:nvPr>
        </p:nvSpPr>
        <p:spPr>
          <a:xfrm>
            <a:off x="82296" y="1364104"/>
            <a:ext cx="11149445" cy="4452079"/>
          </a:xfrm>
        </p:spPr>
        <p:txBody>
          <a:bodyPr vert="horz" lIns="91440" tIns="45720" rIns="91440" bIns="45720" rtlCol="0" anchor="t">
            <a:noAutofit/>
          </a:bodyPr>
          <a:lstStyle/>
          <a:p>
            <a:pPr marL="342900" indent="-342900" rtl="0">
              <a:buFont typeface="Arial" panose="020F0302020204030204"/>
              <a:buChar char="•"/>
            </a:pPr>
            <a:r>
              <a:rPr lang="en-GB" sz="2000" b="1" dirty="0">
                <a:latin typeface="Arial"/>
                <a:cs typeface="Arial"/>
              </a:rPr>
              <a:t>Crime Prevention </a:t>
            </a:r>
            <a:r>
              <a:rPr lang="en-GB" b="1">
                <a:latin typeface="Arial"/>
                <a:cs typeface="Arial"/>
              </a:rPr>
              <a:t>Strategies:</a:t>
            </a:r>
            <a:r>
              <a:rPr lang="en-GB" sz="2000" dirty="0">
                <a:latin typeface="Arial"/>
                <a:cs typeface="Arial"/>
              </a:rPr>
              <a:t> agencies can design strategies that increase the perceived risks and costs of engaging in criminal activities. For example, visible police presence, security cameras, and effective lighting in high-crime areas can discourage potential criminals by increasing the chances of being caught.</a:t>
            </a:r>
          </a:p>
          <a:p>
            <a:pPr marL="0" indent="0">
              <a:buNone/>
            </a:pPr>
            <a:endParaRPr lang="en-GB" sz="2000">
              <a:latin typeface="Arial" panose="020B0604020202020204" pitchFamily="34" charset="0"/>
              <a:ea typeface="Calibri"/>
              <a:cs typeface="Arial" panose="020B0604020202020204" pitchFamily="34" charset="0"/>
            </a:endParaRPr>
          </a:p>
          <a:p>
            <a:pPr marL="342900" indent="-342900" rtl="0">
              <a:buFont typeface="Arial" panose="020F0302020204030204"/>
              <a:buChar char="•"/>
            </a:pPr>
            <a:r>
              <a:rPr lang="en-GB" sz="2000" b="1">
                <a:latin typeface="Arial" panose="020B0604020202020204" pitchFamily="34" charset="0"/>
                <a:cs typeface="Arial" panose="020B0604020202020204" pitchFamily="34" charset="0"/>
              </a:rPr>
              <a:t>Deterrence Theory</a:t>
            </a:r>
            <a:r>
              <a:rPr lang="en-GB" sz="2000">
                <a:latin typeface="Arial" panose="020B0604020202020204" pitchFamily="34" charset="0"/>
                <a:cs typeface="Arial" panose="020B0604020202020204" pitchFamily="34" charset="0"/>
              </a:rPr>
              <a:t>: Rational Choice Theory underlies deterrence theory, which suggests that the fear of punishment can deter individuals from engaging in criminal acts. Law enforcement aims to create a credible threat of punishment that outweighs the potential benefits of criminal behaviour.</a:t>
            </a:r>
            <a:endParaRPr lang="en-GB" sz="2000">
              <a:latin typeface="Arial" panose="020B0604020202020204" pitchFamily="34" charset="0"/>
              <a:ea typeface="Calibri" panose="020F0502020204030204"/>
              <a:cs typeface="Arial" panose="020B0604020202020204" pitchFamily="34" charset="0"/>
            </a:endParaRPr>
          </a:p>
          <a:p>
            <a:pPr marL="0" indent="0">
              <a:buNone/>
            </a:pPr>
            <a:endParaRPr lang="en-GB" sz="2000">
              <a:latin typeface="Arial" panose="020B0604020202020204" pitchFamily="34" charset="0"/>
              <a:ea typeface="Calibri" panose="020F0502020204030204"/>
              <a:cs typeface="Arial" panose="020B0604020202020204" pitchFamily="34" charset="0"/>
            </a:endParaRPr>
          </a:p>
          <a:p>
            <a:pPr marL="342900" indent="-342900" rtl="0">
              <a:buFont typeface="Arial" panose="020F0302020204030204"/>
              <a:buChar char="•"/>
            </a:pPr>
            <a:r>
              <a:rPr lang="en-GB" sz="2000" b="1" dirty="0">
                <a:latin typeface="Arial"/>
                <a:cs typeface="Arial"/>
              </a:rPr>
              <a:t>Situational Crime Prevention</a:t>
            </a:r>
            <a:r>
              <a:rPr lang="en-GB" sz="2000" dirty="0">
                <a:latin typeface="Arial"/>
                <a:cs typeface="Arial"/>
              </a:rPr>
              <a:t>: This approach involves altering the environment to make it more difficult for criminals to commit offenses. By increasing the effort required to commit a crime, potential offenders are less likely to proceed.</a:t>
            </a:r>
            <a:endParaRPr lang="en-GB" sz="2000" dirty="0">
              <a:latin typeface="Arial"/>
              <a:ea typeface="Calibri" panose="020F0502020204030204"/>
              <a:cs typeface="Arial"/>
            </a:endParaRPr>
          </a:p>
          <a:p>
            <a:pPr marL="0" indent="0" rtl="0">
              <a:buNone/>
            </a:pPr>
            <a:endParaRPr lang="en-GB" sz="1700">
              <a:ea typeface="Calibri" panose="020F0502020204030204"/>
              <a:cs typeface="Calibri" panose="020F0502020204030204"/>
            </a:endParaRPr>
          </a:p>
          <a:p>
            <a:endParaRPr lang="en-GB" sz="1700"/>
          </a:p>
        </p:txBody>
      </p:sp>
      <p:pic>
        <p:nvPicPr>
          <p:cNvPr id="7" name="Audio 6">
            <a:hlinkClick r:id="" action="ppaction://media"/>
            <a:extLst>
              <a:ext uri="{FF2B5EF4-FFF2-40B4-BE49-F238E27FC236}">
                <a16:creationId xmlns:a16="http://schemas.microsoft.com/office/drawing/2014/main" id="{298F6083-C661-0901-E0F2-6FE8DA4023C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67465381"/>
      </p:ext>
    </p:extLst>
  </p:cSld>
  <p:clrMapOvr>
    <a:masterClrMapping/>
  </p:clrMapOvr>
  <mc:AlternateContent xmlns:mc="http://schemas.openxmlformats.org/markup-compatibility/2006" xmlns:p14="http://schemas.microsoft.com/office/powerpoint/2010/main">
    <mc:Choice Requires="p14">
      <p:transition spd="slow" p14:dur="2000" advTm="65919"/>
    </mc:Choice>
    <mc:Fallback xmlns="">
      <p:transition spd="slow" advTm="65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69220-FA9A-6BF2-D743-5BCD6805274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2774678-B06B-03CD-AF33-4643123E4D70}"/>
              </a:ext>
            </a:extLst>
          </p:cNvPr>
          <p:cNvSpPr>
            <a:spLocks noGrp="1"/>
          </p:cNvSpPr>
          <p:nvPr>
            <p:ph idx="1"/>
          </p:nvPr>
        </p:nvSpPr>
        <p:spPr/>
        <p:txBody>
          <a:bodyPr>
            <a:normAutofit lnSpcReduction="10000"/>
          </a:bodyPr>
          <a:lstStyle/>
          <a:p>
            <a:pPr marL="342900" indent="-342900"/>
            <a:r>
              <a:rPr lang="en-GB" b="1">
                <a:latin typeface="Georgia Pro"/>
                <a:cs typeface="Calibri"/>
              </a:rPr>
              <a:t>Target Hardening</a:t>
            </a:r>
            <a:r>
              <a:rPr lang="en-GB">
                <a:latin typeface="Georgia Pro"/>
                <a:cs typeface="Calibri"/>
              </a:rPr>
              <a:t>: This involves implementing security measures that make specific targets less attractive to criminals. For instance, using locks, alarms, and other security measures on homes and vehicles can    make them less appealing targets.</a:t>
            </a:r>
            <a:endParaRPr lang="en-US">
              <a:latin typeface="Georgia Pro"/>
              <a:ea typeface="Calibri" panose="020F0502020204030204"/>
              <a:cs typeface="Calibri"/>
            </a:endParaRPr>
          </a:p>
          <a:p>
            <a:pPr marL="0" indent="0">
              <a:buNone/>
            </a:pPr>
            <a:endParaRPr lang="en-GB">
              <a:latin typeface="Georgia Pro"/>
              <a:ea typeface="Calibri" panose="020F0502020204030204"/>
              <a:cs typeface="Calibri"/>
            </a:endParaRPr>
          </a:p>
          <a:p>
            <a:pPr marL="342900" indent="-342900"/>
            <a:r>
              <a:rPr lang="en-GB" b="1">
                <a:latin typeface="Georgia Pro"/>
                <a:cs typeface="Calibri"/>
              </a:rPr>
              <a:t>Community Policing</a:t>
            </a:r>
            <a:r>
              <a:rPr lang="en-GB">
                <a:latin typeface="Georgia Pro"/>
                <a:cs typeface="Calibri"/>
              </a:rPr>
              <a:t>: Rational Choice Theory also supports community policing efforts, which involve building positive relationships between police and the community. When individuals have more trust in the police and feel connected to their community, they may be more inclined to report criminal activities and cooperate with law enforcement.</a:t>
            </a:r>
            <a:endParaRPr lang="en-GB">
              <a:latin typeface="Georgia Pro"/>
              <a:ea typeface="Calibri" panose="020F0502020204030204"/>
              <a:cs typeface="Calibri" panose="020F0502020204030204"/>
            </a:endParaRPr>
          </a:p>
          <a:p>
            <a:endParaRPr lang="en-US"/>
          </a:p>
        </p:txBody>
      </p:sp>
    </p:spTree>
    <p:extLst>
      <p:ext uri="{BB962C8B-B14F-4D97-AF65-F5344CB8AC3E}">
        <p14:creationId xmlns:p14="http://schemas.microsoft.com/office/powerpoint/2010/main" val="37339421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82990-A2F2-78BF-0B6A-7BC03E1BA8F7}"/>
              </a:ext>
            </a:extLst>
          </p:cNvPr>
          <p:cNvSpPr>
            <a:spLocks noGrp="1"/>
          </p:cNvSpPr>
          <p:nvPr>
            <p:ph type="title"/>
          </p:nvPr>
        </p:nvSpPr>
        <p:spPr>
          <a:xfrm>
            <a:off x="640080" y="325369"/>
            <a:ext cx="4368602" cy="1956841"/>
          </a:xfrm>
        </p:spPr>
        <p:txBody>
          <a:bodyPr anchor="b">
            <a:normAutofit fontScale="90000"/>
          </a:bodyPr>
          <a:lstStyle/>
          <a:p>
            <a:r>
              <a:rPr lang="en-GB" sz="5000">
                <a:cs typeface="Calibri Light"/>
              </a:rPr>
              <a:t>Broken window theory </a:t>
            </a:r>
            <a:endParaRPr lang="en-GB" sz="5000"/>
          </a:p>
        </p:txBody>
      </p:sp>
      <p:sp>
        <p:nvSpPr>
          <p:cNvPr id="8" name="Content Placeholder 7">
            <a:extLst>
              <a:ext uri="{FF2B5EF4-FFF2-40B4-BE49-F238E27FC236}">
                <a16:creationId xmlns:a16="http://schemas.microsoft.com/office/drawing/2014/main" id="{D534B87B-1D11-6FC1-49A1-A01D47924D54}"/>
              </a:ext>
            </a:extLst>
          </p:cNvPr>
          <p:cNvSpPr>
            <a:spLocks noGrp="1"/>
          </p:cNvSpPr>
          <p:nvPr>
            <p:ph idx="1"/>
          </p:nvPr>
        </p:nvSpPr>
        <p:spPr>
          <a:xfrm>
            <a:off x="640080" y="2728210"/>
            <a:ext cx="6090504" cy="3465357"/>
          </a:xfrm>
        </p:spPr>
        <p:txBody>
          <a:bodyPr vert="horz" lIns="91440" tIns="45720" rIns="91440" bIns="45720" rtlCol="0" anchor="t">
            <a:normAutofit/>
          </a:bodyPr>
          <a:lstStyle/>
          <a:p>
            <a:r>
              <a:rPr lang="en-US" sz="2000">
                <a:solidFill>
                  <a:schemeClr val="tx1"/>
                </a:solidFill>
                <a:latin typeface="Arial" panose="020B0604020202020204" pitchFamily="34" charset="0"/>
                <a:ea typeface="+mn-lt"/>
                <a:cs typeface="Arial" panose="020B0604020202020204" pitchFamily="34" charset="0"/>
              </a:rPr>
              <a:t>Overall, the Broken Windows Theory has had a significant impact on policing and community development strategies in some areas. </a:t>
            </a:r>
          </a:p>
          <a:p>
            <a:r>
              <a:rPr lang="en-US" sz="2000">
                <a:solidFill>
                  <a:schemeClr val="tx1"/>
                </a:solidFill>
                <a:latin typeface="Arial" panose="020B0604020202020204" pitchFamily="34" charset="0"/>
                <a:ea typeface="+mn-lt"/>
                <a:cs typeface="Arial" panose="020B0604020202020204" pitchFamily="34" charset="0"/>
              </a:rPr>
              <a:t>It has led to the adoption of community policing and efforts to address disorder and minor offences in an attempt to create safer and more orderly neighborhoods.</a:t>
            </a:r>
            <a:endParaRPr lang="en-US" sz="2000">
              <a:solidFill>
                <a:schemeClr val="tx1"/>
              </a:solidFill>
              <a:latin typeface="Arial" panose="020B0604020202020204" pitchFamily="34" charset="0"/>
              <a:cs typeface="Arial" panose="020B0604020202020204" pitchFamily="34" charset="0"/>
            </a:endParaRPr>
          </a:p>
        </p:txBody>
      </p:sp>
      <p:pic>
        <p:nvPicPr>
          <p:cNvPr id="4" name="Content Placeholder 3" descr="Researchers Find Little Evidence for 'Broken Windows Theory'">
            <a:extLst>
              <a:ext uri="{FF2B5EF4-FFF2-40B4-BE49-F238E27FC236}">
                <a16:creationId xmlns:a16="http://schemas.microsoft.com/office/drawing/2014/main" id="{A242221E-3930-7316-9D3C-5BD9E9CBCFEF}"/>
              </a:ext>
            </a:extLst>
          </p:cNvPr>
          <p:cNvPicPr>
            <a:picLocks noChangeAspect="1"/>
          </p:cNvPicPr>
          <p:nvPr/>
        </p:nvPicPr>
        <p:blipFill rotWithShape="1">
          <a:blip r:embed="rId4"/>
          <a:srcRect l="16086" r="16961" b="-1"/>
          <a:stretch/>
        </p:blipFill>
        <p:spPr>
          <a:xfrm>
            <a:off x="7308333" y="10"/>
            <a:ext cx="4882144"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9" name="Audio 8">
            <a:hlinkClick r:id="" action="ppaction://media"/>
            <a:extLst>
              <a:ext uri="{FF2B5EF4-FFF2-40B4-BE49-F238E27FC236}">
                <a16:creationId xmlns:a16="http://schemas.microsoft.com/office/drawing/2014/main" id="{15D18D1F-0C8E-2CC5-318D-226B648D46B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14088026"/>
      </p:ext>
    </p:extLst>
  </p:cSld>
  <p:clrMapOvr>
    <a:masterClrMapping/>
  </p:clrMapOvr>
  <mc:AlternateContent xmlns:mc="http://schemas.openxmlformats.org/markup-compatibility/2006" xmlns:p14="http://schemas.microsoft.com/office/powerpoint/2010/main">
    <mc:Choice Requires="p14">
      <p:transition spd="slow" p14:dur="2000" advTm="25863"/>
    </mc:Choice>
    <mc:Fallback xmlns="">
      <p:transition spd="slow" advTm="258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C26C1-7C1E-C41F-ABBA-669B3A2F6F0D}"/>
              </a:ext>
            </a:extLst>
          </p:cNvPr>
          <p:cNvSpPr>
            <a:spLocks noGrp="1"/>
          </p:cNvSpPr>
          <p:nvPr>
            <p:ph type="title"/>
          </p:nvPr>
        </p:nvSpPr>
        <p:spPr>
          <a:xfrm>
            <a:off x="589560" y="856180"/>
            <a:ext cx="4560584" cy="1128068"/>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EED4F93C-DEF3-931B-EF87-794BBF624275}"/>
              </a:ext>
            </a:extLst>
          </p:cNvPr>
          <p:cNvSpPr>
            <a:spLocks noGrp="1"/>
          </p:cNvSpPr>
          <p:nvPr>
            <p:ph idx="1"/>
          </p:nvPr>
        </p:nvSpPr>
        <p:spPr>
          <a:xfrm>
            <a:off x="356924" y="2313187"/>
            <a:ext cx="5182879" cy="3979585"/>
          </a:xfrm>
        </p:spPr>
        <p:txBody>
          <a:bodyPr vert="horz" lIns="91440" tIns="45720" rIns="91440" bIns="45720" rtlCol="0" anchor="ctr">
            <a:noAutofit/>
          </a:bodyPr>
          <a:lstStyle/>
          <a:p>
            <a:pPr marL="0" indent="0">
              <a:buNone/>
            </a:pPr>
            <a:r>
              <a:rPr lang="en-GB">
                <a:latin typeface="Georgia Pro"/>
                <a:ea typeface="+mn-lt"/>
                <a:cs typeface="+mn-lt"/>
              </a:rPr>
              <a:t>Criminological and social theory that suggests that visible signs of disorder and neglect in an area can lead to an increase in both petty crimes and more serious criminal activities. The theory was first introduced by  Wilson and Kelling in a 1982 article titled "</a:t>
            </a:r>
            <a:r>
              <a:rPr lang="en-GB" b="1">
                <a:latin typeface="Georgia Pro"/>
                <a:ea typeface="+mn-lt"/>
                <a:cs typeface="+mn-lt"/>
              </a:rPr>
              <a:t>Broken Windows: The Police and Neighbourhood Safety."</a:t>
            </a:r>
            <a:endParaRPr lang="en-GB" b="1">
              <a:latin typeface="Georgia Pro"/>
              <a:cs typeface="Calibri" panose="020F0502020204030204"/>
            </a:endParaRPr>
          </a:p>
        </p:txBody>
      </p:sp>
      <p:pic>
        <p:nvPicPr>
          <p:cNvPr id="4" name="Picture 3" descr="Broken windows in a block of flats, Berlin, Germany Stock Photo - Alamy">
            <a:extLst>
              <a:ext uri="{FF2B5EF4-FFF2-40B4-BE49-F238E27FC236}">
                <a16:creationId xmlns:a16="http://schemas.microsoft.com/office/drawing/2014/main" id="{907A1D80-C01B-DBF5-F548-8F33B37ED8BA}"/>
              </a:ext>
            </a:extLst>
          </p:cNvPr>
          <p:cNvPicPr>
            <a:picLocks noChangeAspect="1"/>
          </p:cNvPicPr>
          <p:nvPr/>
        </p:nvPicPr>
        <p:blipFill rotWithShape="1">
          <a:blip r:embed="rId4"/>
          <a:srcRect l="11248" r="4312" b="1"/>
          <a:stretch/>
        </p:blipFill>
        <p:spPr>
          <a:xfrm>
            <a:off x="5977788" y="799352"/>
            <a:ext cx="5425410" cy="5259296"/>
          </a:xfrm>
          <a:prstGeom prst="rect">
            <a:avLst/>
          </a:prstGeom>
        </p:spPr>
      </p:pic>
      <p:pic>
        <p:nvPicPr>
          <p:cNvPr id="9" name="Audio 8">
            <a:hlinkClick r:id="" action="ppaction://media"/>
            <a:extLst>
              <a:ext uri="{FF2B5EF4-FFF2-40B4-BE49-F238E27FC236}">
                <a16:creationId xmlns:a16="http://schemas.microsoft.com/office/drawing/2014/main" id="{D61D81F5-9398-1EAD-0279-D9467FECA9C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44208923"/>
      </p:ext>
    </p:extLst>
  </p:cSld>
  <p:clrMapOvr>
    <a:masterClrMapping/>
  </p:clrMapOvr>
  <mc:AlternateContent xmlns:mc="http://schemas.openxmlformats.org/markup-compatibility/2006" xmlns:p14="http://schemas.microsoft.com/office/powerpoint/2010/main">
    <mc:Choice Requires="p14">
      <p:transition spd="slow" p14:dur="2000" advTm="24686"/>
    </mc:Choice>
    <mc:Fallback xmlns="">
      <p:transition spd="slow" advTm="246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B5371-4774-979B-91A4-65716F88DC66}"/>
              </a:ext>
            </a:extLst>
          </p:cNvPr>
          <p:cNvSpPr>
            <a:spLocks noGrp="1"/>
          </p:cNvSpPr>
          <p:nvPr>
            <p:ph type="title"/>
          </p:nvPr>
        </p:nvSpPr>
        <p:spPr>
          <a:xfrm>
            <a:off x="761803" y="350196"/>
            <a:ext cx="4646904" cy="1624520"/>
          </a:xfrm>
        </p:spPr>
        <p:txBody>
          <a:bodyPr anchor="ctr">
            <a:normAutofit fontScale="90000"/>
          </a:bodyPr>
          <a:lstStyle/>
          <a:p>
            <a:r>
              <a:rPr lang="en-GB" sz="4000">
                <a:cs typeface="Calibri Light"/>
              </a:rPr>
              <a:t>Key points to Broken Window Theory:-</a:t>
            </a:r>
          </a:p>
        </p:txBody>
      </p:sp>
      <p:sp>
        <p:nvSpPr>
          <p:cNvPr id="3" name="Content Placeholder 2">
            <a:extLst>
              <a:ext uri="{FF2B5EF4-FFF2-40B4-BE49-F238E27FC236}">
                <a16:creationId xmlns:a16="http://schemas.microsoft.com/office/drawing/2014/main" id="{F1E1F4EF-8E20-8334-C5D3-ED4B96BCF7E4}"/>
              </a:ext>
            </a:extLst>
          </p:cNvPr>
          <p:cNvSpPr>
            <a:spLocks noGrp="1"/>
          </p:cNvSpPr>
          <p:nvPr>
            <p:ph idx="1"/>
          </p:nvPr>
        </p:nvSpPr>
        <p:spPr>
          <a:xfrm>
            <a:off x="761802" y="2248526"/>
            <a:ext cx="4646905" cy="4107824"/>
          </a:xfrm>
        </p:spPr>
        <p:txBody>
          <a:bodyPr vert="horz" lIns="91440" tIns="45720" rIns="91440" bIns="45720" rtlCol="0" anchor="ctr">
            <a:normAutofit fontScale="92500" lnSpcReduction="20000"/>
          </a:bodyPr>
          <a:lstStyle/>
          <a:p>
            <a:r>
              <a:rPr lang="en-GB" sz="1700" b="1">
                <a:latin typeface="Georgia Pro"/>
                <a:ea typeface="+mn-lt"/>
                <a:cs typeface="+mn-lt"/>
              </a:rPr>
              <a:t>Visible Signs of Disorder:</a:t>
            </a:r>
            <a:r>
              <a:rPr lang="en-GB" sz="1700">
                <a:latin typeface="Georgia Pro"/>
                <a:ea typeface="+mn-lt"/>
                <a:cs typeface="+mn-lt"/>
              </a:rPr>
              <a:t> The theory emphasises the significance of visible signs of disorder in public spaces. For example, if a broken window in a building is not promptly repaired, it sends a message that no one is concerned about the state of the community.</a:t>
            </a:r>
            <a:endParaRPr lang="en-GB" sz="1700">
              <a:latin typeface="Georgia Pro"/>
              <a:ea typeface="Verdana"/>
              <a:cs typeface="Calibri" panose="020F0502020204030204"/>
            </a:endParaRPr>
          </a:p>
          <a:p>
            <a:r>
              <a:rPr lang="en-GB" sz="1700" b="1">
                <a:latin typeface="Georgia Pro"/>
                <a:ea typeface="+mn-lt"/>
                <a:cs typeface="+mn-lt"/>
              </a:rPr>
              <a:t>Social Norms and Social Control:</a:t>
            </a:r>
            <a:r>
              <a:rPr lang="en-GB" sz="1700">
                <a:latin typeface="Georgia Pro"/>
                <a:ea typeface="+mn-lt"/>
                <a:cs typeface="+mn-lt"/>
              </a:rPr>
              <a:t> The theory suggests that maintaining social norms and social control is essential for preventing crime. When small acts of disorder are left unaddressed, it can undermine the social fabric of a community.</a:t>
            </a:r>
            <a:endParaRPr lang="en-GB" sz="1700">
              <a:latin typeface="Georgia Pro"/>
            </a:endParaRPr>
          </a:p>
          <a:p>
            <a:endParaRPr lang="en-GB" sz="1700">
              <a:cs typeface="Calibri"/>
            </a:endParaRPr>
          </a:p>
        </p:txBody>
      </p:sp>
      <p:pic>
        <p:nvPicPr>
          <p:cNvPr id="5" name="Picture 4" descr="View inside a building">
            <a:extLst>
              <a:ext uri="{FF2B5EF4-FFF2-40B4-BE49-F238E27FC236}">
                <a16:creationId xmlns:a16="http://schemas.microsoft.com/office/drawing/2014/main" id="{EA96373C-841E-B2E8-373E-80D26D96832E}"/>
              </a:ext>
            </a:extLst>
          </p:cNvPr>
          <p:cNvPicPr>
            <a:picLocks noChangeAspect="1"/>
          </p:cNvPicPr>
          <p:nvPr/>
        </p:nvPicPr>
        <p:blipFill rotWithShape="1">
          <a:blip r:embed="rId4"/>
          <a:srcRect l="14617" r="25940" b="-3"/>
          <a:stretch/>
        </p:blipFill>
        <p:spPr>
          <a:xfrm>
            <a:off x="6096000" y="1"/>
            <a:ext cx="6102825" cy="6858000"/>
          </a:xfrm>
          <a:prstGeom prst="rect">
            <a:avLst/>
          </a:prstGeom>
        </p:spPr>
      </p:pic>
      <p:pic>
        <p:nvPicPr>
          <p:cNvPr id="10" name="Audio 9">
            <a:hlinkClick r:id="" action="ppaction://media"/>
            <a:extLst>
              <a:ext uri="{FF2B5EF4-FFF2-40B4-BE49-F238E27FC236}">
                <a16:creationId xmlns:a16="http://schemas.microsoft.com/office/drawing/2014/main" id="{D34E4EC0-BC33-3BF8-2BEA-D1EB749502D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64883575"/>
      </p:ext>
    </p:extLst>
  </p:cSld>
  <p:clrMapOvr>
    <a:masterClrMapping/>
  </p:clrMapOvr>
  <mc:AlternateContent xmlns:mc="http://schemas.openxmlformats.org/markup-compatibility/2006" xmlns:p14="http://schemas.microsoft.com/office/powerpoint/2010/main">
    <mc:Choice Requires="p14">
      <p:transition spd="slow" p14:dur="2000" advTm="39273"/>
    </mc:Choice>
    <mc:Fallback xmlns="">
      <p:transition spd="slow" advTm="392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73B64-9DD1-C43C-09AB-9EA6B9EF980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FBF0699-1EFA-BCA1-4C70-B2DCAD8CA5F8}"/>
              </a:ext>
            </a:extLst>
          </p:cNvPr>
          <p:cNvSpPr>
            <a:spLocks noGrp="1"/>
          </p:cNvSpPr>
          <p:nvPr>
            <p:ph idx="1"/>
          </p:nvPr>
        </p:nvSpPr>
        <p:spPr/>
        <p:txBody>
          <a:bodyPr>
            <a:normAutofit fontScale="92500"/>
          </a:bodyPr>
          <a:lstStyle/>
          <a:p>
            <a:r>
              <a:rPr lang="en-GB" b="1">
                <a:latin typeface="Georgia Pro"/>
                <a:ea typeface="+mn-lt"/>
                <a:cs typeface="+mn-lt"/>
              </a:rPr>
              <a:t>Crime Prevention:</a:t>
            </a:r>
            <a:r>
              <a:rPr lang="en-GB">
                <a:latin typeface="Georgia Pro"/>
                <a:ea typeface="+mn-lt"/>
                <a:cs typeface="+mn-lt"/>
              </a:rPr>
              <a:t> By addressing minor signs of disorder and maintaining public order, law enforcement and communities can prevent more serious crimes from occurring. This concept is sometimes referred to as "order maintenance policing."</a:t>
            </a:r>
            <a:endParaRPr lang="en-GB">
              <a:latin typeface="Georgia Pro"/>
              <a:cs typeface="Calibri" panose="020F0502020204030204"/>
            </a:endParaRPr>
          </a:p>
          <a:p>
            <a:r>
              <a:rPr lang="en-GB" b="1">
                <a:latin typeface="Georgia Pro"/>
                <a:ea typeface="+mn-lt"/>
                <a:cs typeface="+mn-lt"/>
              </a:rPr>
              <a:t>Community Policing:</a:t>
            </a:r>
            <a:r>
              <a:rPr lang="en-GB">
                <a:latin typeface="Georgia Pro"/>
                <a:ea typeface="+mn-lt"/>
                <a:cs typeface="+mn-lt"/>
              </a:rPr>
              <a:t> The Broken Windows Theory encourages community engagement and collaboration with law enforcement to address and prevent signs of disorder and neglect.</a:t>
            </a:r>
            <a:endParaRPr lang="en-GB">
              <a:latin typeface="Georgia Pro"/>
            </a:endParaRPr>
          </a:p>
          <a:p>
            <a:r>
              <a:rPr lang="en-GB" b="1">
                <a:latin typeface="Georgia Pro"/>
                <a:ea typeface="+mn-lt"/>
                <a:cs typeface="+mn-lt"/>
              </a:rPr>
              <a:t>Criticism and Controversy:</a:t>
            </a:r>
            <a:r>
              <a:rPr lang="en-GB">
                <a:latin typeface="Georgia Pro"/>
                <a:ea typeface="+mn-lt"/>
                <a:cs typeface="+mn-lt"/>
              </a:rPr>
              <a:t> The theory has been both praised and criticised. Critics argue that it can lead to over-policing and harassment of certain communities, as well as potential infringements on civil liberties.</a:t>
            </a:r>
            <a:endParaRPr lang="en-GB">
              <a:latin typeface="Georgia Pro"/>
            </a:endParaRPr>
          </a:p>
          <a:p>
            <a:endParaRPr lang="en-US"/>
          </a:p>
        </p:txBody>
      </p:sp>
    </p:spTree>
    <p:extLst>
      <p:ext uri="{BB962C8B-B14F-4D97-AF65-F5344CB8AC3E}">
        <p14:creationId xmlns:p14="http://schemas.microsoft.com/office/powerpoint/2010/main" val="24806208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888CA9-2946-3F7C-D762-AD5B1B496F7B}"/>
              </a:ext>
            </a:extLst>
          </p:cNvPr>
          <p:cNvSpPr>
            <a:spLocks noGrp="1"/>
          </p:cNvSpPr>
          <p:nvPr>
            <p:ph idx="1"/>
          </p:nvPr>
        </p:nvSpPr>
        <p:spPr/>
        <p:txBody>
          <a:bodyPr/>
          <a:lstStyle/>
          <a:p>
            <a:pPr marL="0" indent="0">
              <a:buNone/>
            </a:pPr>
            <a:r>
              <a:rPr lang="en-GB" noProof="0"/>
              <a:t>The Code of Practice to the Criminal Procedure and Investigations Act 1996 (CPIA) defines a criminal investigation as:</a:t>
            </a:r>
          </a:p>
          <a:p>
            <a:endParaRPr lang="en-GB" noProof="0"/>
          </a:p>
          <a:p>
            <a:pPr marL="0" indent="0" algn="ctr">
              <a:buNone/>
            </a:pPr>
            <a:r>
              <a:rPr lang="en-GB" noProof="0"/>
              <a:t>“An investigation conducted by police officers with a view to it being ascertained whether a person should be charged with an offence, or whether a person charged with an offence is guilty of it”</a:t>
            </a:r>
          </a:p>
        </p:txBody>
      </p:sp>
    </p:spTree>
    <p:extLst>
      <p:ext uri="{BB962C8B-B14F-4D97-AF65-F5344CB8AC3E}">
        <p14:creationId xmlns:p14="http://schemas.microsoft.com/office/powerpoint/2010/main" val="25714858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3FE13B9B-39D1-4719-CA91-3E8F84DA40DB}"/>
              </a:ext>
            </a:extLst>
          </p:cNvPr>
          <p:cNvSpPr>
            <a:spLocks noGrp="1"/>
          </p:cNvSpPr>
          <p:nvPr>
            <p:ph type="title"/>
          </p:nvPr>
        </p:nvSpPr>
        <p:spPr>
          <a:xfrm>
            <a:off x="6513788" y="365125"/>
            <a:ext cx="4840010" cy="1807305"/>
          </a:xfrm>
        </p:spPr>
        <p:txBody>
          <a:bodyPr>
            <a:normAutofit/>
          </a:bodyPr>
          <a:lstStyle/>
          <a:p>
            <a:r>
              <a:rPr lang="en-GB" noProof="0"/>
              <a:t>Investigative skills</a:t>
            </a:r>
          </a:p>
        </p:txBody>
      </p:sp>
      <p:pic>
        <p:nvPicPr>
          <p:cNvPr id="5" name="Picture 4" descr="Light bulb on yellow background with sketched light beams and cord">
            <a:extLst>
              <a:ext uri="{FF2B5EF4-FFF2-40B4-BE49-F238E27FC236}">
                <a16:creationId xmlns:a16="http://schemas.microsoft.com/office/drawing/2014/main" id="{68FD0C8E-7DA9-2962-1183-712592922E42}"/>
              </a:ext>
            </a:extLst>
          </p:cNvPr>
          <p:cNvPicPr>
            <a:picLocks noChangeAspect="1"/>
          </p:cNvPicPr>
          <p:nvPr/>
        </p:nvPicPr>
        <p:blipFill rotWithShape="1">
          <a:blip r:embed="rId2"/>
          <a:srcRect l="44703" r="445"/>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CB429032-69C4-6E76-03EA-4C372794EF98}"/>
              </a:ext>
            </a:extLst>
          </p:cNvPr>
          <p:cNvSpPr>
            <a:spLocks noGrp="1"/>
          </p:cNvSpPr>
          <p:nvPr>
            <p:ph idx="1"/>
          </p:nvPr>
        </p:nvSpPr>
        <p:spPr>
          <a:xfrm>
            <a:off x="6513788" y="2172430"/>
            <a:ext cx="4840010" cy="3843666"/>
          </a:xfrm>
        </p:spPr>
        <p:txBody>
          <a:bodyPr>
            <a:normAutofit/>
          </a:bodyPr>
          <a:lstStyle/>
          <a:p>
            <a:pPr marL="0" indent="0">
              <a:buNone/>
            </a:pPr>
            <a:r>
              <a:rPr lang="en-GB" sz="1600" noProof="0"/>
              <a:t>Investigators need to be skilled in the following areas:</a:t>
            </a:r>
          </a:p>
          <a:p>
            <a:endParaRPr lang="en-GB" sz="1600" noProof="0"/>
          </a:p>
          <a:p>
            <a:r>
              <a:rPr lang="en-GB" sz="1600" noProof="0"/>
              <a:t>the planning required to conduct an investigation and the investigative process</a:t>
            </a:r>
          </a:p>
          <a:p>
            <a:r>
              <a:rPr lang="en-GB" sz="1600" noProof="0"/>
              <a:t>decision making and how it can be improved by applying the investigative mindset</a:t>
            </a:r>
          </a:p>
          <a:p>
            <a:r>
              <a:rPr lang="en-GB" sz="1600" noProof="0"/>
              <a:t>investigative and evidential evaluation (which can assist the investigator to determine the value of material gathered during the investigation)</a:t>
            </a:r>
          </a:p>
          <a:p>
            <a:r>
              <a:rPr lang="en-GB" sz="1600" b="1" noProof="0"/>
              <a:t>creative thinking</a:t>
            </a:r>
          </a:p>
          <a:p>
            <a:r>
              <a:rPr lang="en-GB" sz="1600" noProof="0"/>
              <a:t>challenging experts</a:t>
            </a:r>
          </a:p>
          <a:p>
            <a:r>
              <a:rPr lang="en-GB" sz="1600" noProof="0"/>
              <a:t>victim and witness care</a:t>
            </a:r>
          </a:p>
        </p:txBody>
      </p:sp>
    </p:spTree>
    <p:extLst>
      <p:ext uri="{BB962C8B-B14F-4D97-AF65-F5344CB8AC3E}">
        <p14:creationId xmlns:p14="http://schemas.microsoft.com/office/powerpoint/2010/main" val="27151663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GB" noProof="0"/>
          </a:p>
        </p:txBody>
      </p:sp>
      <p:sp>
        <p:nvSpPr>
          <p:cNvPr id="2" name="Title 1">
            <a:extLst>
              <a:ext uri="{FF2B5EF4-FFF2-40B4-BE49-F238E27FC236}">
                <a16:creationId xmlns:a16="http://schemas.microsoft.com/office/drawing/2014/main" id="{A48D9228-83FC-2BC8-AD64-E3B8226710A5}"/>
              </a:ext>
            </a:extLst>
          </p:cNvPr>
          <p:cNvSpPr>
            <a:spLocks noGrp="1"/>
          </p:cNvSpPr>
          <p:nvPr>
            <p:ph type="title"/>
          </p:nvPr>
        </p:nvSpPr>
        <p:spPr>
          <a:xfrm>
            <a:off x="838201" y="643467"/>
            <a:ext cx="3888526" cy="1800526"/>
          </a:xfrm>
        </p:spPr>
        <p:txBody>
          <a:bodyPr>
            <a:normAutofit/>
          </a:bodyPr>
          <a:lstStyle/>
          <a:p>
            <a:r>
              <a:rPr lang="en-GB" noProof="0"/>
              <a:t>Critical thinking</a:t>
            </a:r>
            <a:br>
              <a:rPr lang="en-GB" noProof="0"/>
            </a:br>
            <a:endParaRPr lang="en-GB" noProof="0"/>
          </a:p>
        </p:txBody>
      </p:sp>
      <p:sp>
        <p:nvSpPr>
          <p:cNvPr id="3" name="Content Placeholder 2">
            <a:extLst>
              <a:ext uri="{FF2B5EF4-FFF2-40B4-BE49-F238E27FC236}">
                <a16:creationId xmlns:a16="http://schemas.microsoft.com/office/drawing/2014/main" id="{9B98DBAD-DF65-2171-E03A-88B945CF25C1}"/>
              </a:ext>
            </a:extLst>
          </p:cNvPr>
          <p:cNvSpPr>
            <a:spLocks noGrp="1"/>
          </p:cNvSpPr>
          <p:nvPr>
            <p:ph idx="1"/>
          </p:nvPr>
        </p:nvSpPr>
        <p:spPr>
          <a:xfrm>
            <a:off x="838201" y="2623381"/>
            <a:ext cx="3888528" cy="3553581"/>
          </a:xfrm>
        </p:spPr>
        <p:txBody>
          <a:bodyPr>
            <a:normAutofit/>
          </a:bodyPr>
          <a:lstStyle/>
          <a:p>
            <a:pPr marL="0" indent="0">
              <a:buNone/>
            </a:pPr>
            <a:r>
              <a:rPr lang="en-GB" sz="2000" noProof="0"/>
              <a:t>To help create a critical mindset it can be useful to use the 5WH rule of questioning.</a:t>
            </a:r>
          </a:p>
          <a:p>
            <a:endParaRPr lang="en-GB" sz="2000" noProof="0"/>
          </a:p>
          <a:p>
            <a:r>
              <a:rPr lang="en-GB" sz="2000" noProof="0"/>
              <a:t>What are they?</a:t>
            </a:r>
          </a:p>
        </p:txBody>
      </p:sp>
      <p:pic>
        <p:nvPicPr>
          <p:cNvPr id="7" name="Graphic 6" descr="Head with Gears">
            <a:extLst>
              <a:ext uri="{FF2B5EF4-FFF2-40B4-BE49-F238E27FC236}">
                <a16:creationId xmlns:a16="http://schemas.microsoft.com/office/drawing/2014/main" id="{FAD805A6-CFCC-E3D5-B971-C8BD092CC8A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0986" y="1069398"/>
            <a:ext cx="4747547" cy="4747547"/>
          </a:xfrm>
          <a:prstGeom prst="rect">
            <a:avLst/>
          </a:prstGeom>
        </p:spPr>
      </p:pic>
    </p:spTree>
    <p:extLst>
      <p:ext uri="{BB962C8B-B14F-4D97-AF65-F5344CB8AC3E}">
        <p14:creationId xmlns:p14="http://schemas.microsoft.com/office/powerpoint/2010/main" val="13005473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F0BC0510-C171-76BA-D6BB-9BEB540939E2}"/>
              </a:ext>
            </a:extLst>
          </p:cNvPr>
          <p:cNvSpPr>
            <a:spLocks noGrp="1"/>
          </p:cNvSpPr>
          <p:nvPr>
            <p:ph type="title"/>
          </p:nvPr>
        </p:nvSpPr>
        <p:spPr>
          <a:xfrm>
            <a:off x="1371597" y="348865"/>
            <a:ext cx="10044023" cy="877729"/>
          </a:xfrm>
        </p:spPr>
        <p:txBody>
          <a:bodyPr anchor="ctr">
            <a:normAutofit/>
          </a:bodyPr>
          <a:lstStyle/>
          <a:p>
            <a:r>
              <a:rPr lang="en-GB" sz="4000" noProof="0">
                <a:solidFill>
                  <a:srgbClr val="FFFFFF"/>
                </a:solidFill>
              </a:rPr>
              <a:t>5WH</a:t>
            </a:r>
          </a:p>
        </p:txBody>
      </p:sp>
      <p:graphicFrame>
        <p:nvGraphicFramePr>
          <p:cNvPr id="5" name="Content Placeholder 2">
            <a:extLst>
              <a:ext uri="{FF2B5EF4-FFF2-40B4-BE49-F238E27FC236}">
                <a16:creationId xmlns:a16="http://schemas.microsoft.com/office/drawing/2014/main" id="{C8B0CB3E-BBCF-88EE-297D-A03B3F1068AE}"/>
              </a:ext>
            </a:extLst>
          </p:cNvPr>
          <p:cNvGraphicFramePr>
            <a:graphicFrameLocks noGrp="1"/>
          </p:cNvGraphicFramePr>
          <p:nvPr>
            <p:ph idx="1"/>
            <p:extLst>
              <p:ext uri="{D42A27DB-BD31-4B8C-83A1-F6EECF244321}">
                <p14:modId xmlns:p14="http://schemas.microsoft.com/office/powerpoint/2010/main" val="18818574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54741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3" name="Rectangle 8">
            <a:extLst>
              <a:ext uri="{FF2B5EF4-FFF2-40B4-BE49-F238E27FC236}">
                <a16:creationId xmlns:a16="http://schemas.microsoft.com/office/drawing/2014/main" id="{CFB03654-F8D1-4066-85B5-5BA57499B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E43877B1-EB82-3CBD-1028-2E06EDC8D833}"/>
              </a:ext>
            </a:extLst>
          </p:cNvPr>
          <p:cNvSpPr>
            <a:spLocks noGrp="1"/>
          </p:cNvSpPr>
          <p:nvPr>
            <p:ph type="title"/>
          </p:nvPr>
        </p:nvSpPr>
        <p:spPr>
          <a:xfrm>
            <a:off x="1073810" y="696226"/>
            <a:ext cx="8675712" cy="981892"/>
          </a:xfrm>
        </p:spPr>
        <p:txBody>
          <a:bodyPr>
            <a:normAutofit/>
          </a:bodyPr>
          <a:lstStyle/>
          <a:p>
            <a:r>
              <a:rPr lang="en-GB" noProof="0">
                <a:latin typeface="Arial" panose="020B0604020202020204" pitchFamily="34" charset="0"/>
                <a:cs typeface="Arial" panose="020B0604020202020204" pitchFamily="34" charset="0"/>
              </a:rPr>
              <a:t>Gathering Evidence</a:t>
            </a:r>
          </a:p>
        </p:txBody>
      </p:sp>
      <p:sp>
        <p:nvSpPr>
          <p:cNvPr id="224" name="Rectangle 10">
            <a:extLst>
              <a:ext uri="{FF2B5EF4-FFF2-40B4-BE49-F238E27FC236}">
                <a16:creationId xmlns:a16="http://schemas.microsoft.com/office/drawing/2014/main" id="{7615BC76-014D-4BD0-A843-994E2D759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0" y="1874829"/>
            <a:ext cx="12175432"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grpSp>
        <p:nvGrpSpPr>
          <p:cNvPr id="225" name="Group 12">
            <a:extLst>
              <a:ext uri="{FF2B5EF4-FFF2-40B4-BE49-F238E27FC236}">
                <a16:creationId xmlns:a16="http://schemas.microsoft.com/office/drawing/2014/main" id="{39D2483B-7210-454A-B168-51DA3C1611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7372" y="-18787"/>
            <a:ext cx="1238945" cy="1919798"/>
            <a:chOff x="10357372" y="-18787"/>
            <a:chExt cx="1238945" cy="1919798"/>
          </a:xfrm>
        </p:grpSpPr>
        <p:sp>
          <p:nvSpPr>
            <p:cNvPr id="14" name="Freeform 57">
              <a:extLst>
                <a:ext uri="{FF2B5EF4-FFF2-40B4-BE49-F238E27FC236}">
                  <a16:creationId xmlns:a16="http://schemas.microsoft.com/office/drawing/2014/main" id="{F1142EB5-2791-4EAD-B4A2-43BECFBC5F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15372" y="140636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26" name="Freeform 78">
              <a:extLst>
                <a:ext uri="{FF2B5EF4-FFF2-40B4-BE49-F238E27FC236}">
                  <a16:creationId xmlns:a16="http://schemas.microsoft.com/office/drawing/2014/main" id="{2C8870C2-1368-48B0-A8CF-BC33DF7656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1520" y="755028"/>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 name="Freeform 79">
              <a:extLst>
                <a:ext uri="{FF2B5EF4-FFF2-40B4-BE49-F238E27FC236}">
                  <a16:creationId xmlns:a16="http://schemas.microsoft.com/office/drawing/2014/main" id="{853F9E0D-F5F9-438C-B1DC-0AA3127C41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93892" y="986073"/>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27" name="Freeform 80">
              <a:extLst>
                <a:ext uri="{FF2B5EF4-FFF2-40B4-BE49-F238E27FC236}">
                  <a16:creationId xmlns:a16="http://schemas.microsoft.com/office/drawing/2014/main" id="{B4E911B1-253E-4755-9AEC-BB1DAB8E21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8551" y="122386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8" name="Freeform 83">
              <a:extLst>
                <a:ext uri="{FF2B5EF4-FFF2-40B4-BE49-F238E27FC236}">
                  <a16:creationId xmlns:a16="http://schemas.microsoft.com/office/drawing/2014/main" id="{2AF5DD4D-BF15-452D-937B-7F29FA3F2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1994" y="1699681"/>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28" name="Freeform 84">
              <a:extLst>
                <a:ext uri="{FF2B5EF4-FFF2-40B4-BE49-F238E27FC236}">
                  <a16:creationId xmlns:a16="http://schemas.microsoft.com/office/drawing/2014/main" id="{5F821C6A-EDEE-4845-92EB-367AC60023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3010" y="55044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0" name="Freeform 86">
              <a:extLst>
                <a:ext uri="{FF2B5EF4-FFF2-40B4-BE49-F238E27FC236}">
                  <a16:creationId xmlns:a16="http://schemas.microsoft.com/office/drawing/2014/main" id="{504AA4DA-748D-4CFF-891A-5C8861EC49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2979" y="20443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29" name="Freeform 89">
              <a:extLst>
                <a:ext uri="{FF2B5EF4-FFF2-40B4-BE49-F238E27FC236}">
                  <a16:creationId xmlns:a16="http://schemas.microsoft.com/office/drawing/2014/main" id="{7CC3A8FA-D5F6-4A96-9B55-4479C1717A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782" y="148733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2" name="Freeform 106">
              <a:extLst>
                <a:ext uri="{FF2B5EF4-FFF2-40B4-BE49-F238E27FC236}">
                  <a16:creationId xmlns:a16="http://schemas.microsoft.com/office/drawing/2014/main" id="{26E1DC3C-522F-46BF-9C95-475001763F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8678" y="5991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30" name="Freeform 107">
              <a:extLst>
                <a:ext uri="{FF2B5EF4-FFF2-40B4-BE49-F238E27FC236}">
                  <a16:creationId xmlns:a16="http://schemas.microsoft.com/office/drawing/2014/main" id="{F7CDF92D-312E-42AB-960E-637D404934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20666" y="124026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4" name="Freeform 108">
              <a:extLst>
                <a:ext uri="{FF2B5EF4-FFF2-40B4-BE49-F238E27FC236}">
                  <a16:creationId xmlns:a16="http://schemas.microsoft.com/office/drawing/2014/main" id="{918FE320-F6B2-4BDB-95D8-DFD3B2B34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6349" y="120899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31" name="Freeform 109">
              <a:extLst>
                <a:ext uri="{FF2B5EF4-FFF2-40B4-BE49-F238E27FC236}">
                  <a16:creationId xmlns:a16="http://schemas.microsoft.com/office/drawing/2014/main" id="{B90769B0-46E9-4B76-96A9-A247A0DF3D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9546" y="171031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6" name="Freeform 110">
              <a:extLst>
                <a:ext uri="{FF2B5EF4-FFF2-40B4-BE49-F238E27FC236}">
                  <a16:creationId xmlns:a16="http://schemas.microsoft.com/office/drawing/2014/main" id="{C0CC5855-0620-41C7-AA4D-3D30E24551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6402" y="35131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32" name="Freeform 111">
              <a:extLst>
                <a:ext uri="{FF2B5EF4-FFF2-40B4-BE49-F238E27FC236}">
                  <a16:creationId xmlns:a16="http://schemas.microsoft.com/office/drawing/2014/main" id="{7A99B1F4-089E-4A1A-833C-0D0C8E770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7601" y="1438812"/>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8" name="Freeform 112">
              <a:extLst>
                <a:ext uri="{FF2B5EF4-FFF2-40B4-BE49-F238E27FC236}">
                  <a16:creationId xmlns:a16="http://schemas.microsoft.com/office/drawing/2014/main" id="{52C3D5C1-0862-4E4B-BAD8-C6244D0352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7104" y="9201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33" name="Freeform 122">
              <a:extLst>
                <a:ext uri="{FF2B5EF4-FFF2-40B4-BE49-F238E27FC236}">
                  <a16:creationId xmlns:a16="http://schemas.microsoft.com/office/drawing/2014/main" id="{5E020019-37DA-47B1-A859-25E2009F7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52607" y="174198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0" name="Freeform 123">
              <a:extLst>
                <a:ext uri="{FF2B5EF4-FFF2-40B4-BE49-F238E27FC236}">
                  <a16:creationId xmlns:a16="http://schemas.microsoft.com/office/drawing/2014/main" id="{FC071985-7349-45B2-AD36-AB9014D81F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68114" y="20578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34" name="Freeform 130">
              <a:extLst>
                <a:ext uri="{FF2B5EF4-FFF2-40B4-BE49-F238E27FC236}">
                  <a16:creationId xmlns:a16="http://schemas.microsoft.com/office/drawing/2014/main" id="{8A8374B4-6CAE-4B1D-8AD8-BBD71C66E4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1335" y="49503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2" name="Freeform 131">
              <a:extLst>
                <a:ext uri="{FF2B5EF4-FFF2-40B4-BE49-F238E27FC236}">
                  <a16:creationId xmlns:a16="http://schemas.microsoft.com/office/drawing/2014/main" id="{4F0392BB-C222-4B4A-B3F7-86E1953966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55153" y="105002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35" name="Freeform 135">
              <a:extLst>
                <a:ext uri="{FF2B5EF4-FFF2-40B4-BE49-F238E27FC236}">
                  <a16:creationId xmlns:a16="http://schemas.microsoft.com/office/drawing/2014/main" id="{A602A52C-3AB9-4D97-AE2A-BB87DB6ACA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2492" y="820365"/>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4" name="Freeform 141">
              <a:extLst>
                <a:ext uri="{FF2B5EF4-FFF2-40B4-BE49-F238E27FC236}">
                  <a16:creationId xmlns:a16="http://schemas.microsoft.com/office/drawing/2014/main" id="{B30A965C-348F-4CA1-882F-46F532A33B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81044" y="142204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36" name="Freeform 77">
              <a:extLst>
                <a:ext uri="{FF2B5EF4-FFF2-40B4-BE49-F238E27FC236}">
                  <a16:creationId xmlns:a16="http://schemas.microsoft.com/office/drawing/2014/main" id="{3DB93D99-B20E-4CEF-A4B5-E355F2EF84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9747" y="1955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6" name="Freeform 121">
              <a:extLst>
                <a:ext uri="{FF2B5EF4-FFF2-40B4-BE49-F238E27FC236}">
                  <a16:creationId xmlns:a16="http://schemas.microsoft.com/office/drawing/2014/main" id="{59BF81A2-5680-4745-9838-B87F14A4EE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60727" y="5686"/>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37" name="Freeform 8">
              <a:extLst>
                <a:ext uri="{FF2B5EF4-FFF2-40B4-BE49-F238E27FC236}">
                  <a16:creationId xmlns:a16="http://schemas.microsoft.com/office/drawing/2014/main" id="{15D7F206-A93F-4CCC-B241-B733ECFCF9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2159" y="1071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8" name="Freeform 87">
              <a:extLst>
                <a:ext uri="{FF2B5EF4-FFF2-40B4-BE49-F238E27FC236}">
                  <a16:creationId xmlns:a16="http://schemas.microsoft.com/office/drawing/2014/main" id="{88E77691-B7C1-4F5D-98EC-C5508CDFB6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6315" y="672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38" name="Freeform 94">
              <a:extLst>
                <a:ext uri="{FF2B5EF4-FFF2-40B4-BE49-F238E27FC236}">
                  <a16:creationId xmlns:a16="http://schemas.microsoft.com/office/drawing/2014/main" id="{B15258A7-A882-4D79-B870-C92A57D6B6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39661" y="130606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0" name="Freeform 97">
              <a:extLst>
                <a:ext uri="{FF2B5EF4-FFF2-40B4-BE49-F238E27FC236}">
                  <a16:creationId xmlns:a16="http://schemas.microsoft.com/office/drawing/2014/main" id="{CF3D5844-0132-49FA-BD1E-5263802F47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8751" y="1744954"/>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39" name="Freeform 101">
              <a:extLst>
                <a:ext uri="{FF2B5EF4-FFF2-40B4-BE49-F238E27FC236}">
                  <a16:creationId xmlns:a16="http://schemas.microsoft.com/office/drawing/2014/main" id="{A399F043-AB24-4109-800A-BD94939A4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47006" y="147872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2" name="Freeform 102">
              <a:extLst>
                <a:ext uri="{FF2B5EF4-FFF2-40B4-BE49-F238E27FC236}">
                  <a16:creationId xmlns:a16="http://schemas.microsoft.com/office/drawing/2014/main" id="{796159AE-3178-456B-B411-196E260E5E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7663" y="11095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40" name="Freeform 103">
              <a:extLst>
                <a:ext uri="{FF2B5EF4-FFF2-40B4-BE49-F238E27FC236}">
                  <a16:creationId xmlns:a16="http://schemas.microsoft.com/office/drawing/2014/main" id="{B0562100-3934-4A15-8C23-D55F111D9E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5260" y="8358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4" name="Freeform 117">
              <a:extLst>
                <a:ext uri="{FF2B5EF4-FFF2-40B4-BE49-F238E27FC236}">
                  <a16:creationId xmlns:a16="http://schemas.microsoft.com/office/drawing/2014/main" id="{6DD7C928-63AE-4BCB-9843-570F9E04E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47263" y="889298"/>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41" name="Freeform 118">
              <a:extLst>
                <a:ext uri="{FF2B5EF4-FFF2-40B4-BE49-F238E27FC236}">
                  <a16:creationId xmlns:a16="http://schemas.microsoft.com/office/drawing/2014/main" id="{5AC011E4-1DCA-418C-8008-AE4E1E61D0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33783" y="22103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6" name="Freeform 119">
              <a:extLst>
                <a:ext uri="{FF2B5EF4-FFF2-40B4-BE49-F238E27FC236}">
                  <a16:creationId xmlns:a16="http://schemas.microsoft.com/office/drawing/2014/main" id="{5B2D3B89-E1F5-40D8-AEC0-8E7B2E67AE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14899" y="458514"/>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42" name="Freeform 136">
              <a:extLst>
                <a:ext uri="{FF2B5EF4-FFF2-40B4-BE49-F238E27FC236}">
                  <a16:creationId xmlns:a16="http://schemas.microsoft.com/office/drawing/2014/main" id="{DBB111D7-2067-4503-A6F9-647407E181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42418" y="126325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8" name="Freeform 137">
              <a:extLst>
                <a:ext uri="{FF2B5EF4-FFF2-40B4-BE49-F238E27FC236}">
                  <a16:creationId xmlns:a16="http://schemas.microsoft.com/office/drawing/2014/main" id="{20B3ED41-DE4C-4CE7-A8DE-B4ED03137D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7923" y="165641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43" name="Freeform 139">
              <a:extLst>
                <a:ext uri="{FF2B5EF4-FFF2-40B4-BE49-F238E27FC236}">
                  <a16:creationId xmlns:a16="http://schemas.microsoft.com/office/drawing/2014/main" id="{F4EE6DAD-6518-47B6-A04F-484A162676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61863" y="321142"/>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0" name="Freeform 143">
              <a:extLst>
                <a:ext uri="{FF2B5EF4-FFF2-40B4-BE49-F238E27FC236}">
                  <a16:creationId xmlns:a16="http://schemas.microsoft.com/office/drawing/2014/main" id="{B6867974-B4C0-48AA-A205-B435998B74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72041" y="1015660"/>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44" name="Freeform 144">
              <a:extLst>
                <a:ext uri="{FF2B5EF4-FFF2-40B4-BE49-F238E27FC236}">
                  <a16:creationId xmlns:a16="http://schemas.microsoft.com/office/drawing/2014/main" id="{21F27A0E-A6C1-4AFE-8CBA-28E4FE70BC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88371" y="79006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2" name="Freeform 145">
              <a:extLst>
                <a:ext uri="{FF2B5EF4-FFF2-40B4-BE49-F238E27FC236}">
                  <a16:creationId xmlns:a16="http://schemas.microsoft.com/office/drawing/2014/main" id="{AAA114B9-98D7-4840-8602-457F0741B7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92441" y="60206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45" name="Freeform 8">
              <a:extLst>
                <a:ext uri="{FF2B5EF4-FFF2-40B4-BE49-F238E27FC236}">
                  <a16:creationId xmlns:a16="http://schemas.microsoft.com/office/drawing/2014/main" id="{4E9E63DF-694C-4693-8D8B-0275BB744D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6151" y="13109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grpSp>
      <p:sp>
        <p:nvSpPr>
          <p:cNvPr id="246" name="Freeform 113">
            <a:extLst>
              <a:ext uri="{FF2B5EF4-FFF2-40B4-BE49-F238E27FC236}">
                <a16:creationId xmlns:a16="http://schemas.microsoft.com/office/drawing/2014/main" id="{B1A3BF1A-EF96-468A-B04F-AFDF6621D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429612" y="201088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47" name="Content Placeholder 2">
            <a:extLst>
              <a:ext uri="{FF2B5EF4-FFF2-40B4-BE49-F238E27FC236}">
                <a16:creationId xmlns:a16="http://schemas.microsoft.com/office/drawing/2014/main" id="{8D1C52F1-0E66-BF65-F237-23C708C82820}"/>
              </a:ext>
            </a:extLst>
          </p:cNvPr>
          <p:cNvSpPr>
            <a:spLocks noGrp="1"/>
          </p:cNvSpPr>
          <p:nvPr>
            <p:ph idx="1"/>
          </p:nvPr>
        </p:nvSpPr>
        <p:spPr>
          <a:xfrm>
            <a:off x="1086357" y="2342775"/>
            <a:ext cx="5009643" cy="3197413"/>
          </a:xfrm>
        </p:spPr>
        <p:txBody>
          <a:bodyPr>
            <a:normAutofit/>
          </a:bodyPr>
          <a:lstStyle/>
          <a:p>
            <a:pPr>
              <a:lnSpc>
                <a:spcPct val="140000"/>
              </a:lnSpc>
            </a:pPr>
            <a:r>
              <a:rPr lang="en-GB" sz="1700" noProof="0"/>
              <a:t>After you have identified the problem and evaluated the situation it is important to gather evidence to plan how you are going to move forward and address the problem.</a:t>
            </a:r>
          </a:p>
          <a:p>
            <a:pPr>
              <a:lnSpc>
                <a:spcPct val="140000"/>
              </a:lnSpc>
            </a:pPr>
            <a:endParaRPr lang="en-GB" sz="1700" noProof="0"/>
          </a:p>
          <a:p>
            <a:pPr>
              <a:lnSpc>
                <a:spcPct val="140000"/>
              </a:lnSpc>
            </a:pPr>
            <a:r>
              <a:rPr lang="en-GB" sz="1700" noProof="0"/>
              <a:t>What sort of questions can you ask to evaluate the situation/evidence?</a:t>
            </a:r>
          </a:p>
        </p:txBody>
      </p:sp>
      <p:grpSp>
        <p:nvGrpSpPr>
          <p:cNvPr id="248" name="Group 56">
            <a:extLst>
              <a:ext uri="{FF2B5EF4-FFF2-40B4-BE49-F238E27FC236}">
                <a16:creationId xmlns:a16="http://schemas.microsoft.com/office/drawing/2014/main" id="{AC1582F5-FF93-46BF-A92F-D4490D6538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72524" y="5987703"/>
            <a:ext cx="1274531" cy="932361"/>
            <a:chOff x="10372524" y="5987703"/>
            <a:chExt cx="1274531" cy="932361"/>
          </a:xfrm>
        </p:grpSpPr>
        <p:sp>
          <p:nvSpPr>
            <p:cNvPr id="58" name="Freeform 82">
              <a:extLst>
                <a:ext uri="{FF2B5EF4-FFF2-40B4-BE49-F238E27FC236}">
                  <a16:creationId xmlns:a16="http://schemas.microsoft.com/office/drawing/2014/main" id="{EDA30C63-7387-41DF-A6B0-5E3B1AF60C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61" y="601894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49" name="Freeform 70">
              <a:extLst>
                <a:ext uri="{FF2B5EF4-FFF2-40B4-BE49-F238E27FC236}">
                  <a16:creationId xmlns:a16="http://schemas.microsoft.com/office/drawing/2014/main" id="{0F9349DE-8C14-4D6E-B1C2-4750F704C0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3533" y="628090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0" name="Freeform 85">
              <a:extLst>
                <a:ext uri="{FF2B5EF4-FFF2-40B4-BE49-F238E27FC236}">
                  <a16:creationId xmlns:a16="http://schemas.microsoft.com/office/drawing/2014/main" id="{0093B34B-1559-4D7A-90CF-114125FD62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0975" y="6503581"/>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50" name="Freeform 87">
              <a:extLst>
                <a:ext uri="{FF2B5EF4-FFF2-40B4-BE49-F238E27FC236}">
                  <a16:creationId xmlns:a16="http://schemas.microsoft.com/office/drawing/2014/main" id="{F32E37EB-F93F-4ACA-8EC5-8313085014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2215" y="673397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2" name="Freeform 94">
              <a:extLst>
                <a:ext uri="{FF2B5EF4-FFF2-40B4-BE49-F238E27FC236}">
                  <a16:creationId xmlns:a16="http://schemas.microsoft.com/office/drawing/2014/main" id="{6486B439-14A8-40F4-BD01-2647D4752F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6680" y="6716732"/>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51" name="Freeform 118">
              <a:extLst>
                <a:ext uri="{FF2B5EF4-FFF2-40B4-BE49-F238E27FC236}">
                  <a16:creationId xmlns:a16="http://schemas.microsoft.com/office/drawing/2014/main" id="{3EA0483A-6030-445C-9A9E-FC8847FD44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3570" y="660050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4" name="Freeform 119">
              <a:extLst>
                <a:ext uri="{FF2B5EF4-FFF2-40B4-BE49-F238E27FC236}">
                  <a16:creationId xmlns:a16="http://schemas.microsoft.com/office/drawing/2014/main" id="{54E9F49B-F300-4A14-B0F3-36A75B1713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9260" y="6415578"/>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52" name="Freeform 139">
              <a:extLst>
                <a:ext uri="{FF2B5EF4-FFF2-40B4-BE49-F238E27FC236}">
                  <a16:creationId xmlns:a16="http://schemas.microsoft.com/office/drawing/2014/main" id="{293DA61B-9566-467E-A357-E86CD8E7E2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4088" y="655127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6" name="Freeform 144">
              <a:extLst>
                <a:ext uri="{FF2B5EF4-FFF2-40B4-BE49-F238E27FC236}">
                  <a16:creationId xmlns:a16="http://schemas.microsoft.com/office/drawing/2014/main" id="{A1A7223C-6F2C-487D-A45A-6EBBD051A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41775" y="6182738"/>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53" name="Freeform 145">
              <a:extLst>
                <a:ext uri="{FF2B5EF4-FFF2-40B4-BE49-F238E27FC236}">
                  <a16:creationId xmlns:a16="http://schemas.microsoft.com/office/drawing/2014/main" id="{DC4DE17D-AC51-4C89-AC1A-016A928A1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83257" y="6290757"/>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8" name="Freeform 8">
              <a:extLst>
                <a:ext uri="{FF2B5EF4-FFF2-40B4-BE49-F238E27FC236}">
                  <a16:creationId xmlns:a16="http://schemas.microsoft.com/office/drawing/2014/main" id="{95D0E198-D3C3-4790-881E-4DF6C9D7F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9800" y="675246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54" name="Freeform 51">
              <a:extLst>
                <a:ext uri="{FF2B5EF4-FFF2-40B4-BE49-F238E27FC236}">
                  <a16:creationId xmlns:a16="http://schemas.microsoft.com/office/drawing/2014/main" id="{E9952623-7C81-47CA-85D8-C872DE84E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219682" y="61960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0" name="Freeform 78">
              <a:extLst>
                <a:ext uri="{FF2B5EF4-FFF2-40B4-BE49-F238E27FC236}">
                  <a16:creationId xmlns:a16="http://schemas.microsoft.com/office/drawing/2014/main" id="{F90AA42C-D724-4AD8-81F3-CDFC420635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53319" y="602860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55" name="Freeform 84">
              <a:extLst>
                <a:ext uri="{FF2B5EF4-FFF2-40B4-BE49-F238E27FC236}">
                  <a16:creationId xmlns:a16="http://schemas.microsoft.com/office/drawing/2014/main" id="{CAB3A278-E8E7-4070-B30A-31B5DE9805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487085" y="6029984"/>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2" name="Freeform 86">
              <a:extLst>
                <a:ext uri="{FF2B5EF4-FFF2-40B4-BE49-F238E27FC236}">
                  <a16:creationId xmlns:a16="http://schemas.microsoft.com/office/drawing/2014/main" id="{910FC82B-A4C1-428C-A576-79B5F6D189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918273" y="6040831"/>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56" name="Freeform 106">
              <a:extLst>
                <a:ext uri="{FF2B5EF4-FFF2-40B4-BE49-F238E27FC236}">
                  <a16:creationId xmlns:a16="http://schemas.microsoft.com/office/drawing/2014/main" id="{B9CB6255-5C91-4496-B0AE-529737BC5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53729" y="628141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4" name="Freeform 110">
              <a:extLst>
                <a:ext uri="{FF2B5EF4-FFF2-40B4-BE49-F238E27FC236}">
                  <a16:creationId xmlns:a16="http://schemas.microsoft.com/office/drawing/2014/main" id="{A58DBA3F-B3E2-4AD9-A93C-FDF997582E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3094" y="651210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57" name="Freeform 123">
              <a:extLst>
                <a:ext uri="{FF2B5EF4-FFF2-40B4-BE49-F238E27FC236}">
                  <a16:creationId xmlns:a16="http://schemas.microsoft.com/office/drawing/2014/main" id="{AE100164-158F-422B-8A80-DFF4E0E06E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1803" y="659994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6" name="Freeform 130">
              <a:extLst>
                <a:ext uri="{FF2B5EF4-FFF2-40B4-BE49-F238E27FC236}">
                  <a16:creationId xmlns:a16="http://schemas.microsoft.com/office/drawing/2014/main" id="{1A0EF69A-22C3-4FF9-B6DD-55C6DAC3B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98032" y="6383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58" name="Freeform 141">
              <a:extLst>
                <a:ext uri="{FF2B5EF4-FFF2-40B4-BE49-F238E27FC236}">
                  <a16:creationId xmlns:a16="http://schemas.microsoft.com/office/drawing/2014/main" id="{3963C700-CFE8-4ED2-8E1E-1139AC305D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6888" y="675649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8" name="Freeform 99">
              <a:extLst>
                <a:ext uri="{FF2B5EF4-FFF2-40B4-BE49-F238E27FC236}">
                  <a16:creationId xmlns:a16="http://schemas.microsoft.com/office/drawing/2014/main" id="{86FC694B-4A70-4160-A64D-DA282DE95B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9290" y="603679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59" name="Freeform 8">
              <a:extLst>
                <a:ext uri="{FF2B5EF4-FFF2-40B4-BE49-F238E27FC236}">
                  <a16:creationId xmlns:a16="http://schemas.microsoft.com/office/drawing/2014/main" id="{2A55A10A-49CA-42B6-84C9-8A1A1596D7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8502" y="67592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grpSp>
      <p:pic>
        <p:nvPicPr>
          <p:cNvPr id="260" name="Picture 4" descr="Question mark on green pastel background">
            <a:extLst>
              <a:ext uri="{FF2B5EF4-FFF2-40B4-BE49-F238E27FC236}">
                <a16:creationId xmlns:a16="http://schemas.microsoft.com/office/drawing/2014/main" id="{BBA97408-E9E7-B8C0-64BD-5C3108D81D9C}"/>
              </a:ext>
            </a:extLst>
          </p:cNvPr>
          <p:cNvPicPr>
            <a:picLocks noChangeAspect="1"/>
          </p:cNvPicPr>
          <p:nvPr/>
        </p:nvPicPr>
        <p:blipFill rotWithShape="1">
          <a:blip r:embed="rId2"/>
          <a:srcRect r="1" b="2380"/>
          <a:stretch/>
        </p:blipFill>
        <p:spPr>
          <a:xfrm>
            <a:off x="6586071" y="1879643"/>
            <a:ext cx="5613519" cy="4109986"/>
          </a:xfrm>
          <a:prstGeom prst="rect">
            <a:avLst/>
          </a:prstGeom>
        </p:spPr>
      </p:pic>
    </p:spTree>
    <p:extLst>
      <p:ext uri="{BB962C8B-B14F-4D97-AF65-F5344CB8AC3E}">
        <p14:creationId xmlns:p14="http://schemas.microsoft.com/office/powerpoint/2010/main" val="20646915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8">
            <a:extLst>
              <a:ext uri="{FF2B5EF4-FFF2-40B4-BE49-F238E27FC236}">
                <a16:creationId xmlns:a16="http://schemas.microsoft.com/office/drawing/2014/main" id="{4080BC15-6F3E-4EDC-BB73-20706F743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79CBA287-1841-45A1-7038-D52445F41128}"/>
              </a:ext>
            </a:extLst>
          </p:cNvPr>
          <p:cNvSpPr>
            <a:spLocks noGrp="1"/>
          </p:cNvSpPr>
          <p:nvPr>
            <p:ph type="title"/>
          </p:nvPr>
        </p:nvSpPr>
        <p:spPr>
          <a:xfrm>
            <a:off x="877326" y="792916"/>
            <a:ext cx="10426923" cy="846581"/>
          </a:xfrm>
        </p:spPr>
        <p:txBody>
          <a:bodyPr>
            <a:normAutofit/>
          </a:bodyPr>
          <a:lstStyle/>
          <a:p>
            <a:pPr algn="ctr"/>
            <a:r>
              <a:rPr lang="en-GB" noProof="0">
                <a:latin typeface="Arial" panose="020B0604020202020204" pitchFamily="34" charset="0"/>
                <a:cs typeface="Arial" panose="020B0604020202020204" pitchFamily="34" charset="0"/>
              </a:rPr>
              <a:t>Evidential evaluation</a:t>
            </a:r>
          </a:p>
        </p:txBody>
      </p:sp>
      <p:sp>
        <p:nvSpPr>
          <p:cNvPr id="74" name="Freeform 8">
            <a:extLst>
              <a:ext uri="{FF2B5EF4-FFF2-40B4-BE49-F238E27FC236}">
                <a16:creationId xmlns:a16="http://schemas.microsoft.com/office/drawing/2014/main" id="{E4E336B8-243A-49D9-9876-4BF3A08D3A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6018" y="169903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6" name="Freeform 110">
            <a:extLst>
              <a:ext uri="{FF2B5EF4-FFF2-40B4-BE49-F238E27FC236}">
                <a16:creationId xmlns:a16="http://schemas.microsoft.com/office/drawing/2014/main" id="{05F36030-F60E-436E-81FE-74DD0776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34969" y="172350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8" name="Freeform 106">
            <a:extLst>
              <a:ext uri="{FF2B5EF4-FFF2-40B4-BE49-F238E27FC236}">
                <a16:creationId xmlns:a16="http://schemas.microsoft.com/office/drawing/2014/main" id="{800D5F55-AC8B-4C26-ABB0-D8D609EC46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0691" y="170625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0" name="Freeform 112">
            <a:extLst>
              <a:ext uri="{FF2B5EF4-FFF2-40B4-BE49-F238E27FC236}">
                <a16:creationId xmlns:a16="http://schemas.microsoft.com/office/drawing/2014/main" id="{2DF0B83D-C899-44CA-9B54-A9C57E8EB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5291" y="168963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2" name="Freeform 108">
            <a:extLst>
              <a:ext uri="{FF2B5EF4-FFF2-40B4-BE49-F238E27FC236}">
                <a16:creationId xmlns:a16="http://schemas.microsoft.com/office/drawing/2014/main" id="{E16B2E5A-8EC8-4C56-AB77-380486FDF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83918" y="171849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4" name="Freeform 111">
            <a:extLst>
              <a:ext uri="{FF2B5EF4-FFF2-40B4-BE49-F238E27FC236}">
                <a16:creationId xmlns:a16="http://schemas.microsoft.com/office/drawing/2014/main" id="{C87A69CB-2620-4628-9781-88BD40636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07232" y="173399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6" name="Freeform 109">
            <a:extLst>
              <a:ext uri="{FF2B5EF4-FFF2-40B4-BE49-F238E27FC236}">
                <a16:creationId xmlns:a16="http://schemas.microsoft.com/office/drawing/2014/main" id="{CABAB4BD-890F-4563-A5CA-536788B1E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665993" y="172175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8" name="Freeform 105">
            <a:extLst>
              <a:ext uri="{FF2B5EF4-FFF2-40B4-BE49-F238E27FC236}">
                <a16:creationId xmlns:a16="http://schemas.microsoft.com/office/drawing/2014/main" id="{24690199-C217-4DCB-9B31-1A45649B0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958428" y="169482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0" name="Freeform 107">
            <a:extLst>
              <a:ext uri="{FF2B5EF4-FFF2-40B4-BE49-F238E27FC236}">
                <a16:creationId xmlns:a16="http://schemas.microsoft.com/office/drawing/2014/main" id="{77F70717-3071-4962-8A7C-F9A58151C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8566" y="178295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2" name="Freeform 92">
            <a:extLst>
              <a:ext uri="{FF2B5EF4-FFF2-40B4-BE49-F238E27FC236}">
                <a16:creationId xmlns:a16="http://schemas.microsoft.com/office/drawing/2014/main" id="{9E870E95-FCD6-4158-861A-5CEC896F52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43340" y="171848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4" name="Freeform 104">
            <a:extLst>
              <a:ext uri="{FF2B5EF4-FFF2-40B4-BE49-F238E27FC236}">
                <a16:creationId xmlns:a16="http://schemas.microsoft.com/office/drawing/2014/main" id="{6E01758F-8AEC-4155-B791-2A8CB8A48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63918" y="179572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6" name="Freeform 91">
            <a:extLst>
              <a:ext uri="{FF2B5EF4-FFF2-40B4-BE49-F238E27FC236}">
                <a16:creationId xmlns:a16="http://schemas.microsoft.com/office/drawing/2014/main" id="{8379C6B3-49BE-4333-B322-AF02BBB41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699219" y="178170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8" name="Freeform 95">
            <a:extLst>
              <a:ext uri="{FF2B5EF4-FFF2-40B4-BE49-F238E27FC236}">
                <a16:creationId xmlns:a16="http://schemas.microsoft.com/office/drawing/2014/main" id="{6D7188E6-F4DA-4486-938D-F45FE01A2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38154" y="177124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0" name="Freeform 93">
            <a:extLst>
              <a:ext uri="{FF2B5EF4-FFF2-40B4-BE49-F238E27FC236}">
                <a16:creationId xmlns:a16="http://schemas.microsoft.com/office/drawing/2014/main" id="{CD22207C-B504-40B2-A1EB-2DC9B8162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325078" y="174104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2" name="Freeform 96">
            <a:extLst>
              <a:ext uri="{FF2B5EF4-FFF2-40B4-BE49-F238E27FC236}">
                <a16:creationId xmlns:a16="http://schemas.microsoft.com/office/drawing/2014/main" id="{0FBC38BC-DE18-4960-A9D4-F24C6F60C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6561" y="177776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4" name="Freeform 114">
            <a:extLst>
              <a:ext uri="{FF2B5EF4-FFF2-40B4-BE49-F238E27FC236}">
                <a16:creationId xmlns:a16="http://schemas.microsoft.com/office/drawing/2014/main" id="{BC872037-D6F5-4CE7-A090-32A977A79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18593" y="184141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6" name="Freeform 100">
            <a:extLst>
              <a:ext uri="{FF2B5EF4-FFF2-40B4-BE49-F238E27FC236}">
                <a16:creationId xmlns:a16="http://schemas.microsoft.com/office/drawing/2014/main" id="{D3C4B45C-266A-45BF-98FA-CA5409C46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877354" y="178021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8" name="Freeform 98">
            <a:extLst>
              <a:ext uri="{FF2B5EF4-FFF2-40B4-BE49-F238E27FC236}">
                <a16:creationId xmlns:a16="http://schemas.microsoft.com/office/drawing/2014/main" id="{76909582-A285-4EA4-AE72-9DBF0D565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31821" y="178021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0" name="Freeform 115">
            <a:extLst>
              <a:ext uri="{FF2B5EF4-FFF2-40B4-BE49-F238E27FC236}">
                <a16:creationId xmlns:a16="http://schemas.microsoft.com/office/drawing/2014/main" id="{A620CFBF-D373-4BA6-BE41-62B50B945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81447" y="184713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2" name="Freeform 99">
            <a:extLst>
              <a:ext uri="{FF2B5EF4-FFF2-40B4-BE49-F238E27FC236}">
                <a16:creationId xmlns:a16="http://schemas.microsoft.com/office/drawing/2014/main" id="{700BC7B2-0C3D-459F-92C1-3605AA3F09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25006" y="178021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4" name="Freeform 123">
            <a:extLst>
              <a:ext uri="{FF2B5EF4-FFF2-40B4-BE49-F238E27FC236}">
                <a16:creationId xmlns:a16="http://schemas.microsoft.com/office/drawing/2014/main" id="{24F4B005-B785-4A57-9E5A-82D85F00D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0621" y="1958820"/>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6" name="Freeform 130">
            <a:extLst>
              <a:ext uri="{FF2B5EF4-FFF2-40B4-BE49-F238E27FC236}">
                <a16:creationId xmlns:a16="http://schemas.microsoft.com/office/drawing/2014/main" id="{196ED9B6-969E-4AC4-ACD0-95A421BAB3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67876" y="1912264"/>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8" name="Freeform 94">
            <a:extLst>
              <a:ext uri="{FF2B5EF4-FFF2-40B4-BE49-F238E27FC236}">
                <a16:creationId xmlns:a16="http://schemas.microsoft.com/office/drawing/2014/main" id="{E317ADBB-3E4F-42D2-B7F2-A15924AD5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255785" y="182713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0" name="Freeform 135">
            <a:extLst>
              <a:ext uri="{FF2B5EF4-FFF2-40B4-BE49-F238E27FC236}">
                <a16:creationId xmlns:a16="http://schemas.microsoft.com/office/drawing/2014/main" id="{2E9B2055-E384-472D-91D3-74775CDA1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6796" y="19388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2" name="Freeform 97">
            <a:extLst>
              <a:ext uri="{FF2B5EF4-FFF2-40B4-BE49-F238E27FC236}">
                <a16:creationId xmlns:a16="http://schemas.microsoft.com/office/drawing/2014/main" id="{1F8EFF99-76BF-4F9B-ADAA-B8D310153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41150" y="182274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4" name="Freeform 113">
            <a:extLst>
              <a:ext uri="{FF2B5EF4-FFF2-40B4-BE49-F238E27FC236}">
                <a16:creationId xmlns:a16="http://schemas.microsoft.com/office/drawing/2014/main" id="{626F1B89-B88E-4CE3-90BF-3704BAF48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52139" y="184141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6" name="Freeform 101">
            <a:extLst>
              <a:ext uri="{FF2B5EF4-FFF2-40B4-BE49-F238E27FC236}">
                <a16:creationId xmlns:a16="http://schemas.microsoft.com/office/drawing/2014/main" id="{C72C1CB8-8213-4EE7-AFFF-B0A74E7A7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74567" y="178674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8" name="Freeform 102">
            <a:extLst>
              <a:ext uri="{FF2B5EF4-FFF2-40B4-BE49-F238E27FC236}">
                <a16:creationId xmlns:a16="http://schemas.microsoft.com/office/drawing/2014/main" id="{2FF32C41-49E2-459E-9AC4-64269039B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34759" y="17900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0" name="Freeform 103">
            <a:extLst>
              <a:ext uri="{FF2B5EF4-FFF2-40B4-BE49-F238E27FC236}">
                <a16:creationId xmlns:a16="http://schemas.microsoft.com/office/drawing/2014/main" id="{06B5D5F0-EA51-440D-81A0-FE60CCFBA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14652" y="179572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2" name="Freeform 117">
            <a:extLst>
              <a:ext uri="{FF2B5EF4-FFF2-40B4-BE49-F238E27FC236}">
                <a16:creationId xmlns:a16="http://schemas.microsoft.com/office/drawing/2014/main" id="{B7CA6C2F-61C2-486F-B691-E8EB4BA27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76684" y="185937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1" name="Freeform 120">
            <a:extLst>
              <a:ext uri="{FF2B5EF4-FFF2-40B4-BE49-F238E27FC236}">
                <a16:creationId xmlns:a16="http://schemas.microsoft.com/office/drawing/2014/main" id="{A6727626-8944-4EB7-B327-B696FE48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137524" y="179917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3" name="Freeform 106">
            <a:extLst>
              <a:ext uri="{FF2B5EF4-FFF2-40B4-BE49-F238E27FC236}">
                <a16:creationId xmlns:a16="http://schemas.microsoft.com/office/drawing/2014/main" id="{CFBBE0E2-8BDF-4B26-BEBC-DB799B8F6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99" y="188359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5" name="Freeform 137">
            <a:extLst>
              <a:ext uri="{FF2B5EF4-FFF2-40B4-BE49-F238E27FC236}">
                <a16:creationId xmlns:a16="http://schemas.microsoft.com/office/drawing/2014/main" id="{8EB99B25-2662-42DE-8F5D-E0F6F28C8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56267" y="181979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7" name="Freeform 131">
            <a:extLst>
              <a:ext uri="{FF2B5EF4-FFF2-40B4-BE49-F238E27FC236}">
                <a16:creationId xmlns:a16="http://schemas.microsoft.com/office/drawing/2014/main" id="{496BF3B0-761A-4454-BE3C-86B4675DC0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43018" y="1943167"/>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9" name="Freeform 141">
            <a:extLst>
              <a:ext uri="{FF2B5EF4-FFF2-40B4-BE49-F238E27FC236}">
                <a16:creationId xmlns:a16="http://schemas.microsoft.com/office/drawing/2014/main" id="{B519F0F1-B284-44D5-91E9-5018219AFF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277721" y="197106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1" name="Freeform 122">
            <a:extLst>
              <a:ext uri="{FF2B5EF4-FFF2-40B4-BE49-F238E27FC236}">
                <a16:creationId xmlns:a16="http://schemas.microsoft.com/office/drawing/2014/main" id="{0ED49C08-BE23-43F9-A421-6CD45C780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572383" y="1946023"/>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3" name="Freeform 119">
            <a:extLst>
              <a:ext uri="{FF2B5EF4-FFF2-40B4-BE49-F238E27FC236}">
                <a16:creationId xmlns:a16="http://schemas.microsoft.com/office/drawing/2014/main" id="{92F171FA-0CB2-4F4C-A2F3-1B7B6B028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54193" y="180335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5" name="Freeform 118">
            <a:extLst>
              <a:ext uri="{FF2B5EF4-FFF2-40B4-BE49-F238E27FC236}">
                <a16:creationId xmlns:a16="http://schemas.microsoft.com/office/drawing/2014/main" id="{A0073675-5E26-428E-A2F7-2A952D314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37628" y="186263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7" name="Freeform 120">
            <a:extLst>
              <a:ext uri="{FF2B5EF4-FFF2-40B4-BE49-F238E27FC236}">
                <a16:creationId xmlns:a16="http://schemas.microsoft.com/office/drawing/2014/main" id="{D8C4C7E6-114C-4D16-9FC6-1260653C2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19407" y="180796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9" name="Freeform 110">
            <a:extLst>
              <a:ext uri="{FF2B5EF4-FFF2-40B4-BE49-F238E27FC236}">
                <a16:creationId xmlns:a16="http://schemas.microsoft.com/office/drawing/2014/main" id="{5FB2CD0B-BF87-4FEC-B6B6-0DA50B931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51575" y="182431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1" name="Freeform 106">
            <a:extLst>
              <a:ext uri="{FF2B5EF4-FFF2-40B4-BE49-F238E27FC236}">
                <a16:creationId xmlns:a16="http://schemas.microsoft.com/office/drawing/2014/main" id="{D12EC8B9-DE60-44BC-9911-A9CD8EF50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230164" y="180706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3" name="Freeform 112">
            <a:extLst>
              <a:ext uri="{FF2B5EF4-FFF2-40B4-BE49-F238E27FC236}">
                <a16:creationId xmlns:a16="http://schemas.microsoft.com/office/drawing/2014/main" id="{9B0D6CF6-D17B-4DC7-828A-773636910C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51876" y="176280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5" name="Freeform 108">
            <a:extLst>
              <a:ext uri="{FF2B5EF4-FFF2-40B4-BE49-F238E27FC236}">
                <a16:creationId xmlns:a16="http://schemas.microsoft.com/office/drawing/2014/main" id="{8C6933FD-FAB6-403B-9CD4-EF0E06CF7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843391" y="1759541"/>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7" name="Freeform 111">
            <a:extLst>
              <a:ext uri="{FF2B5EF4-FFF2-40B4-BE49-F238E27FC236}">
                <a16:creationId xmlns:a16="http://schemas.microsoft.com/office/drawing/2014/main" id="{5C2A4452-6B00-411C-80AB-29AE135B4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066705" y="1775047"/>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9" name="Freeform 109">
            <a:extLst>
              <a:ext uri="{FF2B5EF4-FFF2-40B4-BE49-F238E27FC236}">
                <a16:creationId xmlns:a16="http://schemas.microsoft.com/office/drawing/2014/main" id="{3F4D3F48-1D65-45EB-91E2-BEFFB2440C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334906" y="179218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1" name="Freeform 105">
            <a:extLst>
              <a:ext uri="{FF2B5EF4-FFF2-40B4-BE49-F238E27FC236}">
                <a16:creationId xmlns:a16="http://schemas.microsoft.com/office/drawing/2014/main" id="{F5A66334-17A8-4594-AB17-4C33A95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578638" y="1792714"/>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3" name="Freeform 107">
            <a:extLst>
              <a:ext uri="{FF2B5EF4-FFF2-40B4-BE49-F238E27FC236}">
                <a16:creationId xmlns:a16="http://schemas.microsoft.com/office/drawing/2014/main" id="{FB7FEAD3-708C-4B79-B452-4445C277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858039" y="1824004"/>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5" name="Freeform 92">
            <a:extLst>
              <a:ext uri="{FF2B5EF4-FFF2-40B4-BE49-F238E27FC236}">
                <a16:creationId xmlns:a16="http://schemas.microsoft.com/office/drawing/2014/main" id="{41281533-9B25-42A4-9F50-34B4F24C0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02813" y="175954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7" name="Freeform 114">
            <a:extLst>
              <a:ext uri="{FF2B5EF4-FFF2-40B4-BE49-F238E27FC236}">
                <a16:creationId xmlns:a16="http://schemas.microsoft.com/office/drawing/2014/main" id="{007246F1-084B-45D9-BDD9-99BB53F6C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278066" y="180477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9" name="Freeform 113">
            <a:extLst>
              <a:ext uri="{FF2B5EF4-FFF2-40B4-BE49-F238E27FC236}">
                <a16:creationId xmlns:a16="http://schemas.microsoft.com/office/drawing/2014/main" id="{77CDD712-F443-4EDC-B663-5EC5ACD7D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511612" y="1804776"/>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1" name="Freeform 104">
            <a:extLst>
              <a:ext uri="{FF2B5EF4-FFF2-40B4-BE49-F238E27FC236}">
                <a16:creationId xmlns:a16="http://schemas.microsoft.com/office/drawing/2014/main" id="{4A695BE5-DE27-460F-845F-45BB814FE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23391" y="183677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3" name="Freeform 91">
            <a:extLst>
              <a:ext uri="{FF2B5EF4-FFF2-40B4-BE49-F238E27FC236}">
                <a16:creationId xmlns:a16="http://schemas.microsoft.com/office/drawing/2014/main" id="{DE28BE4E-1A59-46FF-810A-A8F9A46F7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358692" y="1822760"/>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5" name="Freeform 95">
            <a:extLst>
              <a:ext uri="{FF2B5EF4-FFF2-40B4-BE49-F238E27FC236}">
                <a16:creationId xmlns:a16="http://schemas.microsoft.com/office/drawing/2014/main" id="{A3CF799A-9839-4CB1-9381-DCC0C1FE1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697627" y="181229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7" name="Freeform 115">
            <a:extLst>
              <a:ext uri="{FF2B5EF4-FFF2-40B4-BE49-F238E27FC236}">
                <a16:creationId xmlns:a16="http://schemas.microsoft.com/office/drawing/2014/main" id="{1EFA42E9-27C0-423D-93C8-794A9683F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940920" y="1810489"/>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9" name="Freeform 93">
            <a:extLst>
              <a:ext uri="{FF2B5EF4-FFF2-40B4-BE49-F238E27FC236}">
                <a16:creationId xmlns:a16="http://schemas.microsoft.com/office/drawing/2014/main" id="{E5B56BED-7578-4E42-889D-34AA58F67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28451" y="182976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1" name="Freeform 96">
            <a:extLst>
              <a:ext uri="{FF2B5EF4-FFF2-40B4-BE49-F238E27FC236}">
                <a16:creationId xmlns:a16="http://schemas.microsoft.com/office/drawing/2014/main" id="{FCC7DD6E-E0E5-46B9-81B7-3B2F7B333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216034" y="1818819"/>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3" name="Freeform 100">
            <a:extLst>
              <a:ext uri="{FF2B5EF4-FFF2-40B4-BE49-F238E27FC236}">
                <a16:creationId xmlns:a16="http://schemas.microsoft.com/office/drawing/2014/main" id="{9C83D9FD-E06E-407B-BA7C-2C2AD5B16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536827" y="1821266"/>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5" name="Freeform 98">
            <a:extLst>
              <a:ext uri="{FF2B5EF4-FFF2-40B4-BE49-F238E27FC236}">
                <a16:creationId xmlns:a16="http://schemas.microsoft.com/office/drawing/2014/main" id="{3C1174EE-071E-4421-BD9C-2C2D84190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91294" y="1821267"/>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7" name="Freeform 99">
            <a:extLst>
              <a:ext uri="{FF2B5EF4-FFF2-40B4-BE49-F238E27FC236}">
                <a16:creationId xmlns:a16="http://schemas.microsoft.com/office/drawing/2014/main" id="{6F280CAD-1F1B-4F43-99A3-B2EC2A7F3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084479" y="1821265"/>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9" name="Freeform 97">
            <a:extLst>
              <a:ext uri="{FF2B5EF4-FFF2-40B4-BE49-F238E27FC236}">
                <a16:creationId xmlns:a16="http://schemas.microsoft.com/office/drawing/2014/main" id="{0D5C974E-4B43-4FFA-8230-DB0E1993C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409702" y="1821267"/>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1" name="Freeform 101">
            <a:extLst>
              <a:ext uri="{FF2B5EF4-FFF2-40B4-BE49-F238E27FC236}">
                <a16:creationId xmlns:a16="http://schemas.microsoft.com/office/drawing/2014/main" id="{A1CACEBA-A7A9-45FB-897A-888150011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34040" y="1827796"/>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3" name="Freeform 94">
            <a:extLst>
              <a:ext uri="{FF2B5EF4-FFF2-40B4-BE49-F238E27FC236}">
                <a16:creationId xmlns:a16="http://schemas.microsoft.com/office/drawing/2014/main" id="{583E2F4A-E235-4600-A80D-18C1C36EE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915258" y="186818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5" name="Freeform 132">
            <a:extLst>
              <a:ext uri="{FF2B5EF4-FFF2-40B4-BE49-F238E27FC236}">
                <a16:creationId xmlns:a16="http://schemas.microsoft.com/office/drawing/2014/main" id="{F16259CF-A0BC-4673-91C7-A7D3CDF7C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80494" y="198458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7" name="Freeform 134">
            <a:extLst>
              <a:ext uri="{FF2B5EF4-FFF2-40B4-BE49-F238E27FC236}">
                <a16:creationId xmlns:a16="http://schemas.microsoft.com/office/drawing/2014/main" id="{B09A934A-4464-4C9B-ACAD-9128E0B61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076791" y="1990554"/>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9" name="Freeform 125">
            <a:extLst>
              <a:ext uri="{FF2B5EF4-FFF2-40B4-BE49-F238E27FC236}">
                <a16:creationId xmlns:a16="http://schemas.microsoft.com/office/drawing/2014/main" id="{CB010BB8-6FD4-498C-994D-53C8DC749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314022" y="201672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1" name="Freeform 125">
            <a:extLst>
              <a:ext uri="{FF2B5EF4-FFF2-40B4-BE49-F238E27FC236}">
                <a16:creationId xmlns:a16="http://schemas.microsoft.com/office/drawing/2014/main" id="{2D373437-2902-4D8A-B887-F6941556C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28670" y="2009731"/>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3" name="Freeform 128">
            <a:extLst>
              <a:ext uri="{FF2B5EF4-FFF2-40B4-BE49-F238E27FC236}">
                <a16:creationId xmlns:a16="http://schemas.microsoft.com/office/drawing/2014/main" id="{217D616F-FDFA-439E-8B09-E55F8234B0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52808" y="2031819"/>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5" name="Freeform 140">
            <a:extLst>
              <a:ext uri="{FF2B5EF4-FFF2-40B4-BE49-F238E27FC236}">
                <a16:creationId xmlns:a16="http://schemas.microsoft.com/office/drawing/2014/main" id="{0F74D32E-67FC-452C-A52B-988DB4984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995484" y="199717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7" name="Freeform 126">
            <a:extLst>
              <a:ext uri="{FF2B5EF4-FFF2-40B4-BE49-F238E27FC236}">
                <a16:creationId xmlns:a16="http://schemas.microsoft.com/office/drawing/2014/main" id="{B8F74E45-2803-4A11-9333-3639A1C2F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50834" y="2028557"/>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9" name="Freeform 121">
            <a:extLst>
              <a:ext uri="{FF2B5EF4-FFF2-40B4-BE49-F238E27FC236}">
                <a16:creationId xmlns:a16="http://schemas.microsoft.com/office/drawing/2014/main" id="{106009C3-0971-47AF-8BD9-2EC8A6A4B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37067" y="2038617"/>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1" name="Freeform 120">
            <a:extLst>
              <a:ext uri="{FF2B5EF4-FFF2-40B4-BE49-F238E27FC236}">
                <a16:creationId xmlns:a16="http://schemas.microsoft.com/office/drawing/2014/main" id="{ED29B115-F34D-4E41-A4A2-C0CE41C697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822857" y="2027626"/>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3" name="Freeform 6">
            <a:extLst>
              <a:ext uri="{FF2B5EF4-FFF2-40B4-BE49-F238E27FC236}">
                <a16:creationId xmlns:a16="http://schemas.microsoft.com/office/drawing/2014/main" id="{19D4861C-7907-48BF-84E7-96C0E098D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32866" y="2045318"/>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5" name="Freeform 127">
            <a:extLst>
              <a:ext uri="{FF2B5EF4-FFF2-40B4-BE49-F238E27FC236}">
                <a16:creationId xmlns:a16="http://schemas.microsoft.com/office/drawing/2014/main" id="{AEF03EB9-6D77-4E55-BCF2-4402550D3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25618" y="2028556"/>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7" name="Freeform 133">
            <a:extLst>
              <a:ext uri="{FF2B5EF4-FFF2-40B4-BE49-F238E27FC236}">
                <a16:creationId xmlns:a16="http://schemas.microsoft.com/office/drawing/2014/main" id="{1C9C3C8B-A28D-44DF-AA29-02B28AED7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507420" y="2040797"/>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9" name="Freeform 129">
            <a:extLst>
              <a:ext uri="{FF2B5EF4-FFF2-40B4-BE49-F238E27FC236}">
                <a16:creationId xmlns:a16="http://schemas.microsoft.com/office/drawing/2014/main" id="{1EB7CB2D-F6AA-4861-B158-DA3E6B923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00604" y="2031819"/>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1" name="Freeform 142">
            <a:extLst>
              <a:ext uri="{FF2B5EF4-FFF2-40B4-BE49-F238E27FC236}">
                <a16:creationId xmlns:a16="http://schemas.microsoft.com/office/drawing/2014/main" id="{48203367-1F19-4C4F-B38D-929816F78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66179" y="2095470"/>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3" name="Freeform 138">
            <a:extLst>
              <a:ext uri="{FF2B5EF4-FFF2-40B4-BE49-F238E27FC236}">
                <a16:creationId xmlns:a16="http://schemas.microsoft.com/office/drawing/2014/main" id="{B89B3B49-0A7E-4573-9B52-D1B06598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16079" y="2058750"/>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5" name="Freeform 137">
            <a:extLst>
              <a:ext uri="{FF2B5EF4-FFF2-40B4-BE49-F238E27FC236}">
                <a16:creationId xmlns:a16="http://schemas.microsoft.com/office/drawing/2014/main" id="{0288BD39-0846-445A-BD81-1E34E0E99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268636" y="2056301"/>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7" name="Freeform 136">
            <a:extLst>
              <a:ext uri="{FF2B5EF4-FFF2-40B4-BE49-F238E27FC236}">
                <a16:creationId xmlns:a16="http://schemas.microsoft.com/office/drawing/2014/main" id="{BA82150B-D747-458F-8C52-72FBA52BCD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568517" y="205266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9" name="Freeform 143">
            <a:extLst>
              <a:ext uri="{FF2B5EF4-FFF2-40B4-BE49-F238E27FC236}">
                <a16:creationId xmlns:a16="http://schemas.microsoft.com/office/drawing/2014/main" id="{FEBB9D94-7802-4607-9BA4-62FB212BF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93248" y="2045573"/>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71" name="Freeform 144">
            <a:extLst>
              <a:ext uri="{FF2B5EF4-FFF2-40B4-BE49-F238E27FC236}">
                <a16:creationId xmlns:a16="http://schemas.microsoft.com/office/drawing/2014/main" id="{24743784-06E3-4913-9DFD-2FCBF9D929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29200" y="204304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73" name="Freeform 145">
            <a:extLst>
              <a:ext uri="{FF2B5EF4-FFF2-40B4-BE49-F238E27FC236}">
                <a16:creationId xmlns:a16="http://schemas.microsoft.com/office/drawing/2014/main" id="{25CD3315-6611-406F-AF95-2EF9F5A5B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92025" y="2027462"/>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75" name="Freeform 139">
            <a:extLst>
              <a:ext uri="{FF2B5EF4-FFF2-40B4-BE49-F238E27FC236}">
                <a16:creationId xmlns:a16="http://schemas.microsoft.com/office/drawing/2014/main" id="{EB447648-FE0A-4D8E-86B8-D38D5F938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37627" y="2065277"/>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77" name="Freeform 8">
            <a:extLst>
              <a:ext uri="{FF2B5EF4-FFF2-40B4-BE49-F238E27FC236}">
                <a16:creationId xmlns:a16="http://schemas.microsoft.com/office/drawing/2014/main" id="{4B0A51D7-FF65-4E97-9E1A-8C4688E86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27269" y="205915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79" name="Freeform 130">
            <a:extLst>
              <a:ext uri="{FF2B5EF4-FFF2-40B4-BE49-F238E27FC236}">
                <a16:creationId xmlns:a16="http://schemas.microsoft.com/office/drawing/2014/main" id="{008FF77B-AC18-4E35-BB9B-0CA39278F7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50053" y="2062420"/>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81" name="Freeform 135">
            <a:extLst>
              <a:ext uri="{FF2B5EF4-FFF2-40B4-BE49-F238E27FC236}">
                <a16:creationId xmlns:a16="http://schemas.microsoft.com/office/drawing/2014/main" id="{E71F6428-AC25-4A5A-8439-04768A17B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49601" y="200428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83" name="Freeform 131">
            <a:extLst>
              <a:ext uri="{FF2B5EF4-FFF2-40B4-BE49-F238E27FC236}">
                <a16:creationId xmlns:a16="http://schemas.microsoft.com/office/drawing/2014/main" id="{F237A1D4-9D62-4DEA-BD39-E5EC93B33B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635670" y="198592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85" name="Freeform 141">
            <a:extLst>
              <a:ext uri="{FF2B5EF4-FFF2-40B4-BE49-F238E27FC236}">
                <a16:creationId xmlns:a16="http://schemas.microsoft.com/office/drawing/2014/main" id="{87E919CC-AC41-4F0D-A842-792D7A418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816961" y="1988004"/>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87" name="Freeform 136">
            <a:extLst>
              <a:ext uri="{FF2B5EF4-FFF2-40B4-BE49-F238E27FC236}">
                <a16:creationId xmlns:a16="http://schemas.microsoft.com/office/drawing/2014/main" id="{965D7305-50C2-4D93-8832-19DC70C5B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081089" y="2011634"/>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89" name="Freeform 122">
            <a:extLst>
              <a:ext uri="{FF2B5EF4-FFF2-40B4-BE49-F238E27FC236}">
                <a16:creationId xmlns:a16="http://schemas.microsoft.com/office/drawing/2014/main" id="{E0E5EA9F-6192-466D-BF45-46D9BCE3B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264051" y="199939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91" name="Freeform 132">
            <a:extLst>
              <a:ext uri="{FF2B5EF4-FFF2-40B4-BE49-F238E27FC236}">
                <a16:creationId xmlns:a16="http://schemas.microsoft.com/office/drawing/2014/main" id="{CFF6BE31-4842-4659-8D68-63423F826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92157" y="2025636"/>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93" name="Freeform 134">
            <a:extLst>
              <a:ext uri="{FF2B5EF4-FFF2-40B4-BE49-F238E27FC236}">
                <a16:creationId xmlns:a16="http://schemas.microsoft.com/office/drawing/2014/main" id="{3EC2112B-E2EC-492A-8AF9-D78F4B4A9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688454" y="2031605"/>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95" name="Freeform 125">
            <a:extLst>
              <a:ext uri="{FF2B5EF4-FFF2-40B4-BE49-F238E27FC236}">
                <a16:creationId xmlns:a16="http://schemas.microsoft.com/office/drawing/2014/main" id="{EB635BC8-61BC-44D5-AA11-9A308B3BA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925685" y="2057774"/>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97" name="Freeform 125">
            <a:extLst>
              <a:ext uri="{FF2B5EF4-FFF2-40B4-BE49-F238E27FC236}">
                <a16:creationId xmlns:a16="http://schemas.microsoft.com/office/drawing/2014/main" id="{7E9ACE65-00C6-4A75-8F61-CCADAF3EC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40333" y="2050782"/>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99" name="Freeform 128">
            <a:extLst>
              <a:ext uri="{FF2B5EF4-FFF2-40B4-BE49-F238E27FC236}">
                <a16:creationId xmlns:a16="http://schemas.microsoft.com/office/drawing/2014/main" id="{5D7163FE-5ADD-41E7-985B-F95E7E048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364471" y="2072870"/>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01" name="Freeform 140">
            <a:extLst>
              <a:ext uri="{FF2B5EF4-FFF2-40B4-BE49-F238E27FC236}">
                <a16:creationId xmlns:a16="http://schemas.microsoft.com/office/drawing/2014/main" id="{DCD7108A-C70D-4FD9-B91A-0E9F9501A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607147" y="2055076"/>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03" name="Freeform 126">
            <a:extLst>
              <a:ext uri="{FF2B5EF4-FFF2-40B4-BE49-F238E27FC236}">
                <a16:creationId xmlns:a16="http://schemas.microsoft.com/office/drawing/2014/main" id="{3C0CF799-2713-48A8-94DF-F8CB5F3324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862497" y="2069608"/>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05" name="Freeform 121">
            <a:extLst>
              <a:ext uri="{FF2B5EF4-FFF2-40B4-BE49-F238E27FC236}">
                <a16:creationId xmlns:a16="http://schemas.microsoft.com/office/drawing/2014/main" id="{00B8B62E-6551-4805-BD5A-5188FE5D3A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139671" y="2062635"/>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07" name="Freeform 120">
            <a:extLst>
              <a:ext uri="{FF2B5EF4-FFF2-40B4-BE49-F238E27FC236}">
                <a16:creationId xmlns:a16="http://schemas.microsoft.com/office/drawing/2014/main" id="{DFCCEBA8-5961-480A-9134-51605F650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443822" y="203941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09" name="Freeform 6">
            <a:extLst>
              <a:ext uri="{FF2B5EF4-FFF2-40B4-BE49-F238E27FC236}">
                <a16:creationId xmlns:a16="http://schemas.microsoft.com/office/drawing/2014/main" id="{724D4F80-B109-4438-BC6D-ABB522B44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35678" y="2029214"/>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11" name="Freeform 127">
            <a:extLst>
              <a:ext uri="{FF2B5EF4-FFF2-40B4-BE49-F238E27FC236}">
                <a16:creationId xmlns:a16="http://schemas.microsoft.com/office/drawing/2014/main" id="{52A7149F-5A3F-4537-981A-974C7409CA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37281" y="2069607"/>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13" name="Freeform 133">
            <a:extLst>
              <a:ext uri="{FF2B5EF4-FFF2-40B4-BE49-F238E27FC236}">
                <a16:creationId xmlns:a16="http://schemas.microsoft.com/office/drawing/2014/main" id="{89A8D3E3-3518-4738-B94E-F7DD9818D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9083" y="2081848"/>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15" name="Freeform 129">
            <a:extLst>
              <a:ext uri="{FF2B5EF4-FFF2-40B4-BE49-F238E27FC236}">
                <a16:creationId xmlns:a16="http://schemas.microsoft.com/office/drawing/2014/main" id="{FA796F21-7CE5-4483-A137-919B3D433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12267" y="2072870"/>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17" name="Freeform 142">
            <a:extLst>
              <a:ext uri="{FF2B5EF4-FFF2-40B4-BE49-F238E27FC236}">
                <a16:creationId xmlns:a16="http://schemas.microsoft.com/office/drawing/2014/main" id="{57FC30BB-0D8F-43B0-910E-7DDE8C933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77842" y="2136521"/>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19" name="Freeform 138">
            <a:extLst>
              <a:ext uri="{FF2B5EF4-FFF2-40B4-BE49-F238E27FC236}">
                <a16:creationId xmlns:a16="http://schemas.microsoft.com/office/drawing/2014/main" id="{D938207F-A865-48E5-A15D-FD578BC59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627742" y="2099801"/>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21" name="Freeform 137">
            <a:extLst>
              <a:ext uri="{FF2B5EF4-FFF2-40B4-BE49-F238E27FC236}">
                <a16:creationId xmlns:a16="http://schemas.microsoft.com/office/drawing/2014/main" id="{04637E45-0880-40BC-B488-4EA4CA435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880299" y="2097352"/>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graphicFrame>
        <p:nvGraphicFramePr>
          <p:cNvPr id="134" name="Content Placeholder 2">
            <a:extLst>
              <a:ext uri="{FF2B5EF4-FFF2-40B4-BE49-F238E27FC236}">
                <a16:creationId xmlns:a16="http://schemas.microsoft.com/office/drawing/2014/main" id="{B97AABBB-F8B3-61B9-022D-FF33AEE3477E}"/>
              </a:ext>
            </a:extLst>
          </p:cNvPr>
          <p:cNvGraphicFramePr>
            <a:graphicFrameLocks noGrp="1"/>
          </p:cNvGraphicFramePr>
          <p:nvPr>
            <p:ph idx="1"/>
            <p:extLst>
              <p:ext uri="{D42A27DB-BD31-4B8C-83A1-F6EECF244321}">
                <p14:modId xmlns:p14="http://schemas.microsoft.com/office/powerpoint/2010/main" val="2014051007"/>
              </p:ext>
            </p:extLst>
          </p:nvPr>
        </p:nvGraphicFramePr>
        <p:xfrm>
          <a:off x="877326" y="2599512"/>
          <a:ext cx="10722902" cy="36460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52965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80BC15-6F3E-4EDC-BB73-20706F743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E19C0272-1810-DE01-68BD-E2E81AECFE44}"/>
              </a:ext>
            </a:extLst>
          </p:cNvPr>
          <p:cNvSpPr>
            <a:spLocks noGrp="1"/>
          </p:cNvSpPr>
          <p:nvPr>
            <p:ph type="title"/>
          </p:nvPr>
        </p:nvSpPr>
        <p:spPr>
          <a:xfrm>
            <a:off x="877326" y="792916"/>
            <a:ext cx="10426923" cy="846581"/>
          </a:xfrm>
        </p:spPr>
        <p:txBody>
          <a:bodyPr>
            <a:normAutofit/>
          </a:bodyPr>
          <a:lstStyle/>
          <a:p>
            <a:pPr algn="ctr"/>
            <a:r>
              <a:rPr lang="en-GB" noProof="0">
                <a:latin typeface="Arial" panose="020B0604020202020204" pitchFamily="34" charset="0"/>
                <a:cs typeface="Arial" panose="020B0604020202020204" pitchFamily="34" charset="0"/>
              </a:rPr>
              <a:t>Key Concepts </a:t>
            </a:r>
          </a:p>
        </p:txBody>
      </p:sp>
      <p:sp>
        <p:nvSpPr>
          <p:cNvPr id="11" name="Freeform 8">
            <a:extLst>
              <a:ext uri="{FF2B5EF4-FFF2-40B4-BE49-F238E27FC236}">
                <a16:creationId xmlns:a16="http://schemas.microsoft.com/office/drawing/2014/main" id="{E4E336B8-243A-49D9-9876-4BF3A08D3A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6018" y="169903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 name="Freeform 110">
            <a:extLst>
              <a:ext uri="{FF2B5EF4-FFF2-40B4-BE49-F238E27FC236}">
                <a16:creationId xmlns:a16="http://schemas.microsoft.com/office/drawing/2014/main" id="{05F36030-F60E-436E-81FE-74DD0776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34969" y="172350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 name="Freeform 106">
            <a:extLst>
              <a:ext uri="{FF2B5EF4-FFF2-40B4-BE49-F238E27FC236}">
                <a16:creationId xmlns:a16="http://schemas.microsoft.com/office/drawing/2014/main" id="{800D5F55-AC8B-4C26-ABB0-D8D609EC46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0691" y="170625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7" name="Freeform 112">
            <a:extLst>
              <a:ext uri="{FF2B5EF4-FFF2-40B4-BE49-F238E27FC236}">
                <a16:creationId xmlns:a16="http://schemas.microsoft.com/office/drawing/2014/main" id="{2DF0B83D-C899-44CA-9B54-A9C57E8EB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5291" y="168963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9" name="Freeform 108">
            <a:extLst>
              <a:ext uri="{FF2B5EF4-FFF2-40B4-BE49-F238E27FC236}">
                <a16:creationId xmlns:a16="http://schemas.microsoft.com/office/drawing/2014/main" id="{E16B2E5A-8EC8-4C56-AB77-380486FDF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83918" y="171849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1" name="Freeform 111">
            <a:extLst>
              <a:ext uri="{FF2B5EF4-FFF2-40B4-BE49-F238E27FC236}">
                <a16:creationId xmlns:a16="http://schemas.microsoft.com/office/drawing/2014/main" id="{C87A69CB-2620-4628-9781-88BD40636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07232" y="173399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3" name="Freeform 109">
            <a:extLst>
              <a:ext uri="{FF2B5EF4-FFF2-40B4-BE49-F238E27FC236}">
                <a16:creationId xmlns:a16="http://schemas.microsoft.com/office/drawing/2014/main" id="{CABAB4BD-890F-4563-A5CA-536788B1E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665993" y="172175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5" name="Freeform 105">
            <a:extLst>
              <a:ext uri="{FF2B5EF4-FFF2-40B4-BE49-F238E27FC236}">
                <a16:creationId xmlns:a16="http://schemas.microsoft.com/office/drawing/2014/main" id="{24690199-C217-4DCB-9B31-1A45649B0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958428" y="169482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7" name="Freeform 107">
            <a:extLst>
              <a:ext uri="{FF2B5EF4-FFF2-40B4-BE49-F238E27FC236}">
                <a16:creationId xmlns:a16="http://schemas.microsoft.com/office/drawing/2014/main" id="{77F70717-3071-4962-8A7C-F9A58151C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8566" y="178295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9" name="Freeform 92">
            <a:extLst>
              <a:ext uri="{FF2B5EF4-FFF2-40B4-BE49-F238E27FC236}">
                <a16:creationId xmlns:a16="http://schemas.microsoft.com/office/drawing/2014/main" id="{9E870E95-FCD6-4158-861A-5CEC896F52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43340" y="171848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1" name="Freeform 104">
            <a:extLst>
              <a:ext uri="{FF2B5EF4-FFF2-40B4-BE49-F238E27FC236}">
                <a16:creationId xmlns:a16="http://schemas.microsoft.com/office/drawing/2014/main" id="{6E01758F-8AEC-4155-B791-2A8CB8A48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63918" y="179572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3" name="Freeform 91">
            <a:extLst>
              <a:ext uri="{FF2B5EF4-FFF2-40B4-BE49-F238E27FC236}">
                <a16:creationId xmlns:a16="http://schemas.microsoft.com/office/drawing/2014/main" id="{8379C6B3-49BE-4333-B322-AF02BBB41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699219" y="178170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5" name="Freeform 95">
            <a:extLst>
              <a:ext uri="{FF2B5EF4-FFF2-40B4-BE49-F238E27FC236}">
                <a16:creationId xmlns:a16="http://schemas.microsoft.com/office/drawing/2014/main" id="{6D7188E6-F4DA-4486-938D-F45FE01A2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38154" y="177124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7" name="Freeform 93">
            <a:extLst>
              <a:ext uri="{FF2B5EF4-FFF2-40B4-BE49-F238E27FC236}">
                <a16:creationId xmlns:a16="http://schemas.microsoft.com/office/drawing/2014/main" id="{CD22207C-B504-40B2-A1EB-2DC9B8162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325078" y="174104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9" name="Freeform 96">
            <a:extLst>
              <a:ext uri="{FF2B5EF4-FFF2-40B4-BE49-F238E27FC236}">
                <a16:creationId xmlns:a16="http://schemas.microsoft.com/office/drawing/2014/main" id="{0FBC38BC-DE18-4960-A9D4-F24C6F60C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6561" y="177776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1" name="Freeform 114">
            <a:extLst>
              <a:ext uri="{FF2B5EF4-FFF2-40B4-BE49-F238E27FC236}">
                <a16:creationId xmlns:a16="http://schemas.microsoft.com/office/drawing/2014/main" id="{BC872037-D6F5-4CE7-A090-32A977A79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18593" y="184141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3" name="Freeform 100">
            <a:extLst>
              <a:ext uri="{FF2B5EF4-FFF2-40B4-BE49-F238E27FC236}">
                <a16:creationId xmlns:a16="http://schemas.microsoft.com/office/drawing/2014/main" id="{D3C4B45C-266A-45BF-98FA-CA5409C46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877354" y="178021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5" name="Freeform 98">
            <a:extLst>
              <a:ext uri="{FF2B5EF4-FFF2-40B4-BE49-F238E27FC236}">
                <a16:creationId xmlns:a16="http://schemas.microsoft.com/office/drawing/2014/main" id="{76909582-A285-4EA4-AE72-9DBF0D565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31821" y="178021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7" name="Freeform 115">
            <a:extLst>
              <a:ext uri="{FF2B5EF4-FFF2-40B4-BE49-F238E27FC236}">
                <a16:creationId xmlns:a16="http://schemas.microsoft.com/office/drawing/2014/main" id="{A620CFBF-D373-4BA6-BE41-62B50B945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81447" y="184713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9" name="Freeform 99">
            <a:extLst>
              <a:ext uri="{FF2B5EF4-FFF2-40B4-BE49-F238E27FC236}">
                <a16:creationId xmlns:a16="http://schemas.microsoft.com/office/drawing/2014/main" id="{700BC7B2-0C3D-459F-92C1-3605AA3F09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25006" y="178021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1" name="Freeform 123">
            <a:extLst>
              <a:ext uri="{FF2B5EF4-FFF2-40B4-BE49-F238E27FC236}">
                <a16:creationId xmlns:a16="http://schemas.microsoft.com/office/drawing/2014/main" id="{24F4B005-B785-4A57-9E5A-82D85F00D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0621" y="1958820"/>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3" name="Freeform 130">
            <a:extLst>
              <a:ext uri="{FF2B5EF4-FFF2-40B4-BE49-F238E27FC236}">
                <a16:creationId xmlns:a16="http://schemas.microsoft.com/office/drawing/2014/main" id="{196ED9B6-969E-4AC4-ACD0-95A421BAB3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67876" y="1912264"/>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5" name="Freeform 94">
            <a:extLst>
              <a:ext uri="{FF2B5EF4-FFF2-40B4-BE49-F238E27FC236}">
                <a16:creationId xmlns:a16="http://schemas.microsoft.com/office/drawing/2014/main" id="{E317ADBB-3E4F-42D2-B7F2-A15924AD5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255785" y="182713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7" name="Freeform 135">
            <a:extLst>
              <a:ext uri="{FF2B5EF4-FFF2-40B4-BE49-F238E27FC236}">
                <a16:creationId xmlns:a16="http://schemas.microsoft.com/office/drawing/2014/main" id="{2E9B2055-E384-472D-91D3-74775CDA1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6796" y="19388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9" name="Freeform 97">
            <a:extLst>
              <a:ext uri="{FF2B5EF4-FFF2-40B4-BE49-F238E27FC236}">
                <a16:creationId xmlns:a16="http://schemas.microsoft.com/office/drawing/2014/main" id="{1F8EFF99-76BF-4F9B-ADAA-B8D310153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41150" y="182274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1" name="Freeform 113">
            <a:extLst>
              <a:ext uri="{FF2B5EF4-FFF2-40B4-BE49-F238E27FC236}">
                <a16:creationId xmlns:a16="http://schemas.microsoft.com/office/drawing/2014/main" id="{626F1B89-B88E-4CE3-90BF-3704BAF48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52139" y="184141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3" name="Freeform 101">
            <a:extLst>
              <a:ext uri="{FF2B5EF4-FFF2-40B4-BE49-F238E27FC236}">
                <a16:creationId xmlns:a16="http://schemas.microsoft.com/office/drawing/2014/main" id="{C72C1CB8-8213-4EE7-AFFF-B0A74E7A7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74567" y="178674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5" name="Freeform 102">
            <a:extLst>
              <a:ext uri="{FF2B5EF4-FFF2-40B4-BE49-F238E27FC236}">
                <a16:creationId xmlns:a16="http://schemas.microsoft.com/office/drawing/2014/main" id="{2FF32C41-49E2-459E-9AC4-64269039B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34759" y="17900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7" name="Freeform 103">
            <a:extLst>
              <a:ext uri="{FF2B5EF4-FFF2-40B4-BE49-F238E27FC236}">
                <a16:creationId xmlns:a16="http://schemas.microsoft.com/office/drawing/2014/main" id="{06B5D5F0-EA51-440D-81A0-FE60CCFBA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14652" y="179572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9" name="Freeform 117">
            <a:extLst>
              <a:ext uri="{FF2B5EF4-FFF2-40B4-BE49-F238E27FC236}">
                <a16:creationId xmlns:a16="http://schemas.microsoft.com/office/drawing/2014/main" id="{B7CA6C2F-61C2-486F-B691-E8EB4BA27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76684" y="185937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1" name="Freeform 120">
            <a:extLst>
              <a:ext uri="{FF2B5EF4-FFF2-40B4-BE49-F238E27FC236}">
                <a16:creationId xmlns:a16="http://schemas.microsoft.com/office/drawing/2014/main" id="{A6727626-8944-4EB7-B327-B696FE48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137524" y="179917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3" name="Freeform 106">
            <a:extLst>
              <a:ext uri="{FF2B5EF4-FFF2-40B4-BE49-F238E27FC236}">
                <a16:creationId xmlns:a16="http://schemas.microsoft.com/office/drawing/2014/main" id="{CFBBE0E2-8BDF-4B26-BEBC-DB799B8F6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99" y="188359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5" name="Freeform 137">
            <a:extLst>
              <a:ext uri="{FF2B5EF4-FFF2-40B4-BE49-F238E27FC236}">
                <a16:creationId xmlns:a16="http://schemas.microsoft.com/office/drawing/2014/main" id="{8EB99B25-2662-42DE-8F5D-E0F6F28C8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56267" y="181979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7" name="Freeform 131">
            <a:extLst>
              <a:ext uri="{FF2B5EF4-FFF2-40B4-BE49-F238E27FC236}">
                <a16:creationId xmlns:a16="http://schemas.microsoft.com/office/drawing/2014/main" id="{496BF3B0-761A-4454-BE3C-86B4675DC0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43018" y="1943167"/>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9" name="Freeform 141">
            <a:extLst>
              <a:ext uri="{FF2B5EF4-FFF2-40B4-BE49-F238E27FC236}">
                <a16:creationId xmlns:a16="http://schemas.microsoft.com/office/drawing/2014/main" id="{B519F0F1-B284-44D5-91E9-5018219AFF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277721" y="197106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1" name="Freeform 122">
            <a:extLst>
              <a:ext uri="{FF2B5EF4-FFF2-40B4-BE49-F238E27FC236}">
                <a16:creationId xmlns:a16="http://schemas.microsoft.com/office/drawing/2014/main" id="{0ED49C08-BE23-43F9-A421-6CD45C780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572383" y="1946023"/>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3" name="Freeform 119">
            <a:extLst>
              <a:ext uri="{FF2B5EF4-FFF2-40B4-BE49-F238E27FC236}">
                <a16:creationId xmlns:a16="http://schemas.microsoft.com/office/drawing/2014/main" id="{92F171FA-0CB2-4F4C-A2F3-1B7B6B028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54193" y="180335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5" name="Freeform 118">
            <a:extLst>
              <a:ext uri="{FF2B5EF4-FFF2-40B4-BE49-F238E27FC236}">
                <a16:creationId xmlns:a16="http://schemas.microsoft.com/office/drawing/2014/main" id="{A0073675-5E26-428E-A2F7-2A952D314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37628" y="186263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7" name="Freeform 120">
            <a:extLst>
              <a:ext uri="{FF2B5EF4-FFF2-40B4-BE49-F238E27FC236}">
                <a16:creationId xmlns:a16="http://schemas.microsoft.com/office/drawing/2014/main" id="{D8C4C7E6-114C-4D16-9FC6-1260653C2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19407" y="180796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9" name="Freeform 110">
            <a:extLst>
              <a:ext uri="{FF2B5EF4-FFF2-40B4-BE49-F238E27FC236}">
                <a16:creationId xmlns:a16="http://schemas.microsoft.com/office/drawing/2014/main" id="{5FB2CD0B-BF87-4FEC-B6B6-0DA50B931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51575" y="182431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1" name="Freeform 106">
            <a:extLst>
              <a:ext uri="{FF2B5EF4-FFF2-40B4-BE49-F238E27FC236}">
                <a16:creationId xmlns:a16="http://schemas.microsoft.com/office/drawing/2014/main" id="{D12EC8B9-DE60-44BC-9911-A9CD8EF50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230164" y="180706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3" name="Freeform 112">
            <a:extLst>
              <a:ext uri="{FF2B5EF4-FFF2-40B4-BE49-F238E27FC236}">
                <a16:creationId xmlns:a16="http://schemas.microsoft.com/office/drawing/2014/main" id="{9B0D6CF6-D17B-4DC7-828A-773636910C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51876" y="176280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5" name="Freeform 108">
            <a:extLst>
              <a:ext uri="{FF2B5EF4-FFF2-40B4-BE49-F238E27FC236}">
                <a16:creationId xmlns:a16="http://schemas.microsoft.com/office/drawing/2014/main" id="{8C6933FD-FAB6-403B-9CD4-EF0E06CF7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843391" y="1759541"/>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7" name="Freeform 111">
            <a:extLst>
              <a:ext uri="{FF2B5EF4-FFF2-40B4-BE49-F238E27FC236}">
                <a16:creationId xmlns:a16="http://schemas.microsoft.com/office/drawing/2014/main" id="{5C2A4452-6B00-411C-80AB-29AE135B4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066705" y="1775047"/>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9" name="Freeform 109">
            <a:extLst>
              <a:ext uri="{FF2B5EF4-FFF2-40B4-BE49-F238E27FC236}">
                <a16:creationId xmlns:a16="http://schemas.microsoft.com/office/drawing/2014/main" id="{3F4D3F48-1D65-45EB-91E2-BEFFB2440C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334906" y="179218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1" name="Freeform 105">
            <a:extLst>
              <a:ext uri="{FF2B5EF4-FFF2-40B4-BE49-F238E27FC236}">
                <a16:creationId xmlns:a16="http://schemas.microsoft.com/office/drawing/2014/main" id="{F5A66334-17A8-4594-AB17-4C33A95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578638" y="1792714"/>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3" name="Freeform 107">
            <a:extLst>
              <a:ext uri="{FF2B5EF4-FFF2-40B4-BE49-F238E27FC236}">
                <a16:creationId xmlns:a16="http://schemas.microsoft.com/office/drawing/2014/main" id="{FB7FEAD3-708C-4B79-B452-4445C277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858039" y="1824004"/>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5" name="Freeform 92">
            <a:extLst>
              <a:ext uri="{FF2B5EF4-FFF2-40B4-BE49-F238E27FC236}">
                <a16:creationId xmlns:a16="http://schemas.microsoft.com/office/drawing/2014/main" id="{41281533-9B25-42A4-9F50-34B4F24C0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02813" y="175954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7" name="Freeform 114">
            <a:extLst>
              <a:ext uri="{FF2B5EF4-FFF2-40B4-BE49-F238E27FC236}">
                <a16:creationId xmlns:a16="http://schemas.microsoft.com/office/drawing/2014/main" id="{007246F1-084B-45D9-BDD9-99BB53F6C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278066" y="180477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9" name="Freeform 113">
            <a:extLst>
              <a:ext uri="{FF2B5EF4-FFF2-40B4-BE49-F238E27FC236}">
                <a16:creationId xmlns:a16="http://schemas.microsoft.com/office/drawing/2014/main" id="{77CDD712-F443-4EDC-B663-5EC5ACD7D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511612" y="1804776"/>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1" name="Freeform 104">
            <a:extLst>
              <a:ext uri="{FF2B5EF4-FFF2-40B4-BE49-F238E27FC236}">
                <a16:creationId xmlns:a16="http://schemas.microsoft.com/office/drawing/2014/main" id="{4A695BE5-DE27-460F-845F-45BB814FE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23391" y="183677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3" name="Freeform 91">
            <a:extLst>
              <a:ext uri="{FF2B5EF4-FFF2-40B4-BE49-F238E27FC236}">
                <a16:creationId xmlns:a16="http://schemas.microsoft.com/office/drawing/2014/main" id="{DE28BE4E-1A59-46FF-810A-A8F9A46F7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358692" y="1822760"/>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5" name="Freeform 95">
            <a:extLst>
              <a:ext uri="{FF2B5EF4-FFF2-40B4-BE49-F238E27FC236}">
                <a16:creationId xmlns:a16="http://schemas.microsoft.com/office/drawing/2014/main" id="{A3CF799A-9839-4CB1-9381-DCC0C1FE1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697627" y="181229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7" name="Freeform 115">
            <a:extLst>
              <a:ext uri="{FF2B5EF4-FFF2-40B4-BE49-F238E27FC236}">
                <a16:creationId xmlns:a16="http://schemas.microsoft.com/office/drawing/2014/main" id="{1EFA42E9-27C0-423D-93C8-794A9683F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940920" y="1810489"/>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9" name="Freeform 93">
            <a:extLst>
              <a:ext uri="{FF2B5EF4-FFF2-40B4-BE49-F238E27FC236}">
                <a16:creationId xmlns:a16="http://schemas.microsoft.com/office/drawing/2014/main" id="{E5B56BED-7578-4E42-889D-34AA58F67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28451" y="182976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1" name="Freeform 96">
            <a:extLst>
              <a:ext uri="{FF2B5EF4-FFF2-40B4-BE49-F238E27FC236}">
                <a16:creationId xmlns:a16="http://schemas.microsoft.com/office/drawing/2014/main" id="{FCC7DD6E-E0E5-46B9-81B7-3B2F7B333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216034" y="1818819"/>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3" name="Freeform 100">
            <a:extLst>
              <a:ext uri="{FF2B5EF4-FFF2-40B4-BE49-F238E27FC236}">
                <a16:creationId xmlns:a16="http://schemas.microsoft.com/office/drawing/2014/main" id="{9C83D9FD-E06E-407B-BA7C-2C2AD5B16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536827" y="1821266"/>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5" name="Freeform 98">
            <a:extLst>
              <a:ext uri="{FF2B5EF4-FFF2-40B4-BE49-F238E27FC236}">
                <a16:creationId xmlns:a16="http://schemas.microsoft.com/office/drawing/2014/main" id="{3C1174EE-071E-4421-BD9C-2C2D84190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91294" y="1821267"/>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7" name="Freeform 99">
            <a:extLst>
              <a:ext uri="{FF2B5EF4-FFF2-40B4-BE49-F238E27FC236}">
                <a16:creationId xmlns:a16="http://schemas.microsoft.com/office/drawing/2014/main" id="{6F280CAD-1F1B-4F43-99A3-B2EC2A7F3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084479" y="1821265"/>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9" name="Freeform 97">
            <a:extLst>
              <a:ext uri="{FF2B5EF4-FFF2-40B4-BE49-F238E27FC236}">
                <a16:creationId xmlns:a16="http://schemas.microsoft.com/office/drawing/2014/main" id="{0D5C974E-4B43-4FFA-8230-DB0E1993C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409702" y="1821267"/>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1" name="Freeform 101">
            <a:extLst>
              <a:ext uri="{FF2B5EF4-FFF2-40B4-BE49-F238E27FC236}">
                <a16:creationId xmlns:a16="http://schemas.microsoft.com/office/drawing/2014/main" id="{A1CACEBA-A7A9-45FB-897A-888150011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34040" y="1827796"/>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3" name="Freeform 94">
            <a:extLst>
              <a:ext uri="{FF2B5EF4-FFF2-40B4-BE49-F238E27FC236}">
                <a16:creationId xmlns:a16="http://schemas.microsoft.com/office/drawing/2014/main" id="{583E2F4A-E235-4600-A80D-18C1C36EE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915258" y="186818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5" name="Freeform 132">
            <a:extLst>
              <a:ext uri="{FF2B5EF4-FFF2-40B4-BE49-F238E27FC236}">
                <a16:creationId xmlns:a16="http://schemas.microsoft.com/office/drawing/2014/main" id="{F16259CF-A0BC-4673-91C7-A7D3CDF7C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80494" y="198458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7" name="Freeform 134">
            <a:extLst>
              <a:ext uri="{FF2B5EF4-FFF2-40B4-BE49-F238E27FC236}">
                <a16:creationId xmlns:a16="http://schemas.microsoft.com/office/drawing/2014/main" id="{B09A934A-4464-4C9B-ACAD-9128E0B61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076791" y="1990554"/>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9" name="Freeform 125">
            <a:extLst>
              <a:ext uri="{FF2B5EF4-FFF2-40B4-BE49-F238E27FC236}">
                <a16:creationId xmlns:a16="http://schemas.microsoft.com/office/drawing/2014/main" id="{CB010BB8-6FD4-498C-994D-53C8DC749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314022" y="201672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1" name="Freeform 125">
            <a:extLst>
              <a:ext uri="{FF2B5EF4-FFF2-40B4-BE49-F238E27FC236}">
                <a16:creationId xmlns:a16="http://schemas.microsoft.com/office/drawing/2014/main" id="{2D373437-2902-4D8A-B887-F6941556C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28670" y="2009731"/>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3" name="Freeform 128">
            <a:extLst>
              <a:ext uri="{FF2B5EF4-FFF2-40B4-BE49-F238E27FC236}">
                <a16:creationId xmlns:a16="http://schemas.microsoft.com/office/drawing/2014/main" id="{217D616F-FDFA-439E-8B09-E55F8234B0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52808" y="2031819"/>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5" name="Freeform 140">
            <a:extLst>
              <a:ext uri="{FF2B5EF4-FFF2-40B4-BE49-F238E27FC236}">
                <a16:creationId xmlns:a16="http://schemas.microsoft.com/office/drawing/2014/main" id="{0F74D32E-67FC-452C-A52B-988DB4984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995484" y="199717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7" name="Freeform 126">
            <a:extLst>
              <a:ext uri="{FF2B5EF4-FFF2-40B4-BE49-F238E27FC236}">
                <a16:creationId xmlns:a16="http://schemas.microsoft.com/office/drawing/2014/main" id="{B8F74E45-2803-4A11-9333-3639A1C2F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50834" y="2028557"/>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9" name="Freeform 121">
            <a:extLst>
              <a:ext uri="{FF2B5EF4-FFF2-40B4-BE49-F238E27FC236}">
                <a16:creationId xmlns:a16="http://schemas.microsoft.com/office/drawing/2014/main" id="{106009C3-0971-47AF-8BD9-2EC8A6A4B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37067" y="2038617"/>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1" name="Freeform 120">
            <a:extLst>
              <a:ext uri="{FF2B5EF4-FFF2-40B4-BE49-F238E27FC236}">
                <a16:creationId xmlns:a16="http://schemas.microsoft.com/office/drawing/2014/main" id="{ED29B115-F34D-4E41-A4A2-C0CE41C697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822857" y="2027626"/>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3" name="Freeform 6">
            <a:extLst>
              <a:ext uri="{FF2B5EF4-FFF2-40B4-BE49-F238E27FC236}">
                <a16:creationId xmlns:a16="http://schemas.microsoft.com/office/drawing/2014/main" id="{19D4861C-7907-48BF-84E7-96C0E098D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32866" y="2045318"/>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5" name="Freeform 127">
            <a:extLst>
              <a:ext uri="{FF2B5EF4-FFF2-40B4-BE49-F238E27FC236}">
                <a16:creationId xmlns:a16="http://schemas.microsoft.com/office/drawing/2014/main" id="{AEF03EB9-6D77-4E55-BCF2-4402550D3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25618" y="2028556"/>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7" name="Freeform 133">
            <a:extLst>
              <a:ext uri="{FF2B5EF4-FFF2-40B4-BE49-F238E27FC236}">
                <a16:creationId xmlns:a16="http://schemas.microsoft.com/office/drawing/2014/main" id="{1C9C3C8B-A28D-44DF-AA29-02B28AED7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507420" y="2040797"/>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9" name="Freeform 129">
            <a:extLst>
              <a:ext uri="{FF2B5EF4-FFF2-40B4-BE49-F238E27FC236}">
                <a16:creationId xmlns:a16="http://schemas.microsoft.com/office/drawing/2014/main" id="{1EB7CB2D-F6AA-4861-B158-DA3E6B923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00604" y="2031819"/>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1" name="Freeform 142">
            <a:extLst>
              <a:ext uri="{FF2B5EF4-FFF2-40B4-BE49-F238E27FC236}">
                <a16:creationId xmlns:a16="http://schemas.microsoft.com/office/drawing/2014/main" id="{48203367-1F19-4C4F-B38D-929816F78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66179" y="2095470"/>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3" name="Freeform 138">
            <a:extLst>
              <a:ext uri="{FF2B5EF4-FFF2-40B4-BE49-F238E27FC236}">
                <a16:creationId xmlns:a16="http://schemas.microsoft.com/office/drawing/2014/main" id="{B89B3B49-0A7E-4573-9B52-D1B06598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16079" y="2058750"/>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5" name="Freeform 137">
            <a:extLst>
              <a:ext uri="{FF2B5EF4-FFF2-40B4-BE49-F238E27FC236}">
                <a16:creationId xmlns:a16="http://schemas.microsoft.com/office/drawing/2014/main" id="{0288BD39-0846-445A-BD81-1E34E0E99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268636" y="2056301"/>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7" name="Freeform 136">
            <a:extLst>
              <a:ext uri="{FF2B5EF4-FFF2-40B4-BE49-F238E27FC236}">
                <a16:creationId xmlns:a16="http://schemas.microsoft.com/office/drawing/2014/main" id="{BA82150B-D747-458F-8C52-72FBA52BCD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568517" y="205266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9" name="Freeform 143">
            <a:extLst>
              <a:ext uri="{FF2B5EF4-FFF2-40B4-BE49-F238E27FC236}">
                <a16:creationId xmlns:a16="http://schemas.microsoft.com/office/drawing/2014/main" id="{FEBB9D94-7802-4607-9BA4-62FB212BF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93248" y="2045573"/>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71" name="Freeform 144">
            <a:extLst>
              <a:ext uri="{FF2B5EF4-FFF2-40B4-BE49-F238E27FC236}">
                <a16:creationId xmlns:a16="http://schemas.microsoft.com/office/drawing/2014/main" id="{24743784-06E3-4913-9DFD-2FCBF9D929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29200" y="204304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73" name="Freeform 145">
            <a:extLst>
              <a:ext uri="{FF2B5EF4-FFF2-40B4-BE49-F238E27FC236}">
                <a16:creationId xmlns:a16="http://schemas.microsoft.com/office/drawing/2014/main" id="{25CD3315-6611-406F-AF95-2EF9F5A5B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92025" y="2027462"/>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75" name="Freeform 139">
            <a:extLst>
              <a:ext uri="{FF2B5EF4-FFF2-40B4-BE49-F238E27FC236}">
                <a16:creationId xmlns:a16="http://schemas.microsoft.com/office/drawing/2014/main" id="{EB447648-FE0A-4D8E-86B8-D38D5F938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37627" y="2065277"/>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77" name="Freeform 8">
            <a:extLst>
              <a:ext uri="{FF2B5EF4-FFF2-40B4-BE49-F238E27FC236}">
                <a16:creationId xmlns:a16="http://schemas.microsoft.com/office/drawing/2014/main" id="{4B0A51D7-FF65-4E97-9E1A-8C4688E86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27269" y="205915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79" name="Freeform 130">
            <a:extLst>
              <a:ext uri="{FF2B5EF4-FFF2-40B4-BE49-F238E27FC236}">
                <a16:creationId xmlns:a16="http://schemas.microsoft.com/office/drawing/2014/main" id="{008FF77B-AC18-4E35-BB9B-0CA39278F7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50053" y="2062420"/>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81" name="Freeform 135">
            <a:extLst>
              <a:ext uri="{FF2B5EF4-FFF2-40B4-BE49-F238E27FC236}">
                <a16:creationId xmlns:a16="http://schemas.microsoft.com/office/drawing/2014/main" id="{E71F6428-AC25-4A5A-8439-04768A17B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49601" y="200428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83" name="Freeform 131">
            <a:extLst>
              <a:ext uri="{FF2B5EF4-FFF2-40B4-BE49-F238E27FC236}">
                <a16:creationId xmlns:a16="http://schemas.microsoft.com/office/drawing/2014/main" id="{F237A1D4-9D62-4DEA-BD39-E5EC93B33B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635670" y="198592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85" name="Freeform 141">
            <a:extLst>
              <a:ext uri="{FF2B5EF4-FFF2-40B4-BE49-F238E27FC236}">
                <a16:creationId xmlns:a16="http://schemas.microsoft.com/office/drawing/2014/main" id="{87E919CC-AC41-4F0D-A842-792D7A418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816961" y="1988004"/>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87" name="Freeform 136">
            <a:extLst>
              <a:ext uri="{FF2B5EF4-FFF2-40B4-BE49-F238E27FC236}">
                <a16:creationId xmlns:a16="http://schemas.microsoft.com/office/drawing/2014/main" id="{965D7305-50C2-4D93-8832-19DC70C5B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081089" y="2011634"/>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89" name="Freeform 122">
            <a:extLst>
              <a:ext uri="{FF2B5EF4-FFF2-40B4-BE49-F238E27FC236}">
                <a16:creationId xmlns:a16="http://schemas.microsoft.com/office/drawing/2014/main" id="{E0E5EA9F-6192-466D-BF45-46D9BCE3B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264051" y="199939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91" name="Freeform 132">
            <a:extLst>
              <a:ext uri="{FF2B5EF4-FFF2-40B4-BE49-F238E27FC236}">
                <a16:creationId xmlns:a16="http://schemas.microsoft.com/office/drawing/2014/main" id="{CFF6BE31-4842-4659-8D68-63423F826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92157" y="2025636"/>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93" name="Freeform 134">
            <a:extLst>
              <a:ext uri="{FF2B5EF4-FFF2-40B4-BE49-F238E27FC236}">
                <a16:creationId xmlns:a16="http://schemas.microsoft.com/office/drawing/2014/main" id="{3EC2112B-E2EC-492A-8AF9-D78F4B4A9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688454" y="2031605"/>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95" name="Freeform 125">
            <a:extLst>
              <a:ext uri="{FF2B5EF4-FFF2-40B4-BE49-F238E27FC236}">
                <a16:creationId xmlns:a16="http://schemas.microsoft.com/office/drawing/2014/main" id="{EB635BC8-61BC-44D5-AA11-9A308B3BA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925685" y="2057774"/>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97" name="Freeform 125">
            <a:extLst>
              <a:ext uri="{FF2B5EF4-FFF2-40B4-BE49-F238E27FC236}">
                <a16:creationId xmlns:a16="http://schemas.microsoft.com/office/drawing/2014/main" id="{7E9ACE65-00C6-4A75-8F61-CCADAF3EC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40333" y="2050782"/>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99" name="Freeform 128">
            <a:extLst>
              <a:ext uri="{FF2B5EF4-FFF2-40B4-BE49-F238E27FC236}">
                <a16:creationId xmlns:a16="http://schemas.microsoft.com/office/drawing/2014/main" id="{5D7163FE-5ADD-41E7-985B-F95E7E048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364471" y="2072870"/>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01" name="Freeform 140">
            <a:extLst>
              <a:ext uri="{FF2B5EF4-FFF2-40B4-BE49-F238E27FC236}">
                <a16:creationId xmlns:a16="http://schemas.microsoft.com/office/drawing/2014/main" id="{DCD7108A-C70D-4FD9-B91A-0E9F9501A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607147" y="2055076"/>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03" name="Freeform 126">
            <a:extLst>
              <a:ext uri="{FF2B5EF4-FFF2-40B4-BE49-F238E27FC236}">
                <a16:creationId xmlns:a16="http://schemas.microsoft.com/office/drawing/2014/main" id="{3C0CF799-2713-48A8-94DF-F8CB5F3324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862497" y="2069608"/>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05" name="Freeform 121">
            <a:extLst>
              <a:ext uri="{FF2B5EF4-FFF2-40B4-BE49-F238E27FC236}">
                <a16:creationId xmlns:a16="http://schemas.microsoft.com/office/drawing/2014/main" id="{00B8B62E-6551-4805-BD5A-5188FE5D3A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139671" y="2062635"/>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07" name="Freeform 120">
            <a:extLst>
              <a:ext uri="{FF2B5EF4-FFF2-40B4-BE49-F238E27FC236}">
                <a16:creationId xmlns:a16="http://schemas.microsoft.com/office/drawing/2014/main" id="{DFCCEBA8-5961-480A-9134-51605F650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443822" y="203941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09" name="Freeform 6">
            <a:extLst>
              <a:ext uri="{FF2B5EF4-FFF2-40B4-BE49-F238E27FC236}">
                <a16:creationId xmlns:a16="http://schemas.microsoft.com/office/drawing/2014/main" id="{724D4F80-B109-4438-BC6D-ABB522B44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35678" y="2029214"/>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11" name="Freeform 127">
            <a:extLst>
              <a:ext uri="{FF2B5EF4-FFF2-40B4-BE49-F238E27FC236}">
                <a16:creationId xmlns:a16="http://schemas.microsoft.com/office/drawing/2014/main" id="{52A7149F-5A3F-4537-981A-974C7409CA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37281" y="2069607"/>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13" name="Freeform 133">
            <a:extLst>
              <a:ext uri="{FF2B5EF4-FFF2-40B4-BE49-F238E27FC236}">
                <a16:creationId xmlns:a16="http://schemas.microsoft.com/office/drawing/2014/main" id="{89A8D3E3-3518-4738-B94E-F7DD9818D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9083" y="2081848"/>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15" name="Freeform 129">
            <a:extLst>
              <a:ext uri="{FF2B5EF4-FFF2-40B4-BE49-F238E27FC236}">
                <a16:creationId xmlns:a16="http://schemas.microsoft.com/office/drawing/2014/main" id="{FA796F21-7CE5-4483-A137-919B3D433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12267" y="2072870"/>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17" name="Freeform 142">
            <a:extLst>
              <a:ext uri="{FF2B5EF4-FFF2-40B4-BE49-F238E27FC236}">
                <a16:creationId xmlns:a16="http://schemas.microsoft.com/office/drawing/2014/main" id="{57FC30BB-0D8F-43B0-910E-7DDE8C933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77842" y="2136521"/>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19" name="Freeform 138">
            <a:extLst>
              <a:ext uri="{FF2B5EF4-FFF2-40B4-BE49-F238E27FC236}">
                <a16:creationId xmlns:a16="http://schemas.microsoft.com/office/drawing/2014/main" id="{D938207F-A865-48E5-A15D-FD578BC59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627742" y="2099801"/>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21" name="Freeform 137">
            <a:extLst>
              <a:ext uri="{FF2B5EF4-FFF2-40B4-BE49-F238E27FC236}">
                <a16:creationId xmlns:a16="http://schemas.microsoft.com/office/drawing/2014/main" id="{04637E45-0880-40BC-B488-4EA4CA435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880299" y="2097352"/>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graphicFrame>
        <p:nvGraphicFramePr>
          <p:cNvPr id="5" name="Content Placeholder 2">
            <a:extLst>
              <a:ext uri="{FF2B5EF4-FFF2-40B4-BE49-F238E27FC236}">
                <a16:creationId xmlns:a16="http://schemas.microsoft.com/office/drawing/2014/main" id="{FE8FE378-F886-9AAE-22E6-8833989B3314}"/>
              </a:ext>
            </a:extLst>
          </p:cNvPr>
          <p:cNvGraphicFramePr>
            <a:graphicFrameLocks noGrp="1"/>
          </p:cNvGraphicFramePr>
          <p:nvPr>
            <p:ph idx="1"/>
            <p:extLst>
              <p:ext uri="{D42A27DB-BD31-4B8C-83A1-F6EECF244321}">
                <p14:modId xmlns:p14="http://schemas.microsoft.com/office/powerpoint/2010/main" val="4033022018"/>
              </p:ext>
            </p:extLst>
          </p:nvPr>
        </p:nvGraphicFramePr>
        <p:xfrm>
          <a:off x="877326" y="2599512"/>
          <a:ext cx="10722902" cy="36460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32963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7" name="Group 276">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278"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79"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80"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81"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82"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83"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84"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85"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86"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87"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88"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89"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90"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91"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92"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93"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94"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95"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96"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97"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98"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299"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00"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01"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02"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03"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04"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05"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06"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07"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08"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09"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10"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11"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12"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13"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14"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15"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16"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17"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18"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19"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20"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21"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22"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23"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24"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25"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26"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27"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28"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29"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30"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31"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32"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33"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sp>
          <p:nvSpPr>
            <p:cNvPr id="334"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GB" noProof="0">
                <a:solidFill>
                  <a:schemeClr val="tx2"/>
                </a:solidFill>
              </a:endParaRPr>
            </a:p>
          </p:txBody>
        </p:sp>
      </p:grpSp>
      <p:sp useBgFill="1">
        <p:nvSpPr>
          <p:cNvPr id="336" name="Rectangle 335">
            <a:extLst>
              <a:ext uri="{FF2B5EF4-FFF2-40B4-BE49-F238E27FC236}">
                <a16:creationId xmlns:a16="http://schemas.microsoft.com/office/drawing/2014/main" id="{945D478C-A9A5-4832-89D8-703607711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338" name="Rectangle 337">
            <a:extLst>
              <a:ext uri="{FF2B5EF4-FFF2-40B4-BE49-F238E27FC236}">
                <a16:creationId xmlns:a16="http://schemas.microsoft.com/office/drawing/2014/main" id="{0FB7F7C0-216C-466B-8AF5-7744BB340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1"/>
            <a:ext cx="6096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0C930CB8-F941-47F6-8650-C48A59DA4337}"/>
              </a:ext>
            </a:extLst>
          </p:cNvPr>
          <p:cNvSpPr>
            <a:spLocks noGrp="1"/>
          </p:cNvSpPr>
          <p:nvPr>
            <p:ph type="title"/>
          </p:nvPr>
        </p:nvSpPr>
        <p:spPr>
          <a:xfrm>
            <a:off x="876300" y="809958"/>
            <a:ext cx="4327007" cy="3078289"/>
          </a:xfrm>
        </p:spPr>
        <p:txBody>
          <a:bodyPr vert="horz" lIns="91440" tIns="45720" rIns="91440" bIns="45720" rtlCol="0" anchor="b">
            <a:normAutofit/>
          </a:bodyPr>
          <a:lstStyle/>
          <a:p>
            <a:pPr algn="ctr"/>
            <a:r>
              <a:rPr lang="en-GB" sz="4400" noProof="0">
                <a:latin typeface="Arial" panose="020B0604020202020204" pitchFamily="34" charset="0"/>
                <a:cs typeface="Arial" panose="020B0604020202020204" pitchFamily="34" charset="0"/>
              </a:rPr>
              <a:t>Let’s evaluate:</a:t>
            </a:r>
            <a:br>
              <a:rPr lang="en-GB" sz="4400" noProof="0">
                <a:latin typeface="Arial" panose="020B0604020202020204" pitchFamily="34" charset="0"/>
                <a:cs typeface="Arial" panose="020B0604020202020204" pitchFamily="34" charset="0"/>
              </a:rPr>
            </a:br>
            <a:r>
              <a:rPr lang="en-GB" sz="4400" noProof="0">
                <a:latin typeface="Arial" panose="020B0604020202020204" pitchFamily="34" charset="0"/>
                <a:cs typeface="Arial" panose="020B0604020202020204" pitchFamily="34" charset="0"/>
              </a:rPr>
              <a:t> Body Warn Video</a:t>
            </a:r>
          </a:p>
        </p:txBody>
      </p:sp>
      <p:pic>
        <p:nvPicPr>
          <p:cNvPr id="4" name="Picture 2" descr="Body worn camera CC-BY-SA 2.0 West Midlands Police">
            <a:extLst>
              <a:ext uri="{FF2B5EF4-FFF2-40B4-BE49-F238E27FC236}">
                <a16:creationId xmlns:a16="http://schemas.microsoft.com/office/drawing/2014/main" id="{22DB44BA-B4C2-4574-AED4-AC3CEE4B2392}"/>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3239" r="-1" b="4758"/>
          <a:stretch/>
        </p:blipFill>
        <p:spPr bwMode="auto">
          <a:xfrm>
            <a:off x="7614127" y="2452876"/>
            <a:ext cx="3168173" cy="1945618"/>
          </a:xfrm>
          <a:prstGeom prst="rect">
            <a:avLst/>
          </a:prstGeom>
          <a:noFill/>
          <a:extLst>
            <a:ext uri="{909E8E84-426E-40DD-AFC4-6F175D3DCCD1}">
              <a14:hiddenFill xmlns:a14="http://schemas.microsoft.com/office/drawing/2010/main">
                <a:solidFill>
                  <a:srgbClr val="FFFFFF"/>
                </a:solidFill>
              </a14:hiddenFill>
            </a:ext>
          </a:extLst>
        </p:spPr>
      </p:pic>
      <p:grpSp>
        <p:nvGrpSpPr>
          <p:cNvPr id="340" name="Group 339">
            <a:extLst>
              <a:ext uri="{FF2B5EF4-FFF2-40B4-BE49-F238E27FC236}">
                <a16:creationId xmlns:a16="http://schemas.microsoft.com/office/drawing/2014/main" id="{5020A6AE-B717-4124-91F1-AB61221C71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1055" y="-4534"/>
            <a:ext cx="778194" cy="6834534"/>
            <a:chOff x="5721055" y="-4534"/>
            <a:chExt cx="778194" cy="6834534"/>
          </a:xfrm>
        </p:grpSpPr>
        <p:sp>
          <p:nvSpPr>
            <p:cNvPr id="341" name="Freeform 8">
              <a:extLst>
                <a:ext uri="{FF2B5EF4-FFF2-40B4-BE49-F238E27FC236}">
                  <a16:creationId xmlns:a16="http://schemas.microsoft.com/office/drawing/2014/main" id="{A2B0F4FD-3823-42B3-950C-03F9CBC51C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16590"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42" name="Freeform 10">
              <a:extLst>
                <a:ext uri="{FF2B5EF4-FFF2-40B4-BE49-F238E27FC236}">
                  <a16:creationId xmlns:a16="http://schemas.microsoft.com/office/drawing/2014/main" id="{426C99B0-870A-4702-9F5F-4459EF2130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83615" y="152241"/>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43" name="Freeform 15">
              <a:extLst>
                <a:ext uri="{FF2B5EF4-FFF2-40B4-BE49-F238E27FC236}">
                  <a16:creationId xmlns:a16="http://schemas.microsoft.com/office/drawing/2014/main" id="{11D4FA37-ADE6-45F4-AF91-AB50C41000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87545" y="666438"/>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44" name="Freeform 18">
              <a:extLst>
                <a:ext uri="{FF2B5EF4-FFF2-40B4-BE49-F238E27FC236}">
                  <a16:creationId xmlns:a16="http://schemas.microsoft.com/office/drawing/2014/main" id="{D07613C1-CC87-4032-B649-4A49D0834E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90959" y="40969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45" name="Freeform 19">
              <a:extLst>
                <a:ext uri="{FF2B5EF4-FFF2-40B4-BE49-F238E27FC236}">
                  <a16:creationId xmlns:a16="http://schemas.microsoft.com/office/drawing/2014/main" id="{8479CDC1-5BCA-4A67-9DF5-9513EEE496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80877" y="209657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46" name="Freeform 20">
              <a:extLst>
                <a:ext uri="{FF2B5EF4-FFF2-40B4-BE49-F238E27FC236}">
                  <a16:creationId xmlns:a16="http://schemas.microsoft.com/office/drawing/2014/main" id="{1EEA2AC4-D6A7-4B7B-932E-1D6D26846B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65640" y="2294129"/>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47" name="Freeform 22">
              <a:extLst>
                <a:ext uri="{FF2B5EF4-FFF2-40B4-BE49-F238E27FC236}">
                  <a16:creationId xmlns:a16="http://schemas.microsoft.com/office/drawing/2014/main" id="{2FBF34A8-BE86-423A-BCE9-2E928D4ABD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4979" y="1123972"/>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48" name="Freeform 23">
              <a:extLst>
                <a:ext uri="{FF2B5EF4-FFF2-40B4-BE49-F238E27FC236}">
                  <a16:creationId xmlns:a16="http://schemas.microsoft.com/office/drawing/2014/main" id="{9FEE8137-C904-47D2-8922-093ABE0D8D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48666" y="911406"/>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49" name="Freeform 26">
              <a:extLst>
                <a:ext uri="{FF2B5EF4-FFF2-40B4-BE49-F238E27FC236}">
                  <a16:creationId xmlns:a16="http://schemas.microsoft.com/office/drawing/2014/main" id="{1AD01E09-0A63-4683-B8DC-2A5969A191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5890" y="1395113"/>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50" name="Freeform 27">
              <a:extLst>
                <a:ext uri="{FF2B5EF4-FFF2-40B4-BE49-F238E27FC236}">
                  <a16:creationId xmlns:a16="http://schemas.microsoft.com/office/drawing/2014/main" id="{39FDBC61-D90E-4D14-87BD-116805F621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26366" y="1832215"/>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51" name="Freeform 28">
              <a:extLst>
                <a:ext uri="{FF2B5EF4-FFF2-40B4-BE49-F238E27FC236}">
                  <a16:creationId xmlns:a16="http://schemas.microsoft.com/office/drawing/2014/main" id="{E69FE8D2-E9F3-4F4F-8D6B-67378D754D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13450" y="1609623"/>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52" name="Freeform 30">
              <a:extLst>
                <a:ext uri="{FF2B5EF4-FFF2-40B4-BE49-F238E27FC236}">
                  <a16:creationId xmlns:a16="http://schemas.microsoft.com/office/drawing/2014/main" id="{32B6BAD6-38C4-47DC-A947-5967E513B0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88700" y="115272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53" name="Freeform 43">
              <a:extLst>
                <a:ext uri="{FF2B5EF4-FFF2-40B4-BE49-F238E27FC236}">
                  <a16:creationId xmlns:a16="http://schemas.microsoft.com/office/drawing/2014/main" id="{8ECDF132-F20F-4401-9040-2A1E99DA2F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90740"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54" name="Freeform 51">
              <a:extLst>
                <a:ext uri="{FF2B5EF4-FFF2-40B4-BE49-F238E27FC236}">
                  <a16:creationId xmlns:a16="http://schemas.microsoft.com/office/drawing/2014/main" id="{8190E0B5-EEB8-4A3D-82D0-0A07902F92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75661"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55" name="Freeform 52">
              <a:extLst>
                <a:ext uri="{FF2B5EF4-FFF2-40B4-BE49-F238E27FC236}">
                  <a16:creationId xmlns:a16="http://schemas.microsoft.com/office/drawing/2014/main" id="{6B331F8A-6B87-45CD-8DC6-61EDEA5AFF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72666"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56" name="Freeform 53">
              <a:extLst>
                <a:ext uri="{FF2B5EF4-FFF2-40B4-BE49-F238E27FC236}">
                  <a16:creationId xmlns:a16="http://schemas.microsoft.com/office/drawing/2014/main" id="{16F46124-28C8-499E-8B05-7717602B57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63747"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57" name="Freeform 54">
              <a:extLst>
                <a:ext uri="{FF2B5EF4-FFF2-40B4-BE49-F238E27FC236}">
                  <a16:creationId xmlns:a16="http://schemas.microsoft.com/office/drawing/2014/main" id="{CFE5982B-3464-4395-A9D1-D4C76E12FA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9594"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58" name="Freeform 55">
              <a:extLst>
                <a:ext uri="{FF2B5EF4-FFF2-40B4-BE49-F238E27FC236}">
                  <a16:creationId xmlns:a16="http://schemas.microsoft.com/office/drawing/2014/main" id="{D1BDAE7B-982F-4DE3-9A85-25AC24AA2D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63607"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59" name="Freeform 56">
              <a:extLst>
                <a:ext uri="{FF2B5EF4-FFF2-40B4-BE49-F238E27FC236}">
                  <a16:creationId xmlns:a16="http://schemas.microsoft.com/office/drawing/2014/main" id="{451188D6-4679-4978-B625-FF5831155A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63303" y="2293440"/>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60" name="Freeform 57">
              <a:extLst>
                <a:ext uri="{FF2B5EF4-FFF2-40B4-BE49-F238E27FC236}">
                  <a16:creationId xmlns:a16="http://schemas.microsoft.com/office/drawing/2014/main" id="{1F1D0A06-6238-4F0B-928E-C6E99BB02F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9756"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61" name="Freeform 59">
              <a:extLst>
                <a:ext uri="{FF2B5EF4-FFF2-40B4-BE49-F238E27FC236}">
                  <a16:creationId xmlns:a16="http://schemas.microsoft.com/office/drawing/2014/main" id="{5669DE26-8D01-484D-87C6-C970883EB7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9206"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62" name="Freeform 60">
              <a:extLst>
                <a:ext uri="{FF2B5EF4-FFF2-40B4-BE49-F238E27FC236}">
                  <a16:creationId xmlns:a16="http://schemas.microsoft.com/office/drawing/2014/main" id="{E2C89DF0-B876-4FA5-A15D-2B4EC6935A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4437"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63" name="Freeform 61">
              <a:extLst>
                <a:ext uri="{FF2B5EF4-FFF2-40B4-BE49-F238E27FC236}">
                  <a16:creationId xmlns:a16="http://schemas.microsoft.com/office/drawing/2014/main" id="{6D278107-786C-48BD-9B90-624B943E13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0734" y="2101447"/>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64" name="Freeform 78">
              <a:extLst>
                <a:ext uri="{FF2B5EF4-FFF2-40B4-BE49-F238E27FC236}">
                  <a16:creationId xmlns:a16="http://schemas.microsoft.com/office/drawing/2014/main" id="{B791B486-ACCB-4731-891C-9B2FF434CE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809972" y="721042"/>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65" name="Freeform 79">
              <a:extLst>
                <a:ext uri="{FF2B5EF4-FFF2-40B4-BE49-F238E27FC236}">
                  <a16:creationId xmlns:a16="http://schemas.microsoft.com/office/drawing/2014/main" id="{881F663B-742F-4B18-9EEC-425CF3817A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822344" y="952087"/>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66" name="Freeform 80">
              <a:extLst>
                <a:ext uri="{FF2B5EF4-FFF2-40B4-BE49-F238E27FC236}">
                  <a16:creationId xmlns:a16="http://schemas.microsoft.com/office/drawing/2014/main" id="{2C84BFA9-A28F-42D0-AA09-BFA6CAB68D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817003" y="1189882"/>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67" name="Freeform 81">
              <a:extLst>
                <a:ext uri="{FF2B5EF4-FFF2-40B4-BE49-F238E27FC236}">
                  <a16:creationId xmlns:a16="http://schemas.microsoft.com/office/drawing/2014/main" id="{1BAA7F31-C0A0-4447-BF38-3698F585DB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800053" y="2202936"/>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68" name="Freeform 82">
              <a:extLst>
                <a:ext uri="{FF2B5EF4-FFF2-40B4-BE49-F238E27FC236}">
                  <a16:creationId xmlns:a16="http://schemas.microsoft.com/office/drawing/2014/main" id="{B9A620F2-3D35-4A32-B16C-89CE74421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807889" y="1980483"/>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69" name="Freeform 83">
              <a:extLst>
                <a:ext uri="{FF2B5EF4-FFF2-40B4-BE49-F238E27FC236}">
                  <a16:creationId xmlns:a16="http://schemas.microsoft.com/office/drawing/2014/main" id="{4D6420E0-3BDF-44BC-B4AD-D4DCEEB229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80446" y="1665695"/>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70" name="Freeform 84">
              <a:extLst>
                <a:ext uri="{FF2B5EF4-FFF2-40B4-BE49-F238E27FC236}">
                  <a16:creationId xmlns:a16="http://schemas.microsoft.com/office/drawing/2014/main" id="{EF852FAE-C00C-4555-A21B-1C78FF00F4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91462" y="516456"/>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71" name="Freeform 86">
              <a:extLst>
                <a:ext uri="{FF2B5EF4-FFF2-40B4-BE49-F238E27FC236}">
                  <a16:creationId xmlns:a16="http://schemas.microsoft.com/office/drawing/2014/main" id="{015DE73A-6E8F-4AA3-8B47-D1E6BFAEAE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801431" y="17044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72" name="Freeform 89">
              <a:extLst>
                <a:ext uri="{FF2B5EF4-FFF2-40B4-BE49-F238E27FC236}">
                  <a16:creationId xmlns:a16="http://schemas.microsoft.com/office/drawing/2014/main" id="{1EF3E8F2-433E-4CFA-8523-B3F4B63053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56234" y="1453344"/>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73" name="Freeform 90">
              <a:extLst>
                <a:ext uri="{FF2B5EF4-FFF2-40B4-BE49-F238E27FC236}">
                  <a16:creationId xmlns:a16="http://schemas.microsoft.com/office/drawing/2014/main" id="{A8EC2038-DAA0-4BF3-8107-A1D5A142F3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834086" y="2076253"/>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74" name="Freeform 5">
              <a:extLst>
                <a:ext uri="{FF2B5EF4-FFF2-40B4-BE49-F238E27FC236}">
                  <a16:creationId xmlns:a16="http://schemas.microsoft.com/office/drawing/2014/main" id="{B437840B-3F78-4C20-8184-29631B1AF9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51525" y="27651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75" name="Freeform 6">
              <a:extLst>
                <a:ext uri="{FF2B5EF4-FFF2-40B4-BE49-F238E27FC236}">
                  <a16:creationId xmlns:a16="http://schemas.microsoft.com/office/drawing/2014/main" id="{0A039CCA-16FE-44AE-B9E7-76316DBDFF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53052" y="510935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76" name="Freeform 7">
              <a:extLst>
                <a:ext uri="{FF2B5EF4-FFF2-40B4-BE49-F238E27FC236}">
                  <a16:creationId xmlns:a16="http://schemas.microsoft.com/office/drawing/2014/main" id="{090EE3F3-65C4-44DB-ABF0-27598282E2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21482" y="2478886"/>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77" name="Freeform 8">
              <a:extLst>
                <a:ext uri="{FF2B5EF4-FFF2-40B4-BE49-F238E27FC236}">
                  <a16:creationId xmlns:a16="http://schemas.microsoft.com/office/drawing/2014/main" id="{732F50C7-DE00-45B7-A7D9-AFC5FDF3E8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09930" y="481031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78" name="Freeform 9">
              <a:extLst>
                <a:ext uri="{FF2B5EF4-FFF2-40B4-BE49-F238E27FC236}">
                  <a16:creationId xmlns:a16="http://schemas.microsoft.com/office/drawing/2014/main" id="{C4B7759D-1CB7-4AE3-A334-6937150800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18068" y="4529838"/>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79" name="Freeform 11">
              <a:extLst>
                <a:ext uri="{FF2B5EF4-FFF2-40B4-BE49-F238E27FC236}">
                  <a16:creationId xmlns:a16="http://schemas.microsoft.com/office/drawing/2014/main" id="{2A71D132-8124-4734-AA62-7E12B621FC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8429" y="4268606"/>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80" name="Freeform 12">
              <a:extLst>
                <a:ext uri="{FF2B5EF4-FFF2-40B4-BE49-F238E27FC236}">
                  <a16:creationId xmlns:a16="http://schemas.microsoft.com/office/drawing/2014/main" id="{4E0B6377-5004-4F75-8CBB-D7DD0B9B80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90205" y="3766125"/>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81" name="Freeform 13">
              <a:extLst>
                <a:ext uri="{FF2B5EF4-FFF2-40B4-BE49-F238E27FC236}">
                  <a16:creationId xmlns:a16="http://schemas.microsoft.com/office/drawing/2014/main" id="{174DED7F-DAF6-480E-9002-A25110B964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94670" y="3170095"/>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82" name="Freeform 14">
              <a:extLst>
                <a:ext uri="{FF2B5EF4-FFF2-40B4-BE49-F238E27FC236}">
                  <a16:creationId xmlns:a16="http://schemas.microsoft.com/office/drawing/2014/main" id="{E6057EAD-75B0-49A4-A761-AC1AF22AF7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5310" y="3410025"/>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83" name="Freeform 16">
              <a:extLst>
                <a:ext uri="{FF2B5EF4-FFF2-40B4-BE49-F238E27FC236}">
                  <a16:creationId xmlns:a16="http://schemas.microsoft.com/office/drawing/2014/main" id="{B4C50A97-FAC0-4E9B-A50C-ECC875EB75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69045" y="4009157"/>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84" name="Freeform 17">
              <a:extLst>
                <a:ext uri="{FF2B5EF4-FFF2-40B4-BE49-F238E27FC236}">
                  <a16:creationId xmlns:a16="http://schemas.microsoft.com/office/drawing/2014/main" id="{1018DBC0-ACE2-4A9B-BD33-D168A3B255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04024" y="5421845"/>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85" name="Freeform 21">
              <a:extLst>
                <a:ext uri="{FF2B5EF4-FFF2-40B4-BE49-F238E27FC236}">
                  <a16:creationId xmlns:a16="http://schemas.microsoft.com/office/drawing/2014/main" id="{783E14F5-0E4B-40DF-908C-65950C968C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52015" y="5732999"/>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86" name="Freeform 25">
              <a:extLst>
                <a:ext uri="{FF2B5EF4-FFF2-40B4-BE49-F238E27FC236}">
                  <a16:creationId xmlns:a16="http://schemas.microsoft.com/office/drawing/2014/main" id="{D8D640D2-32FA-4974-8D6B-7F90FA747F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32676" y="6498261"/>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87" name="Freeform 29">
              <a:extLst>
                <a:ext uri="{FF2B5EF4-FFF2-40B4-BE49-F238E27FC236}">
                  <a16:creationId xmlns:a16="http://schemas.microsoft.com/office/drawing/2014/main" id="{05116718-3AD6-431D-B4CC-BD1390ACDA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32898" y="5971706"/>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88" name="Freeform 31">
              <a:extLst>
                <a:ext uri="{FF2B5EF4-FFF2-40B4-BE49-F238E27FC236}">
                  <a16:creationId xmlns:a16="http://schemas.microsoft.com/office/drawing/2014/main" id="{44DD8DD9-6927-4164-BE78-26B079374B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11599" y="6281124"/>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89" name="Freeform 32">
              <a:extLst>
                <a:ext uri="{FF2B5EF4-FFF2-40B4-BE49-F238E27FC236}">
                  <a16:creationId xmlns:a16="http://schemas.microsoft.com/office/drawing/2014/main" id="{DF352A39-5DCA-42AC-ACE8-CC0F61703D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12779"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90" name="Freeform 33">
              <a:extLst>
                <a:ext uri="{FF2B5EF4-FFF2-40B4-BE49-F238E27FC236}">
                  <a16:creationId xmlns:a16="http://schemas.microsoft.com/office/drawing/2014/main" id="{60EBB535-208F-4849-9E96-53B9971CED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2692"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91" name="Freeform 34">
              <a:extLst>
                <a:ext uri="{FF2B5EF4-FFF2-40B4-BE49-F238E27FC236}">
                  <a16:creationId xmlns:a16="http://schemas.microsoft.com/office/drawing/2014/main" id="{BCD96233-15EF-4543-B9C5-CA5253AC9F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6622"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92" name="Freeform 35">
              <a:extLst>
                <a:ext uri="{FF2B5EF4-FFF2-40B4-BE49-F238E27FC236}">
                  <a16:creationId xmlns:a16="http://schemas.microsoft.com/office/drawing/2014/main" id="{CF3994DF-D5ED-45DB-826C-A4531DF8C2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2274"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93" name="Freeform 36">
              <a:extLst>
                <a:ext uri="{FF2B5EF4-FFF2-40B4-BE49-F238E27FC236}">
                  <a16:creationId xmlns:a16="http://schemas.microsoft.com/office/drawing/2014/main" id="{E0114E4D-A88A-403A-B4BF-6687B1FC1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14411"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94" name="Freeform 37">
              <a:extLst>
                <a:ext uri="{FF2B5EF4-FFF2-40B4-BE49-F238E27FC236}">
                  <a16:creationId xmlns:a16="http://schemas.microsoft.com/office/drawing/2014/main" id="{0CA46612-D58D-4AA5-B800-7ED35828BE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6177"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95" name="Freeform 38">
              <a:extLst>
                <a:ext uri="{FF2B5EF4-FFF2-40B4-BE49-F238E27FC236}">
                  <a16:creationId xmlns:a16="http://schemas.microsoft.com/office/drawing/2014/main" id="{591A86C8-305F-45B1-A8B6-3A30A4B38B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33846"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96" name="Freeform 39">
              <a:extLst>
                <a:ext uri="{FF2B5EF4-FFF2-40B4-BE49-F238E27FC236}">
                  <a16:creationId xmlns:a16="http://schemas.microsoft.com/office/drawing/2014/main" id="{A7FABED8-48B7-4734-A612-FBE6526561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5954"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97" name="Freeform 40">
              <a:extLst>
                <a:ext uri="{FF2B5EF4-FFF2-40B4-BE49-F238E27FC236}">
                  <a16:creationId xmlns:a16="http://schemas.microsoft.com/office/drawing/2014/main" id="{243BE91E-2B74-406E-B9D2-CF3138EC9A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0918"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98" name="Freeform 41">
              <a:extLst>
                <a:ext uri="{FF2B5EF4-FFF2-40B4-BE49-F238E27FC236}">
                  <a16:creationId xmlns:a16="http://schemas.microsoft.com/office/drawing/2014/main" id="{F37AEA50-01C6-4691-8FA1-7E299BCA97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14411"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99" name="Freeform 42">
              <a:extLst>
                <a:ext uri="{FF2B5EF4-FFF2-40B4-BE49-F238E27FC236}">
                  <a16:creationId xmlns:a16="http://schemas.microsoft.com/office/drawing/2014/main" id="{A736913D-B8FC-479E-AA14-C18815AD8A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02579"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00" name="Freeform 44">
              <a:extLst>
                <a:ext uri="{FF2B5EF4-FFF2-40B4-BE49-F238E27FC236}">
                  <a16:creationId xmlns:a16="http://schemas.microsoft.com/office/drawing/2014/main" id="{CBB0E630-D998-47AF-9E54-0FD6C92186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06369"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01" name="Freeform 45">
              <a:extLst>
                <a:ext uri="{FF2B5EF4-FFF2-40B4-BE49-F238E27FC236}">
                  <a16:creationId xmlns:a16="http://schemas.microsoft.com/office/drawing/2014/main" id="{BB51A47C-E2F5-46B8-83A1-39880822C3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84218"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02" name="Freeform 46">
              <a:extLst>
                <a:ext uri="{FF2B5EF4-FFF2-40B4-BE49-F238E27FC236}">
                  <a16:creationId xmlns:a16="http://schemas.microsoft.com/office/drawing/2014/main" id="{932E215A-211D-4622-9EDF-811E4BAFBF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33277"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03" name="Freeform 47">
              <a:extLst>
                <a:ext uri="{FF2B5EF4-FFF2-40B4-BE49-F238E27FC236}">
                  <a16:creationId xmlns:a16="http://schemas.microsoft.com/office/drawing/2014/main" id="{86D90953-B2B8-4A6D-963E-985D3D2794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1422"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04" name="Freeform 48">
              <a:extLst>
                <a:ext uri="{FF2B5EF4-FFF2-40B4-BE49-F238E27FC236}">
                  <a16:creationId xmlns:a16="http://schemas.microsoft.com/office/drawing/2014/main" id="{32D4D340-FB6E-4E98-A44E-DA02CF7A5C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86679"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05" name="Freeform 49">
              <a:extLst>
                <a:ext uri="{FF2B5EF4-FFF2-40B4-BE49-F238E27FC236}">
                  <a16:creationId xmlns:a16="http://schemas.microsoft.com/office/drawing/2014/main" id="{923308B4-4A82-4DB8-84F5-17F107584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85293"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06" name="Freeform 62">
              <a:extLst>
                <a:ext uri="{FF2B5EF4-FFF2-40B4-BE49-F238E27FC236}">
                  <a16:creationId xmlns:a16="http://schemas.microsoft.com/office/drawing/2014/main" id="{4A3BBCB7-915D-49E4-9637-49EEC72967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77111" y="2950571"/>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07" name="Freeform 63">
              <a:extLst>
                <a:ext uri="{FF2B5EF4-FFF2-40B4-BE49-F238E27FC236}">
                  <a16:creationId xmlns:a16="http://schemas.microsoft.com/office/drawing/2014/main" id="{DCCFB289-1B21-4B18-A4C2-F6B90A188D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88469" y="4089184"/>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08" name="Freeform 64">
              <a:extLst>
                <a:ext uri="{FF2B5EF4-FFF2-40B4-BE49-F238E27FC236}">
                  <a16:creationId xmlns:a16="http://schemas.microsoft.com/office/drawing/2014/main" id="{BA95FC3F-2B17-490E-AB71-071E0890D6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56420" y="268226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09" name="Freeform 65">
              <a:extLst>
                <a:ext uri="{FF2B5EF4-FFF2-40B4-BE49-F238E27FC236}">
                  <a16:creationId xmlns:a16="http://schemas.microsoft.com/office/drawing/2014/main" id="{691A1360-1623-4EB9-9C7A-65F2CAEBBF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57051" y="3826278"/>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10" name="Freeform 66">
              <a:extLst>
                <a:ext uri="{FF2B5EF4-FFF2-40B4-BE49-F238E27FC236}">
                  <a16:creationId xmlns:a16="http://schemas.microsoft.com/office/drawing/2014/main" id="{ABCE1120-7682-4074-8190-4B4F65A7C6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44833" y="5372714"/>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11" name="Freeform 67">
              <a:extLst>
                <a:ext uri="{FF2B5EF4-FFF2-40B4-BE49-F238E27FC236}">
                  <a16:creationId xmlns:a16="http://schemas.microsoft.com/office/drawing/2014/main" id="{682A8DF3-E4CC-47A8-B3E0-200ECC560E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25013" y="4588736"/>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12" name="Freeform 68">
              <a:extLst>
                <a:ext uri="{FF2B5EF4-FFF2-40B4-BE49-F238E27FC236}">
                  <a16:creationId xmlns:a16="http://schemas.microsoft.com/office/drawing/2014/main" id="{EB91FF40-9F0D-4296-8A06-29DCE64A98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52401" y="324599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13" name="Freeform 69">
              <a:extLst>
                <a:ext uri="{FF2B5EF4-FFF2-40B4-BE49-F238E27FC236}">
                  <a16:creationId xmlns:a16="http://schemas.microsoft.com/office/drawing/2014/main" id="{56EE39D5-D7CD-44ED-B21C-C1222DB1BE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31658" y="5654959"/>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14" name="Freeform 70">
              <a:extLst>
                <a:ext uri="{FF2B5EF4-FFF2-40B4-BE49-F238E27FC236}">
                  <a16:creationId xmlns:a16="http://schemas.microsoft.com/office/drawing/2014/main" id="{1C65B9CC-1020-47B2-BD6A-01642D1000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695871" y="6246703"/>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15" name="Freeform 71">
              <a:extLst>
                <a:ext uri="{FF2B5EF4-FFF2-40B4-BE49-F238E27FC236}">
                  <a16:creationId xmlns:a16="http://schemas.microsoft.com/office/drawing/2014/main" id="{14AE5CE8-179F-4637-B418-FCBB775F0C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43201" y="5134309"/>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16" name="Freeform 72">
              <a:extLst>
                <a:ext uri="{FF2B5EF4-FFF2-40B4-BE49-F238E27FC236}">
                  <a16:creationId xmlns:a16="http://schemas.microsoft.com/office/drawing/2014/main" id="{A887C011-3342-49F5-ABA6-21BC4E16F0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39938" y="4907450"/>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17" name="Freeform 73">
              <a:extLst>
                <a:ext uri="{FF2B5EF4-FFF2-40B4-BE49-F238E27FC236}">
                  <a16:creationId xmlns:a16="http://schemas.microsoft.com/office/drawing/2014/main" id="{59453A63-F4C1-484C-BD63-45BCF1F898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44811" y="4407815"/>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18" name="Freeform 74">
              <a:extLst>
                <a:ext uri="{FF2B5EF4-FFF2-40B4-BE49-F238E27FC236}">
                  <a16:creationId xmlns:a16="http://schemas.microsoft.com/office/drawing/2014/main" id="{E32981CE-84F8-46C0-8DED-9AB671768C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12763" y="5988099"/>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19" name="Freeform 75">
              <a:extLst>
                <a:ext uri="{FF2B5EF4-FFF2-40B4-BE49-F238E27FC236}">
                  <a16:creationId xmlns:a16="http://schemas.microsoft.com/office/drawing/2014/main" id="{4534D7C6-DC5B-4AF8-9DA0-56212A8993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807772" y="2442495"/>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20" name="Freeform 77">
              <a:extLst>
                <a:ext uri="{FF2B5EF4-FFF2-40B4-BE49-F238E27FC236}">
                  <a16:creationId xmlns:a16="http://schemas.microsoft.com/office/drawing/2014/main" id="{B1BEA7AD-37D1-4AAA-8229-E3B97FE5CF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13018" y="3606778"/>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21" name="Freeform 85">
              <a:extLst>
                <a:ext uri="{FF2B5EF4-FFF2-40B4-BE49-F238E27FC236}">
                  <a16:creationId xmlns:a16="http://schemas.microsoft.com/office/drawing/2014/main" id="{D5C0F08C-8A9A-438B-A79C-56393D3A66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35588" y="647106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22" name="Freeform 87">
              <a:extLst>
                <a:ext uri="{FF2B5EF4-FFF2-40B4-BE49-F238E27FC236}">
                  <a16:creationId xmlns:a16="http://schemas.microsoft.com/office/drawing/2014/main" id="{30753EBC-ED22-4E17-ABDA-227B5CFD06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47100" y="666737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23" name="Freeform 8">
              <a:extLst>
                <a:ext uri="{FF2B5EF4-FFF2-40B4-BE49-F238E27FC236}">
                  <a16:creationId xmlns:a16="http://schemas.microsoft.com/office/drawing/2014/main" id="{661FC4FE-1390-4C3A-A6E8-B21ECCF7D2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50434" y="1697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24" name="Freeform 106">
              <a:extLst>
                <a:ext uri="{FF2B5EF4-FFF2-40B4-BE49-F238E27FC236}">
                  <a16:creationId xmlns:a16="http://schemas.microsoft.com/office/drawing/2014/main" id="{DB8CC66A-2BF1-4B83-A9CC-115D9877B0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09765" y="6714098"/>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grpSp>
    </p:spTree>
    <p:extLst>
      <p:ext uri="{BB962C8B-B14F-4D97-AF65-F5344CB8AC3E}">
        <p14:creationId xmlns:p14="http://schemas.microsoft.com/office/powerpoint/2010/main" val="42540528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7" name="Rectangle 116">
            <a:extLst>
              <a:ext uri="{FF2B5EF4-FFF2-40B4-BE49-F238E27FC236}">
                <a16:creationId xmlns:a16="http://schemas.microsoft.com/office/drawing/2014/main" id="{95697D25-3D98-4690-9E3D-C65732E5D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18" name="Rectangle 117">
            <a:extLst>
              <a:ext uri="{FF2B5EF4-FFF2-40B4-BE49-F238E27FC236}">
                <a16:creationId xmlns:a16="http://schemas.microsoft.com/office/drawing/2014/main" id="{56C634FA-4936-4EA7-9BFB-F34843C0F0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283"/>
            <a:ext cx="12192000" cy="186409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149000F7-A2A2-D1E3-ED00-BA28869906E0}"/>
              </a:ext>
            </a:extLst>
          </p:cNvPr>
          <p:cNvSpPr>
            <a:spLocks noGrp="1"/>
          </p:cNvSpPr>
          <p:nvPr>
            <p:ph type="title"/>
          </p:nvPr>
        </p:nvSpPr>
        <p:spPr>
          <a:xfrm>
            <a:off x="1073811" y="648757"/>
            <a:ext cx="10492667" cy="1065321"/>
          </a:xfrm>
        </p:spPr>
        <p:txBody>
          <a:bodyPr>
            <a:normAutofit/>
          </a:bodyPr>
          <a:lstStyle/>
          <a:p>
            <a:r>
              <a:rPr lang="en-GB" noProof="0">
                <a:latin typeface="Arial" panose="020B0604020202020204" pitchFamily="34" charset="0"/>
                <a:cs typeface="Arial" panose="020B0604020202020204" pitchFamily="34" charset="0"/>
              </a:rPr>
              <a:t>What is BWV</a:t>
            </a:r>
          </a:p>
        </p:txBody>
      </p:sp>
      <p:sp>
        <p:nvSpPr>
          <p:cNvPr id="3" name="Content Placeholder 2">
            <a:extLst>
              <a:ext uri="{FF2B5EF4-FFF2-40B4-BE49-F238E27FC236}">
                <a16:creationId xmlns:a16="http://schemas.microsoft.com/office/drawing/2014/main" id="{F97452B0-C943-4C36-E19E-0B6D1B1D6F83}"/>
              </a:ext>
            </a:extLst>
          </p:cNvPr>
          <p:cNvSpPr>
            <a:spLocks noGrp="1"/>
          </p:cNvSpPr>
          <p:nvPr>
            <p:ph idx="1"/>
          </p:nvPr>
        </p:nvSpPr>
        <p:spPr>
          <a:xfrm>
            <a:off x="1073812" y="2371813"/>
            <a:ext cx="5490994" cy="3280174"/>
          </a:xfrm>
        </p:spPr>
        <p:txBody>
          <a:bodyPr>
            <a:normAutofit/>
          </a:bodyPr>
          <a:lstStyle/>
          <a:p>
            <a:r>
              <a:rPr lang="en-GB" b="0" i="0" noProof="0">
                <a:effectLst/>
                <a:latin typeface="Gotham"/>
              </a:rPr>
              <a:t>Body-worn cameras (BWCs) are recording devices worn by officers.</a:t>
            </a:r>
          </a:p>
          <a:p>
            <a:r>
              <a:rPr lang="en-GB" b="0" i="0" noProof="0">
                <a:effectLst/>
                <a:latin typeface="Gotham"/>
              </a:rPr>
              <a:t>Can collect audio and video data during police encounters with members of the public.</a:t>
            </a:r>
            <a:endParaRPr lang="en-GB" noProof="0">
              <a:latin typeface="Gotham"/>
            </a:endParaRPr>
          </a:p>
          <a:p>
            <a:endParaRPr lang="en-GB" noProof="0"/>
          </a:p>
        </p:txBody>
      </p:sp>
      <p:pic>
        <p:nvPicPr>
          <p:cNvPr id="5" name="Picture 4" descr="A person in a yellow jacket holding a radio&#10;&#10;Description automatically generated">
            <a:extLst>
              <a:ext uri="{FF2B5EF4-FFF2-40B4-BE49-F238E27FC236}">
                <a16:creationId xmlns:a16="http://schemas.microsoft.com/office/drawing/2014/main" id="{C1755C85-4C1D-1861-F4C4-6171F3EC431A}"/>
              </a:ext>
            </a:extLst>
          </p:cNvPr>
          <p:cNvPicPr>
            <a:picLocks noChangeAspect="1"/>
          </p:cNvPicPr>
          <p:nvPr/>
        </p:nvPicPr>
        <p:blipFill>
          <a:blip r:embed="rId2"/>
          <a:stretch>
            <a:fillRect/>
          </a:stretch>
        </p:blipFill>
        <p:spPr>
          <a:xfrm>
            <a:off x="6976945" y="2794117"/>
            <a:ext cx="4641505" cy="2634367"/>
          </a:xfrm>
          <a:prstGeom prst="rect">
            <a:avLst/>
          </a:prstGeom>
        </p:spPr>
      </p:pic>
      <p:grpSp>
        <p:nvGrpSpPr>
          <p:cNvPr id="119" name="Group 118">
            <a:extLst>
              <a:ext uri="{FF2B5EF4-FFF2-40B4-BE49-F238E27FC236}">
                <a16:creationId xmlns:a16="http://schemas.microsoft.com/office/drawing/2014/main" id="{A9A3B735-54E2-4D95-A245-5BA856818C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951" y="5916267"/>
            <a:ext cx="12062645" cy="539682"/>
            <a:chOff x="50951" y="5916267"/>
            <a:chExt cx="12062645" cy="539682"/>
          </a:xfrm>
        </p:grpSpPr>
        <p:sp>
          <p:nvSpPr>
            <p:cNvPr id="120" name="Freeform 6">
              <a:extLst>
                <a:ext uri="{FF2B5EF4-FFF2-40B4-BE49-F238E27FC236}">
                  <a16:creationId xmlns:a16="http://schemas.microsoft.com/office/drawing/2014/main" id="{0AA7D8B6-D845-468C-AEEA-041E24C002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4587" y="6001132"/>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1" name="Freeform 22">
              <a:extLst>
                <a:ext uri="{FF2B5EF4-FFF2-40B4-BE49-F238E27FC236}">
                  <a16:creationId xmlns:a16="http://schemas.microsoft.com/office/drawing/2014/main" id="{11769E07-4D97-44F0-925C-A14602491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29334" y="5964936"/>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2" name="Freeform 27">
              <a:extLst>
                <a:ext uri="{FF2B5EF4-FFF2-40B4-BE49-F238E27FC236}">
                  <a16:creationId xmlns:a16="http://schemas.microsoft.com/office/drawing/2014/main" id="{E4A2189D-5B4E-42D2-B6E0-2A2CFBDA11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59830" y="6286449"/>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3" name="Freeform 79">
              <a:extLst>
                <a:ext uri="{FF2B5EF4-FFF2-40B4-BE49-F238E27FC236}">
                  <a16:creationId xmlns:a16="http://schemas.microsoft.com/office/drawing/2014/main" id="{66FD54A5-B674-4D17-A65B-944971C786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9871" y="6206364"/>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4" name="Freeform 80">
              <a:extLst>
                <a:ext uri="{FF2B5EF4-FFF2-40B4-BE49-F238E27FC236}">
                  <a16:creationId xmlns:a16="http://schemas.microsoft.com/office/drawing/2014/main" id="{B54F4C78-F4CD-4D0F-B253-88D228F6A7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3557" y="5938924"/>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5" name="Freeform 81">
              <a:extLst>
                <a:ext uri="{FF2B5EF4-FFF2-40B4-BE49-F238E27FC236}">
                  <a16:creationId xmlns:a16="http://schemas.microsoft.com/office/drawing/2014/main" id="{FFFF9C25-70A8-42C2-A7DE-574D066DF5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64487" y="5925243"/>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6" name="Freeform 82">
              <a:extLst>
                <a:ext uri="{FF2B5EF4-FFF2-40B4-BE49-F238E27FC236}">
                  <a16:creationId xmlns:a16="http://schemas.microsoft.com/office/drawing/2014/main" id="{E98277E5-59FD-41F1-82B6-91AE3F11CC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37629" y="5934219"/>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7" name="Freeform 83">
              <a:extLst>
                <a:ext uri="{FF2B5EF4-FFF2-40B4-BE49-F238E27FC236}">
                  <a16:creationId xmlns:a16="http://schemas.microsoft.com/office/drawing/2014/main" id="{14EBCE55-C6D3-4D3C-9F20-C4BD18A1CB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5577" y="5916267"/>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8" name="Freeform 89">
              <a:extLst>
                <a:ext uri="{FF2B5EF4-FFF2-40B4-BE49-F238E27FC236}">
                  <a16:creationId xmlns:a16="http://schemas.microsoft.com/office/drawing/2014/main" id="{5D5866ED-D858-4C92-BA1D-48FAF78338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2839" y="5933571"/>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9" name="Freeform 90">
              <a:extLst>
                <a:ext uri="{FF2B5EF4-FFF2-40B4-BE49-F238E27FC236}">
                  <a16:creationId xmlns:a16="http://schemas.microsoft.com/office/drawing/2014/main" id="{E87100F3-948D-4243-84CB-29EF2A39BE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66124" y="6001132"/>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0" name="Freeform 105">
              <a:extLst>
                <a:ext uri="{FF2B5EF4-FFF2-40B4-BE49-F238E27FC236}">
                  <a16:creationId xmlns:a16="http://schemas.microsoft.com/office/drawing/2014/main" id="{D6649540-9040-4EEE-A0C4-572615E2A8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97089" y="617657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1" name="Freeform 107">
              <a:extLst>
                <a:ext uri="{FF2B5EF4-FFF2-40B4-BE49-F238E27FC236}">
                  <a16:creationId xmlns:a16="http://schemas.microsoft.com/office/drawing/2014/main" id="{3A896369-1B66-4309-8586-65CA1CD103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71801" y="620024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2" name="Freeform 108">
              <a:extLst>
                <a:ext uri="{FF2B5EF4-FFF2-40B4-BE49-F238E27FC236}">
                  <a16:creationId xmlns:a16="http://schemas.microsoft.com/office/drawing/2014/main" id="{496CEF3A-A9D0-4437-A1DB-411327542F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3527" y="6200243"/>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3" name="Freeform 109">
              <a:extLst>
                <a:ext uri="{FF2B5EF4-FFF2-40B4-BE49-F238E27FC236}">
                  <a16:creationId xmlns:a16="http://schemas.microsoft.com/office/drawing/2014/main" id="{34CCF3A1-3274-4DB2-B7EF-219D0A5C87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4654" y="620350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4" name="Freeform 111">
              <a:extLst>
                <a:ext uri="{FF2B5EF4-FFF2-40B4-BE49-F238E27FC236}">
                  <a16:creationId xmlns:a16="http://schemas.microsoft.com/office/drawing/2014/main" id="{9A605FE2-6A58-494D-927A-B82AEC8915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5893" y="6215749"/>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5" name="Freeform 112">
              <a:extLst>
                <a:ext uri="{FF2B5EF4-FFF2-40B4-BE49-F238E27FC236}">
                  <a16:creationId xmlns:a16="http://schemas.microsoft.com/office/drawing/2014/main" id="{E1B36634-086A-4A82-8CAF-8110ECE649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5065" y="596619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6" name="Freeform 122">
              <a:extLst>
                <a:ext uri="{FF2B5EF4-FFF2-40B4-BE49-F238E27FC236}">
                  <a16:creationId xmlns:a16="http://schemas.microsoft.com/office/drawing/2014/main" id="{543B9DA6-0A96-4903-B621-2407440363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05488" y="6316001"/>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7" name="Freeform 62">
              <a:extLst>
                <a:ext uri="{FF2B5EF4-FFF2-40B4-BE49-F238E27FC236}">
                  <a16:creationId xmlns:a16="http://schemas.microsoft.com/office/drawing/2014/main" id="{42763548-E8B0-4544-84B5-7B889ED774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99497" y="59510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8" name="Freeform 63">
              <a:extLst>
                <a:ext uri="{FF2B5EF4-FFF2-40B4-BE49-F238E27FC236}">
                  <a16:creationId xmlns:a16="http://schemas.microsoft.com/office/drawing/2014/main" id="{1A45674C-6A86-4F7E-AE7E-6E5B851EAA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10552" y="5972713"/>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9" name="Freeform 64">
              <a:extLst>
                <a:ext uri="{FF2B5EF4-FFF2-40B4-BE49-F238E27FC236}">
                  <a16:creationId xmlns:a16="http://schemas.microsoft.com/office/drawing/2014/main" id="{242E34B3-4E6E-4B6D-BBF4-4ECFB6D2EE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50483" y="596575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0" name="Freeform 65">
              <a:extLst>
                <a:ext uri="{FF2B5EF4-FFF2-40B4-BE49-F238E27FC236}">
                  <a16:creationId xmlns:a16="http://schemas.microsoft.com/office/drawing/2014/main" id="{8F84DCA9-8C6F-4F39-8103-2B8FA8EE39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91864" y="5983705"/>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1" name="Freeform 66">
              <a:extLst>
                <a:ext uri="{FF2B5EF4-FFF2-40B4-BE49-F238E27FC236}">
                  <a16:creationId xmlns:a16="http://schemas.microsoft.com/office/drawing/2014/main" id="{54980C00-FBE5-4175-B3B9-6087A03AE2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49748" y="5974729"/>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2" name="Freeform 67">
              <a:extLst>
                <a:ext uri="{FF2B5EF4-FFF2-40B4-BE49-F238E27FC236}">
                  <a16:creationId xmlns:a16="http://schemas.microsoft.com/office/drawing/2014/main" id="{056A1AA1-39CA-4F27-90E5-6C61700B80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955742" y="5977993"/>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3" name="Freeform 68">
              <a:extLst>
                <a:ext uri="{FF2B5EF4-FFF2-40B4-BE49-F238E27FC236}">
                  <a16:creationId xmlns:a16="http://schemas.microsoft.com/office/drawing/2014/main" id="{FBAB5483-5590-4051-98D4-6AE210CF25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37125" y="596901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4" name="Freeform 69">
              <a:extLst>
                <a:ext uri="{FF2B5EF4-FFF2-40B4-BE49-F238E27FC236}">
                  <a16:creationId xmlns:a16="http://schemas.microsoft.com/office/drawing/2014/main" id="{66DCC39E-7F5C-4041-BDE1-D661699B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25347" y="5981258"/>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5" name="Freeform 70">
              <a:extLst>
                <a:ext uri="{FF2B5EF4-FFF2-40B4-BE49-F238E27FC236}">
                  <a16:creationId xmlns:a16="http://schemas.microsoft.com/office/drawing/2014/main" id="{FAD30A9E-4601-4025-9567-23015EF0F6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605784" y="6041644"/>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6" name="Freeform 71">
              <a:extLst>
                <a:ext uri="{FF2B5EF4-FFF2-40B4-BE49-F238E27FC236}">
                  <a16:creationId xmlns:a16="http://schemas.microsoft.com/office/drawing/2014/main" id="{BD8A0A08-4CB0-45A8-A312-F69FED6A4D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00734" y="5986969"/>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7" name="Freeform 72">
              <a:extLst>
                <a:ext uri="{FF2B5EF4-FFF2-40B4-BE49-F238E27FC236}">
                  <a16:creationId xmlns:a16="http://schemas.microsoft.com/office/drawing/2014/main" id="{D56B6120-B694-4D67-AE19-BFD713EAE8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73875" y="5990232"/>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8" name="Freeform 73">
              <a:extLst>
                <a:ext uri="{FF2B5EF4-FFF2-40B4-BE49-F238E27FC236}">
                  <a16:creationId xmlns:a16="http://schemas.microsoft.com/office/drawing/2014/main" id="{5FC2F0B0-76D3-4103-A460-73572B5DC9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75850" y="5993497"/>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9" name="Freeform 74">
              <a:extLst>
                <a:ext uri="{FF2B5EF4-FFF2-40B4-BE49-F238E27FC236}">
                  <a16:creationId xmlns:a16="http://schemas.microsoft.com/office/drawing/2014/main" id="{9F31AF69-9EF8-4598-AC0D-40824CAEDE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66519" y="5999210"/>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0" name="Freeform 75">
              <a:extLst>
                <a:ext uri="{FF2B5EF4-FFF2-40B4-BE49-F238E27FC236}">
                  <a16:creationId xmlns:a16="http://schemas.microsoft.com/office/drawing/2014/main" id="{BABFA31C-08A2-4A84-BC24-57620041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4129" y="5929847"/>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1" name="Freeform 77">
              <a:extLst>
                <a:ext uri="{FF2B5EF4-FFF2-40B4-BE49-F238E27FC236}">
                  <a16:creationId xmlns:a16="http://schemas.microsoft.com/office/drawing/2014/main" id="{2E14A454-CFDC-469D-AAC8-0AECD34369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55260" y="601471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2" name="Freeform 85">
              <a:extLst>
                <a:ext uri="{FF2B5EF4-FFF2-40B4-BE49-F238E27FC236}">
                  <a16:creationId xmlns:a16="http://schemas.microsoft.com/office/drawing/2014/main" id="{4F28944F-2222-438F-B8BF-289400FA48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06059" y="6029402"/>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3" name="Freeform 87">
              <a:extLst>
                <a:ext uri="{FF2B5EF4-FFF2-40B4-BE49-F238E27FC236}">
                  <a16:creationId xmlns:a16="http://schemas.microsoft.com/office/drawing/2014/main" id="{10583A59-F6FC-4383-951E-4DEA803E3B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22284" y="6041642"/>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4" name="Freeform 88">
              <a:extLst>
                <a:ext uri="{FF2B5EF4-FFF2-40B4-BE49-F238E27FC236}">
                  <a16:creationId xmlns:a16="http://schemas.microsoft.com/office/drawing/2014/main" id="{01E36E36-80DB-4588-B48C-C10A2CC640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90921" y="6047354"/>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5" name="Freeform 91">
              <a:extLst>
                <a:ext uri="{FF2B5EF4-FFF2-40B4-BE49-F238E27FC236}">
                  <a16:creationId xmlns:a16="http://schemas.microsoft.com/office/drawing/2014/main" id="{82340FC1-013D-48B7-B3F7-917F649FA1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84593" y="6214548"/>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6" name="Freeform 92">
              <a:extLst>
                <a:ext uri="{FF2B5EF4-FFF2-40B4-BE49-F238E27FC236}">
                  <a16:creationId xmlns:a16="http://schemas.microsoft.com/office/drawing/2014/main" id="{2A4816D6-34F0-433A-9ACB-C1D2A52C00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88834" y="622280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7" name="Freeform 93">
              <a:extLst>
                <a:ext uri="{FF2B5EF4-FFF2-40B4-BE49-F238E27FC236}">
                  <a16:creationId xmlns:a16="http://schemas.microsoft.com/office/drawing/2014/main" id="{67942CD3-43C9-4530-9C50-47E288DB54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00129" y="622280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8" name="Freeform 94">
              <a:extLst>
                <a:ext uri="{FF2B5EF4-FFF2-40B4-BE49-F238E27FC236}">
                  <a16:creationId xmlns:a16="http://schemas.microsoft.com/office/drawing/2014/main" id="{11861164-AD4A-41ED-AF99-4972D60EAB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88824" y="6250545"/>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9" name="Freeform 95">
              <a:extLst>
                <a:ext uri="{FF2B5EF4-FFF2-40B4-BE49-F238E27FC236}">
                  <a16:creationId xmlns:a16="http://schemas.microsoft.com/office/drawing/2014/main" id="{E2B208F9-EDC1-4C32-9D59-30C273C08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38524" y="624564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5" name="Freeform 96">
              <a:extLst>
                <a:ext uri="{FF2B5EF4-FFF2-40B4-BE49-F238E27FC236}">
                  <a16:creationId xmlns:a16="http://schemas.microsoft.com/office/drawing/2014/main" id="{7A7C7DA6-7A32-4CCE-AB8E-59036A6C50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95222" y="6259521"/>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0" name="Freeform 97">
              <a:extLst>
                <a:ext uri="{FF2B5EF4-FFF2-40B4-BE49-F238E27FC236}">
                  <a16:creationId xmlns:a16="http://schemas.microsoft.com/office/drawing/2014/main" id="{510879FA-373B-43C3-9332-BBE87A6FC6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88890" y="6261969"/>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7" name="Freeform 98">
              <a:extLst>
                <a:ext uri="{FF2B5EF4-FFF2-40B4-BE49-F238E27FC236}">
                  <a16:creationId xmlns:a16="http://schemas.microsoft.com/office/drawing/2014/main" id="{66AFA0BE-4521-4076-A5AD-FC70317490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70482" y="6261969"/>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1" name="Freeform 99">
              <a:extLst>
                <a:ext uri="{FF2B5EF4-FFF2-40B4-BE49-F238E27FC236}">
                  <a16:creationId xmlns:a16="http://schemas.microsoft.com/office/drawing/2014/main" id="{0598DD74-9791-420B-B5ED-355B654B17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39874" y="626074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2" name="Freeform 100">
              <a:extLst>
                <a:ext uri="{FF2B5EF4-FFF2-40B4-BE49-F238E27FC236}">
                  <a16:creationId xmlns:a16="http://schemas.microsoft.com/office/drawing/2014/main" id="{038F7AA7-B635-4496-AD3E-A234340BD6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16015" y="626196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3" name="Freeform 101">
              <a:extLst>
                <a:ext uri="{FF2B5EF4-FFF2-40B4-BE49-F238E27FC236}">
                  <a16:creationId xmlns:a16="http://schemas.microsoft.com/office/drawing/2014/main" id="{5E017948-9D66-4417-8B88-4BD1532ACF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13228" y="6268498"/>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4" name="Freeform 102">
              <a:extLst>
                <a:ext uri="{FF2B5EF4-FFF2-40B4-BE49-F238E27FC236}">
                  <a16:creationId xmlns:a16="http://schemas.microsoft.com/office/drawing/2014/main" id="{AB333295-A36E-46DB-82A5-E78E0498D4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91006" y="6271761"/>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5" name="Freeform 103">
              <a:extLst>
                <a:ext uri="{FF2B5EF4-FFF2-40B4-BE49-F238E27FC236}">
                  <a16:creationId xmlns:a16="http://schemas.microsoft.com/office/drawing/2014/main" id="{D10C99A3-BB78-4269-87D4-8287B83637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53313" y="627747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6" name="Freeform 104">
              <a:extLst>
                <a:ext uri="{FF2B5EF4-FFF2-40B4-BE49-F238E27FC236}">
                  <a16:creationId xmlns:a16="http://schemas.microsoft.com/office/drawing/2014/main" id="{856A8AAC-D0EA-4685-9283-E8A01ED70B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2579" y="627747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7" name="Freeform 113">
              <a:extLst>
                <a:ext uri="{FF2B5EF4-FFF2-40B4-BE49-F238E27FC236}">
                  <a16:creationId xmlns:a16="http://schemas.microsoft.com/office/drawing/2014/main" id="{EE545004-D464-4D04-B11F-4759090429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90800" y="632317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8" name="Freeform 114">
              <a:extLst>
                <a:ext uri="{FF2B5EF4-FFF2-40B4-BE49-F238E27FC236}">
                  <a16:creationId xmlns:a16="http://schemas.microsoft.com/office/drawing/2014/main" id="{50289B97-B071-455F-8540-982742C43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57254" y="632317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9" name="Freeform 115">
              <a:extLst>
                <a:ext uri="{FF2B5EF4-FFF2-40B4-BE49-F238E27FC236}">
                  <a16:creationId xmlns:a16="http://schemas.microsoft.com/office/drawing/2014/main" id="{CEF2EFFE-7947-4C37-8ABD-398F392C07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20108" y="6328883"/>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70" name="Freeform 117">
              <a:extLst>
                <a:ext uri="{FF2B5EF4-FFF2-40B4-BE49-F238E27FC236}">
                  <a16:creationId xmlns:a16="http://schemas.microsoft.com/office/drawing/2014/main" id="{E8391CC5-D4B9-4E26-ABCD-D6C4BC235F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15345" y="634112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71" name="Freeform 118">
              <a:extLst>
                <a:ext uri="{FF2B5EF4-FFF2-40B4-BE49-F238E27FC236}">
                  <a16:creationId xmlns:a16="http://schemas.microsoft.com/office/drawing/2014/main" id="{71A5B932-E608-49E3-8ED1-4DBAAE919F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05534" y="627747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72" name="Freeform 119">
              <a:extLst>
                <a:ext uri="{FF2B5EF4-FFF2-40B4-BE49-F238E27FC236}">
                  <a16:creationId xmlns:a16="http://schemas.microsoft.com/office/drawing/2014/main" id="{EAA3BF46-C387-4232-844F-B2D45C1D29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610731" y="6246640"/>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73" name="Freeform 100">
              <a:extLst>
                <a:ext uri="{FF2B5EF4-FFF2-40B4-BE49-F238E27FC236}">
                  <a16:creationId xmlns:a16="http://schemas.microsoft.com/office/drawing/2014/main" id="{AB415331-61BA-49F4-9FFD-39B6284819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67614" y="6261967"/>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74" name="Freeform 79">
              <a:extLst>
                <a:ext uri="{FF2B5EF4-FFF2-40B4-BE49-F238E27FC236}">
                  <a16:creationId xmlns:a16="http://schemas.microsoft.com/office/drawing/2014/main" id="{8FF6D6DA-64DD-4D39-931B-9B97E01A33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76945" y="6278756"/>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75" name="Freeform 80">
              <a:extLst>
                <a:ext uri="{FF2B5EF4-FFF2-40B4-BE49-F238E27FC236}">
                  <a16:creationId xmlns:a16="http://schemas.microsoft.com/office/drawing/2014/main" id="{2CEBA427-3E6A-48B0-9040-931C62AAC3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270631" y="6011316"/>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76" name="Freeform 81">
              <a:extLst>
                <a:ext uri="{FF2B5EF4-FFF2-40B4-BE49-F238E27FC236}">
                  <a16:creationId xmlns:a16="http://schemas.microsoft.com/office/drawing/2014/main" id="{65D81449-8208-4635-9339-4C8FE89BB6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61561" y="599763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77" name="Freeform 82">
              <a:extLst>
                <a:ext uri="{FF2B5EF4-FFF2-40B4-BE49-F238E27FC236}">
                  <a16:creationId xmlns:a16="http://schemas.microsoft.com/office/drawing/2014/main" id="{954A6F89-BF29-464D-9561-97822F0997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34703" y="600661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78" name="Freeform 83">
              <a:extLst>
                <a:ext uri="{FF2B5EF4-FFF2-40B4-BE49-F238E27FC236}">
                  <a16:creationId xmlns:a16="http://schemas.microsoft.com/office/drawing/2014/main" id="{67C81528-252F-43EA-BAC6-ED0A11863B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62651" y="5988659"/>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79" name="Freeform 89">
              <a:extLst>
                <a:ext uri="{FF2B5EF4-FFF2-40B4-BE49-F238E27FC236}">
                  <a16:creationId xmlns:a16="http://schemas.microsoft.com/office/drawing/2014/main" id="{D4AAA683-AC21-4857-A7D8-552A3DC9BA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49913" y="6005963"/>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80" name="Freeform 90">
              <a:extLst>
                <a:ext uri="{FF2B5EF4-FFF2-40B4-BE49-F238E27FC236}">
                  <a16:creationId xmlns:a16="http://schemas.microsoft.com/office/drawing/2014/main" id="{BFD93668-5C98-45C9-BA73-EBDE215100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63198" y="6073524"/>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81" name="Freeform 105">
              <a:extLst>
                <a:ext uri="{FF2B5EF4-FFF2-40B4-BE49-F238E27FC236}">
                  <a16:creationId xmlns:a16="http://schemas.microsoft.com/office/drawing/2014/main" id="{76866F09-A7B0-420E-A8F1-CC0C5CC240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094163" y="6248971"/>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82" name="Freeform 107">
              <a:extLst>
                <a:ext uri="{FF2B5EF4-FFF2-40B4-BE49-F238E27FC236}">
                  <a16:creationId xmlns:a16="http://schemas.microsoft.com/office/drawing/2014/main" id="{9D2D6D19-1C81-46DC-B49C-E7AA081792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68875" y="6272635"/>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83" name="Freeform 108">
              <a:extLst>
                <a:ext uri="{FF2B5EF4-FFF2-40B4-BE49-F238E27FC236}">
                  <a16:creationId xmlns:a16="http://schemas.microsoft.com/office/drawing/2014/main" id="{4AF7B011-7C75-48AD-BBBF-4FE1834A6E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300601" y="6272635"/>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1" name="Freeform 109">
              <a:extLst>
                <a:ext uri="{FF2B5EF4-FFF2-40B4-BE49-F238E27FC236}">
                  <a16:creationId xmlns:a16="http://schemas.microsoft.com/office/drawing/2014/main" id="{305124B5-EFC4-4F14-9182-23A3280AE5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01728" y="6275901"/>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2" name="Freeform 111">
              <a:extLst>
                <a:ext uri="{FF2B5EF4-FFF2-40B4-BE49-F238E27FC236}">
                  <a16:creationId xmlns:a16="http://schemas.microsoft.com/office/drawing/2014/main" id="{45166B1B-FC43-48DA-A810-13BADEF816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42967" y="6288141"/>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3" name="Freeform 112">
              <a:extLst>
                <a:ext uri="{FF2B5EF4-FFF2-40B4-BE49-F238E27FC236}">
                  <a16:creationId xmlns:a16="http://schemas.microsoft.com/office/drawing/2014/main" id="{15846AE5-CF5B-452A-BDBB-ABC69690D7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25342" y="599314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4" name="Freeform 62">
              <a:extLst>
                <a:ext uri="{FF2B5EF4-FFF2-40B4-BE49-F238E27FC236}">
                  <a16:creationId xmlns:a16="http://schemas.microsoft.com/office/drawing/2014/main" id="{3DB2496D-CE28-4700-AA6B-FA4E60A944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96571" y="6023456"/>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5" name="Freeform 63">
              <a:extLst>
                <a:ext uri="{FF2B5EF4-FFF2-40B4-BE49-F238E27FC236}">
                  <a16:creationId xmlns:a16="http://schemas.microsoft.com/office/drawing/2014/main" id="{561D8232-C449-46E2-BB87-922BD4DAE8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307626" y="6045105"/>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6" name="Freeform 64">
              <a:extLst>
                <a:ext uri="{FF2B5EF4-FFF2-40B4-BE49-F238E27FC236}">
                  <a16:creationId xmlns:a16="http://schemas.microsoft.com/office/drawing/2014/main" id="{C0352A08-1998-4E8B-9E16-ABE077AF06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47557" y="6038145"/>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7" name="Freeform 65">
              <a:extLst>
                <a:ext uri="{FF2B5EF4-FFF2-40B4-BE49-F238E27FC236}">
                  <a16:creationId xmlns:a16="http://schemas.microsoft.com/office/drawing/2014/main" id="{9FD7260F-CF29-4931-A348-235EFAFB65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88938" y="6056097"/>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8" name="Freeform 66">
              <a:extLst>
                <a:ext uri="{FF2B5EF4-FFF2-40B4-BE49-F238E27FC236}">
                  <a16:creationId xmlns:a16="http://schemas.microsoft.com/office/drawing/2014/main" id="{CCF55F8B-03C0-4AA3-B4A7-2F6C21D344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46822" y="6047121"/>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9" name="Freeform 67">
              <a:extLst>
                <a:ext uri="{FF2B5EF4-FFF2-40B4-BE49-F238E27FC236}">
                  <a16:creationId xmlns:a16="http://schemas.microsoft.com/office/drawing/2014/main" id="{2157B0E0-DFE1-40C8-93E2-25059E010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52816" y="6050385"/>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0" name="Freeform 68">
              <a:extLst>
                <a:ext uri="{FF2B5EF4-FFF2-40B4-BE49-F238E27FC236}">
                  <a16:creationId xmlns:a16="http://schemas.microsoft.com/office/drawing/2014/main" id="{90A4BF9D-CDDE-435D-BB05-D240632FED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34199" y="6041408"/>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1" name="Freeform 69">
              <a:extLst>
                <a:ext uri="{FF2B5EF4-FFF2-40B4-BE49-F238E27FC236}">
                  <a16:creationId xmlns:a16="http://schemas.microsoft.com/office/drawing/2014/main" id="{9BDEA0B2-531B-48B0-AB13-4B34515683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22421" y="6053650"/>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2" name="Freeform 71">
              <a:extLst>
                <a:ext uri="{FF2B5EF4-FFF2-40B4-BE49-F238E27FC236}">
                  <a16:creationId xmlns:a16="http://schemas.microsoft.com/office/drawing/2014/main" id="{A8BFB17A-EAE6-4C93-885B-6299466A29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7808" y="6059361"/>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3" name="Freeform 72">
              <a:extLst>
                <a:ext uri="{FF2B5EF4-FFF2-40B4-BE49-F238E27FC236}">
                  <a16:creationId xmlns:a16="http://schemas.microsoft.com/office/drawing/2014/main" id="{07A67F34-97BE-480B-A85B-DEAEEB45BB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70949" y="6062624"/>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4" name="Freeform 73">
              <a:extLst>
                <a:ext uri="{FF2B5EF4-FFF2-40B4-BE49-F238E27FC236}">
                  <a16:creationId xmlns:a16="http://schemas.microsoft.com/office/drawing/2014/main" id="{6C4408FA-D405-4819-A9B5-7E4137AEB9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72924" y="6065889"/>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5" name="Freeform 74">
              <a:extLst>
                <a:ext uri="{FF2B5EF4-FFF2-40B4-BE49-F238E27FC236}">
                  <a16:creationId xmlns:a16="http://schemas.microsoft.com/office/drawing/2014/main" id="{83277647-FA05-4345-8145-D5ED7903A2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951" y="5947800"/>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6" name="Freeform 75">
              <a:extLst>
                <a:ext uri="{FF2B5EF4-FFF2-40B4-BE49-F238E27FC236}">
                  <a16:creationId xmlns:a16="http://schemas.microsoft.com/office/drawing/2014/main" id="{4386FD15-4921-4493-A215-FEA31801B3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601203" y="6002239"/>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7" name="Freeform 77">
              <a:extLst>
                <a:ext uri="{FF2B5EF4-FFF2-40B4-BE49-F238E27FC236}">
                  <a16:creationId xmlns:a16="http://schemas.microsoft.com/office/drawing/2014/main" id="{625D89BA-3D96-4949-8D68-AD594D3229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52334" y="6087105"/>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8" name="Freeform 88">
              <a:extLst>
                <a:ext uri="{FF2B5EF4-FFF2-40B4-BE49-F238E27FC236}">
                  <a16:creationId xmlns:a16="http://schemas.microsoft.com/office/drawing/2014/main" id="{58041442-9F1D-4E5E-A088-6727B2CF8D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87995" y="611974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9" name="Freeform 91">
              <a:extLst>
                <a:ext uri="{FF2B5EF4-FFF2-40B4-BE49-F238E27FC236}">
                  <a16:creationId xmlns:a16="http://schemas.microsoft.com/office/drawing/2014/main" id="{E732CC8A-1A71-462B-8562-DA75D35B5D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81667" y="6286940"/>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0" name="Freeform 92">
              <a:extLst>
                <a:ext uri="{FF2B5EF4-FFF2-40B4-BE49-F238E27FC236}">
                  <a16:creationId xmlns:a16="http://schemas.microsoft.com/office/drawing/2014/main" id="{603E6FD8-AE4D-479C-92F3-A08E54E461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85908" y="6295192"/>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1" name="Freeform 93">
              <a:extLst>
                <a:ext uri="{FF2B5EF4-FFF2-40B4-BE49-F238E27FC236}">
                  <a16:creationId xmlns:a16="http://schemas.microsoft.com/office/drawing/2014/main" id="{61C5ED2E-B41D-4C39-88BE-D67806E6B8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97203" y="6295192"/>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2" name="Freeform 94">
              <a:extLst>
                <a:ext uri="{FF2B5EF4-FFF2-40B4-BE49-F238E27FC236}">
                  <a16:creationId xmlns:a16="http://schemas.microsoft.com/office/drawing/2014/main" id="{474F444C-C4D9-489A-B836-F83ED8070D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85898" y="632293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3" name="Freeform 95">
              <a:extLst>
                <a:ext uri="{FF2B5EF4-FFF2-40B4-BE49-F238E27FC236}">
                  <a16:creationId xmlns:a16="http://schemas.microsoft.com/office/drawing/2014/main" id="{FF589F3A-B301-484D-B5EF-D9E96DE835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35598" y="631804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4" name="Freeform 96">
              <a:extLst>
                <a:ext uri="{FF2B5EF4-FFF2-40B4-BE49-F238E27FC236}">
                  <a16:creationId xmlns:a16="http://schemas.microsoft.com/office/drawing/2014/main" id="{97E0AEB5-AD04-4BE2-924F-FA1BB8BD61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92296" y="6331913"/>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5" name="Freeform 97">
              <a:extLst>
                <a:ext uri="{FF2B5EF4-FFF2-40B4-BE49-F238E27FC236}">
                  <a16:creationId xmlns:a16="http://schemas.microsoft.com/office/drawing/2014/main" id="{CE0B2D17-C3F7-4A41-BA4C-1FC311B9DC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85964" y="6334361"/>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6" name="Freeform 98">
              <a:extLst>
                <a:ext uri="{FF2B5EF4-FFF2-40B4-BE49-F238E27FC236}">
                  <a16:creationId xmlns:a16="http://schemas.microsoft.com/office/drawing/2014/main" id="{F15034BD-6C17-469B-85AF-148EA0F74F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367556" y="6334361"/>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7" name="Freeform 99">
              <a:extLst>
                <a:ext uri="{FF2B5EF4-FFF2-40B4-BE49-F238E27FC236}">
                  <a16:creationId xmlns:a16="http://schemas.microsoft.com/office/drawing/2014/main" id="{7B6742E3-DB37-4077-8690-AC1A02780B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84758" y="6333136"/>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8" name="Freeform 100">
              <a:extLst>
                <a:ext uri="{FF2B5EF4-FFF2-40B4-BE49-F238E27FC236}">
                  <a16:creationId xmlns:a16="http://schemas.microsoft.com/office/drawing/2014/main" id="{745F2439-5B8E-4E05-866E-896C0F5BE7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3089" y="6334360"/>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9" name="Freeform 101">
              <a:extLst>
                <a:ext uri="{FF2B5EF4-FFF2-40B4-BE49-F238E27FC236}">
                  <a16:creationId xmlns:a16="http://schemas.microsoft.com/office/drawing/2014/main" id="{4CD231E8-DFF5-4403-AFD6-EDB105AF2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68469" y="6340890"/>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0" name="Freeform 102">
              <a:extLst>
                <a:ext uri="{FF2B5EF4-FFF2-40B4-BE49-F238E27FC236}">
                  <a16:creationId xmlns:a16="http://schemas.microsoft.com/office/drawing/2014/main" id="{186F08A0-4B07-4ED4-AA2E-F53E61E77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88080" y="6344153"/>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1" name="Freeform 103">
              <a:extLst>
                <a:ext uri="{FF2B5EF4-FFF2-40B4-BE49-F238E27FC236}">
                  <a16:creationId xmlns:a16="http://schemas.microsoft.com/office/drawing/2014/main" id="{143F4736-A980-42E1-B7AA-4154BD0FA9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72695" y="6302055"/>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2" name="Freeform 104">
              <a:extLst>
                <a:ext uri="{FF2B5EF4-FFF2-40B4-BE49-F238E27FC236}">
                  <a16:creationId xmlns:a16="http://schemas.microsoft.com/office/drawing/2014/main" id="{2B7EF984-B6CC-4990-B9D8-E999A41F97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99653" y="6349865"/>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3" name="Freeform 113">
              <a:extLst>
                <a:ext uri="{FF2B5EF4-FFF2-40B4-BE49-F238E27FC236}">
                  <a16:creationId xmlns:a16="http://schemas.microsoft.com/office/drawing/2014/main" id="{701390DA-498F-40EE-B86D-9C1288CCDD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7874" y="6395562"/>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4" name="Freeform 114">
              <a:extLst>
                <a:ext uri="{FF2B5EF4-FFF2-40B4-BE49-F238E27FC236}">
                  <a16:creationId xmlns:a16="http://schemas.microsoft.com/office/drawing/2014/main" id="{8349FDB4-AF3A-4F35-82C0-1D40929655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54328" y="6395562"/>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5" name="Freeform 115">
              <a:extLst>
                <a:ext uri="{FF2B5EF4-FFF2-40B4-BE49-F238E27FC236}">
                  <a16:creationId xmlns:a16="http://schemas.microsoft.com/office/drawing/2014/main" id="{96A26B04-1F0B-4D75-8922-93B734D75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17182" y="6401275"/>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6" name="Freeform 117">
              <a:extLst>
                <a:ext uri="{FF2B5EF4-FFF2-40B4-BE49-F238E27FC236}">
                  <a16:creationId xmlns:a16="http://schemas.microsoft.com/office/drawing/2014/main" id="{C6200836-2571-4275-B8D2-450E99ED2A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070586" y="6413516"/>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grpSp>
    </p:spTree>
    <p:extLst>
      <p:ext uri="{BB962C8B-B14F-4D97-AF65-F5344CB8AC3E}">
        <p14:creationId xmlns:p14="http://schemas.microsoft.com/office/powerpoint/2010/main" val="27208058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80BC15-6F3E-4EDC-BB73-20706F743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38F743D8-742F-4194-AFC2-3D85D3658D74}"/>
              </a:ext>
            </a:extLst>
          </p:cNvPr>
          <p:cNvSpPr>
            <a:spLocks noGrp="1"/>
          </p:cNvSpPr>
          <p:nvPr>
            <p:ph type="title"/>
          </p:nvPr>
        </p:nvSpPr>
        <p:spPr>
          <a:xfrm>
            <a:off x="877326" y="1105647"/>
            <a:ext cx="3782139" cy="3621741"/>
          </a:xfrm>
        </p:spPr>
        <p:txBody>
          <a:bodyPr>
            <a:normAutofit/>
          </a:bodyPr>
          <a:lstStyle/>
          <a:p>
            <a:pPr algn="ctr"/>
            <a:r>
              <a:rPr lang="en-GB" noProof="0">
                <a:latin typeface="Arial" panose="020B0604020202020204" pitchFamily="34" charset="0"/>
                <a:cs typeface="Arial" panose="020B0604020202020204" pitchFamily="34" charset="0"/>
              </a:rPr>
              <a:t>What do you know about Body Worn Video Cameras?</a:t>
            </a:r>
          </a:p>
        </p:txBody>
      </p:sp>
      <p:grpSp>
        <p:nvGrpSpPr>
          <p:cNvPr id="11" name="Group 10">
            <a:extLst>
              <a:ext uri="{FF2B5EF4-FFF2-40B4-BE49-F238E27FC236}">
                <a16:creationId xmlns:a16="http://schemas.microsoft.com/office/drawing/2014/main" id="{4C8A8758-6178-4720-BC90-28C23033F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5813314"/>
            <a:ext cx="12192031" cy="653700"/>
            <a:chOff x="0" y="5833367"/>
            <a:chExt cx="12243348" cy="653700"/>
          </a:xfrm>
        </p:grpSpPr>
        <p:sp>
          <p:nvSpPr>
            <p:cNvPr id="12" name="Freeform 6">
              <a:extLst>
                <a:ext uri="{FF2B5EF4-FFF2-40B4-BE49-F238E27FC236}">
                  <a16:creationId xmlns:a16="http://schemas.microsoft.com/office/drawing/2014/main" id="{19D4861C-7907-48BF-84E7-96C0E098D4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32866" y="6266740"/>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 name="Freeform 105">
              <a:extLst>
                <a:ext uri="{FF2B5EF4-FFF2-40B4-BE49-F238E27FC236}">
                  <a16:creationId xmlns:a16="http://schemas.microsoft.com/office/drawing/2014/main" id="{24690199-C217-4DCB-9B31-1A45649B0B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58428" y="583855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 name="Freeform 106">
              <a:extLst>
                <a:ext uri="{FF2B5EF4-FFF2-40B4-BE49-F238E27FC236}">
                  <a16:creationId xmlns:a16="http://schemas.microsoft.com/office/drawing/2014/main" id="{800D5F55-AC8B-4C26-ABB0-D8D609EC46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0691" y="584998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 name="Freeform 107">
              <a:extLst>
                <a:ext uri="{FF2B5EF4-FFF2-40B4-BE49-F238E27FC236}">
                  <a16:creationId xmlns:a16="http://schemas.microsoft.com/office/drawing/2014/main" id="{77F70717-3071-4962-8A7C-F9A58151CF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198566" y="592668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 name="Freeform 108">
              <a:extLst>
                <a:ext uri="{FF2B5EF4-FFF2-40B4-BE49-F238E27FC236}">
                  <a16:creationId xmlns:a16="http://schemas.microsoft.com/office/drawing/2014/main" id="{E16B2E5A-8EC8-4C56-AB77-380486FDF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3918" y="586222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7" name="Freeform 109">
              <a:extLst>
                <a:ext uri="{FF2B5EF4-FFF2-40B4-BE49-F238E27FC236}">
                  <a16:creationId xmlns:a16="http://schemas.microsoft.com/office/drawing/2014/main" id="{CABAB4BD-890F-4563-A5CA-536788B1E9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65993" y="586548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8" name="Freeform 110">
              <a:extLst>
                <a:ext uri="{FF2B5EF4-FFF2-40B4-BE49-F238E27FC236}">
                  <a16:creationId xmlns:a16="http://schemas.microsoft.com/office/drawing/2014/main" id="{05F36030-F60E-436E-81FE-74DD0776DB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4969" y="586723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9" name="Freeform 111">
              <a:extLst>
                <a:ext uri="{FF2B5EF4-FFF2-40B4-BE49-F238E27FC236}">
                  <a16:creationId xmlns:a16="http://schemas.microsoft.com/office/drawing/2014/main" id="{C87A69CB-2620-4628-9781-88BD40636F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07232" y="587772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0" name="Freeform 112">
              <a:extLst>
                <a:ext uri="{FF2B5EF4-FFF2-40B4-BE49-F238E27FC236}">
                  <a16:creationId xmlns:a16="http://schemas.microsoft.com/office/drawing/2014/main" id="{2DF0B83D-C899-44CA-9B54-A9C57E8EB3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45291" y="583336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1" name="Freeform 122">
              <a:extLst>
                <a:ext uri="{FF2B5EF4-FFF2-40B4-BE49-F238E27FC236}">
                  <a16:creationId xmlns:a16="http://schemas.microsoft.com/office/drawing/2014/main" id="{0ED49C08-BE23-43F9-A421-6CD45C7808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72383" y="616744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2" name="Freeform 123">
              <a:extLst>
                <a:ext uri="{FF2B5EF4-FFF2-40B4-BE49-F238E27FC236}">
                  <a16:creationId xmlns:a16="http://schemas.microsoft.com/office/drawing/2014/main" id="{24F4B005-B785-4A57-9E5A-82D85F00D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0525" y="6136843"/>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3" name="Freeform 130">
              <a:extLst>
                <a:ext uri="{FF2B5EF4-FFF2-40B4-BE49-F238E27FC236}">
                  <a16:creationId xmlns:a16="http://schemas.microsoft.com/office/drawing/2014/main" id="{196ED9B6-969E-4AC4-ACD0-95A421BAB3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7876" y="613368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4" name="Freeform 131">
              <a:extLst>
                <a:ext uri="{FF2B5EF4-FFF2-40B4-BE49-F238E27FC236}">
                  <a16:creationId xmlns:a16="http://schemas.microsoft.com/office/drawing/2014/main" id="{496BF3B0-761A-4454-BE3C-86B4675DC0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3018" y="616458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5" name="Freeform 132">
              <a:extLst>
                <a:ext uri="{FF2B5EF4-FFF2-40B4-BE49-F238E27FC236}">
                  <a16:creationId xmlns:a16="http://schemas.microsoft.com/office/drawing/2014/main" id="{F16259CF-A0BC-4673-91C7-A7D3CDF7C7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80494" y="6206007"/>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6" name="Freeform 134">
              <a:extLst>
                <a:ext uri="{FF2B5EF4-FFF2-40B4-BE49-F238E27FC236}">
                  <a16:creationId xmlns:a16="http://schemas.microsoft.com/office/drawing/2014/main" id="{B09A934A-4464-4C9B-ACAD-9128E0B615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76791" y="6211976"/>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7" name="Freeform 135">
              <a:extLst>
                <a:ext uri="{FF2B5EF4-FFF2-40B4-BE49-F238E27FC236}">
                  <a16:creationId xmlns:a16="http://schemas.microsoft.com/office/drawing/2014/main" id="{2E9B2055-E384-472D-91D3-74775CDA16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8831" y="6118074"/>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8" name="Freeform 141">
              <a:extLst>
                <a:ext uri="{FF2B5EF4-FFF2-40B4-BE49-F238E27FC236}">
                  <a16:creationId xmlns:a16="http://schemas.microsoft.com/office/drawing/2014/main" id="{B519F0F1-B284-44D5-91E9-5018219AFF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77721" y="6192483"/>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9" name="Freeform 91">
              <a:extLst>
                <a:ext uri="{FF2B5EF4-FFF2-40B4-BE49-F238E27FC236}">
                  <a16:creationId xmlns:a16="http://schemas.microsoft.com/office/drawing/2014/main" id="{8379C6B3-49BE-4333-B322-AF02BBB41C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99219" y="592543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0" name="Freeform 92">
              <a:extLst>
                <a:ext uri="{FF2B5EF4-FFF2-40B4-BE49-F238E27FC236}">
                  <a16:creationId xmlns:a16="http://schemas.microsoft.com/office/drawing/2014/main" id="{9E870E95-FCD6-4158-861A-5CEC896F52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43340" y="586221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1" name="Freeform 93">
              <a:extLst>
                <a:ext uri="{FF2B5EF4-FFF2-40B4-BE49-F238E27FC236}">
                  <a16:creationId xmlns:a16="http://schemas.microsoft.com/office/drawing/2014/main" id="{CD22207C-B504-40B2-A1EB-2DC9B8162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25078" y="588477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2" name="Freeform 94">
              <a:extLst>
                <a:ext uri="{FF2B5EF4-FFF2-40B4-BE49-F238E27FC236}">
                  <a16:creationId xmlns:a16="http://schemas.microsoft.com/office/drawing/2014/main" id="{E317ADBB-3E4F-42D2-B7F2-A15924AD5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55785" y="597086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3" name="Freeform 95">
              <a:extLst>
                <a:ext uri="{FF2B5EF4-FFF2-40B4-BE49-F238E27FC236}">
                  <a16:creationId xmlns:a16="http://schemas.microsoft.com/office/drawing/2014/main" id="{6D7188E6-F4DA-4486-938D-F45FE01A26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038154" y="591497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4" name="Freeform 96">
              <a:extLst>
                <a:ext uri="{FF2B5EF4-FFF2-40B4-BE49-F238E27FC236}">
                  <a16:creationId xmlns:a16="http://schemas.microsoft.com/office/drawing/2014/main" id="{0FBC38BC-DE18-4960-A9D4-F24C6F60C0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56561" y="592149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5" name="Freeform 97">
              <a:extLst>
                <a:ext uri="{FF2B5EF4-FFF2-40B4-BE49-F238E27FC236}">
                  <a16:creationId xmlns:a16="http://schemas.microsoft.com/office/drawing/2014/main" id="{1F8EFF99-76BF-4F9B-ADAA-B8D310153B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50229" y="592394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6" name="Freeform 98">
              <a:extLst>
                <a:ext uri="{FF2B5EF4-FFF2-40B4-BE49-F238E27FC236}">
                  <a16:creationId xmlns:a16="http://schemas.microsoft.com/office/drawing/2014/main" id="{76909582-A285-4EA4-AE72-9DBF0D5659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31821" y="592394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7" name="Freeform 99">
              <a:extLst>
                <a:ext uri="{FF2B5EF4-FFF2-40B4-BE49-F238E27FC236}">
                  <a16:creationId xmlns:a16="http://schemas.microsoft.com/office/drawing/2014/main" id="{700BC7B2-0C3D-459F-92C1-3605AA3F09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25006" y="592394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8" name="Freeform 100">
              <a:extLst>
                <a:ext uri="{FF2B5EF4-FFF2-40B4-BE49-F238E27FC236}">
                  <a16:creationId xmlns:a16="http://schemas.microsoft.com/office/drawing/2014/main" id="{D3C4B45C-266A-45BF-98FA-CA5409C462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77354" y="592394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9" name="Freeform 101">
              <a:extLst>
                <a:ext uri="{FF2B5EF4-FFF2-40B4-BE49-F238E27FC236}">
                  <a16:creationId xmlns:a16="http://schemas.microsoft.com/office/drawing/2014/main" id="{C72C1CB8-8213-4EE7-AFFF-B0A74E7A74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74567" y="593047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0" name="Freeform 102">
              <a:extLst>
                <a:ext uri="{FF2B5EF4-FFF2-40B4-BE49-F238E27FC236}">
                  <a16:creationId xmlns:a16="http://schemas.microsoft.com/office/drawing/2014/main" id="{2FF32C41-49E2-459E-9AC4-64269039B1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34759" y="593378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1" name="Freeform 103">
              <a:extLst>
                <a:ext uri="{FF2B5EF4-FFF2-40B4-BE49-F238E27FC236}">
                  <a16:creationId xmlns:a16="http://schemas.microsoft.com/office/drawing/2014/main" id="{06B5D5F0-EA51-440D-81A0-FE60CCFBA9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14652" y="593945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2" name="Freeform 104">
              <a:extLst>
                <a:ext uri="{FF2B5EF4-FFF2-40B4-BE49-F238E27FC236}">
                  <a16:creationId xmlns:a16="http://schemas.microsoft.com/office/drawing/2014/main" id="{6E01758F-8AEC-4155-B791-2A8CB8A482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63918" y="593945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3" name="Freeform 113">
              <a:extLst>
                <a:ext uri="{FF2B5EF4-FFF2-40B4-BE49-F238E27FC236}">
                  <a16:creationId xmlns:a16="http://schemas.microsoft.com/office/drawing/2014/main" id="{626F1B89-B88E-4CE3-90BF-3704BAF488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52139" y="598514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4" name="Freeform 114">
              <a:extLst>
                <a:ext uri="{FF2B5EF4-FFF2-40B4-BE49-F238E27FC236}">
                  <a16:creationId xmlns:a16="http://schemas.microsoft.com/office/drawing/2014/main" id="{BC872037-D6F5-4CE7-A090-32A977A79F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18593" y="598514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5" name="Freeform 115">
              <a:extLst>
                <a:ext uri="{FF2B5EF4-FFF2-40B4-BE49-F238E27FC236}">
                  <a16:creationId xmlns:a16="http://schemas.microsoft.com/office/drawing/2014/main" id="{A620CFBF-D373-4BA6-BE41-62B50B9457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81447" y="599086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6" name="Freeform 117">
              <a:extLst>
                <a:ext uri="{FF2B5EF4-FFF2-40B4-BE49-F238E27FC236}">
                  <a16:creationId xmlns:a16="http://schemas.microsoft.com/office/drawing/2014/main" id="{B7CA6C2F-61C2-486F-B691-E8EB4BA276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76684" y="600310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7" name="Freeform 118">
              <a:extLst>
                <a:ext uri="{FF2B5EF4-FFF2-40B4-BE49-F238E27FC236}">
                  <a16:creationId xmlns:a16="http://schemas.microsoft.com/office/drawing/2014/main" id="{A0073675-5E26-428E-A2F7-2A952D3145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37628" y="600636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8" name="Freeform 119">
              <a:extLst>
                <a:ext uri="{FF2B5EF4-FFF2-40B4-BE49-F238E27FC236}">
                  <a16:creationId xmlns:a16="http://schemas.microsoft.com/office/drawing/2014/main" id="{92F171FA-0CB2-4F4C-A2F3-1B7B6B0289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54193" y="594708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9" name="Freeform 120">
              <a:extLst>
                <a:ext uri="{FF2B5EF4-FFF2-40B4-BE49-F238E27FC236}">
                  <a16:creationId xmlns:a16="http://schemas.microsoft.com/office/drawing/2014/main" id="{ED29B115-F34D-4E41-A4A2-C0CE41C697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22857" y="6249048"/>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0" name="Freeform 121">
              <a:extLst>
                <a:ext uri="{FF2B5EF4-FFF2-40B4-BE49-F238E27FC236}">
                  <a16:creationId xmlns:a16="http://schemas.microsoft.com/office/drawing/2014/main" id="{106009C3-0971-47AF-8BD9-2EC8A6A4B2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37067" y="626003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1" name="Freeform 125">
              <a:extLst>
                <a:ext uri="{FF2B5EF4-FFF2-40B4-BE49-F238E27FC236}">
                  <a16:creationId xmlns:a16="http://schemas.microsoft.com/office/drawing/2014/main" id="{CB010BB8-6FD4-498C-994D-53C8DC7491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14022" y="6238145"/>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2" name="Freeform 126">
              <a:extLst>
                <a:ext uri="{FF2B5EF4-FFF2-40B4-BE49-F238E27FC236}">
                  <a16:creationId xmlns:a16="http://schemas.microsoft.com/office/drawing/2014/main" id="{B8F74E45-2803-4A11-9333-3639A1C2F2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50834" y="6249979"/>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3" name="Freeform 127">
              <a:extLst>
                <a:ext uri="{FF2B5EF4-FFF2-40B4-BE49-F238E27FC236}">
                  <a16:creationId xmlns:a16="http://schemas.microsoft.com/office/drawing/2014/main" id="{AEF03EB9-6D77-4E55-BCF2-4402550D39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25618" y="6249978"/>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4" name="Freeform 128">
              <a:extLst>
                <a:ext uri="{FF2B5EF4-FFF2-40B4-BE49-F238E27FC236}">
                  <a16:creationId xmlns:a16="http://schemas.microsoft.com/office/drawing/2014/main" id="{217D616F-FDFA-439E-8B09-E55F8234B0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752808" y="6253241"/>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5" name="Freeform 129">
              <a:extLst>
                <a:ext uri="{FF2B5EF4-FFF2-40B4-BE49-F238E27FC236}">
                  <a16:creationId xmlns:a16="http://schemas.microsoft.com/office/drawing/2014/main" id="{1EB7CB2D-F6AA-4861-B158-DA3E6B923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00604" y="6253241"/>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6" name="Freeform 133">
              <a:extLst>
                <a:ext uri="{FF2B5EF4-FFF2-40B4-BE49-F238E27FC236}">
                  <a16:creationId xmlns:a16="http://schemas.microsoft.com/office/drawing/2014/main" id="{1C9C3C8B-A28D-44DF-AA29-02B28AED71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07420" y="6262219"/>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7" name="Freeform 136">
              <a:extLst>
                <a:ext uri="{FF2B5EF4-FFF2-40B4-BE49-F238E27FC236}">
                  <a16:creationId xmlns:a16="http://schemas.microsoft.com/office/drawing/2014/main" id="{BA82150B-D747-458F-8C52-72FBA52BCD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68517" y="6274085"/>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8" name="Freeform 137">
              <a:extLst>
                <a:ext uri="{FF2B5EF4-FFF2-40B4-BE49-F238E27FC236}">
                  <a16:creationId xmlns:a16="http://schemas.microsoft.com/office/drawing/2014/main" id="{0288BD39-0846-445A-BD81-1E34E0E99E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68636" y="627772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9" name="Freeform 138">
              <a:extLst>
                <a:ext uri="{FF2B5EF4-FFF2-40B4-BE49-F238E27FC236}">
                  <a16:creationId xmlns:a16="http://schemas.microsoft.com/office/drawing/2014/main" id="{B89B3B49-0A7E-4573-9B52-D1B0659831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16079" y="6280172"/>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0" name="Freeform 139">
              <a:extLst>
                <a:ext uri="{FF2B5EF4-FFF2-40B4-BE49-F238E27FC236}">
                  <a16:creationId xmlns:a16="http://schemas.microsoft.com/office/drawing/2014/main" id="{EB447648-FE0A-4D8E-86B8-D38D5F938B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37627" y="628669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1" name="Freeform 140">
              <a:extLst>
                <a:ext uri="{FF2B5EF4-FFF2-40B4-BE49-F238E27FC236}">
                  <a16:creationId xmlns:a16="http://schemas.microsoft.com/office/drawing/2014/main" id="{0F74D32E-67FC-452C-A52B-988DB49843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95618" y="628996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2" name="Freeform 142">
              <a:extLst>
                <a:ext uri="{FF2B5EF4-FFF2-40B4-BE49-F238E27FC236}">
                  <a16:creationId xmlns:a16="http://schemas.microsoft.com/office/drawing/2014/main" id="{48203367-1F19-4C4F-B38D-929816F787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6179" y="6316892"/>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3" name="Freeform 143">
              <a:extLst>
                <a:ext uri="{FF2B5EF4-FFF2-40B4-BE49-F238E27FC236}">
                  <a16:creationId xmlns:a16="http://schemas.microsoft.com/office/drawing/2014/main" id="{FEBB9D94-7802-4607-9BA4-62FB212BFC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93248" y="6320155"/>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4" name="Freeform 144">
              <a:extLst>
                <a:ext uri="{FF2B5EF4-FFF2-40B4-BE49-F238E27FC236}">
                  <a16:creationId xmlns:a16="http://schemas.microsoft.com/office/drawing/2014/main" id="{24743784-06E3-4913-9DFD-2FCBF9D929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61757" y="6316892"/>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5" name="Freeform 145">
              <a:extLst>
                <a:ext uri="{FF2B5EF4-FFF2-40B4-BE49-F238E27FC236}">
                  <a16:creationId xmlns:a16="http://schemas.microsoft.com/office/drawing/2014/main" id="{25CD3315-6611-406F-AF95-2EF9F5A5B0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1778" y="6322605"/>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6" name="Freeform 8">
              <a:extLst>
                <a:ext uri="{FF2B5EF4-FFF2-40B4-BE49-F238E27FC236}">
                  <a16:creationId xmlns:a16="http://schemas.microsoft.com/office/drawing/2014/main" id="{4B0A51D7-FF65-4E97-9E1A-8C4688E862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27269" y="628058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7" name="Freeform 8">
              <a:extLst>
                <a:ext uri="{FF2B5EF4-FFF2-40B4-BE49-F238E27FC236}">
                  <a16:creationId xmlns:a16="http://schemas.microsoft.com/office/drawing/2014/main" id="{E4E336B8-243A-49D9-9876-4BF3A08D3A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018" y="584276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8" name="Freeform 106">
              <a:extLst>
                <a:ext uri="{FF2B5EF4-FFF2-40B4-BE49-F238E27FC236}">
                  <a16:creationId xmlns:a16="http://schemas.microsoft.com/office/drawing/2014/main" id="{CFBBE0E2-8BDF-4B26-BEBC-DB799B8F6B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0" y="605725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9" name="Freeform 120">
              <a:extLst>
                <a:ext uri="{FF2B5EF4-FFF2-40B4-BE49-F238E27FC236}">
                  <a16:creationId xmlns:a16="http://schemas.microsoft.com/office/drawing/2014/main" id="{A6727626-8944-4EB7-B327-B696FE484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37524" y="594290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0" name="Freeform 120">
              <a:extLst>
                <a:ext uri="{FF2B5EF4-FFF2-40B4-BE49-F238E27FC236}">
                  <a16:creationId xmlns:a16="http://schemas.microsoft.com/office/drawing/2014/main" id="{D8C4C7E6-114C-4D16-9FC6-1260653C23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19407" y="595169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1" name="Freeform 125">
              <a:extLst>
                <a:ext uri="{FF2B5EF4-FFF2-40B4-BE49-F238E27FC236}">
                  <a16:creationId xmlns:a16="http://schemas.microsoft.com/office/drawing/2014/main" id="{2D373437-2902-4D8A-B887-F6941556C2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28670" y="623115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2" name="Freeform 137">
              <a:extLst>
                <a:ext uri="{FF2B5EF4-FFF2-40B4-BE49-F238E27FC236}">
                  <a16:creationId xmlns:a16="http://schemas.microsoft.com/office/drawing/2014/main" id="{8EB99B25-2662-42DE-8F5D-E0F6F28C85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56267" y="596352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3" name="Freeform 6">
              <a:extLst>
                <a:ext uri="{FF2B5EF4-FFF2-40B4-BE49-F238E27FC236}">
                  <a16:creationId xmlns:a16="http://schemas.microsoft.com/office/drawing/2014/main" id="{724D4F80-B109-4438-BC6D-ABB522B44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83488" y="6310399"/>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4" name="Freeform 105">
              <a:extLst>
                <a:ext uri="{FF2B5EF4-FFF2-40B4-BE49-F238E27FC236}">
                  <a16:creationId xmlns:a16="http://schemas.microsoft.com/office/drawing/2014/main" id="{F5A66334-17A8-4594-AB17-4C33A955B2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78638" y="599620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5" name="Freeform 106">
              <a:extLst>
                <a:ext uri="{FF2B5EF4-FFF2-40B4-BE49-F238E27FC236}">
                  <a16:creationId xmlns:a16="http://schemas.microsoft.com/office/drawing/2014/main" id="{D12EC8B9-DE60-44BC-9911-A9CD8EF506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230164" y="595079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6" name="Freeform 107">
              <a:extLst>
                <a:ext uri="{FF2B5EF4-FFF2-40B4-BE49-F238E27FC236}">
                  <a16:creationId xmlns:a16="http://schemas.microsoft.com/office/drawing/2014/main" id="{FB7FEAD3-708C-4B79-B452-4445C27780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58039" y="602749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7" name="Freeform 108">
              <a:extLst>
                <a:ext uri="{FF2B5EF4-FFF2-40B4-BE49-F238E27FC236}">
                  <a16:creationId xmlns:a16="http://schemas.microsoft.com/office/drawing/2014/main" id="{8C6933FD-FAB6-403B-9CD4-EF0E06CF79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43391" y="5963034"/>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8" name="Freeform 109">
              <a:extLst>
                <a:ext uri="{FF2B5EF4-FFF2-40B4-BE49-F238E27FC236}">
                  <a16:creationId xmlns:a16="http://schemas.microsoft.com/office/drawing/2014/main" id="{3F4D3F48-1D65-45EB-91E2-BEFFB2440C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34906" y="5995680"/>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9" name="Freeform 110">
              <a:extLst>
                <a:ext uri="{FF2B5EF4-FFF2-40B4-BE49-F238E27FC236}">
                  <a16:creationId xmlns:a16="http://schemas.microsoft.com/office/drawing/2014/main" id="{5FB2CD0B-BF87-4FEC-B6B6-0DA50B9314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51575" y="596804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0" name="Freeform 111">
              <a:extLst>
                <a:ext uri="{FF2B5EF4-FFF2-40B4-BE49-F238E27FC236}">
                  <a16:creationId xmlns:a16="http://schemas.microsoft.com/office/drawing/2014/main" id="{5C2A4452-6B00-411C-80AB-29AE135B4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066705" y="597854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1" name="Freeform 112">
              <a:extLst>
                <a:ext uri="{FF2B5EF4-FFF2-40B4-BE49-F238E27FC236}">
                  <a16:creationId xmlns:a16="http://schemas.microsoft.com/office/drawing/2014/main" id="{9B0D6CF6-D17B-4DC7-828A-773636910C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51876" y="596629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2" name="Freeform 122">
              <a:extLst>
                <a:ext uri="{FF2B5EF4-FFF2-40B4-BE49-F238E27FC236}">
                  <a16:creationId xmlns:a16="http://schemas.microsoft.com/office/drawing/2014/main" id="{E0E5EA9F-6192-466D-BF45-46D9BCE3BD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11861" y="6280580"/>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3" name="Freeform 130">
              <a:extLst>
                <a:ext uri="{FF2B5EF4-FFF2-40B4-BE49-F238E27FC236}">
                  <a16:creationId xmlns:a16="http://schemas.microsoft.com/office/drawing/2014/main" id="{008FF77B-AC18-4E35-BB9B-0CA39278F7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50053" y="6283842"/>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4" name="Freeform 131">
              <a:extLst>
                <a:ext uri="{FF2B5EF4-FFF2-40B4-BE49-F238E27FC236}">
                  <a16:creationId xmlns:a16="http://schemas.microsoft.com/office/drawing/2014/main" id="{F237A1D4-9D62-4DEA-BD39-E5EC93B33B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83480" y="626711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5" name="Freeform 132">
              <a:extLst>
                <a:ext uri="{FF2B5EF4-FFF2-40B4-BE49-F238E27FC236}">
                  <a16:creationId xmlns:a16="http://schemas.microsoft.com/office/drawing/2014/main" id="{CFF6BE31-4842-4659-8D68-63423F8269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39967" y="6306821"/>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6" name="Freeform 134">
              <a:extLst>
                <a:ext uri="{FF2B5EF4-FFF2-40B4-BE49-F238E27FC236}">
                  <a16:creationId xmlns:a16="http://schemas.microsoft.com/office/drawing/2014/main" id="{3EC2112B-E2EC-492A-8AF9-D78F4B4A99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36264" y="6312790"/>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7" name="Freeform 135">
              <a:extLst>
                <a:ext uri="{FF2B5EF4-FFF2-40B4-BE49-F238E27FC236}">
                  <a16:creationId xmlns:a16="http://schemas.microsoft.com/office/drawing/2014/main" id="{E71F6428-AC25-4A5A-8439-04768A17B6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397411" y="628546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8" name="Freeform 141">
              <a:extLst>
                <a:ext uri="{FF2B5EF4-FFF2-40B4-BE49-F238E27FC236}">
                  <a16:creationId xmlns:a16="http://schemas.microsoft.com/office/drawing/2014/main" id="{87E919CC-AC41-4F0D-A842-792D7A4187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64771" y="626918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9" name="Freeform 91">
              <a:extLst>
                <a:ext uri="{FF2B5EF4-FFF2-40B4-BE49-F238E27FC236}">
                  <a16:creationId xmlns:a16="http://schemas.microsoft.com/office/drawing/2014/main" id="{DE28BE4E-1A59-46FF-810A-A8F9A46F7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58692" y="602625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0" name="Freeform 92">
              <a:extLst>
                <a:ext uri="{FF2B5EF4-FFF2-40B4-BE49-F238E27FC236}">
                  <a16:creationId xmlns:a16="http://schemas.microsoft.com/office/drawing/2014/main" id="{41281533-9B25-42A4-9F50-34B4F24C0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02813" y="596303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1" name="Freeform 93">
              <a:extLst>
                <a:ext uri="{FF2B5EF4-FFF2-40B4-BE49-F238E27FC236}">
                  <a16:creationId xmlns:a16="http://schemas.microsoft.com/office/drawing/2014/main" id="{E5B56BED-7578-4E42-889D-34AA58F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28451" y="6033253"/>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2" name="Freeform 94">
              <a:extLst>
                <a:ext uri="{FF2B5EF4-FFF2-40B4-BE49-F238E27FC236}">
                  <a16:creationId xmlns:a16="http://schemas.microsoft.com/office/drawing/2014/main" id="{583E2F4A-E235-4600-A80D-18C1C36EE5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15258" y="6071681"/>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3" name="Freeform 95">
              <a:extLst>
                <a:ext uri="{FF2B5EF4-FFF2-40B4-BE49-F238E27FC236}">
                  <a16:creationId xmlns:a16="http://schemas.microsoft.com/office/drawing/2014/main" id="{A3CF799A-9839-4CB1-9381-DCC0C1FE1B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97627" y="601578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4" name="Freeform 96">
              <a:extLst>
                <a:ext uri="{FF2B5EF4-FFF2-40B4-BE49-F238E27FC236}">
                  <a16:creationId xmlns:a16="http://schemas.microsoft.com/office/drawing/2014/main" id="{FCC7DD6E-E0E5-46B9-81B7-3B2F7B3332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16034" y="6022312"/>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5" name="Freeform 97">
              <a:extLst>
                <a:ext uri="{FF2B5EF4-FFF2-40B4-BE49-F238E27FC236}">
                  <a16:creationId xmlns:a16="http://schemas.microsoft.com/office/drawing/2014/main" id="{0D5C974E-4B43-4FFA-8230-DB0E1993C3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09702" y="6024760"/>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6" name="Freeform 98">
              <a:extLst>
                <a:ext uri="{FF2B5EF4-FFF2-40B4-BE49-F238E27FC236}">
                  <a16:creationId xmlns:a16="http://schemas.microsoft.com/office/drawing/2014/main" id="{3C1174EE-071E-4421-BD9C-2C2D84190D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91294" y="6024760"/>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7" name="Freeform 99">
              <a:extLst>
                <a:ext uri="{FF2B5EF4-FFF2-40B4-BE49-F238E27FC236}">
                  <a16:creationId xmlns:a16="http://schemas.microsoft.com/office/drawing/2014/main" id="{6F280CAD-1F1B-4F43-99A3-B2EC2A7F30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84479" y="6024758"/>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8" name="Freeform 100">
              <a:extLst>
                <a:ext uri="{FF2B5EF4-FFF2-40B4-BE49-F238E27FC236}">
                  <a16:creationId xmlns:a16="http://schemas.microsoft.com/office/drawing/2014/main" id="{9C83D9FD-E06E-407B-BA7C-2C2AD5B16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36827" y="602475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9" name="Freeform 101">
              <a:extLst>
                <a:ext uri="{FF2B5EF4-FFF2-40B4-BE49-F238E27FC236}">
                  <a16:creationId xmlns:a16="http://schemas.microsoft.com/office/drawing/2014/main" id="{A1CACEBA-A7A9-45FB-897A-888150011B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34040" y="6031289"/>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0" name="Freeform 104">
              <a:extLst>
                <a:ext uri="{FF2B5EF4-FFF2-40B4-BE49-F238E27FC236}">
                  <a16:creationId xmlns:a16="http://schemas.microsoft.com/office/drawing/2014/main" id="{4A695BE5-DE27-460F-845F-45BB814FE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23391" y="604026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1" name="Freeform 113">
              <a:extLst>
                <a:ext uri="{FF2B5EF4-FFF2-40B4-BE49-F238E27FC236}">
                  <a16:creationId xmlns:a16="http://schemas.microsoft.com/office/drawing/2014/main" id="{77CDD712-F443-4EDC-B663-5EC5ACD7D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11612" y="608596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2" name="Freeform 114">
              <a:extLst>
                <a:ext uri="{FF2B5EF4-FFF2-40B4-BE49-F238E27FC236}">
                  <a16:creationId xmlns:a16="http://schemas.microsoft.com/office/drawing/2014/main" id="{007246F1-084B-45D9-BDD9-99BB53F6C9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78066" y="6085961"/>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3" name="Freeform 115">
              <a:extLst>
                <a:ext uri="{FF2B5EF4-FFF2-40B4-BE49-F238E27FC236}">
                  <a16:creationId xmlns:a16="http://schemas.microsoft.com/office/drawing/2014/main" id="{1EFA42E9-27C0-423D-93C8-794A9683FC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40920" y="6091674"/>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4" name="Freeform 120">
              <a:extLst>
                <a:ext uri="{FF2B5EF4-FFF2-40B4-BE49-F238E27FC236}">
                  <a16:creationId xmlns:a16="http://schemas.microsoft.com/office/drawing/2014/main" id="{DFCCEBA8-5961-480A-9134-51605F650B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1632" y="6320599"/>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5" name="Freeform 121">
              <a:extLst>
                <a:ext uri="{FF2B5EF4-FFF2-40B4-BE49-F238E27FC236}">
                  <a16:creationId xmlns:a16="http://schemas.microsoft.com/office/drawing/2014/main" id="{00B8B62E-6551-4805-BD5A-5188FE5D3A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87481" y="6343820"/>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6" name="Freeform 125">
              <a:extLst>
                <a:ext uri="{FF2B5EF4-FFF2-40B4-BE49-F238E27FC236}">
                  <a16:creationId xmlns:a16="http://schemas.microsoft.com/office/drawing/2014/main" id="{EB635BC8-61BC-44D5-AA11-9A308B3BA4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73495" y="6338959"/>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7" name="Freeform 126">
              <a:extLst>
                <a:ext uri="{FF2B5EF4-FFF2-40B4-BE49-F238E27FC236}">
                  <a16:creationId xmlns:a16="http://schemas.microsoft.com/office/drawing/2014/main" id="{3C0CF799-2713-48A8-94DF-F8CB5F3324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10307" y="6350793"/>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8" name="Freeform 127">
              <a:extLst>
                <a:ext uri="{FF2B5EF4-FFF2-40B4-BE49-F238E27FC236}">
                  <a16:creationId xmlns:a16="http://schemas.microsoft.com/office/drawing/2014/main" id="{52A7149F-5A3F-4537-981A-974C7409CA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85091" y="6350792"/>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9" name="Freeform 128">
              <a:extLst>
                <a:ext uri="{FF2B5EF4-FFF2-40B4-BE49-F238E27FC236}">
                  <a16:creationId xmlns:a16="http://schemas.microsoft.com/office/drawing/2014/main" id="{5D7163FE-5ADD-41E7-985B-F95E7E0484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12281" y="6354055"/>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0" name="Freeform 129">
              <a:extLst>
                <a:ext uri="{FF2B5EF4-FFF2-40B4-BE49-F238E27FC236}">
                  <a16:creationId xmlns:a16="http://schemas.microsoft.com/office/drawing/2014/main" id="{FA796F21-7CE5-4483-A137-919B3D433B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60077" y="6354055"/>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1" name="Freeform 133">
              <a:extLst>
                <a:ext uri="{FF2B5EF4-FFF2-40B4-BE49-F238E27FC236}">
                  <a16:creationId xmlns:a16="http://schemas.microsoft.com/office/drawing/2014/main" id="{89A8D3E3-3518-4738-B94E-F7DD9818D8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66893" y="636303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2" name="Freeform 136">
              <a:extLst>
                <a:ext uri="{FF2B5EF4-FFF2-40B4-BE49-F238E27FC236}">
                  <a16:creationId xmlns:a16="http://schemas.microsoft.com/office/drawing/2014/main" id="{965D7305-50C2-4D93-8832-19DC70C5B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28899" y="6292819"/>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3" name="Freeform 137">
              <a:extLst>
                <a:ext uri="{FF2B5EF4-FFF2-40B4-BE49-F238E27FC236}">
                  <a16:creationId xmlns:a16="http://schemas.microsoft.com/office/drawing/2014/main" id="{04637E45-0880-40BC-B488-4EA4CA4356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28109" y="6378537"/>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4" name="Freeform 138">
              <a:extLst>
                <a:ext uri="{FF2B5EF4-FFF2-40B4-BE49-F238E27FC236}">
                  <a16:creationId xmlns:a16="http://schemas.microsoft.com/office/drawing/2014/main" id="{D938207F-A865-48E5-A15D-FD578BC59D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75552" y="6380986"/>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5" name="Freeform 140">
              <a:extLst>
                <a:ext uri="{FF2B5EF4-FFF2-40B4-BE49-F238E27FC236}">
                  <a16:creationId xmlns:a16="http://schemas.microsoft.com/office/drawing/2014/main" id="{DCD7108A-C70D-4FD9-B91A-0E9F9501AE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55091" y="6390777"/>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6" name="Freeform 142">
              <a:extLst>
                <a:ext uri="{FF2B5EF4-FFF2-40B4-BE49-F238E27FC236}">
                  <a16:creationId xmlns:a16="http://schemas.microsoft.com/office/drawing/2014/main" id="{57FC30BB-0D8F-43B0-910E-7DDE8C9331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25652" y="6417706"/>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7" name="Freeform 125">
              <a:extLst>
                <a:ext uri="{FF2B5EF4-FFF2-40B4-BE49-F238E27FC236}">
                  <a16:creationId xmlns:a16="http://schemas.microsoft.com/office/drawing/2014/main" id="{7E9ACE65-00C6-4A75-8F61-CCADAF3EC1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88143" y="6331967"/>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8" name="Freeform 137">
              <a:extLst>
                <a:ext uri="{FF2B5EF4-FFF2-40B4-BE49-F238E27FC236}">
                  <a16:creationId xmlns:a16="http://schemas.microsoft.com/office/drawing/2014/main" id="{A66BC798-DA88-404E-ABF9-4334D68972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115740" y="6064338"/>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grpSp>
      <p:graphicFrame>
        <p:nvGraphicFramePr>
          <p:cNvPr id="5" name="Content Placeholder 2">
            <a:extLst>
              <a:ext uri="{FF2B5EF4-FFF2-40B4-BE49-F238E27FC236}">
                <a16:creationId xmlns:a16="http://schemas.microsoft.com/office/drawing/2014/main" id="{9B1588A6-E64A-436E-A431-F4F6827BB847}"/>
              </a:ext>
            </a:extLst>
          </p:cNvPr>
          <p:cNvGraphicFramePr>
            <a:graphicFrameLocks noGrp="1"/>
          </p:cNvGraphicFramePr>
          <p:nvPr>
            <p:ph idx="1"/>
            <p:extLst>
              <p:ext uri="{D42A27DB-BD31-4B8C-83A1-F6EECF244321}">
                <p14:modId xmlns:p14="http://schemas.microsoft.com/office/powerpoint/2010/main" val="1717439436"/>
              </p:ext>
            </p:extLst>
          </p:nvPr>
        </p:nvGraphicFramePr>
        <p:xfrm>
          <a:off x="5074567" y="876300"/>
          <a:ext cx="6525661" cy="4531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86276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0" name="Rectangle 9">
            <a:extLst>
              <a:ext uri="{FF2B5EF4-FFF2-40B4-BE49-F238E27FC236}">
                <a16:creationId xmlns:a16="http://schemas.microsoft.com/office/drawing/2014/main" id="{9C67262A-6EF1-49ED-B8DE-DDD3E58042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696FBA99-9892-4256-BFDB-85AE3B34A978}"/>
              </a:ext>
            </a:extLst>
          </p:cNvPr>
          <p:cNvSpPr>
            <a:spLocks noGrp="1"/>
          </p:cNvSpPr>
          <p:nvPr>
            <p:ph type="title"/>
          </p:nvPr>
        </p:nvSpPr>
        <p:spPr>
          <a:xfrm>
            <a:off x="898815" y="1633061"/>
            <a:ext cx="3453722" cy="3495286"/>
          </a:xfrm>
        </p:spPr>
        <p:txBody>
          <a:bodyPr>
            <a:normAutofit/>
          </a:bodyPr>
          <a:lstStyle/>
          <a:p>
            <a:pPr algn="ctr"/>
            <a:r>
              <a:rPr lang="en-GB" noProof="0">
                <a:latin typeface="Arial" panose="020B0604020202020204" pitchFamily="34" charset="0"/>
                <a:cs typeface="Arial" panose="020B0604020202020204" pitchFamily="34" charset="0"/>
              </a:rPr>
              <a:t>How do we find out “What works best”?</a:t>
            </a:r>
          </a:p>
        </p:txBody>
      </p:sp>
      <p:sp>
        <p:nvSpPr>
          <p:cNvPr id="12" name="Rectangle 11">
            <a:extLst>
              <a:ext uri="{FF2B5EF4-FFF2-40B4-BE49-F238E27FC236}">
                <a16:creationId xmlns:a16="http://schemas.microsoft.com/office/drawing/2014/main" id="{97492946-B39C-4250-B4C8-D82A25043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1035" y="880021"/>
            <a:ext cx="6498031" cy="511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3" name="Content Placeholder 2">
            <a:extLst>
              <a:ext uri="{FF2B5EF4-FFF2-40B4-BE49-F238E27FC236}">
                <a16:creationId xmlns:a16="http://schemas.microsoft.com/office/drawing/2014/main" id="{0D808FF8-4A32-4370-BDAE-FF6C54628585}"/>
              </a:ext>
            </a:extLst>
          </p:cNvPr>
          <p:cNvSpPr>
            <a:spLocks noGrp="1"/>
          </p:cNvSpPr>
          <p:nvPr>
            <p:ph idx="1"/>
          </p:nvPr>
        </p:nvSpPr>
        <p:spPr>
          <a:xfrm>
            <a:off x="4821035" y="449705"/>
            <a:ext cx="7055530" cy="5567376"/>
          </a:xfrm>
        </p:spPr>
        <p:txBody>
          <a:bodyPr>
            <a:noAutofit/>
          </a:bodyPr>
          <a:lstStyle/>
          <a:p>
            <a:pPr>
              <a:lnSpc>
                <a:spcPct val="140000"/>
              </a:lnSpc>
            </a:pPr>
            <a:r>
              <a:rPr lang="en-GB" noProof="0">
                <a:latin typeface="Aptos Narrow" panose="020B0004020202020204" pitchFamily="34" charset="0"/>
              </a:rPr>
              <a:t>Randomised Control Trials (RCT)</a:t>
            </a:r>
          </a:p>
          <a:p>
            <a:pPr>
              <a:lnSpc>
                <a:spcPct val="140000"/>
              </a:lnSpc>
            </a:pPr>
            <a:r>
              <a:rPr lang="en-GB" noProof="0">
                <a:latin typeface="Aptos Narrow" panose="020B0004020202020204" pitchFamily="34" charset="0"/>
              </a:rPr>
              <a:t>An empirical study of a subject known as a population (shared characteristics) </a:t>
            </a:r>
            <a:r>
              <a:rPr lang="en-GB" noProof="0" err="1">
                <a:latin typeface="Aptos Narrow" panose="020B0004020202020204" pitchFamily="34" charset="0"/>
              </a:rPr>
              <a:t>i.e</a:t>
            </a:r>
            <a:r>
              <a:rPr lang="en-GB" noProof="0">
                <a:latin typeface="Aptos Narrow" panose="020B0004020202020204" pitchFamily="34" charset="0"/>
              </a:rPr>
              <a:t> – Victims of Domestic Abuse</a:t>
            </a:r>
          </a:p>
          <a:p>
            <a:pPr>
              <a:lnSpc>
                <a:spcPct val="140000"/>
              </a:lnSpc>
            </a:pPr>
            <a:r>
              <a:rPr lang="en-GB" sz="2000" noProof="0">
                <a:latin typeface="Aptos Narrow" panose="020B0004020202020204" pitchFamily="34" charset="0"/>
              </a:rPr>
              <a:t>The population could also be a place i.e. a car park or car parks where crime was high.</a:t>
            </a:r>
            <a:endParaRPr lang="en-GB" noProof="0">
              <a:latin typeface="Aptos Narrow" panose="020B0004020202020204" pitchFamily="34" charset="0"/>
            </a:endParaRPr>
          </a:p>
          <a:p>
            <a:pPr>
              <a:lnSpc>
                <a:spcPct val="140000"/>
              </a:lnSpc>
            </a:pPr>
            <a:r>
              <a:rPr lang="en-GB" noProof="0">
                <a:latin typeface="Aptos Narrow" panose="020B0004020202020204" pitchFamily="34" charset="0"/>
              </a:rPr>
              <a:t>But choosing who to ask or what area to look at can be problematic.</a:t>
            </a:r>
          </a:p>
          <a:p>
            <a:pPr lvl="1">
              <a:lnSpc>
                <a:spcPct val="140000"/>
              </a:lnSpc>
            </a:pPr>
            <a:r>
              <a:rPr lang="en-GB" sz="2000" noProof="0">
                <a:latin typeface="Aptos Narrow" panose="020B0004020202020204" pitchFamily="34" charset="0"/>
              </a:rPr>
              <a:t>What issues can you think of that might occur when choosing a population to study?</a:t>
            </a:r>
          </a:p>
          <a:p>
            <a:pPr lvl="1">
              <a:lnSpc>
                <a:spcPct val="140000"/>
              </a:lnSpc>
            </a:pPr>
            <a:r>
              <a:rPr lang="en-GB" b="1" noProof="0">
                <a:latin typeface="Aptos Narrow" panose="020B0004020202020204" pitchFamily="34" charset="0"/>
              </a:rPr>
              <a:t>As with any research the outcome is only as good as your selection of sample to research</a:t>
            </a:r>
          </a:p>
        </p:txBody>
      </p:sp>
      <p:sp>
        <p:nvSpPr>
          <p:cNvPr id="14" name="Freeform 142">
            <a:extLst>
              <a:ext uri="{FF2B5EF4-FFF2-40B4-BE49-F238E27FC236}">
                <a16:creationId xmlns:a16="http://schemas.microsoft.com/office/drawing/2014/main" id="{B30D69F3-F5DC-4D65-B4AF-733FF6D50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68174" y="6609757"/>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grpSp>
        <p:nvGrpSpPr>
          <p:cNvPr id="16" name="Group 15">
            <a:extLst>
              <a:ext uri="{FF2B5EF4-FFF2-40B4-BE49-F238E27FC236}">
                <a16:creationId xmlns:a16="http://schemas.microsoft.com/office/drawing/2014/main" id="{7C3FF339-0C9A-4139-9C80-B154CB1E68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92" y="5479237"/>
            <a:ext cx="12057048" cy="1073975"/>
            <a:chOff x="11192" y="5479237"/>
            <a:chExt cx="12057048" cy="1073975"/>
          </a:xfrm>
        </p:grpSpPr>
        <p:sp>
          <p:nvSpPr>
            <p:cNvPr id="17" name="Freeform 6">
              <a:extLst>
                <a:ext uri="{FF2B5EF4-FFF2-40B4-BE49-F238E27FC236}">
                  <a16:creationId xmlns:a16="http://schemas.microsoft.com/office/drawing/2014/main" id="{26951B5F-AC36-48AF-A319-55FE784252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327394" y="635532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8" name="Freeform 55">
              <a:extLst>
                <a:ext uri="{FF2B5EF4-FFF2-40B4-BE49-F238E27FC236}">
                  <a16:creationId xmlns:a16="http://schemas.microsoft.com/office/drawing/2014/main" id="{F49E610F-6598-471F-91DF-D5851F14A1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911390" y="553265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9" name="Freeform 57">
              <a:extLst>
                <a:ext uri="{FF2B5EF4-FFF2-40B4-BE49-F238E27FC236}">
                  <a16:creationId xmlns:a16="http://schemas.microsoft.com/office/drawing/2014/main" id="{74DE0CDB-BB1F-4A69-A0A2-9C32D0B6AC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684530" y="5529394"/>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0" name="Freeform 60">
              <a:extLst>
                <a:ext uri="{FF2B5EF4-FFF2-40B4-BE49-F238E27FC236}">
                  <a16:creationId xmlns:a16="http://schemas.microsoft.com/office/drawing/2014/main" id="{05BE2C0F-8AF8-4EB8-9EE8-0F65327A51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435517" y="552198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1" name="Freeform 82">
              <a:extLst>
                <a:ext uri="{FF2B5EF4-FFF2-40B4-BE49-F238E27FC236}">
                  <a16:creationId xmlns:a16="http://schemas.microsoft.com/office/drawing/2014/main" id="{2A5CD3F7-632C-4582-87F6-584F870E0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395640" y="5789705"/>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2" name="Freeform 83">
              <a:extLst>
                <a:ext uri="{FF2B5EF4-FFF2-40B4-BE49-F238E27FC236}">
                  <a16:creationId xmlns:a16="http://schemas.microsoft.com/office/drawing/2014/main" id="{51D68BBB-9910-4A2E-8881-4760A930C0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665033" y="5771753"/>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3" name="Freeform 89">
              <a:extLst>
                <a:ext uri="{FF2B5EF4-FFF2-40B4-BE49-F238E27FC236}">
                  <a16:creationId xmlns:a16="http://schemas.microsoft.com/office/drawing/2014/main" id="{7EC690E3-A4DE-4B8A-A186-0F3B49BC21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907845" y="5826426"/>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4" name="Freeform 105">
              <a:extLst>
                <a:ext uri="{FF2B5EF4-FFF2-40B4-BE49-F238E27FC236}">
                  <a16:creationId xmlns:a16="http://schemas.microsoft.com/office/drawing/2014/main" id="{1BB18CCD-20C3-4BE5-A6BA-9339E8AB94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376143" y="6032065"/>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5" name="Freeform 107">
              <a:extLst>
                <a:ext uri="{FF2B5EF4-FFF2-40B4-BE49-F238E27FC236}">
                  <a16:creationId xmlns:a16="http://schemas.microsoft.com/office/drawing/2014/main" id="{BED0B41F-67D3-4AD8-9A8A-DA5DD871AB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088139" y="6055729"/>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6" name="Freeform 109">
              <a:extLst>
                <a:ext uri="{FF2B5EF4-FFF2-40B4-BE49-F238E27FC236}">
                  <a16:creationId xmlns:a16="http://schemas.microsoft.com/office/drawing/2014/main" id="{BC7AB75D-8130-4CC6-96B3-BAD26C3747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655287" y="6058995"/>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7" name="Freeform 111">
              <a:extLst>
                <a:ext uri="{FF2B5EF4-FFF2-40B4-BE49-F238E27FC236}">
                  <a16:creationId xmlns:a16="http://schemas.microsoft.com/office/drawing/2014/main" id="{A4118456-1C3E-447C-81DD-1F013BF5E3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937087" y="6071235"/>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8" name="Freeform 132">
              <a:extLst>
                <a:ext uri="{FF2B5EF4-FFF2-40B4-BE49-F238E27FC236}">
                  <a16:creationId xmlns:a16="http://schemas.microsoft.com/office/drawing/2014/main" id="{9C6D6B04-EC5A-4149-A53B-C73E976931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522245" y="634860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9" name="Freeform 134">
              <a:extLst>
                <a:ext uri="{FF2B5EF4-FFF2-40B4-BE49-F238E27FC236}">
                  <a16:creationId xmlns:a16="http://schemas.microsoft.com/office/drawing/2014/main" id="{813095FE-556E-4A61-9BF3-732D492805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284869" y="6310329"/>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0" name="Freeform 141">
              <a:extLst>
                <a:ext uri="{FF2B5EF4-FFF2-40B4-BE49-F238E27FC236}">
                  <a16:creationId xmlns:a16="http://schemas.microsoft.com/office/drawing/2014/main" id="{21793E62-B549-4243-B8FA-B143D6B4AE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793296" y="6312998"/>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1" name="Freeform 91">
              <a:extLst>
                <a:ext uri="{FF2B5EF4-FFF2-40B4-BE49-F238E27FC236}">
                  <a16:creationId xmlns:a16="http://schemas.microsoft.com/office/drawing/2014/main" id="{43ADD9DB-48ED-4A8C-9A75-0E93AB479C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610793" y="6070034"/>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2" name="Freeform 92">
              <a:extLst>
                <a:ext uri="{FF2B5EF4-FFF2-40B4-BE49-F238E27FC236}">
                  <a16:creationId xmlns:a16="http://schemas.microsoft.com/office/drawing/2014/main" id="{E7C72DF4-E774-4605-971D-0840BD069C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932685" y="606930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3" name="Freeform 93">
              <a:extLst>
                <a:ext uri="{FF2B5EF4-FFF2-40B4-BE49-F238E27FC236}">
                  <a16:creationId xmlns:a16="http://schemas.microsoft.com/office/drawing/2014/main" id="{23BFA407-416B-4086-A635-1FB860F0EB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086396" y="6078286"/>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4" name="Freeform 94">
              <a:extLst>
                <a:ext uri="{FF2B5EF4-FFF2-40B4-BE49-F238E27FC236}">
                  <a16:creationId xmlns:a16="http://schemas.microsoft.com/office/drawing/2014/main" id="{7C8F4B70-75FD-4457-A219-00E8F9862E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987068" y="6106031"/>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5" name="Freeform 95">
              <a:extLst>
                <a:ext uri="{FF2B5EF4-FFF2-40B4-BE49-F238E27FC236}">
                  <a16:creationId xmlns:a16="http://schemas.microsoft.com/office/drawing/2014/main" id="{8B19E2D0-7290-4EC0-AB6B-7F7AD87BDE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319459" y="610847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6" name="Freeform 96">
              <a:extLst>
                <a:ext uri="{FF2B5EF4-FFF2-40B4-BE49-F238E27FC236}">
                  <a16:creationId xmlns:a16="http://schemas.microsoft.com/office/drawing/2014/main" id="{A19B4676-7AC8-4F42-A34D-1A39433EE8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771808" y="6115007"/>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7" name="Freeform 97">
              <a:extLst>
                <a:ext uri="{FF2B5EF4-FFF2-40B4-BE49-F238E27FC236}">
                  <a16:creationId xmlns:a16="http://schemas.microsoft.com/office/drawing/2014/main" id="{8B7FE908-80E4-483B-A777-C7B4EC4787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534717" y="6117455"/>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8" name="Freeform 98">
              <a:extLst>
                <a:ext uri="{FF2B5EF4-FFF2-40B4-BE49-F238E27FC236}">
                  <a16:creationId xmlns:a16="http://schemas.microsoft.com/office/drawing/2014/main" id="{2681A8C9-F444-4E8C-B844-9F7949428C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095661" y="6117455"/>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9" name="Freeform 99">
              <a:extLst>
                <a:ext uri="{FF2B5EF4-FFF2-40B4-BE49-F238E27FC236}">
                  <a16:creationId xmlns:a16="http://schemas.microsoft.com/office/drawing/2014/main" id="{D20ADAA4-D2A2-4685-98BF-248A08AE1C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830696" y="6117453"/>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0" name="Freeform 100">
              <a:extLst>
                <a:ext uri="{FF2B5EF4-FFF2-40B4-BE49-F238E27FC236}">
                  <a16:creationId xmlns:a16="http://schemas.microsoft.com/office/drawing/2014/main" id="{341DD6EA-CF88-4A3C-BAEE-5010427636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469623" y="6117454"/>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1" name="Freeform 101">
              <a:extLst>
                <a:ext uri="{FF2B5EF4-FFF2-40B4-BE49-F238E27FC236}">
                  <a16:creationId xmlns:a16="http://schemas.microsoft.com/office/drawing/2014/main" id="{3D241D69-1838-4786-A9A3-E92867ABFB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262664" y="6123984"/>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2" name="Freeform 102">
              <a:extLst>
                <a:ext uri="{FF2B5EF4-FFF2-40B4-BE49-F238E27FC236}">
                  <a16:creationId xmlns:a16="http://schemas.microsoft.com/office/drawing/2014/main" id="{7A7396BB-7045-4151-AACC-8B8AF1ABD9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701721" y="612724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3" name="Freeform 103">
              <a:extLst>
                <a:ext uri="{FF2B5EF4-FFF2-40B4-BE49-F238E27FC236}">
                  <a16:creationId xmlns:a16="http://schemas.microsoft.com/office/drawing/2014/main" id="{83B1DF51-D55B-4AE2-A489-6922F6959B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419919" y="613295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4" name="Freeform 104">
              <a:extLst>
                <a:ext uri="{FF2B5EF4-FFF2-40B4-BE49-F238E27FC236}">
                  <a16:creationId xmlns:a16="http://schemas.microsoft.com/office/drawing/2014/main" id="{E41D6AEB-5E2A-4A68-9632-4AE137F1FD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004466" y="6132959"/>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5" name="Freeform 113">
              <a:extLst>
                <a:ext uri="{FF2B5EF4-FFF2-40B4-BE49-F238E27FC236}">
                  <a16:creationId xmlns:a16="http://schemas.microsoft.com/office/drawing/2014/main" id="{BA517482-AC50-4901-A826-FBA4B1FCBA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613586" y="6178656"/>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6" name="Freeform 114">
              <a:extLst>
                <a:ext uri="{FF2B5EF4-FFF2-40B4-BE49-F238E27FC236}">
                  <a16:creationId xmlns:a16="http://schemas.microsoft.com/office/drawing/2014/main" id="{2A95EDEC-E641-4466-9ADD-86C263F3B4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850675" y="617865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7" name="Freeform 115">
              <a:extLst>
                <a:ext uri="{FF2B5EF4-FFF2-40B4-BE49-F238E27FC236}">
                  <a16:creationId xmlns:a16="http://schemas.microsoft.com/office/drawing/2014/main" id="{330903BB-74EF-422B-A451-76F6988AC9D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187821" y="6184369"/>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8" name="Freeform 117">
              <a:extLst>
                <a:ext uri="{FF2B5EF4-FFF2-40B4-BE49-F238E27FC236}">
                  <a16:creationId xmlns:a16="http://schemas.microsoft.com/office/drawing/2014/main" id="{24CE6A5E-8D30-4EA3-BC99-FFDDD534E0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491700" y="619661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9" name="Freeform 118">
              <a:extLst>
                <a:ext uri="{FF2B5EF4-FFF2-40B4-BE49-F238E27FC236}">
                  <a16:creationId xmlns:a16="http://schemas.microsoft.com/office/drawing/2014/main" id="{9DA5CEEA-CCF3-470C-9F26-89B2E06916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6806692" y="619987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0" name="Freeform 119">
              <a:extLst>
                <a:ext uri="{FF2B5EF4-FFF2-40B4-BE49-F238E27FC236}">
                  <a16:creationId xmlns:a16="http://schemas.microsoft.com/office/drawing/2014/main" id="{99C33A0E-8550-4F20-BDDC-C85558B2E4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049502" y="6187634"/>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1" name="Freeform 120">
              <a:extLst>
                <a:ext uri="{FF2B5EF4-FFF2-40B4-BE49-F238E27FC236}">
                  <a16:creationId xmlns:a16="http://schemas.microsoft.com/office/drawing/2014/main" id="{08AB78FF-9221-4AC7-B053-CBFD5EC5E8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521908" y="6365526"/>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2" name="Freeform 121">
              <a:extLst>
                <a:ext uri="{FF2B5EF4-FFF2-40B4-BE49-F238E27FC236}">
                  <a16:creationId xmlns:a16="http://schemas.microsoft.com/office/drawing/2014/main" id="{D78AC1AB-3499-4D82-9A7A-D2991E6CD7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729270" y="6372055"/>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3" name="Freeform 125">
              <a:extLst>
                <a:ext uri="{FF2B5EF4-FFF2-40B4-BE49-F238E27FC236}">
                  <a16:creationId xmlns:a16="http://schemas.microsoft.com/office/drawing/2014/main" id="{59E3CCFE-3C59-4B4D-A526-1DF92E8894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926858" y="6375726"/>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4" name="Freeform 126">
              <a:extLst>
                <a:ext uri="{FF2B5EF4-FFF2-40B4-BE49-F238E27FC236}">
                  <a16:creationId xmlns:a16="http://schemas.microsoft.com/office/drawing/2014/main" id="{53464886-46EA-497B-9720-6F6857F6A6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073104" y="6395720"/>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5" name="Freeform 127">
              <a:extLst>
                <a:ext uri="{FF2B5EF4-FFF2-40B4-BE49-F238E27FC236}">
                  <a16:creationId xmlns:a16="http://schemas.microsoft.com/office/drawing/2014/main" id="{7A5A5F60-422F-473E-9599-2EFA5B2AE1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112498" y="6395719"/>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6" name="Freeform 128">
              <a:extLst>
                <a:ext uri="{FF2B5EF4-FFF2-40B4-BE49-F238E27FC236}">
                  <a16:creationId xmlns:a16="http://schemas.microsoft.com/office/drawing/2014/main" id="{F39522BC-A79E-4F47-8082-198FBEA11E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591511" y="6398982"/>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7" name="Freeform 129">
              <a:extLst>
                <a:ext uri="{FF2B5EF4-FFF2-40B4-BE49-F238E27FC236}">
                  <a16:creationId xmlns:a16="http://schemas.microsoft.com/office/drawing/2014/main" id="{9D335F47-2A7F-4268-8DD0-80CDB1470F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626878" y="6398982"/>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8" name="Freeform 133">
              <a:extLst>
                <a:ext uri="{FF2B5EF4-FFF2-40B4-BE49-F238E27FC236}">
                  <a16:creationId xmlns:a16="http://schemas.microsoft.com/office/drawing/2014/main" id="{783022F1-11AE-45F8-B3C3-E7C3FACF3D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830697" y="6407960"/>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9" name="Freeform 136">
              <a:extLst>
                <a:ext uri="{FF2B5EF4-FFF2-40B4-BE49-F238E27FC236}">
                  <a16:creationId xmlns:a16="http://schemas.microsoft.com/office/drawing/2014/main" id="{C3BE7C45-A2E8-42A0-87FE-EDFBC1D52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741599" y="6420199"/>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0" name="Freeform 137">
              <a:extLst>
                <a:ext uri="{FF2B5EF4-FFF2-40B4-BE49-F238E27FC236}">
                  <a16:creationId xmlns:a16="http://schemas.microsoft.com/office/drawing/2014/main" id="{0FBF3533-1FB0-420E-844F-94A37EE1CB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079229" y="642346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1" name="Freeform 138">
              <a:extLst>
                <a:ext uri="{FF2B5EF4-FFF2-40B4-BE49-F238E27FC236}">
                  <a16:creationId xmlns:a16="http://schemas.microsoft.com/office/drawing/2014/main" id="{1CCB36DC-B5BF-46A0-A742-E9B5DC245B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341533" y="6425913"/>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2" name="Freeform 139">
              <a:extLst>
                <a:ext uri="{FF2B5EF4-FFF2-40B4-BE49-F238E27FC236}">
                  <a16:creationId xmlns:a16="http://schemas.microsoft.com/office/drawing/2014/main" id="{E454EFCE-AA31-4C57-979D-FF28DF95B8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6806692" y="6432440"/>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3" name="Freeform 140">
              <a:extLst>
                <a:ext uri="{FF2B5EF4-FFF2-40B4-BE49-F238E27FC236}">
                  <a16:creationId xmlns:a16="http://schemas.microsoft.com/office/drawing/2014/main" id="{34821773-2B56-4CA4-923A-DFCFA76B55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342498" y="6435704"/>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4" name="Freeform 142">
              <a:extLst>
                <a:ext uri="{FF2B5EF4-FFF2-40B4-BE49-F238E27FC236}">
                  <a16:creationId xmlns:a16="http://schemas.microsoft.com/office/drawing/2014/main" id="{B2A8D553-3CE0-48ED-ABA4-B1CA42EC43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705749" y="6462633"/>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5" name="Freeform 143">
              <a:extLst>
                <a:ext uri="{FF2B5EF4-FFF2-40B4-BE49-F238E27FC236}">
                  <a16:creationId xmlns:a16="http://schemas.microsoft.com/office/drawing/2014/main" id="{AD6A1162-54E5-4A41-8F41-F2BF3A37EB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490088" y="6418187"/>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6" name="Freeform 144">
              <a:extLst>
                <a:ext uri="{FF2B5EF4-FFF2-40B4-BE49-F238E27FC236}">
                  <a16:creationId xmlns:a16="http://schemas.microsoft.com/office/drawing/2014/main" id="{13309420-D249-4ED4-AA5D-2975B4877A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271930" y="6462633"/>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7" name="Freeform 145">
              <a:extLst>
                <a:ext uri="{FF2B5EF4-FFF2-40B4-BE49-F238E27FC236}">
                  <a16:creationId xmlns:a16="http://schemas.microsoft.com/office/drawing/2014/main" id="{A23E00F9-EAE7-4D6B-A0B2-067A1FE496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082289" y="646834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8" name="Freeform 8">
              <a:extLst>
                <a:ext uri="{FF2B5EF4-FFF2-40B4-BE49-F238E27FC236}">
                  <a16:creationId xmlns:a16="http://schemas.microsoft.com/office/drawing/2014/main" id="{8D5F0F75-672C-4716-AAC5-D39F2B937B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6617051" y="642632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9" name="Freeform 6">
              <a:extLst>
                <a:ext uri="{FF2B5EF4-FFF2-40B4-BE49-F238E27FC236}">
                  <a16:creationId xmlns:a16="http://schemas.microsoft.com/office/drawing/2014/main" id="{349E3A15-73B7-4F07-A44E-7B75BF6010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73610" y="6350050"/>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0" name="Freeform 43">
              <a:extLst>
                <a:ext uri="{FF2B5EF4-FFF2-40B4-BE49-F238E27FC236}">
                  <a16:creationId xmlns:a16="http://schemas.microsoft.com/office/drawing/2014/main" id="{B460F882-3C95-44B1-AB26-6759DD5975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2535" y="5479237"/>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1" name="Freeform 51">
              <a:extLst>
                <a:ext uri="{FF2B5EF4-FFF2-40B4-BE49-F238E27FC236}">
                  <a16:creationId xmlns:a16="http://schemas.microsoft.com/office/drawing/2014/main" id="{3AEE145B-46F9-445A-9E7E-716173BCFA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8881" y="5512695"/>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2" name="Freeform 52">
              <a:extLst>
                <a:ext uri="{FF2B5EF4-FFF2-40B4-BE49-F238E27FC236}">
                  <a16:creationId xmlns:a16="http://schemas.microsoft.com/office/drawing/2014/main" id="{C559D3E2-0DBC-4547-BC00-60A83E47A9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8190" y="5518405"/>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3" name="Freeform 53">
              <a:extLst>
                <a:ext uri="{FF2B5EF4-FFF2-40B4-BE49-F238E27FC236}">
                  <a16:creationId xmlns:a16="http://schemas.microsoft.com/office/drawing/2014/main" id="{F3E7B8C7-7DC7-468C-91CC-824961A285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5739" y="5524118"/>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4" name="Freeform 54">
              <a:extLst>
                <a:ext uri="{FF2B5EF4-FFF2-40B4-BE49-F238E27FC236}">
                  <a16:creationId xmlns:a16="http://schemas.microsoft.com/office/drawing/2014/main" id="{9D2B31BB-A3AC-4292-B4E5-BC5F52749C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5674" y="5521671"/>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5" name="Freeform 55">
              <a:extLst>
                <a:ext uri="{FF2B5EF4-FFF2-40B4-BE49-F238E27FC236}">
                  <a16:creationId xmlns:a16="http://schemas.microsoft.com/office/drawing/2014/main" id="{32DB1E7E-4833-41CC-AC87-6BAEAFE9C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58671" y="5527382"/>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6" name="Freeform 56">
              <a:extLst>
                <a:ext uri="{FF2B5EF4-FFF2-40B4-BE49-F238E27FC236}">
                  <a16:creationId xmlns:a16="http://schemas.microsoft.com/office/drawing/2014/main" id="{1B674A26-49C7-4604-95D1-894A5AD1B0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91669" y="552738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7" name="Freeform 57">
              <a:extLst>
                <a:ext uri="{FF2B5EF4-FFF2-40B4-BE49-F238E27FC236}">
                  <a16:creationId xmlns:a16="http://schemas.microsoft.com/office/drawing/2014/main" id="{7D981404-4D96-4A9E-BD2F-2B1C82E9FB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75783" y="5524118"/>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8" name="Freeform 59">
              <a:extLst>
                <a:ext uri="{FF2B5EF4-FFF2-40B4-BE49-F238E27FC236}">
                  <a16:creationId xmlns:a16="http://schemas.microsoft.com/office/drawing/2014/main" id="{5C545757-0463-4AF1-9BB2-6865E44FFE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259" y="552790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9" name="Freeform 60">
              <a:extLst>
                <a:ext uri="{FF2B5EF4-FFF2-40B4-BE49-F238E27FC236}">
                  <a16:creationId xmlns:a16="http://schemas.microsoft.com/office/drawing/2014/main" id="{00459AAE-3011-4F89-8A4E-613D2A733F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98210" y="5566552"/>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0" name="Freeform 61">
              <a:extLst>
                <a:ext uri="{FF2B5EF4-FFF2-40B4-BE49-F238E27FC236}">
                  <a16:creationId xmlns:a16="http://schemas.microsoft.com/office/drawing/2014/main" id="{8C4AD92E-B314-45C4-80D2-85C7334ABC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44565" y="5582057"/>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1" name="Freeform 78">
              <a:extLst>
                <a:ext uri="{FF2B5EF4-FFF2-40B4-BE49-F238E27FC236}">
                  <a16:creationId xmlns:a16="http://schemas.microsoft.com/office/drawing/2014/main" id="{0EE8973D-C3A8-4492-8BF8-E1BD5214D7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4600" y="5769742"/>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2" name="Freeform 79">
              <a:extLst>
                <a:ext uri="{FF2B5EF4-FFF2-40B4-BE49-F238E27FC236}">
                  <a16:creationId xmlns:a16="http://schemas.microsoft.com/office/drawing/2014/main" id="{940E1ED8-E032-4984-86EB-711F132CDD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74752" y="577219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3" name="Freeform 80">
              <a:extLst>
                <a:ext uri="{FF2B5EF4-FFF2-40B4-BE49-F238E27FC236}">
                  <a16:creationId xmlns:a16="http://schemas.microsoft.com/office/drawing/2014/main" id="{1E148223-D795-405C-B94F-5CD18996EA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0471" y="5778719"/>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4" name="Freeform 81">
              <a:extLst>
                <a:ext uri="{FF2B5EF4-FFF2-40B4-BE49-F238E27FC236}">
                  <a16:creationId xmlns:a16="http://schemas.microsoft.com/office/drawing/2014/main" id="{20A65903-767B-4F42-9D6D-CBEF7B55D8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27791" y="5775453"/>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5" name="Freeform 82">
              <a:extLst>
                <a:ext uri="{FF2B5EF4-FFF2-40B4-BE49-F238E27FC236}">
                  <a16:creationId xmlns:a16="http://schemas.microsoft.com/office/drawing/2014/main" id="{CFF03BAF-5274-4D27-873A-CA3947FADB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0932" y="5784429"/>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6" name="Freeform 83">
              <a:extLst>
                <a:ext uri="{FF2B5EF4-FFF2-40B4-BE49-F238E27FC236}">
                  <a16:creationId xmlns:a16="http://schemas.microsoft.com/office/drawing/2014/main" id="{39912D23-7400-475C-B7BC-051E378954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28881" y="5766477"/>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7" name="Freeform 84">
              <a:extLst>
                <a:ext uri="{FF2B5EF4-FFF2-40B4-BE49-F238E27FC236}">
                  <a16:creationId xmlns:a16="http://schemas.microsoft.com/office/drawing/2014/main" id="{53EA24FB-6C37-4094-89BE-BC9F277FC0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4960" y="5790143"/>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8" name="Freeform 86">
              <a:extLst>
                <a:ext uri="{FF2B5EF4-FFF2-40B4-BE49-F238E27FC236}">
                  <a16:creationId xmlns:a16="http://schemas.microsoft.com/office/drawing/2014/main" id="{090DA882-3E5F-47E2-A901-ED33177FB5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92" y="576793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89" name="Freeform 89">
              <a:extLst>
                <a:ext uri="{FF2B5EF4-FFF2-40B4-BE49-F238E27FC236}">
                  <a16:creationId xmlns:a16="http://schemas.microsoft.com/office/drawing/2014/main" id="{13DAF9D2-C10F-4FA0-8AAA-EF033FD234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82525" y="582115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0" name="Freeform 90">
              <a:extLst>
                <a:ext uri="{FF2B5EF4-FFF2-40B4-BE49-F238E27FC236}">
                  <a16:creationId xmlns:a16="http://schemas.microsoft.com/office/drawing/2014/main" id="{1DCE6699-4F41-4E6C-B4B4-116F564515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29428" y="5851342"/>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1" name="Freeform 105">
              <a:extLst>
                <a:ext uri="{FF2B5EF4-FFF2-40B4-BE49-F238E27FC236}">
                  <a16:creationId xmlns:a16="http://schemas.microsoft.com/office/drawing/2014/main" id="{0D5DA8DB-8A13-4D6E-9F40-E24A7F8F7E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8023" y="602678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2" name="Freeform 106">
              <a:extLst>
                <a:ext uri="{FF2B5EF4-FFF2-40B4-BE49-F238E27FC236}">
                  <a16:creationId xmlns:a16="http://schemas.microsoft.com/office/drawing/2014/main" id="{00E93E64-19B4-465D-85DE-FD45DFAD53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0286" y="6038214"/>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3" name="Freeform 107">
              <a:extLst>
                <a:ext uri="{FF2B5EF4-FFF2-40B4-BE49-F238E27FC236}">
                  <a16:creationId xmlns:a16="http://schemas.microsoft.com/office/drawing/2014/main" id="{9E00DA49-033D-45D2-8D7C-0DE5BC6EAB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82735" y="605045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4" name="Freeform 108">
              <a:extLst>
                <a:ext uri="{FF2B5EF4-FFF2-40B4-BE49-F238E27FC236}">
                  <a16:creationId xmlns:a16="http://schemas.microsoft.com/office/drawing/2014/main" id="{C9BB8FB7-501F-4EF7-811C-DFC36C6971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33512" y="6050453"/>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5" name="Freeform 109">
              <a:extLst>
                <a:ext uri="{FF2B5EF4-FFF2-40B4-BE49-F238E27FC236}">
                  <a16:creationId xmlns:a16="http://schemas.microsoft.com/office/drawing/2014/main" id="{70F631DA-C640-4FC1-A59E-F133F83BAA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15587" y="605371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6" name="Freeform 110">
              <a:extLst>
                <a:ext uri="{FF2B5EF4-FFF2-40B4-BE49-F238E27FC236}">
                  <a16:creationId xmlns:a16="http://schemas.microsoft.com/office/drawing/2014/main" id="{C0C246D6-738C-4854-BDD0-6669E99D6E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6714" y="6053700"/>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7" name="Freeform 111">
              <a:extLst>
                <a:ext uri="{FF2B5EF4-FFF2-40B4-BE49-F238E27FC236}">
                  <a16:creationId xmlns:a16="http://schemas.microsoft.com/office/drawing/2014/main" id="{2B88D097-4630-4514-BD1C-D1FC57D059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56827" y="6065959"/>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8" name="Freeform 112">
              <a:extLst>
                <a:ext uri="{FF2B5EF4-FFF2-40B4-BE49-F238E27FC236}">
                  <a16:creationId xmlns:a16="http://schemas.microsoft.com/office/drawing/2014/main" id="{895172E5-4D7B-4E9E-9DC0-7AC40AFE27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1963" y="606595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99" name="Freeform 122">
              <a:extLst>
                <a:ext uri="{FF2B5EF4-FFF2-40B4-BE49-F238E27FC236}">
                  <a16:creationId xmlns:a16="http://schemas.microsoft.com/office/drawing/2014/main" id="{E16BE8D6-8745-46D3-BB8C-7D9F905F24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63305" y="6298524"/>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0" name="Freeform 123">
              <a:extLst>
                <a:ext uri="{FF2B5EF4-FFF2-40B4-BE49-F238E27FC236}">
                  <a16:creationId xmlns:a16="http://schemas.microsoft.com/office/drawing/2014/main" id="{B21B0D38-9A6B-4C03-9C68-BFCDD0CE34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120" y="6277308"/>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1" name="Freeform 130">
              <a:extLst>
                <a:ext uri="{FF2B5EF4-FFF2-40B4-BE49-F238E27FC236}">
                  <a16:creationId xmlns:a16="http://schemas.microsoft.com/office/drawing/2014/main" id="{BD88B61E-A1B6-4C3F-9CDA-F14697C394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6243" y="6277308"/>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2" name="Freeform 132">
              <a:extLst>
                <a:ext uri="{FF2B5EF4-FFF2-40B4-BE49-F238E27FC236}">
                  <a16:creationId xmlns:a16="http://schemas.microsoft.com/office/drawing/2014/main" id="{7F412678-E91D-445B-B569-92A65FE4F2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58397" y="6307501"/>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3" name="Freeform 134">
              <a:extLst>
                <a:ext uri="{FF2B5EF4-FFF2-40B4-BE49-F238E27FC236}">
                  <a16:creationId xmlns:a16="http://schemas.microsoft.com/office/drawing/2014/main" id="{D5C03A86-E86B-4343-BE21-5E5D4DF2F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16135" y="6305053"/>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4" name="Freeform 135">
              <a:extLst>
                <a:ext uri="{FF2B5EF4-FFF2-40B4-BE49-F238E27FC236}">
                  <a16:creationId xmlns:a16="http://schemas.microsoft.com/office/drawing/2014/main" id="{7E23784D-2CA3-4407-A29D-F04954A443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65185" y="6314931"/>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5" name="Freeform 141">
              <a:extLst>
                <a:ext uri="{FF2B5EF4-FFF2-40B4-BE49-F238E27FC236}">
                  <a16:creationId xmlns:a16="http://schemas.microsoft.com/office/drawing/2014/main" id="{9B6ED33F-264E-4FE0-BB23-5923775E24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1625" y="633198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6" name="Freeform 32">
              <a:extLst>
                <a:ext uri="{FF2B5EF4-FFF2-40B4-BE49-F238E27FC236}">
                  <a16:creationId xmlns:a16="http://schemas.microsoft.com/office/drawing/2014/main" id="{CE917B1B-8131-4DE5-AD2C-71A079AA47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03161" y="5553203"/>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7" name="Freeform 37">
              <a:extLst>
                <a:ext uri="{FF2B5EF4-FFF2-40B4-BE49-F238E27FC236}">
                  <a16:creationId xmlns:a16="http://schemas.microsoft.com/office/drawing/2014/main" id="{5E8CF6E6-E598-4397-91BA-6C2A426A84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89595" y="5546674"/>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8" name="Freeform 40">
              <a:extLst>
                <a:ext uri="{FF2B5EF4-FFF2-40B4-BE49-F238E27FC236}">
                  <a16:creationId xmlns:a16="http://schemas.microsoft.com/office/drawing/2014/main" id="{4B4D2234-D9B8-4F69-A88F-BAC7242940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97773" y="5562178"/>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09" name="Freeform 44">
              <a:extLst>
                <a:ext uri="{FF2B5EF4-FFF2-40B4-BE49-F238E27FC236}">
                  <a16:creationId xmlns:a16="http://schemas.microsoft.com/office/drawing/2014/main" id="{FAC6F190-5E32-4356-8ACA-C8D84EBD79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48018" y="5576868"/>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0" name="Freeform 46">
              <a:extLst>
                <a:ext uri="{FF2B5EF4-FFF2-40B4-BE49-F238E27FC236}">
                  <a16:creationId xmlns:a16="http://schemas.microsoft.com/office/drawing/2014/main" id="{05549845-8416-4013-9839-D79CB20AB6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37038" y="5556465"/>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1" name="Freeform 47">
              <a:extLst>
                <a:ext uri="{FF2B5EF4-FFF2-40B4-BE49-F238E27FC236}">
                  <a16:creationId xmlns:a16="http://schemas.microsoft.com/office/drawing/2014/main" id="{467A23A5-6422-47E9-9190-43A9501C87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41065" y="558666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2" name="Freeform 48">
              <a:extLst>
                <a:ext uri="{FF2B5EF4-FFF2-40B4-BE49-F238E27FC236}">
                  <a16:creationId xmlns:a16="http://schemas.microsoft.com/office/drawing/2014/main" id="{AA5E43AB-DA6B-477B-94EF-BF73ACCE3E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15091" y="5598084"/>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3" name="Freeform 62">
              <a:extLst>
                <a:ext uri="{FF2B5EF4-FFF2-40B4-BE49-F238E27FC236}">
                  <a16:creationId xmlns:a16="http://schemas.microsoft.com/office/drawing/2014/main" id="{90CBC3ED-5170-4805-987F-F3964917F0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762801" y="580127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4" name="Freeform 63">
              <a:extLst>
                <a:ext uri="{FF2B5EF4-FFF2-40B4-BE49-F238E27FC236}">
                  <a16:creationId xmlns:a16="http://schemas.microsoft.com/office/drawing/2014/main" id="{C14C5E5E-6018-4BB4-8238-A6B217328E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940515" y="5780056"/>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5" name="Freeform 64">
              <a:extLst>
                <a:ext uri="{FF2B5EF4-FFF2-40B4-BE49-F238E27FC236}">
                  <a16:creationId xmlns:a16="http://schemas.microsoft.com/office/drawing/2014/main" id="{A1D002AF-6CBB-4688-B6CC-623D057EAA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787" y="581596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6" name="Freeform 65">
              <a:extLst>
                <a:ext uri="{FF2B5EF4-FFF2-40B4-BE49-F238E27FC236}">
                  <a16:creationId xmlns:a16="http://schemas.microsoft.com/office/drawing/2014/main" id="{A3BCCB11-25A2-4C56-96AC-E8B384E20D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55168" y="5833915"/>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7" name="Freeform 68">
              <a:extLst>
                <a:ext uri="{FF2B5EF4-FFF2-40B4-BE49-F238E27FC236}">
                  <a16:creationId xmlns:a16="http://schemas.microsoft.com/office/drawing/2014/main" id="{48470416-A7F5-4041-B3E7-BF525DD8BD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00429" y="581922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8" name="Freeform 75">
              <a:extLst>
                <a:ext uri="{FF2B5EF4-FFF2-40B4-BE49-F238E27FC236}">
                  <a16:creationId xmlns:a16="http://schemas.microsoft.com/office/drawing/2014/main" id="{6763146B-0E01-4BC3-A3E6-5736905584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67433" y="5780057"/>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19" name="Freeform 77">
              <a:extLst>
                <a:ext uri="{FF2B5EF4-FFF2-40B4-BE49-F238E27FC236}">
                  <a16:creationId xmlns:a16="http://schemas.microsoft.com/office/drawing/2014/main" id="{C324338F-04C1-419D-90C1-D83AA1B763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18564" y="586492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0" name="Freeform 91">
              <a:extLst>
                <a:ext uri="{FF2B5EF4-FFF2-40B4-BE49-F238E27FC236}">
                  <a16:creationId xmlns:a16="http://schemas.microsoft.com/office/drawing/2014/main" id="{77835AED-A441-4532-AF89-B3FF7CFD55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95527" y="6064758"/>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1" name="Freeform 92">
              <a:extLst>
                <a:ext uri="{FF2B5EF4-FFF2-40B4-BE49-F238E27FC236}">
                  <a16:creationId xmlns:a16="http://schemas.microsoft.com/office/drawing/2014/main" id="{F2B6F66E-9B92-42DA-9FA1-35F0ECE1AB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51481" y="606403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2" name="Freeform 93">
              <a:extLst>
                <a:ext uri="{FF2B5EF4-FFF2-40B4-BE49-F238E27FC236}">
                  <a16:creationId xmlns:a16="http://schemas.microsoft.com/office/drawing/2014/main" id="{AB5426E1-AAC8-413F-8343-E690D35765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11063" y="607301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3" name="Freeform 94">
              <a:extLst>
                <a:ext uri="{FF2B5EF4-FFF2-40B4-BE49-F238E27FC236}">
                  <a16:creationId xmlns:a16="http://schemas.microsoft.com/office/drawing/2014/main" id="{6EDE8D39-527D-48EC-A60E-822896A700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199758" y="6100755"/>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4" name="Freeform 95">
              <a:extLst>
                <a:ext uri="{FF2B5EF4-FFF2-40B4-BE49-F238E27FC236}">
                  <a16:creationId xmlns:a16="http://schemas.microsoft.com/office/drawing/2014/main" id="{63CA0069-4DAE-4E19-9375-30664E1367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87749" y="6103203"/>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5" name="Freeform 96">
              <a:extLst>
                <a:ext uri="{FF2B5EF4-FFF2-40B4-BE49-F238E27FC236}">
                  <a16:creationId xmlns:a16="http://schemas.microsoft.com/office/drawing/2014/main" id="{EE4F3DAA-A482-4317-AC07-D9EACF4ABD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06156" y="6109731"/>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6" name="Freeform 97">
              <a:extLst>
                <a:ext uri="{FF2B5EF4-FFF2-40B4-BE49-F238E27FC236}">
                  <a16:creationId xmlns:a16="http://schemas.microsoft.com/office/drawing/2014/main" id="{C4558B65-3D1B-4341-9469-54BDB407DA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99824" y="6112179"/>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7" name="Freeform 98">
              <a:extLst>
                <a:ext uri="{FF2B5EF4-FFF2-40B4-BE49-F238E27FC236}">
                  <a16:creationId xmlns:a16="http://schemas.microsoft.com/office/drawing/2014/main" id="{8A11C831-3A34-41C8-BF81-577F36D3BF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81416" y="6112179"/>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8" name="Freeform 99">
              <a:extLst>
                <a:ext uri="{FF2B5EF4-FFF2-40B4-BE49-F238E27FC236}">
                  <a16:creationId xmlns:a16="http://schemas.microsoft.com/office/drawing/2014/main" id="{3BAA8579-0187-4116-9506-0798BD48B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74601" y="6112177"/>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29" name="Freeform 100">
              <a:extLst>
                <a:ext uri="{FF2B5EF4-FFF2-40B4-BE49-F238E27FC236}">
                  <a16:creationId xmlns:a16="http://schemas.microsoft.com/office/drawing/2014/main" id="{B66832E9-B0E5-4132-99E9-2286FE26CB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26949" y="611217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0" name="Freeform 101">
              <a:extLst>
                <a:ext uri="{FF2B5EF4-FFF2-40B4-BE49-F238E27FC236}">
                  <a16:creationId xmlns:a16="http://schemas.microsoft.com/office/drawing/2014/main" id="{1F5F17DC-C7BC-4D44-BFD1-1D5002D670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24162" y="6118708"/>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1" name="Freeform 102">
              <a:extLst>
                <a:ext uri="{FF2B5EF4-FFF2-40B4-BE49-F238E27FC236}">
                  <a16:creationId xmlns:a16="http://schemas.microsoft.com/office/drawing/2014/main" id="{AAD24A6B-1C15-45BF-A44D-C5DCFDF7C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01940" y="6121971"/>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2" name="Freeform 103">
              <a:extLst>
                <a:ext uri="{FF2B5EF4-FFF2-40B4-BE49-F238E27FC236}">
                  <a16:creationId xmlns:a16="http://schemas.microsoft.com/office/drawing/2014/main" id="{B2B7773D-7624-4799-8DC2-2125C7B588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64247" y="612768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3" name="Freeform 104">
              <a:extLst>
                <a:ext uri="{FF2B5EF4-FFF2-40B4-BE49-F238E27FC236}">
                  <a16:creationId xmlns:a16="http://schemas.microsoft.com/office/drawing/2014/main" id="{43BDB876-DF8F-473C-94AD-3B85C7D0D0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13513" y="612768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4" name="Freeform 113">
              <a:extLst>
                <a:ext uri="{FF2B5EF4-FFF2-40B4-BE49-F238E27FC236}">
                  <a16:creationId xmlns:a16="http://schemas.microsoft.com/office/drawing/2014/main" id="{E7BAEA9F-0A15-4A6A-9DE3-17E52616DF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01734" y="617338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5" name="Freeform 114">
              <a:extLst>
                <a:ext uri="{FF2B5EF4-FFF2-40B4-BE49-F238E27FC236}">
                  <a16:creationId xmlns:a16="http://schemas.microsoft.com/office/drawing/2014/main" id="{F44C7BB7-3BF8-4B57-8300-B074761B6F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68188" y="617338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6" name="Freeform 115">
              <a:extLst>
                <a:ext uri="{FF2B5EF4-FFF2-40B4-BE49-F238E27FC236}">
                  <a16:creationId xmlns:a16="http://schemas.microsoft.com/office/drawing/2014/main" id="{5C9E2587-EA6E-4862-835F-7E8AC5DFC8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31042" y="6179093"/>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7" name="Freeform 117">
              <a:extLst>
                <a:ext uri="{FF2B5EF4-FFF2-40B4-BE49-F238E27FC236}">
                  <a16:creationId xmlns:a16="http://schemas.microsoft.com/office/drawing/2014/main" id="{9FDF4C88-B02F-4199-9B67-75901180BF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6279" y="619133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8" name="Freeform 118">
              <a:extLst>
                <a:ext uri="{FF2B5EF4-FFF2-40B4-BE49-F238E27FC236}">
                  <a16:creationId xmlns:a16="http://schemas.microsoft.com/office/drawing/2014/main" id="{5640818D-9BF5-4056-A10A-B26AE54949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87223" y="6194597"/>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39" name="Freeform 119">
              <a:extLst>
                <a:ext uri="{FF2B5EF4-FFF2-40B4-BE49-F238E27FC236}">
                  <a16:creationId xmlns:a16="http://schemas.microsoft.com/office/drawing/2014/main" id="{DCBD257A-A1D2-4931-9090-48B1E21D5E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47958" y="6182358"/>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0" name="Freeform 120">
              <a:extLst>
                <a:ext uri="{FF2B5EF4-FFF2-40B4-BE49-F238E27FC236}">
                  <a16:creationId xmlns:a16="http://schemas.microsoft.com/office/drawing/2014/main" id="{EF75A49A-C910-4E27-B0E0-AF15C2B3D4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81754" y="636025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1" name="Freeform 121">
              <a:extLst>
                <a:ext uri="{FF2B5EF4-FFF2-40B4-BE49-F238E27FC236}">
                  <a16:creationId xmlns:a16="http://schemas.microsoft.com/office/drawing/2014/main" id="{09175BB4-78AB-4F07-9A7C-195C9FF50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61985" y="636677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2" name="Freeform 125">
              <a:extLst>
                <a:ext uri="{FF2B5EF4-FFF2-40B4-BE49-F238E27FC236}">
                  <a16:creationId xmlns:a16="http://schemas.microsoft.com/office/drawing/2014/main" id="{E4647752-F098-4C74-8685-415ADC8BFF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50219" y="6370450"/>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3" name="Freeform 126">
              <a:extLst>
                <a:ext uri="{FF2B5EF4-FFF2-40B4-BE49-F238E27FC236}">
                  <a16:creationId xmlns:a16="http://schemas.microsoft.com/office/drawing/2014/main" id="{AF23AEF6-4648-479D-9E57-75D4087D05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00429" y="6390444"/>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4" name="Freeform 127">
              <a:extLst>
                <a:ext uri="{FF2B5EF4-FFF2-40B4-BE49-F238E27FC236}">
                  <a16:creationId xmlns:a16="http://schemas.microsoft.com/office/drawing/2014/main" id="{A85CD8C4-1E33-42C9-BCBB-91B9CDE9E7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75213" y="6390443"/>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5" name="Freeform 128">
              <a:extLst>
                <a:ext uri="{FF2B5EF4-FFF2-40B4-BE49-F238E27FC236}">
                  <a16:creationId xmlns:a16="http://schemas.microsoft.com/office/drawing/2014/main" id="{32D2257B-0B7A-4918-A6B3-74552983CE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02403" y="6393706"/>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6" name="Freeform 129">
              <a:extLst>
                <a:ext uri="{FF2B5EF4-FFF2-40B4-BE49-F238E27FC236}">
                  <a16:creationId xmlns:a16="http://schemas.microsoft.com/office/drawing/2014/main" id="{B6E8A044-F3AC-48ED-B8A6-D2EDD3F694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50199" y="6393706"/>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7" name="Freeform 133">
              <a:extLst>
                <a:ext uri="{FF2B5EF4-FFF2-40B4-BE49-F238E27FC236}">
                  <a16:creationId xmlns:a16="http://schemas.microsoft.com/office/drawing/2014/main" id="{248AF2CF-3B97-49B3-8E08-2820E763B5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357015" y="6402684"/>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8" name="Freeform 136">
              <a:extLst>
                <a:ext uri="{FF2B5EF4-FFF2-40B4-BE49-F238E27FC236}">
                  <a16:creationId xmlns:a16="http://schemas.microsoft.com/office/drawing/2014/main" id="{B5BEC596-B534-44B2-B1B8-78C1FBBA36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55860" y="641492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49" name="Freeform 137">
              <a:extLst>
                <a:ext uri="{FF2B5EF4-FFF2-40B4-BE49-F238E27FC236}">
                  <a16:creationId xmlns:a16="http://schemas.microsoft.com/office/drawing/2014/main" id="{F45F86F4-28DB-49BC-8B6B-B703086F43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118231" y="6418188"/>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0" name="Freeform 138">
              <a:extLst>
                <a:ext uri="{FF2B5EF4-FFF2-40B4-BE49-F238E27FC236}">
                  <a16:creationId xmlns:a16="http://schemas.microsoft.com/office/drawing/2014/main" id="{2932A0BD-C987-4A93-91DC-E277DC89CC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65674" y="6420637"/>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1" name="Freeform 139">
              <a:extLst>
                <a:ext uri="{FF2B5EF4-FFF2-40B4-BE49-F238E27FC236}">
                  <a16:creationId xmlns:a16="http://schemas.microsoft.com/office/drawing/2014/main" id="{DD6B3E88-4337-44F0-80CD-D96F69C2F1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87222" y="6427164"/>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2" name="Freeform 140">
              <a:extLst>
                <a:ext uri="{FF2B5EF4-FFF2-40B4-BE49-F238E27FC236}">
                  <a16:creationId xmlns:a16="http://schemas.microsoft.com/office/drawing/2014/main" id="{2A481A9C-8E49-4886-B0B8-B391B54DE6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45213" y="6430428"/>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3" name="Freeform 142">
              <a:extLst>
                <a:ext uri="{FF2B5EF4-FFF2-40B4-BE49-F238E27FC236}">
                  <a16:creationId xmlns:a16="http://schemas.microsoft.com/office/drawing/2014/main" id="{F74D151E-F322-43E1-AAAA-39C16A828D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15774" y="6457357"/>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4" name="Freeform 143">
              <a:extLst>
                <a:ext uri="{FF2B5EF4-FFF2-40B4-BE49-F238E27FC236}">
                  <a16:creationId xmlns:a16="http://schemas.microsoft.com/office/drawing/2014/main" id="{BF3063F9-CB9B-4822-865E-5BFC90AF9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642843" y="6460620"/>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5" name="Freeform 144">
              <a:extLst>
                <a:ext uri="{FF2B5EF4-FFF2-40B4-BE49-F238E27FC236}">
                  <a16:creationId xmlns:a16="http://schemas.microsoft.com/office/drawing/2014/main" id="{F541B440-1CE7-46DE-8E58-B472C9E62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11352" y="6457357"/>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6" name="Freeform 145">
              <a:extLst>
                <a:ext uri="{FF2B5EF4-FFF2-40B4-BE49-F238E27FC236}">
                  <a16:creationId xmlns:a16="http://schemas.microsoft.com/office/drawing/2014/main" id="{25E18B25-35CB-4DFC-B428-063F245D0B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21373" y="6463070"/>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7" name="Freeform 8">
              <a:extLst>
                <a:ext uri="{FF2B5EF4-FFF2-40B4-BE49-F238E27FC236}">
                  <a16:creationId xmlns:a16="http://schemas.microsoft.com/office/drawing/2014/main" id="{AC3EF75E-9D39-42A1-8744-0314BE64AB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76864" y="642104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8" name="Freeform 129">
              <a:extLst>
                <a:ext uri="{FF2B5EF4-FFF2-40B4-BE49-F238E27FC236}">
                  <a16:creationId xmlns:a16="http://schemas.microsoft.com/office/drawing/2014/main" id="{5B830616-AB5F-4414-891C-D7D65A1C2A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20744" y="5781063"/>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59" name="Freeform 133">
              <a:extLst>
                <a:ext uri="{FF2B5EF4-FFF2-40B4-BE49-F238E27FC236}">
                  <a16:creationId xmlns:a16="http://schemas.microsoft.com/office/drawing/2014/main" id="{B84FCDC4-EB04-49F6-83E1-AE030D9139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59809" y="5814737"/>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0" name="Freeform 129">
              <a:extLst>
                <a:ext uri="{FF2B5EF4-FFF2-40B4-BE49-F238E27FC236}">
                  <a16:creationId xmlns:a16="http://schemas.microsoft.com/office/drawing/2014/main" id="{297CFE06-B273-4E3A-828B-7F2391E723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50782" y="5569170"/>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1" name="Freeform 133">
              <a:extLst>
                <a:ext uri="{FF2B5EF4-FFF2-40B4-BE49-F238E27FC236}">
                  <a16:creationId xmlns:a16="http://schemas.microsoft.com/office/drawing/2014/main" id="{3DB916FA-F738-4FDC-856A-EC97DEA0FA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04120" y="5598084"/>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2" name="Freeform 144">
              <a:extLst>
                <a:ext uri="{FF2B5EF4-FFF2-40B4-BE49-F238E27FC236}">
                  <a16:creationId xmlns:a16="http://schemas.microsoft.com/office/drawing/2014/main" id="{84355883-FB7A-47AA-BA56-AF9F915525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57282" y="5553207"/>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grpSp>
      <p:sp>
        <p:nvSpPr>
          <p:cNvPr id="164" name="Freeform 142">
            <a:extLst>
              <a:ext uri="{FF2B5EF4-FFF2-40B4-BE49-F238E27FC236}">
                <a16:creationId xmlns:a16="http://schemas.microsoft.com/office/drawing/2014/main" id="{869C3428-7E23-4E31-828E-09F276DAC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20574" y="6762157"/>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GB" noProof="0"/>
          </a:p>
        </p:txBody>
      </p:sp>
    </p:spTree>
    <p:extLst>
      <p:ext uri="{BB962C8B-B14F-4D97-AF65-F5344CB8AC3E}">
        <p14:creationId xmlns:p14="http://schemas.microsoft.com/office/powerpoint/2010/main" val="16896519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608B7-AD7C-42E7-9A68-43B655022C65}"/>
              </a:ext>
            </a:extLst>
          </p:cNvPr>
          <p:cNvSpPr>
            <a:spLocks noGrp="1"/>
          </p:cNvSpPr>
          <p:nvPr>
            <p:ph type="title"/>
          </p:nvPr>
        </p:nvSpPr>
        <p:spPr/>
        <p:txBody>
          <a:bodyPr/>
          <a:lstStyle/>
          <a:p>
            <a:r>
              <a:rPr lang="en-GB" noProof="0"/>
              <a:t>Example</a:t>
            </a:r>
          </a:p>
        </p:txBody>
      </p:sp>
      <p:sp>
        <p:nvSpPr>
          <p:cNvPr id="3" name="Content Placeholder 2">
            <a:extLst>
              <a:ext uri="{FF2B5EF4-FFF2-40B4-BE49-F238E27FC236}">
                <a16:creationId xmlns:a16="http://schemas.microsoft.com/office/drawing/2014/main" id="{3F901A3B-CDC6-4CF7-810C-D0D0703153BE}"/>
              </a:ext>
            </a:extLst>
          </p:cNvPr>
          <p:cNvSpPr>
            <a:spLocks noGrp="1"/>
          </p:cNvSpPr>
          <p:nvPr>
            <p:ph idx="1"/>
          </p:nvPr>
        </p:nvSpPr>
        <p:spPr>
          <a:xfrm>
            <a:off x="934937" y="1638067"/>
            <a:ext cx="9634011" cy="4716696"/>
          </a:xfrm>
        </p:spPr>
        <p:txBody>
          <a:bodyPr>
            <a:normAutofit lnSpcReduction="10000"/>
          </a:bodyPr>
          <a:lstStyle/>
          <a:p>
            <a:r>
              <a:rPr lang="en-GB" sz="1600" noProof="0">
                <a:solidFill>
                  <a:schemeClr val="tx1"/>
                </a:solidFill>
                <a:latin typeface="Arial" panose="020B0604020202020204" pitchFamily="34" charset="0"/>
                <a:cs typeface="Arial" panose="020B0604020202020204" pitchFamily="34" charset="0"/>
              </a:rPr>
              <a:t>The impact of Body Worn Video on criminal justice outcomes of domestic abuse incidents in Essex by Owens, Mann &amp; Mckenna (2014)</a:t>
            </a:r>
          </a:p>
          <a:p>
            <a:endParaRPr lang="en-GB" sz="1600" noProof="0">
              <a:solidFill>
                <a:schemeClr val="tx1"/>
              </a:solidFill>
              <a:latin typeface="Arial" panose="020B0604020202020204" pitchFamily="34" charset="0"/>
              <a:cs typeface="Arial" panose="020B0604020202020204" pitchFamily="34" charset="0"/>
            </a:endParaRPr>
          </a:p>
          <a:p>
            <a:r>
              <a:rPr lang="en-GB" sz="1600" noProof="0">
                <a:solidFill>
                  <a:schemeClr val="tx1"/>
                </a:solidFill>
                <a:latin typeface="Arial" panose="020B0604020202020204" pitchFamily="34" charset="0"/>
                <a:cs typeface="Arial" panose="020B0604020202020204" pitchFamily="34" charset="0"/>
              </a:rPr>
              <a:t>The College of Policing worked in collaboration with Essex Police to test the impact of Body Worn Video (BWV) cameras on criminal justice outcomes of Domestic Abuse (DA) incidents.</a:t>
            </a:r>
          </a:p>
          <a:p>
            <a:endParaRPr lang="en-GB" sz="1600" noProof="0">
              <a:solidFill>
                <a:schemeClr val="tx1"/>
              </a:solidFill>
              <a:latin typeface="Arial" panose="020B0604020202020204" pitchFamily="34" charset="0"/>
              <a:cs typeface="Arial" panose="020B0604020202020204" pitchFamily="34" charset="0"/>
            </a:endParaRPr>
          </a:p>
          <a:p>
            <a:r>
              <a:rPr lang="en-GB" sz="1600" noProof="0">
                <a:solidFill>
                  <a:schemeClr val="tx1"/>
                </a:solidFill>
                <a:latin typeface="Arial" panose="020B0604020202020204" pitchFamily="34" charset="0"/>
                <a:cs typeface="Arial" panose="020B0604020202020204" pitchFamily="34" charset="0"/>
              </a:rPr>
              <a:t>The BWV were implemented as a randomised controlled trial which allows strong statements to be made about the impact of the cameras because it can establish “cause and effect” relationships.</a:t>
            </a:r>
          </a:p>
          <a:p>
            <a:endParaRPr lang="en-GB" sz="1600" noProof="0">
              <a:solidFill>
                <a:schemeClr val="tx1"/>
              </a:solidFill>
              <a:latin typeface="Arial" panose="020B0604020202020204" pitchFamily="34" charset="0"/>
              <a:cs typeface="Arial" panose="020B0604020202020204" pitchFamily="34" charset="0"/>
            </a:endParaRPr>
          </a:p>
          <a:p>
            <a:pPr lvl="1"/>
            <a:r>
              <a:rPr lang="en-GB" sz="1600" noProof="0">
                <a:solidFill>
                  <a:schemeClr val="tx1"/>
                </a:solidFill>
                <a:latin typeface="Arial" panose="020B0604020202020204" pitchFamily="34" charset="0"/>
                <a:cs typeface="Arial" panose="020B0604020202020204" pitchFamily="34" charset="0"/>
              </a:rPr>
              <a:t>Can you think of any ethical or pragmatic issues with deploying this technology as a randomised control trial?</a:t>
            </a:r>
          </a:p>
        </p:txBody>
      </p:sp>
    </p:spTree>
    <p:extLst>
      <p:ext uri="{BB962C8B-B14F-4D97-AF65-F5344CB8AC3E}">
        <p14:creationId xmlns:p14="http://schemas.microsoft.com/office/powerpoint/2010/main" val="23007793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608B7-AD7C-42E7-9A68-43B655022C65}"/>
              </a:ext>
            </a:extLst>
          </p:cNvPr>
          <p:cNvSpPr>
            <a:spLocks noGrp="1"/>
          </p:cNvSpPr>
          <p:nvPr>
            <p:ph type="title"/>
          </p:nvPr>
        </p:nvSpPr>
        <p:spPr/>
        <p:txBody>
          <a:bodyPr/>
          <a:lstStyle/>
          <a:p>
            <a:r>
              <a:rPr lang="en-GB" noProof="0"/>
              <a:t>Example</a:t>
            </a:r>
          </a:p>
        </p:txBody>
      </p:sp>
      <p:sp>
        <p:nvSpPr>
          <p:cNvPr id="3" name="Content Placeholder 2">
            <a:extLst>
              <a:ext uri="{FF2B5EF4-FFF2-40B4-BE49-F238E27FC236}">
                <a16:creationId xmlns:a16="http://schemas.microsoft.com/office/drawing/2014/main" id="{3F901A3B-CDC6-4CF7-810C-D0D0703153BE}"/>
              </a:ext>
            </a:extLst>
          </p:cNvPr>
          <p:cNvSpPr>
            <a:spLocks noGrp="1"/>
          </p:cNvSpPr>
          <p:nvPr>
            <p:ph idx="1"/>
          </p:nvPr>
        </p:nvSpPr>
        <p:spPr>
          <a:xfrm>
            <a:off x="1069848" y="1828483"/>
            <a:ext cx="9634011" cy="4716696"/>
          </a:xfrm>
        </p:spPr>
        <p:txBody>
          <a:bodyPr>
            <a:normAutofit/>
          </a:bodyPr>
          <a:lstStyle/>
          <a:p>
            <a:r>
              <a:rPr lang="en-GB" noProof="0">
                <a:solidFill>
                  <a:schemeClr val="tx1"/>
                </a:solidFill>
                <a:latin typeface="Arial" panose="020B0604020202020204" pitchFamily="34" charset="0"/>
                <a:cs typeface="Arial" panose="020B0604020202020204" pitchFamily="34" charset="0"/>
              </a:rPr>
              <a:t>Following four domestic murders that took place between 2008 and 2011, Essex Police have been implementing a range of measures to improve its response to victims of domestic abuse. </a:t>
            </a:r>
          </a:p>
          <a:p>
            <a:endParaRPr lang="en-GB" noProof="0">
              <a:solidFill>
                <a:schemeClr val="tx1"/>
              </a:solidFill>
              <a:latin typeface="Arial" panose="020B0604020202020204" pitchFamily="34" charset="0"/>
              <a:cs typeface="Arial" panose="020B0604020202020204" pitchFamily="34" charset="0"/>
            </a:endParaRPr>
          </a:p>
          <a:p>
            <a:r>
              <a:rPr lang="en-GB" noProof="0">
                <a:solidFill>
                  <a:schemeClr val="tx1"/>
                </a:solidFill>
                <a:latin typeface="Arial" panose="020B0604020202020204" pitchFamily="34" charset="0"/>
                <a:cs typeface="Arial" panose="020B0604020202020204" pitchFamily="34" charset="0"/>
              </a:rPr>
              <a:t>One of these measures was the introduction of BWV cameras for use by response officers. </a:t>
            </a:r>
          </a:p>
          <a:p>
            <a:endParaRPr lang="en-GB" noProof="0">
              <a:solidFill>
                <a:schemeClr val="tx1"/>
              </a:solidFill>
              <a:latin typeface="Arial" panose="020B0604020202020204" pitchFamily="34" charset="0"/>
              <a:cs typeface="Arial" panose="020B0604020202020204" pitchFamily="34" charset="0"/>
            </a:endParaRPr>
          </a:p>
          <a:p>
            <a:r>
              <a:rPr lang="en-GB" noProof="0">
                <a:solidFill>
                  <a:schemeClr val="tx1"/>
                </a:solidFill>
                <a:latin typeface="Arial" panose="020B0604020202020204" pitchFamily="34" charset="0"/>
                <a:cs typeface="Arial" panose="020B0604020202020204" pitchFamily="34" charset="0"/>
              </a:rPr>
              <a:t>The rationale for using BWV cameras was to improve the volume of incidents that progressed through the Criminal Justice System (CJS) to conviction</a:t>
            </a:r>
            <a:r>
              <a:rPr lang="en-GB" noProof="0"/>
              <a:t>. </a:t>
            </a:r>
          </a:p>
        </p:txBody>
      </p:sp>
    </p:spTree>
    <p:extLst>
      <p:ext uri="{BB962C8B-B14F-4D97-AF65-F5344CB8AC3E}">
        <p14:creationId xmlns:p14="http://schemas.microsoft.com/office/powerpoint/2010/main" val="35101183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608B7-AD7C-42E7-9A68-43B655022C65}"/>
              </a:ext>
            </a:extLst>
          </p:cNvPr>
          <p:cNvSpPr>
            <a:spLocks noGrp="1"/>
          </p:cNvSpPr>
          <p:nvPr>
            <p:ph type="title"/>
          </p:nvPr>
        </p:nvSpPr>
        <p:spPr/>
        <p:txBody>
          <a:bodyPr/>
          <a:lstStyle/>
          <a:p>
            <a:r>
              <a:rPr lang="en-GB" noProof="0"/>
              <a:t>Example</a:t>
            </a:r>
          </a:p>
        </p:txBody>
      </p:sp>
      <p:sp>
        <p:nvSpPr>
          <p:cNvPr id="3" name="Content Placeholder 2">
            <a:extLst>
              <a:ext uri="{FF2B5EF4-FFF2-40B4-BE49-F238E27FC236}">
                <a16:creationId xmlns:a16="http://schemas.microsoft.com/office/drawing/2014/main" id="{3F901A3B-CDC6-4CF7-810C-D0D0703153BE}"/>
              </a:ext>
            </a:extLst>
          </p:cNvPr>
          <p:cNvSpPr>
            <a:spLocks noGrp="1"/>
          </p:cNvSpPr>
          <p:nvPr>
            <p:ph idx="1"/>
          </p:nvPr>
        </p:nvSpPr>
        <p:spPr>
          <a:xfrm>
            <a:off x="1069848" y="1828483"/>
            <a:ext cx="9634011" cy="4716696"/>
          </a:xfrm>
        </p:spPr>
        <p:txBody>
          <a:bodyPr>
            <a:normAutofit fontScale="92500" lnSpcReduction="20000"/>
          </a:bodyPr>
          <a:lstStyle/>
          <a:p>
            <a:r>
              <a:rPr lang="en-GB" sz="2800" noProof="0">
                <a:solidFill>
                  <a:schemeClr val="tx1"/>
                </a:solidFill>
                <a:latin typeface="Arial" panose="020B0604020202020204" pitchFamily="34" charset="0"/>
                <a:cs typeface="Arial" panose="020B0604020202020204" pitchFamily="34" charset="0"/>
              </a:rPr>
              <a:t>Previous research has suggested that attrition of DA incidents out of the CJS process is a particular issue, with only 7% of incidents resulting in a charge in one force.</a:t>
            </a:r>
          </a:p>
          <a:p>
            <a:endParaRPr lang="en-GB" sz="2800" noProof="0">
              <a:solidFill>
                <a:schemeClr val="tx1"/>
              </a:solidFill>
              <a:latin typeface="Arial" panose="020B0604020202020204" pitchFamily="34" charset="0"/>
              <a:cs typeface="Arial" panose="020B0604020202020204" pitchFamily="34" charset="0"/>
            </a:endParaRPr>
          </a:p>
          <a:p>
            <a:r>
              <a:rPr lang="en-GB" sz="2800" noProof="0">
                <a:solidFill>
                  <a:schemeClr val="tx1"/>
                </a:solidFill>
                <a:latin typeface="Arial" panose="020B0604020202020204" pitchFamily="34" charset="0"/>
                <a:cs typeface="Arial" panose="020B0604020202020204" pitchFamily="34" charset="0"/>
              </a:rPr>
              <a:t>Rape &amp; sexual offence conviction rates are also very low from point of reporting</a:t>
            </a:r>
          </a:p>
          <a:p>
            <a:endParaRPr lang="en-GB" sz="2800" noProof="0">
              <a:solidFill>
                <a:schemeClr val="tx1"/>
              </a:solidFill>
            </a:endParaRPr>
          </a:p>
          <a:p>
            <a:r>
              <a:rPr lang="en-GB" sz="2800" b="1" noProof="0">
                <a:solidFill>
                  <a:schemeClr val="tx1"/>
                </a:solidFill>
              </a:rPr>
              <a:t>Why might that be?</a:t>
            </a:r>
          </a:p>
        </p:txBody>
      </p:sp>
    </p:spTree>
    <p:extLst>
      <p:ext uri="{BB962C8B-B14F-4D97-AF65-F5344CB8AC3E}">
        <p14:creationId xmlns:p14="http://schemas.microsoft.com/office/powerpoint/2010/main" val="270436572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8431-5A8D-4199-B592-46DBB3DC21C9}"/>
              </a:ext>
            </a:extLst>
          </p:cNvPr>
          <p:cNvSpPr>
            <a:spLocks noGrp="1"/>
          </p:cNvSpPr>
          <p:nvPr>
            <p:ph type="title"/>
          </p:nvPr>
        </p:nvSpPr>
        <p:spPr/>
        <p:txBody>
          <a:bodyPr/>
          <a:lstStyle/>
          <a:p>
            <a:r>
              <a:rPr lang="en-GB" noProof="0"/>
              <a:t>Example</a:t>
            </a:r>
          </a:p>
        </p:txBody>
      </p:sp>
      <p:sp>
        <p:nvSpPr>
          <p:cNvPr id="3" name="Content Placeholder 2">
            <a:extLst>
              <a:ext uri="{FF2B5EF4-FFF2-40B4-BE49-F238E27FC236}">
                <a16:creationId xmlns:a16="http://schemas.microsoft.com/office/drawing/2014/main" id="{52B51861-CFC5-4545-9B97-5F525975FE57}"/>
              </a:ext>
            </a:extLst>
          </p:cNvPr>
          <p:cNvSpPr>
            <a:spLocks noGrp="1"/>
          </p:cNvSpPr>
          <p:nvPr>
            <p:ph idx="1"/>
          </p:nvPr>
        </p:nvSpPr>
        <p:spPr/>
        <p:txBody>
          <a:bodyPr>
            <a:normAutofit lnSpcReduction="10000"/>
          </a:bodyPr>
          <a:lstStyle/>
          <a:p>
            <a:r>
              <a:rPr lang="en-GB" sz="2800" noProof="0">
                <a:solidFill>
                  <a:schemeClr val="tx1"/>
                </a:solidFill>
              </a:rPr>
              <a:t>Do you feel that BWV would help in the investigation of Domestic Abuse crime?</a:t>
            </a:r>
          </a:p>
          <a:p>
            <a:endParaRPr lang="en-GB" sz="2800" noProof="0">
              <a:solidFill>
                <a:schemeClr val="tx1"/>
              </a:solidFill>
            </a:endParaRPr>
          </a:p>
          <a:p>
            <a:r>
              <a:rPr lang="en-GB" sz="2800" noProof="0">
                <a:solidFill>
                  <a:schemeClr val="tx1"/>
                </a:solidFill>
              </a:rPr>
              <a:t>If so how?</a:t>
            </a:r>
          </a:p>
          <a:p>
            <a:endParaRPr lang="en-GB" sz="2800" noProof="0">
              <a:solidFill>
                <a:schemeClr val="tx1"/>
              </a:solidFill>
            </a:endParaRPr>
          </a:p>
          <a:p>
            <a:r>
              <a:rPr lang="en-GB" sz="2800" noProof="0">
                <a:solidFill>
                  <a:schemeClr val="tx1"/>
                </a:solidFill>
              </a:rPr>
              <a:t>If not why not?</a:t>
            </a:r>
          </a:p>
        </p:txBody>
      </p:sp>
    </p:spTree>
    <p:extLst>
      <p:ext uri="{BB962C8B-B14F-4D97-AF65-F5344CB8AC3E}">
        <p14:creationId xmlns:p14="http://schemas.microsoft.com/office/powerpoint/2010/main" val="35347451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E0134-04C2-4E4F-BA57-14A6EC925C98}"/>
              </a:ext>
            </a:extLst>
          </p:cNvPr>
          <p:cNvSpPr>
            <a:spLocks noGrp="1"/>
          </p:cNvSpPr>
          <p:nvPr>
            <p:ph type="title"/>
          </p:nvPr>
        </p:nvSpPr>
        <p:spPr/>
        <p:txBody>
          <a:bodyPr/>
          <a:lstStyle/>
          <a:p>
            <a:r>
              <a:rPr lang="en-GB" noProof="0"/>
              <a:t>Example</a:t>
            </a:r>
          </a:p>
        </p:txBody>
      </p:sp>
      <p:sp>
        <p:nvSpPr>
          <p:cNvPr id="3" name="Content Placeholder 2">
            <a:extLst>
              <a:ext uri="{FF2B5EF4-FFF2-40B4-BE49-F238E27FC236}">
                <a16:creationId xmlns:a16="http://schemas.microsoft.com/office/drawing/2014/main" id="{899D16F5-7E97-4545-B201-CD96F29521E2}"/>
              </a:ext>
            </a:extLst>
          </p:cNvPr>
          <p:cNvSpPr>
            <a:spLocks noGrp="1"/>
          </p:cNvSpPr>
          <p:nvPr>
            <p:ph idx="1"/>
          </p:nvPr>
        </p:nvSpPr>
        <p:spPr>
          <a:xfrm>
            <a:off x="1069848" y="1828483"/>
            <a:ext cx="9634011" cy="4764822"/>
          </a:xfrm>
        </p:spPr>
        <p:txBody>
          <a:bodyPr>
            <a:normAutofit lnSpcReduction="10000"/>
          </a:bodyPr>
          <a:lstStyle/>
          <a:p>
            <a:pPr marL="0" indent="0">
              <a:buNone/>
            </a:pPr>
            <a:r>
              <a:rPr lang="en-GB" sz="1600" noProof="0">
                <a:solidFill>
                  <a:schemeClr val="tx1"/>
                </a:solidFill>
                <a:latin typeface="Arial" panose="020B0604020202020204" pitchFamily="34" charset="0"/>
                <a:cs typeface="Arial" panose="020B0604020202020204" pitchFamily="34" charset="0"/>
              </a:rPr>
              <a:t>Those involved with the study felt that BWV may help because;</a:t>
            </a:r>
          </a:p>
          <a:p>
            <a:pPr marL="0" indent="0">
              <a:buNone/>
            </a:pPr>
            <a:endParaRPr lang="en-GB" sz="1600" noProof="0">
              <a:solidFill>
                <a:schemeClr val="tx1"/>
              </a:solidFill>
              <a:latin typeface="Arial" panose="020B0604020202020204" pitchFamily="34" charset="0"/>
              <a:cs typeface="Arial" panose="020B0604020202020204" pitchFamily="34" charset="0"/>
            </a:endParaRPr>
          </a:p>
          <a:p>
            <a:r>
              <a:rPr lang="en-GB" sz="1600" b="1" noProof="0">
                <a:solidFill>
                  <a:schemeClr val="tx1"/>
                </a:solidFill>
                <a:latin typeface="Arial" panose="020B0604020202020204" pitchFamily="34" charset="0"/>
                <a:cs typeface="Arial" panose="020B0604020202020204" pitchFamily="34" charset="0"/>
              </a:rPr>
              <a:t>Increased accountability </a:t>
            </a:r>
            <a:r>
              <a:rPr lang="en-GB" sz="1600" noProof="0">
                <a:solidFill>
                  <a:schemeClr val="tx1"/>
                </a:solidFill>
                <a:latin typeface="Arial" panose="020B0604020202020204" pitchFamily="34" charset="0"/>
                <a:cs typeface="Arial" panose="020B0604020202020204" pitchFamily="34" charset="0"/>
              </a:rPr>
              <a:t>- the recording of officer interactions at domestic abuse incidents may increase the likelihood of them following force procedure/stricter adherence to force policies as footage can be viewed after the incident.</a:t>
            </a:r>
          </a:p>
          <a:p>
            <a:endParaRPr lang="en-GB" sz="1600" noProof="0">
              <a:solidFill>
                <a:schemeClr val="tx1"/>
              </a:solidFill>
              <a:latin typeface="Arial" panose="020B0604020202020204" pitchFamily="34" charset="0"/>
              <a:cs typeface="Arial" panose="020B0604020202020204" pitchFamily="34" charset="0"/>
            </a:endParaRPr>
          </a:p>
          <a:p>
            <a:r>
              <a:rPr lang="en-GB" sz="1600" b="1" noProof="0">
                <a:solidFill>
                  <a:schemeClr val="tx1"/>
                </a:solidFill>
                <a:latin typeface="Arial" panose="020B0604020202020204" pitchFamily="34" charset="0"/>
                <a:cs typeface="Arial" panose="020B0604020202020204" pitchFamily="34" charset="0"/>
              </a:rPr>
              <a:t>Increased confidence and efficacy </a:t>
            </a:r>
            <a:r>
              <a:rPr lang="en-GB" sz="1600" noProof="0">
                <a:solidFill>
                  <a:schemeClr val="tx1"/>
                </a:solidFill>
                <a:latin typeface="Arial" panose="020B0604020202020204" pitchFamily="34" charset="0"/>
                <a:cs typeface="Arial" panose="020B0604020202020204" pitchFamily="34" charset="0"/>
              </a:rPr>
              <a:t>- camera recording of evidence at the scene may increase officers’ confidence in securing a successful outcome. This increased confidence may be apparent to suspects, victims and witnesses which in turn could affect their behaviour. </a:t>
            </a:r>
          </a:p>
          <a:p>
            <a:endParaRPr lang="en-GB" sz="1600" b="1" noProof="0">
              <a:solidFill>
                <a:schemeClr val="tx1"/>
              </a:solidFill>
              <a:latin typeface="Arial" panose="020B0604020202020204" pitchFamily="34" charset="0"/>
              <a:cs typeface="Arial" panose="020B0604020202020204" pitchFamily="34" charset="0"/>
            </a:endParaRPr>
          </a:p>
          <a:p>
            <a:r>
              <a:rPr lang="en-GB" sz="1600" b="1" noProof="0">
                <a:solidFill>
                  <a:schemeClr val="tx1"/>
                </a:solidFill>
                <a:latin typeface="Arial" panose="020B0604020202020204" pitchFamily="34" charset="0"/>
                <a:cs typeface="Arial" panose="020B0604020202020204" pitchFamily="34" charset="0"/>
              </a:rPr>
              <a:t>Can you see any issues with this?</a:t>
            </a:r>
          </a:p>
        </p:txBody>
      </p:sp>
    </p:spTree>
    <p:extLst>
      <p:ext uri="{BB962C8B-B14F-4D97-AF65-F5344CB8AC3E}">
        <p14:creationId xmlns:p14="http://schemas.microsoft.com/office/powerpoint/2010/main" val="161731380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B32C1-FBAE-4F36-9FEE-E24CC16F8B09}"/>
              </a:ext>
            </a:extLst>
          </p:cNvPr>
          <p:cNvSpPr>
            <a:spLocks noGrp="1"/>
          </p:cNvSpPr>
          <p:nvPr>
            <p:ph type="title"/>
          </p:nvPr>
        </p:nvSpPr>
        <p:spPr/>
        <p:txBody>
          <a:bodyPr/>
          <a:lstStyle/>
          <a:p>
            <a:r>
              <a:rPr lang="en-GB" noProof="0"/>
              <a:t>Example</a:t>
            </a:r>
          </a:p>
        </p:txBody>
      </p:sp>
      <p:sp>
        <p:nvSpPr>
          <p:cNvPr id="3" name="Content Placeholder 2">
            <a:extLst>
              <a:ext uri="{FF2B5EF4-FFF2-40B4-BE49-F238E27FC236}">
                <a16:creationId xmlns:a16="http://schemas.microsoft.com/office/drawing/2014/main" id="{C3676F08-B4EB-4469-A1BF-203027F44D53}"/>
              </a:ext>
            </a:extLst>
          </p:cNvPr>
          <p:cNvSpPr>
            <a:spLocks noGrp="1"/>
          </p:cNvSpPr>
          <p:nvPr>
            <p:ph idx="1"/>
          </p:nvPr>
        </p:nvSpPr>
        <p:spPr/>
        <p:txBody>
          <a:bodyPr>
            <a:normAutofit fontScale="92500"/>
          </a:bodyPr>
          <a:lstStyle/>
          <a:p>
            <a:r>
              <a:rPr lang="en-GB" sz="2400" noProof="0">
                <a:solidFill>
                  <a:schemeClr val="tx1"/>
                </a:solidFill>
                <a:latin typeface="Arial" panose="020B0604020202020204" pitchFamily="34" charset="0"/>
                <a:cs typeface="Arial" panose="020B0604020202020204" pitchFamily="34" charset="0"/>
              </a:rPr>
              <a:t>There was no significant difference between whether a camera was present or not in the rate at which incidents resulted in a sanction detection (SD). However, there was evidence to suggest that use of the camera affected the type of SD. </a:t>
            </a:r>
          </a:p>
          <a:p>
            <a:r>
              <a:rPr lang="en-GB" sz="2400" noProof="0">
                <a:solidFill>
                  <a:schemeClr val="tx1"/>
                </a:solidFill>
                <a:latin typeface="Arial" panose="020B0604020202020204" pitchFamily="34" charset="0"/>
                <a:cs typeface="Arial" panose="020B0604020202020204" pitchFamily="34" charset="0"/>
              </a:rPr>
              <a:t>A significantly higher proportion of incidents attended by at least one officer wearing a camera resulted in one or more criminal charges rather than another SD outcome (81% of the sanction detections were charges in the treatment group compared to 72% in the control group). </a:t>
            </a:r>
          </a:p>
        </p:txBody>
      </p:sp>
    </p:spTree>
    <p:extLst>
      <p:ext uri="{BB962C8B-B14F-4D97-AF65-F5344CB8AC3E}">
        <p14:creationId xmlns:p14="http://schemas.microsoft.com/office/powerpoint/2010/main" val="24028629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EC622-DF3C-4EC3-9CCD-BD9885E311D4}"/>
              </a:ext>
            </a:extLst>
          </p:cNvPr>
          <p:cNvSpPr>
            <a:spLocks noGrp="1"/>
          </p:cNvSpPr>
          <p:nvPr>
            <p:ph type="title"/>
          </p:nvPr>
        </p:nvSpPr>
        <p:spPr/>
        <p:txBody>
          <a:bodyPr/>
          <a:lstStyle/>
          <a:p>
            <a:r>
              <a:rPr lang="en-GB" noProof="0"/>
              <a:t>Example</a:t>
            </a:r>
          </a:p>
        </p:txBody>
      </p:sp>
      <p:sp>
        <p:nvSpPr>
          <p:cNvPr id="3" name="Content Placeholder 2">
            <a:extLst>
              <a:ext uri="{FF2B5EF4-FFF2-40B4-BE49-F238E27FC236}">
                <a16:creationId xmlns:a16="http://schemas.microsoft.com/office/drawing/2014/main" id="{9BD8BA13-764F-484F-A2C3-931759C34A99}"/>
              </a:ext>
            </a:extLst>
          </p:cNvPr>
          <p:cNvSpPr>
            <a:spLocks noGrp="1"/>
          </p:cNvSpPr>
          <p:nvPr>
            <p:ph idx="1"/>
          </p:nvPr>
        </p:nvSpPr>
        <p:spPr/>
        <p:txBody>
          <a:bodyPr>
            <a:normAutofit fontScale="92500" lnSpcReduction="20000"/>
          </a:bodyPr>
          <a:lstStyle/>
          <a:p>
            <a:r>
              <a:rPr lang="en-GB" sz="2800" noProof="0">
                <a:solidFill>
                  <a:schemeClr val="tx1"/>
                </a:solidFill>
                <a:latin typeface="Arial" panose="020B0604020202020204" pitchFamily="34" charset="0"/>
                <a:cs typeface="Arial" panose="020B0604020202020204" pitchFamily="34" charset="0"/>
              </a:rPr>
              <a:t>There was no evidence to suggest the cameras work differently for different types of officer, victim or area. However, the presence of the camera increases the probability of an individual being charged (as opposed to other forms of detection). </a:t>
            </a:r>
          </a:p>
          <a:p>
            <a:r>
              <a:rPr lang="en-GB" sz="2800" noProof="0">
                <a:solidFill>
                  <a:schemeClr val="tx1"/>
                </a:solidFill>
                <a:latin typeface="Arial" panose="020B0604020202020204" pitchFamily="34" charset="0"/>
                <a:cs typeface="Arial" panose="020B0604020202020204" pitchFamily="34" charset="0"/>
              </a:rPr>
              <a:t>There were no differences in incidents being recorded as crimes, or rates of arrest, and too few cases to identify impact on guilty pleas and sentencing at this time.</a:t>
            </a:r>
          </a:p>
        </p:txBody>
      </p:sp>
    </p:spTree>
    <p:extLst>
      <p:ext uri="{BB962C8B-B14F-4D97-AF65-F5344CB8AC3E}">
        <p14:creationId xmlns:p14="http://schemas.microsoft.com/office/powerpoint/2010/main" val="40341439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E37FD-535B-45EE-A294-950A4BDD3698}"/>
              </a:ext>
            </a:extLst>
          </p:cNvPr>
          <p:cNvSpPr>
            <a:spLocks noGrp="1"/>
          </p:cNvSpPr>
          <p:nvPr>
            <p:ph type="title"/>
          </p:nvPr>
        </p:nvSpPr>
        <p:spPr/>
        <p:txBody>
          <a:bodyPr/>
          <a:lstStyle/>
          <a:p>
            <a:r>
              <a:rPr lang="en-GB" noProof="0"/>
              <a:t>Example</a:t>
            </a:r>
          </a:p>
        </p:txBody>
      </p:sp>
      <p:sp>
        <p:nvSpPr>
          <p:cNvPr id="3" name="Content Placeholder 2">
            <a:extLst>
              <a:ext uri="{FF2B5EF4-FFF2-40B4-BE49-F238E27FC236}">
                <a16:creationId xmlns:a16="http://schemas.microsoft.com/office/drawing/2014/main" id="{16BF97FD-1DCA-46AC-BF77-4F1D37BDACD7}"/>
              </a:ext>
            </a:extLst>
          </p:cNvPr>
          <p:cNvSpPr>
            <a:spLocks noGrp="1"/>
          </p:cNvSpPr>
          <p:nvPr>
            <p:ph idx="1"/>
          </p:nvPr>
        </p:nvSpPr>
        <p:spPr/>
        <p:txBody>
          <a:bodyPr>
            <a:normAutofit fontScale="92500" lnSpcReduction="20000"/>
          </a:bodyPr>
          <a:lstStyle/>
          <a:p>
            <a:r>
              <a:rPr lang="en-GB" noProof="0"/>
              <a:t>Overall, the trial showed that issuing officers with BWV, could be effective at increasing the charging rates of detected domestic abuse incidents. </a:t>
            </a:r>
          </a:p>
          <a:p>
            <a:r>
              <a:rPr lang="en-GB" noProof="0"/>
              <a:t>However, the findings from the officer interviews and surveys also give a good context of considerable practical challenges that the officers faced when using the cameras and a lower than expected usage rate by officers. </a:t>
            </a:r>
          </a:p>
          <a:p>
            <a:r>
              <a:rPr lang="en-GB" noProof="0"/>
              <a:t>These two factors combined may go some way to explain why the impact seen was not as large as seen in other studies and gives scope for potentially larger effects to be found if the technology was more user friendly and officer usage higher. </a:t>
            </a:r>
          </a:p>
          <a:p>
            <a:r>
              <a:rPr lang="en-GB" noProof="0"/>
              <a:t>However, there is still a question, from a victim and public perspective if CJ outcomes are the right outcome. </a:t>
            </a:r>
          </a:p>
        </p:txBody>
      </p:sp>
    </p:spTree>
    <p:extLst>
      <p:ext uri="{BB962C8B-B14F-4D97-AF65-F5344CB8AC3E}">
        <p14:creationId xmlns:p14="http://schemas.microsoft.com/office/powerpoint/2010/main" val="223893846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12699-C13B-4964-8F0D-B20A1AB1E224}"/>
              </a:ext>
            </a:extLst>
          </p:cNvPr>
          <p:cNvSpPr>
            <a:spLocks noGrp="1"/>
          </p:cNvSpPr>
          <p:nvPr>
            <p:ph type="title"/>
          </p:nvPr>
        </p:nvSpPr>
        <p:spPr>
          <a:xfrm>
            <a:off x="1069848" y="502920"/>
            <a:ext cx="9634011" cy="546391"/>
          </a:xfrm>
        </p:spPr>
        <p:txBody>
          <a:bodyPr>
            <a:normAutofit fontScale="90000"/>
          </a:bodyPr>
          <a:lstStyle/>
          <a:p>
            <a:r>
              <a:rPr lang="en-GB" noProof="0">
                <a:latin typeface="Aptos" panose="020B0004020202020204" pitchFamily="34" charset="0"/>
              </a:rPr>
              <a:t>Research on BWV</a:t>
            </a:r>
          </a:p>
        </p:txBody>
      </p:sp>
      <p:sp>
        <p:nvSpPr>
          <p:cNvPr id="3" name="Content Placeholder 2">
            <a:extLst>
              <a:ext uri="{FF2B5EF4-FFF2-40B4-BE49-F238E27FC236}">
                <a16:creationId xmlns:a16="http://schemas.microsoft.com/office/drawing/2014/main" id="{9B8A3521-715D-4F39-AA09-F95EB33460AE}"/>
              </a:ext>
            </a:extLst>
          </p:cNvPr>
          <p:cNvSpPr>
            <a:spLocks noGrp="1"/>
          </p:cNvSpPr>
          <p:nvPr>
            <p:ph idx="1"/>
          </p:nvPr>
        </p:nvSpPr>
        <p:spPr>
          <a:xfrm>
            <a:off x="1069848" y="1184223"/>
            <a:ext cx="9634011" cy="5041635"/>
          </a:xfrm>
        </p:spPr>
        <p:txBody>
          <a:bodyPr>
            <a:normAutofit/>
          </a:bodyPr>
          <a:lstStyle/>
          <a:p>
            <a:r>
              <a:rPr lang="en-GB" sz="1800" b="0" i="0" noProof="0">
                <a:solidFill>
                  <a:schemeClr val="tx1"/>
                </a:solidFill>
                <a:effectLst/>
                <a:latin typeface="Arial" panose="020B0604020202020204" pitchFamily="34" charset="0"/>
                <a:cs typeface="Arial" panose="020B0604020202020204" pitchFamily="34" charset="0"/>
              </a:rPr>
              <a:t>“We found that the likelihood of force being used in control conditions were roughly twice those in experimental conditions. Similarly, a pre/post analysis of use-of-force and complaints data also support this result: the number of complaints filed against officers dropped from 0.7 complaints per 1,000 contacts to 0.07 per 1,000 contacts.”</a:t>
            </a:r>
            <a:endParaRPr lang="en-GB" sz="1800" noProof="0">
              <a:solidFill>
                <a:schemeClr val="tx1"/>
              </a:solidFill>
              <a:latin typeface="Arial" panose="020B0604020202020204" pitchFamily="34" charset="0"/>
              <a:cs typeface="Arial" panose="020B0604020202020204" pitchFamily="34" charset="0"/>
            </a:endParaRPr>
          </a:p>
          <a:p>
            <a:pPr lvl="1"/>
            <a:r>
              <a:rPr lang="en-GB" noProof="0">
                <a:solidFill>
                  <a:schemeClr val="tx1"/>
                </a:solidFill>
                <a:latin typeface="Arial" panose="020B0604020202020204" pitchFamily="34" charset="0"/>
                <a:cs typeface="Arial" panose="020B0604020202020204" pitchFamily="34" charset="0"/>
              </a:rPr>
              <a:t>However, the study also discusses the ethical issues of increased surveillance, the lack of consent in recording those who they interact with, and the low usage rates of officers</a:t>
            </a:r>
          </a:p>
          <a:p>
            <a:pPr lvl="1"/>
            <a:r>
              <a:rPr lang="en-GB" noProof="0">
                <a:solidFill>
                  <a:schemeClr val="tx1"/>
                </a:solidFill>
                <a:latin typeface="Arial" panose="020B0604020202020204" pitchFamily="34" charset="0"/>
                <a:cs typeface="Arial" panose="020B0604020202020204" pitchFamily="34" charset="0"/>
              </a:rPr>
              <a:t>No information on whose behaviour the camera effects: officer or offender.</a:t>
            </a:r>
          </a:p>
          <a:p>
            <a:pPr algn="r"/>
            <a:r>
              <a:rPr lang="en-GB" sz="1800" b="0" i="0" noProof="0">
                <a:solidFill>
                  <a:schemeClr val="tx1"/>
                </a:solidFill>
                <a:effectLst/>
                <a:latin typeface="Arial" panose="020B0604020202020204" pitchFamily="34" charset="0"/>
                <a:cs typeface="Arial" panose="020B0604020202020204" pitchFamily="34" charset="0"/>
              </a:rPr>
              <a:t>Ariel, B., Farrar, W. and Sutherland, A., 2014. The Effect of Police Body-Worn Cameras on Use of Force and Citizens’ Complaints Against the Police: A Randomized Controlled Trial. </a:t>
            </a:r>
            <a:r>
              <a:rPr lang="en-GB" sz="1800" b="0" i="1" noProof="0">
                <a:solidFill>
                  <a:schemeClr val="tx1"/>
                </a:solidFill>
                <a:effectLst/>
                <a:latin typeface="Arial" panose="020B0604020202020204" pitchFamily="34" charset="0"/>
                <a:cs typeface="Arial" panose="020B0604020202020204" pitchFamily="34" charset="0"/>
              </a:rPr>
              <a:t>Journal of Quantitative Criminology</a:t>
            </a:r>
            <a:r>
              <a:rPr lang="en-GB" sz="1800" b="0" i="0" noProof="0">
                <a:solidFill>
                  <a:schemeClr val="tx1"/>
                </a:solidFill>
                <a:effectLst/>
                <a:latin typeface="Arial" panose="020B0604020202020204" pitchFamily="34" charset="0"/>
                <a:cs typeface="Arial" panose="020B0604020202020204" pitchFamily="34" charset="0"/>
              </a:rPr>
              <a:t>, 31(3), pp.509-535</a:t>
            </a:r>
            <a:r>
              <a:rPr lang="en-GB" sz="1400" b="0" i="0" noProof="0">
                <a:solidFill>
                  <a:srgbClr val="000000"/>
                </a:solidFill>
                <a:effectLst/>
              </a:rPr>
              <a:t>.</a:t>
            </a:r>
            <a:endParaRPr lang="en-GB" sz="1400" noProof="0">
              <a:solidFill>
                <a:srgbClr val="333333"/>
              </a:solidFill>
            </a:endParaRPr>
          </a:p>
        </p:txBody>
      </p:sp>
    </p:spTree>
    <p:extLst>
      <p:ext uri="{BB962C8B-B14F-4D97-AF65-F5344CB8AC3E}">
        <p14:creationId xmlns:p14="http://schemas.microsoft.com/office/powerpoint/2010/main" val="405637554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FC49F-95A5-4E6F-AAEF-7622E8BDF49F}"/>
              </a:ext>
            </a:extLst>
          </p:cNvPr>
          <p:cNvSpPr>
            <a:spLocks noGrp="1"/>
          </p:cNvSpPr>
          <p:nvPr>
            <p:ph type="title"/>
          </p:nvPr>
        </p:nvSpPr>
        <p:spPr/>
        <p:txBody>
          <a:bodyPr/>
          <a:lstStyle/>
          <a:p>
            <a:r>
              <a:rPr lang="en-GB" noProof="0"/>
              <a:t>Research on BWV</a:t>
            </a:r>
          </a:p>
        </p:txBody>
      </p:sp>
      <p:sp>
        <p:nvSpPr>
          <p:cNvPr id="3" name="Content Placeholder 2">
            <a:extLst>
              <a:ext uri="{FF2B5EF4-FFF2-40B4-BE49-F238E27FC236}">
                <a16:creationId xmlns:a16="http://schemas.microsoft.com/office/drawing/2014/main" id="{7992B04E-9180-4823-965E-2BDE48E4A3B4}"/>
              </a:ext>
            </a:extLst>
          </p:cNvPr>
          <p:cNvSpPr>
            <a:spLocks noGrp="1"/>
          </p:cNvSpPr>
          <p:nvPr>
            <p:ph idx="1"/>
          </p:nvPr>
        </p:nvSpPr>
        <p:spPr/>
        <p:txBody>
          <a:bodyPr>
            <a:normAutofit fontScale="77500" lnSpcReduction="20000"/>
          </a:bodyPr>
          <a:lstStyle/>
          <a:p>
            <a:r>
              <a:rPr lang="en-GB" b="0" i="0" noProof="0">
                <a:solidFill>
                  <a:schemeClr val="tx1"/>
                </a:solidFill>
                <a:effectLst/>
                <a:latin typeface="Open Sans" panose="020B0606030504020204" pitchFamily="34" charset="0"/>
              </a:rPr>
              <a:t>“Seventy empirical studies of BWCs were examined covering the impact of cameras on officer </a:t>
            </a:r>
            <a:r>
              <a:rPr lang="en-GB" b="0" i="0" noProof="0" err="1">
                <a:solidFill>
                  <a:schemeClr val="tx1"/>
                </a:solidFill>
                <a:effectLst/>
                <a:latin typeface="Open Sans" panose="020B0606030504020204" pitchFamily="34" charset="0"/>
              </a:rPr>
              <a:t>behavior</a:t>
            </a:r>
            <a:r>
              <a:rPr lang="en-GB" b="0" i="0" noProof="0">
                <a:solidFill>
                  <a:schemeClr val="tx1"/>
                </a:solidFill>
                <a:effectLst/>
                <a:latin typeface="Open Sans" panose="020B0606030504020204" pitchFamily="34" charset="0"/>
              </a:rPr>
              <a:t>, officer perceptions, citizen </a:t>
            </a:r>
            <a:r>
              <a:rPr lang="en-GB" b="0" i="0" noProof="0" err="1">
                <a:solidFill>
                  <a:schemeClr val="tx1"/>
                </a:solidFill>
                <a:effectLst/>
                <a:latin typeface="Open Sans" panose="020B0606030504020204" pitchFamily="34" charset="0"/>
              </a:rPr>
              <a:t>behavior</a:t>
            </a:r>
            <a:r>
              <a:rPr lang="en-GB" b="0" i="0" noProof="0">
                <a:solidFill>
                  <a:schemeClr val="tx1"/>
                </a:solidFill>
                <a:effectLst/>
                <a:latin typeface="Open Sans" panose="020B0606030504020204" pitchFamily="34" charset="0"/>
              </a:rPr>
              <a:t>, citizen perceptions, police investigations, and police organizations. Although officers and citizens are generally supportive of BWC use, BWCs have not had statistically significant or consistent effects on most measures of officer and citizen </a:t>
            </a:r>
            <a:r>
              <a:rPr lang="en-GB" b="0" i="0" noProof="0" err="1">
                <a:solidFill>
                  <a:schemeClr val="tx1"/>
                </a:solidFill>
                <a:effectLst/>
                <a:latin typeface="Open Sans" panose="020B0606030504020204" pitchFamily="34" charset="0"/>
              </a:rPr>
              <a:t>behavior</a:t>
            </a:r>
            <a:r>
              <a:rPr lang="en-GB" b="0" i="0" noProof="0">
                <a:solidFill>
                  <a:schemeClr val="tx1"/>
                </a:solidFill>
                <a:effectLst/>
                <a:latin typeface="Open Sans" panose="020B0606030504020204" pitchFamily="34" charset="0"/>
              </a:rPr>
              <a:t> or citizens’ views of police. Expectations and concerns surrounding BWCs among police leaders and citizens have not yet been realized by and large in the ways anticipated by each. Additionally, despite the large growth in BWC research, there continues to be a lacuna of knowledge on the impact that BWCs have on police organizations and police–citizen relationships more generally.”</a:t>
            </a:r>
            <a:endParaRPr lang="en-GB" noProof="0">
              <a:solidFill>
                <a:schemeClr val="tx1"/>
              </a:solidFill>
            </a:endParaRPr>
          </a:p>
          <a:p>
            <a:endParaRPr lang="en-GB" noProof="0"/>
          </a:p>
          <a:p>
            <a:pPr algn="r"/>
            <a:r>
              <a:rPr lang="en-GB" b="0" i="0" noProof="0">
                <a:solidFill>
                  <a:srgbClr val="000000"/>
                </a:solidFill>
                <a:effectLst/>
                <a:latin typeface="Open Sans" panose="020B0606030504020204" pitchFamily="34" charset="0"/>
              </a:rPr>
              <a:t>Lum, C., Stoltz, M., Koper, C. and Scherer, J., 2019. Research on body-worn cameras. </a:t>
            </a:r>
            <a:r>
              <a:rPr lang="en-GB" b="0" i="1" noProof="0">
                <a:solidFill>
                  <a:srgbClr val="000000"/>
                </a:solidFill>
                <a:effectLst/>
                <a:latin typeface="Open Sans" panose="020B0606030504020204" pitchFamily="34" charset="0"/>
              </a:rPr>
              <a:t>Criminology and Public Policy</a:t>
            </a:r>
            <a:r>
              <a:rPr lang="en-GB" b="0" i="0" noProof="0">
                <a:solidFill>
                  <a:srgbClr val="000000"/>
                </a:solidFill>
                <a:effectLst/>
                <a:latin typeface="Open Sans" panose="020B0606030504020204" pitchFamily="34" charset="0"/>
              </a:rPr>
              <a:t>, 18(1), pp.93-118.</a:t>
            </a:r>
            <a:endParaRPr lang="en-GB" noProof="0"/>
          </a:p>
        </p:txBody>
      </p:sp>
    </p:spTree>
    <p:extLst>
      <p:ext uri="{BB962C8B-B14F-4D97-AF65-F5344CB8AC3E}">
        <p14:creationId xmlns:p14="http://schemas.microsoft.com/office/powerpoint/2010/main" val="4901102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EEC46-ED3B-4A6D-A10E-6B932C93FD94}"/>
              </a:ext>
            </a:extLst>
          </p:cNvPr>
          <p:cNvSpPr>
            <a:spLocks noGrp="1"/>
          </p:cNvSpPr>
          <p:nvPr>
            <p:ph type="title"/>
          </p:nvPr>
        </p:nvSpPr>
        <p:spPr/>
        <p:txBody>
          <a:bodyPr/>
          <a:lstStyle/>
          <a:p>
            <a:r>
              <a:rPr lang="en-GB" noProof="0"/>
              <a:t>Exercise 2</a:t>
            </a:r>
          </a:p>
        </p:txBody>
      </p:sp>
      <p:sp>
        <p:nvSpPr>
          <p:cNvPr id="3" name="Content Placeholder 2">
            <a:extLst>
              <a:ext uri="{FF2B5EF4-FFF2-40B4-BE49-F238E27FC236}">
                <a16:creationId xmlns:a16="http://schemas.microsoft.com/office/drawing/2014/main" id="{FCD22F3B-2BF0-437E-B7AF-8A853FEDAE34}"/>
              </a:ext>
            </a:extLst>
          </p:cNvPr>
          <p:cNvSpPr>
            <a:spLocks noGrp="1"/>
          </p:cNvSpPr>
          <p:nvPr>
            <p:ph idx="1"/>
          </p:nvPr>
        </p:nvSpPr>
        <p:spPr/>
        <p:txBody>
          <a:bodyPr>
            <a:normAutofit/>
          </a:bodyPr>
          <a:lstStyle/>
          <a:p>
            <a:r>
              <a:rPr lang="en-GB" sz="2800" noProof="0"/>
              <a:t>View Word document on Moodle.</a:t>
            </a:r>
          </a:p>
          <a:p>
            <a:endParaRPr lang="en-GB" sz="2800" noProof="0"/>
          </a:p>
          <a:p>
            <a:endParaRPr lang="en-GB" sz="2800" noProof="0"/>
          </a:p>
          <a:p>
            <a:r>
              <a:rPr lang="en-GB" sz="2800" noProof="0"/>
              <a:t>We will work in groups to apply the Evidence Based Policing frameworks to this situation.</a:t>
            </a:r>
          </a:p>
          <a:p>
            <a:endParaRPr lang="en-GB" sz="2800" noProof="0"/>
          </a:p>
        </p:txBody>
      </p:sp>
    </p:spTree>
    <p:extLst>
      <p:ext uri="{BB962C8B-B14F-4D97-AF65-F5344CB8AC3E}">
        <p14:creationId xmlns:p14="http://schemas.microsoft.com/office/powerpoint/2010/main" val="44393393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1D9ED-AEA7-B6A9-9573-B8568EFEE122}"/>
              </a:ext>
            </a:extLst>
          </p:cNvPr>
          <p:cNvSpPr>
            <a:spLocks noGrp="1"/>
          </p:cNvSpPr>
          <p:nvPr>
            <p:ph type="title"/>
          </p:nvPr>
        </p:nvSpPr>
        <p:spPr>
          <a:xfrm>
            <a:off x="725074" y="263077"/>
            <a:ext cx="9634011" cy="1325563"/>
          </a:xfrm>
        </p:spPr>
        <p:txBody>
          <a:bodyPr/>
          <a:lstStyle/>
          <a:p>
            <a:r>
              <a:rPr lang="en-GB" noProof="0">
                <a:solidFill>
                  <a:schemeClr val="tx1"/>
                </a:solidFill>
                <a:latin typeface="Arial" panose="020B0604020202020204" pitchFamily="34" charset="0"/>
                <a:cs typeface="Arial" panose="020B0604020202020204" pitchFamily="34" charset="0"/>
              </a:rPr>
              <a:t>Ethical Policing Principles</a:t>
            </a:r>
          </a:p>
        </p:txBody>
      </p:sp>
      <p:pic>
        <p:nvPicPr>
          <p:cNvPr id="4" name="Online Media 3" title="Code of Ethics ethical policing principles | College of Policing">
            <a:hlinkClick r:id="" action="ppaction://media"/>
            <a:extLst>
              <a:ext uri="{FF2B5EF4-FFF2-40B4-BE49-F238E27FC236}">
                <a16:creationId xmlns:a16="http://schemas.microsoft.com/office/drawing/2014/main" id="{2EC37CE0-8F64-7D0F-FA00-C09F0F7C1286}"/>
              </a:ext>
            </a:extLst>
          </p:cNvPr>
          <p:cNvPicPr>
            <a:picLocks noGrp="1" noRot="1" noChangeAspect="1"/>
          </p:cNvPicPr>
          <p:nvPr>
            <p:ph idx="1"/>
            <a:videoFile r:link="rId1"/>
          </p:nvPr>
        </p:nvPicPr>
        <p:blipFill>
          <a:blip r:embed="rId4"/>
          <a:stretch>
            <a:fillRect/>
          </a:stretch>
        </p:blipFill>
        <p:spPr>
          <a:xfrm>
            <a:off x="2033588" y="1874838"/>
            <a:ext cx="7707312" cy="4351337"/>
          </a:xfrm>
          <a:prstGeom prst="rect">
            <a:avLst/>
          </a:prstGeom>
        </p:spPr>
      </p:pic>
    </p:spTree>
    <p:extLst>
      <p:ext uri="{BB962C8B-B14F-4D97-AF65-F5344CB8AC3E}">
        <p14:creationId xmlns:p14="http://schemas.microsoft.com/office/powerpoint/2010/main" val="564070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1" name="Rectangle 10">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pic>
        <p:nvPicPr>
          <p:cNvPr id="5" name="Picture 4" descr="Open book">
            <a:extLst>
              <a:ext uri="{FF2B5EF4-FFF2-40B4-BE49-F238E27FC236}">
                <a16:creationId xmlns:a16="http://schemas.microsoft.com/office/drawing/2014/main" id="{EB09B927-931C-BE0C-6BE7-FBF7B00370CC}"/>
              </a:ext>
            </a:extLst>
          </p:cNvPr>
          <p:cNvPicPr>
            <a:picLocks noChangeAspect="1"/>
          </p:cNvPicPr>
          <p:nvPr/>
        </p:nvPicPr>
        <p:blipFill rotWithShape="1">
          <a:blip r:embed="rId2">
            <a:alphaModFix amt="60000"/>
          </a:blip>
          <a:srcRect l="23643" r="24950" b="-1"/>
          <a:stretch/>
        </p:blipFill>
        <p:spPr>
          <a:xfrm>
            <a:off x="-1" y="1"/>
            <a:ext cx="5295331" cy="6875834"/>
          </a:xfrm>
          <a:prstGeom prst="rect">
            <a:avLst/>
          </a:prstGeom>
        </p:spPr>
      </p:pic>
      <p:sp>
        <p:nvSpPr>
          <p:cNvPr id="2" name="Title 1">
            <a:extLst>
              <a:ext uri="{FF2B5EF4-FFF2-40B4-BE49-F238E27FC236}">
                <a16:creationId xmlns:a16="http://schemas.microsoft.com/office/drawing/2014/main" id="{7B14EEFE-BDC5-007C-B5BB-9C397545D27C}"/>
              </a:ext>
            </a:extLst>
          </p:cNvPr>
          <p:cNvSpPr>
            <a:spLocks noGrp="1"/>
          </p:cNvSpPr>
          <p:nvPr>
            <p:ph type="title"/>
          </p:nvPr>
        </p:nvSpPr>
        <p:spPr>
          <a:xfrm>
            <a:off x="591674" y="1395699"/>
            <a:ext cx="4223965" cy="4111831"/>
          </a:xfrm>
        </p:spPr>
        <p:txBody>
          <a:bodyPr>
            <a:normAutofit/>
          </a:bodyPr>
          <a:lstStyle/>
          <a:p>
            <a:pPr algn="ctr"/>
            <a:r>
              <a:rPr lang="en-GB" noProof="0">
                <a:solidFill>
                  <a:schemeClr val="tx1"/>
                </a:solidFill>
                <a:latin typeface="Arial" panose="020B0604020202020204" pitchFamily="34" charset="0"/>
                <a:cs typeface="Arial" panose="020B0604020202020204" pitchFamily="34" charset="0"/>
              </a:rPr>
              <a:t>Further Reading</a:t>
            </a:r>
          </a:p>
        </p:txBody>
      </p:sp>
      <p:sp>
        <p:nvSpPr>
          <p:cNvPr id="3" name="Content Placeholder 2">
            <a:extLst>
              <a:ext uri="{FF2B5EF4-FFF2-40B4-BE49-F238E27FC236}">
                <a16:creationId xmlns:a16="http://schemas.microsoft.com/office/drawing/2014/main" id="{0A5C4B8D-9BE5-E9C3-5EA5-29CB5F58FABD}"/>
              </a:ext>
            </a:extLst>
          </p:cNvPr>
          <p:cNvSpPr>
            <a:spLocks noGrp="1"/>
          </p:cNvSpPr>
          <p:nvPr>
            <p:ph idx="1"/>
          </p:nvPr>
        </p:nvSpPr>
        <p:spPr>
          <a:xfrm>
            <a:off x="6096000" y="876300"/>
            <a:ext cx="5219700" cy="5105400"/>
          </a:xfrm>
        </p:spPr>
        <p:txBody>
          <a:bodyPr>
            <a:normAutofit/>
          </a:bodyPr>
          <a:lstStyle/>
          <a:p>
            <a:r>
              <a:rPr lang="en-GB" noProof="0">
                <a:solidFill>
                  <a:schemeClr val="tx1"/>
                </a:solidFill>
              </a:rPr>
              <a:t>Copley, S (2011) Reflective practise for policing students- This book explores reflective thinking for police students.</a:t>
            </a:r>
          </a:p>
          <a:p>
            <a:endParaRPr lang="en-GB" noProof="0">
              <a:solidFill>
                <a:schemeClr val="tx1"/>
              </a:solidFill>
            </a:endParaRPr>
          </a:p>
          <a:p>
            <a:pPr marL="0" indent="0">
              <a:buNone/>
            </a:pPr>
            <a:endParaRPr lang="en-GB" noProof="0">
              <a:solidFill>
                <a:schemeClr val="tx1"/>
              </a:solidFill>
            </a:endParaRPr>
          </a:p>
          <a:p>
            <a:r>
              <a:rPr lang="en-GB" noProof="0">
                <a:solidFill>
                  <a:schemeClr val="tx1"/>
                </a:solidFill>
              </a:rPr>
              <a:t>College of policing (2021) investigation introduction. Available at: </a:t>
            </a:r>
            <a:r>
              <a:rPr lang="en-GB" noProof="0">
                <a:solidFill>
                  <a:schemeClr val="tx1"/>
                </a:solidFill>
                <a:hlinkClick r:id="rId3">
                  <a:extLst>
                    <a:ext uri="{A12FA001-AC4F-418D-AE19-62706E023703}">
                      <ahyp:hlinkClr xmlns:ahyp="http://schemas.microsoft.com/office/drawing/2018/hyperlinkcolor" val="tx"/>
                    </a:ext>
                  </a:extLst>
                </a:hlinkClick>
              </a:rPr>
              <a:t>Investigation introduction | College of Policing</a:t>
            </a:r>
            <a:endParaRPr lang="en-GB" noProof="0">
              <a:solidFill>
                <a:schemeClr val="tx1"/>
              </a:solidFill>
            </a:endParaRPr>
          </a:p>
        </p:txBody>
      </p:sp>
    </p:spTree>
    <p:extLst>
      <p:ext uri="{BB962C8B-B14F-4D97-AF65-F5344CB8AC3E}">
        <p14:creationId xmlns:p14="http://schemas.microsoft.com/office/powerpoint/2010/main" val="259096655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2" name="Rectangle 11">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3" y="5267"/>
            <a:ext cx="6635041"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AF91DED7-A007-4A02-612C-09553F693309}"/>
              </a:ext>
            </a:extLst>
          </p:cNvPr>
          <p:cNvSpPr>
            <a:spLocks noGrp="1"/>
          </p:cNvSpPr>
          <p:nvPr>
            <p:ph type="title"/>
          </p:nvPr>
        </p:nvSpPr>
        <p:spPr>
          <a:xfrm>
            <a:off x="803932" y="571500"/>
            <a:ext cx="5110909" cy="1691969"/>
          </a:xfrm>
        </p:spPr>
        <p:txBody>
          <a:bodyPr>
            <a:normAutofit/>
          </a:bodyPr>
          <a:lstStyle/>
          <a:p>
            <a:pPr algn="ctr"/>
            <a:r>
              <a:rPr lang="en-GB" noProof="0">
                <a:latin typeface="Arial" panose="020B0604020202020204" pitchFamily="34" charset="0"/>
                <a:cs typeface="Arial" panose="020B0604020202020204" pitchFamily="34" charset="0"/>
              </a:rPr>
              <a:t>Further reading</a:t>
            </a:r>
          </a:p>
        </p:txBody>
      </p:sp>
      <p:sp>
        <p:nvSpPr>
          <p:cNvPr id="3" name="Content Placeholder 2">
            <a:extLst>
              <a:ext uri="{FF2B5EF4-FFF2-40B4-BE49-F238E27FC236}">
                <a16:creationId xmlns:a16="http://schemas.microsoft.com/office/drawing/2014/main" id="{8247087E-0D47-0E6E-A61E-31ED24CE5535}"/>
              </a:ext>
            </a:extLst>
          </p:cNvPr>
          <p:cNvSpPr>
            <a:spLocks noGrp="1"/>
          </p:cNvSpPr>
          <p:nvPr>
            <p:ph idx="1"/>
          </p:nvPr>
        </p:nvSpPr>
        <p:spPr>
          <a:xfrm>
            <a:off x="1066799" y="2415379"/>
            <a:ext cx="4539129" cy="3699747"/>
          </a:xfrm>
        </p:spPr>
        <p:txBody>
          <a:bodyPr>
            <a:normAutofit/>
          </a:bodyPr>
          <a:lstStyle/>
          <a:p>
            <a:r>
              <a:rPr lang="en-GB" noProof="0">
                <a:hlinkClick r:id="rId2"/>
              </a:rPr>
              <a:t>OFFICIAL (npcc.police.uk)</a:t>
            </a:r>
            <a:endParaRPr lang="en-GB" noProof="0"/>
          </a:p>
          <a:p>
            <a:endParaRPr lang="en-GB" noProof="0"/>
          </a:p>
          <a:p>
            <a:endParaRPr lang="en-GB" noProof="0"/>
          </a:p>
        </p:txBody>
      </p:sp>
      <p:pic>
        <p:nvPicPr>
          <p:cNvPr id="5" name="Picture 4">
            <a:extLst>
              <a:ext uri="{FF2B5EF4-FFF2-40B4-BE49-F238E27FC236}">
                <a16:creationId xmlns:a16="http://schemas.microsoft.com/office/drawing/2014/main" id="{5FBA06BC-AC36-A231-7BF3-8EB0D807C1D6}"/>
              </a:ext>
            </a:extLst>
          </p:cNvPr>
          <p:cNvPicPr>
            <a:picLocks noChangeAspect="1"/>
          </p:cNvPicPr>
          <p:nvPr/>
        </p:nvPicPr>
        <p:blipFill rotWithShape="1">
          <a:blip r:embed="rId3"/>
          <a:srcRect r="6345" b="-3"/>
          <a:stretch/>
        </p:blipFill>
        <p:spPr>
          <a:xfrm>
            <a:off x="6645834" y="1"/>
            <a:ext cx="5546166" cy="6866192"/>
          </a:xfrm>
          <a:prstGeom prst="rect">
            <a:avLst/>
          </a:prstGeom>
        </p:spPr>
      </p:pic>
      <p:grpSp>
        <p:nvGrpSpPr>
          <p:cNvPr id="14" name="Group 13">
            <a:extLst>
              <a:ext uri="{FF2B5EF4-FFF2-40B4-BE49-F238E27FC236}">
                <a16:creationId xmlns:a16="http://schemas.microsoft.com/office/drawing/2014/main" id="{3389B237-4CAB-4403-A95C-C04D71F4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5458" y="-31769"/>
            <a:ext cx="510538" cy="6804779"/>
            <a:chOff x="11445458" y="-31769"/>
            <a:chExt cx="510538" cy="6804779"/>
          </a:xfrm>
        </p:grpSpPr>
        <p:sp>
          <p:nvSpPr>
            <p:cNvPr id="15" name="Freeform 8">
              <a:extLst>
                <a:ext uri="{FF2B5EF4-FFF2-40B4-BE49-F238E27FC236}">
                  <a16:creationId xmlns:a16="http://schemas.microsoft.com/office/drawing/2014/main" id="{57652216-AF47-4D6B-A81B-2DC28B625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7521" y="666336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6" name="Freeform 43">
              <a:extLst>
                <a:ext uri="{FF2B5EF4-FFF2-40B4-BE49-F238E27FC236}">
                  <a16:creationId xmlns:a16="http://schemas.microsoft.com/office/drawing/2014/main" id="{0E53B701-E5D9-4269-97AD-69F3087D28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8634" y="74211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7" name="Freeform 51">
              <a:extLst>
                <a:ext uri="{FF2B5EF4-FFF2-40B4-BE49-F238E27FC236}">
                  <a16:creationId xmlns:a16="http://schemas.microsoft.com/office/drawing/2014/main" id="{53F3EB0D-ADA8-4F65-9811-0A990FE6BE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06592" y="95982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8" name="Freeform 53">
              <a:extLst>
                <a:ext uri="{FF2B5EF4-FFF2-40B4-BE49-F238E27FC236}">
                  <a16:creationId xmlns:a16="http://schemas.microsoft.com/office/drawing/2014/main" id="{7FC10137-17E1-4C6D-B7A2-CD86B7C14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678" y="119859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19" name="Freeform 54">
              <a:extLst>
                <a:ext uri="{FF2B5EF4-FFF2-40B4-BE49-F238E27FC236}">
                  <a16:creationId xmlns:a16="http://schemas.microsoft.com/office/drawing/2014/main" id="{983715DD-6794-4B57-8585-E0EFF671E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560" y="44736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0" name="Freeform 55">
              <a:extLst>
                <a:ext uri="{FF2B5EF4-FFF2-40B4-BE49-F238E27FC236}">
                  <a16:creationId xmlns:a16="http://schemas.microsoft.com/office/drawing/2014/main" id="{6B8B9805-E14F-4943-B15E-48460BFD60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538" y="140819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1" name="Freeform 56">
              <a:extLst>
                <a:ext uri="{FF2B5EF4-FFF2-40B4-BE49-F238E27FC236}">
                  <a16:creationId xmlns:a16="http://schemas.microsoft.com/office/drawing/2014/main" id="{112C42C6-34DE-404D-B18A-8E94E76A3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234" y="223823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2" name="Freeform 57">
              <a:extLst>
                <a:ext uri="{FF2B5EF4-FFF2-40B4-BE49-F238E27FC236}">
                  <a16:creationId xmlns:a16="http://schemas.microsoft.com/office/drawing/2014/main" id="{105114E3-B528-44FB-AD64-31F7940A69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0687" y="1617942"/>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3" name="Freeform 59">
              <a:extLst>
                <a:ext uri="{FF2B5EF4-FFF2-40B4-BE49-F238E27FC236}">
                  <a16:creationId xmlns:a16="http://schemas.microsoft.com/office/drawing/2014/main" id="{66162961-2E66-4F1D-AD08-A09C28C5E0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0137" y="20029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4" name="Freeform 60">
              <a:extLst>
                <a:ext uri="{FF2B5EF4-FFF2-40B4-BE49-F238E27FC236}">
                  <a16:creationId xmlns:a16="http://schemas.microsoft.com/office/drawing/2014/main" id="{7DF10D80-7F03-41B7-BF83-7086CFB70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5368" y="1847736"/>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5" name="Freeform 61">
              <a:extLst>
                <a:ext uri="{FF2B5EF4-FFF2-40B4-BE49-F238E27FC236}">
                  <a16:creationId xmlns:a16="http://schemas.microsoft.com/office/drawing/2014/main" id="{60E5BEF8-88A7-4088-8382-FC596B16B9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4067" y="-128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6" name="Freeform 78">
              <a:extLst>
                <a:ext uri="{FF2B5EF4-FFF2-40B4-BE49-F238E27FC236}">
                  <a16:creationId xmlns:a16="http://schemas.microsoft.com/office/drawing/2014/main" id="{4850C240-229E-44CC-9B0C-7C70B8524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0903" y="66583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7" name="Freeform 79">
              <a:extLst>
                <a:ext uri="{FF2B5EF4-FFF2-40B4-BE49-F238E27FC236}">
                  <a16:creationId xmlns:a16="http://schemas.microsoft.com/office/drawing/2014/main" id="{0C20C1F3-97C9-485A-BBF1-F712C6FDD9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275" y="89688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8" name="Freeform 80">
              <a:extLst>
                <a:ext uri="{FF2B5EF4-FFF2-40B4-BE49-F238E27FC236}">
                  <a16:creationId xmlns:a16="http://schemas.microsoft.com/office/drawing/2014/main" id="{5FB7F486-D669-4315-848B-079715C0A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7934" y="113467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29" name="Freeform 81">
              <a:extLst>
                <a:ext uri="{FF2B5EF4-FFF2-40B4-BE49-F238E27FC236}">
                  <a16:creationId xmlns:a16="http://schemas.microsoft.com/office/drawing/2014/main" id="{884943FC-F8F5-47A2-8C6C-AD8385B0F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0984" y="2147729"/>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0" name="Freeform 82">
              <a:extLst>
                <a:ext uri="{FF2B5EF4-FFF2-40B4-BE49-F238E27FC236}">
                  <a16:creationId xmlns:a16="http://schemas.microsoft.com/office/drawing/2014/main" id="{FBD1CFD7-B550-428B-99C5-E70AE1117A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820" y="1925276"/>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1" name="Freeform 83">
              <a:extLst>
                <a:ext uri="{FF2B5EF4-FFF2-40B4-BE49-F238E27FC236}">
                  <a16:creationId xmlns:a16="http://schemas.microsoft.com/office/drawing/2014/main" id="{86464553-DBB1-4FDD-A906-723DE0BFA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377" y="1610488"/>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2" name="Freeform 84">
              <a:extLst>
                <a:ext uri="{FF2B5EF4-FFF2-40B4-BE49-F238E27FC236}">
                  <a16:creationId xmlns:a16="http://schemas.microsoft.com/office/drawing/2014/main" id="{41C1AA59-6A1E-4A61-8483-8056A09E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2393" y="46124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3" name="Freeform 86">
              <a:extLst>
                <a:ext uri="{FF2B5EF4-FFF2-40B4-BE49-F238E27FC236}">
                  <a16:creationId xmlns:a16="http://schemas.microsoft.com/office/drawing/2014/main" id="{851A3E4E-2857-4A69-AEC0-79CF8C413D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6789" y="3930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4" name="Freeform 89">
              <a:extLst>
                <a:ext uri="{FF2B5EF4-FFF2-40B4-BE49-F238E27FC236}">
                  <a16:creationId xmlns:a16="http://schemas.microsoft.com/office/drawing/2014/main" id="{363F6E9F-7E05-4464-BE66-BB27B4589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165" y="139813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5" name="Freeform 90">
              <a:extLst>
                <a:ext uri="{FF2B5EF4-FFF2-40B4-BE49-F238E27FC236}">
                  <a16:creationId xmlns:a16="http://schemas.microsoft.com/office/drawing/2014/main" id="{CE4367E1-2C4E-4A0B-A9E2-2DC3B3BCD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5017" y="2021046"/>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6" name="Freeform 105">
              <a:extLst>
                <a:ext uri="{FF2B5EF4-FFF2-40B4-BE49-F238E27FC236}">
                  <a16:creationId xmlns:a16="http://schemas.microsoft.com/office/drawing/2014/main" id="{EE215DA3-ED82-4F29-9835-DD3B5ADD4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39032" y="202351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7" name="Freeform 106">
              <a:extLst>
                <a:ext uri="{FF2B5EF4-FFF2-40B4-BE49-F238E27FC236}">
                  <a16:creationId xmlns:a16="http://schemas.microsoft.com/office/drawing/2014/main" id="{449C2B94-6D2C-466B-9091-18CA59956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729" y="2612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8" name="Freeform 32">
              <a:extLst>
                <a:ext uri="{FF2B5EF4-FFF2-40B4-BE49-F238E27FC236}">
                  <a16:creationId xmlns:a16="http://schemas.microsoft.com/office/drawing/2014/main" id="{9873A13E-F493-4022-9CDB-496767477D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3710" y="3240972"/>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39" name="Freeform 33">
              <a:extLst>
                <a:ext uri="{FF2B5EF4-FFF2-40B4-BE49-F238E27FC236}">
                  <a16:creationId xmlns:a16="http://schemas.microsoft.com/office/drawing/2014/main" id="{631ED96D-0634-4E7F-BE08-A8ACAA0A64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623" y="433228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0" name="Freeform 34">
              <a:extLst>
                <a:ext uri="{FF2B5EF4-FFF2-40B4-BE49-F238E27FC236}">
                  <a16:creationId xmlns:a16="http://schemas.microsoft.com/office/drawing/2014/main" id="{D43F1416-268F-487F-ABB4-1C62E6C68B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7553" y="532960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1" name="Freeform 35">
              <a:extLst>
                <a:ext uri="{FF2B5EF4-FFF2-40B4-BE49-F238E27FC236}">
                  <a16:creationId xmlns:a16="http://schemas.microsoft.com/office/drawing/2014/main" id="{E5E99890-1E26-4DDC-8F50-128C4875B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205" y="454051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2" name="Freeform 36">
              <a:extLst>
                <a:ext uri="{FF2B5EF4-FFF2-40B4-BE49-F238E27FC236}">
                  <a16:creationId xmlns:a16="http://schemas.microsoft.com/office/drawing/2014/main" id="{21D3B3BA-A1D7-450E-B002-44DFDC68F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59914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3" name="Freeform 37">
              <a:extLst>
                <a:ext uri="{FF2B5EF4-FFF2-40B4-BE49-F238E27FC236}">
                  <a16:creationId xmlns:a16="http://schemas.microsoft.com/office/drawing/2014/main" id="{666093C3-5DCC-4A45-897C-F2C5CA94AC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7108" y="3005032"/>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4" name="Freeform 38">
              <a:extLst>
                <a:ext uri="{FF2B5EF4-FFF2-40B4-BE49-F238E27FC236}">
                  <a16:creationId xmlns:a16="http://schemas.microsoft.com/office/drawing/2014/main" id="{E5879CC9-6134-4E28-8170-9DD4240CC5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777" y="4845128"/>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5" name="Freeform 39">
              <a:extLst>
                <a:ext uri="{FF2B5EF4-FFF2-40B4-BE49-F238E27FC236}">
                  <a16:creationId xmlns:a16="http://schemas.microsoft.com/office/drawing/2014/main" id="{52B9234F-7351-4670-9340-3ABC48A30B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6885" y="508624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6" name="Freeform 40">
              <a:extLst>
                <a:ext uri="{FF2B5EF4-FFF2-40B4-BE49-F238E27FC236}">
                  <a16:creationId xmlns:a16="http://schemas.microsoft.com/office/drawing/2014/main" id="{3F67C8B5-D925-449D-BCA7-751730551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849" y="254295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7" name="Freeform 41">
              <a:extLst>
                <a:ext uri="{FF2B5EF4-FFF2-40B4-BE49-F238E27FC236}">
                  <a16:creationId xmlns:a16="http://schemas.microsoft.com/office/drawing/2014/main" id="{71516E84-743F-4EE4-B466-909E55FCC9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622350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8" name="Freeform 42">
              <a:extLst>
                <a:ext uri="{FF2B5EF4-FFF2-40B4-BE49-F238E27FC236}">
                  <a16:creationId xmlns:a16="http://schemas.microsoft.com/office/drawing/2014/main" id="{285EE84A-B305-47FC-9896-3EAAE94F6D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3510" y="55415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49" name="Freeform 44">
              <a:extLst>
                <a:ext uri="{FF2B5EF4-FFF2-40B4-BE49-F238E27FC236}">
                  <a16:creationId xmlns:a16="http://schemas.microsoft.com/office/drawing/2014/main" id="{52175DC6-FE35-414D-B1FC-53870E0F6B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7300" y="402564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0" name="Freeform 45">
              <a:extLst>
                <a:ext uri="{FF2B5EF4-FFF2-40B4-BE49-F238E27FC236}">
                  <a16:creationId xmlns:a16="http://schemas.microsoft.com/office/drawing/2014/main" id="{ACD91DA3-CF45-4374-AEDA-5DA2E53EE4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5149" y="5781473"/>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1" name="Freeform 46">
              <a:extLst>
                <a:ext uri="{FF2B5EF4-FFF2-40B4-BE49-F238E27FC236}">
                  <a16:creationId xmlns:a16="http://schemas.microsoft.com/office/drawing/2014/main" id="{8AAA7A16-3076-4557-9DC3-297D83248E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208" y="277556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2" name="Freeform 47">
              <a:extLst>
                <a:ext uri="{FF2B5EF4-FFF2-40B4-BE49-F238E27FC236}">
                  <a16:creationId xmlns:a16="http://schemas.microsoft.com/office/drawing/2014/main" id="{62AFF181-4F3A-40CE-BC79-BD8D97E0C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2353" y="379452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3" name="Freeform 48">
              <a:extLst>
                <a:ext uri="{FF2B5EF4-FFF2-40B4-BE49-F238E27FC236}">
                  <a16:creationId xmlns:a16="http://schemas.microsoft.com/office/drawing/2014/main" id="{E9EE8F9C-63EF-41F7-90AC-95F09336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7610" y="3561050"/>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4" name="Freeform 62">
              <a:extLst>
                <a:ext uri="{FF2B5EF4-FFF2-40B4-BE49-F238E27FC236}">
                  <a16:creationId xmlns:a16="http://schemas.microsoft.com/office/drawing/2014/main" id="{F99D5EE6-2CC4-4A54-9A07-4734713E7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042" y="28953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5" name="Freeform 63">
              <a:extLst>
                <a:ext uri="{FF2B5EF4-FFF2-40B4-BE49-F238E27FC236}">
                  <a16:creationId xmlns:a16="http://schemas.microsoft.com/office/drawing/2014/main" id="{DC83D62C-4898-4734-893F-7FE7A2D706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9400" y="403397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6" name="Freeform 64">
              <a:extLst>
                <a:ext uri="{FF2B5EF4-FFF2-40B4-BE49-F238E27FC236}">
                  <a16:creationId xmlns:a16="http://schemas.microsoft.com/office/drawing/2014/main" id="{EFA4198B-E065-405F-84E4-B0220DCEF9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351" y="262705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7" name="Freeform 65">
              <a:extLst>
                <a:ext uri="{FF2B5EF4-FFF2-40B4-BE49-F238E27FC236}">
                  <a16:creationId xmlns:a16="http://schemas.microsoft.com/office/drawing/2014/main" id="{F6D1AC12-FB95-4593-BF80-DABEDD4E3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982" y="377107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8" name="Freeform 66">
              <a:extLst>
                <a:ext uri="{FF2B5EF4-FFF2-40B4-BE49-F238E27FC236}">
                  <a16:creationId xmlns:a16="http://schemas.microsoft.com/office/drawing/2014/main" id="{9F41615F-3978-4890-992E-1D44D0D914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64" y="5317507"/>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59" name="Freeform 67">
              <a:extLst>
                <a:ext uri="{FF2B5EF4-FFF2-40B4-BE49-F238E27FC236}">
                  <a16:creationId xmlns:a16="http://schemas.microsoft.com/office/drawing/2014/main" id="{293C0AD6-F904-4337-8CAB-2FF649834B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5944" y="4533529"/>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0" name="Freeform 68">
              <a:extLst>
                <a:ext uri="{FF2B5EF4-FFF2-40B4-BE49-F238E27FC236}">
                  <a16:creationId xmlns:a16="http://schemas.microsoft.com/office/drawing/2014/main" id="{E68410D4-6ED4-4651-8543-78B0AB57A2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3332" y="3190789"/>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1" name="Freeform 69">
              <a:extLst>
                <a:ext uri="{FF2B5EF4-FFF2-40B4-BE49-F238E27FC236}">
                  <a16:creationId xmlns:a16="http://schemas.microsoft.com/office/drawing/2014/main" id="{BB356FF6-7153-4AE8-904C-8535363AA8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2589" y="5599752"/>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2" name="Freeform 70">
              <a:extLst>
                <a:ext uri="{FF2B5EF4-FFF2-40B4-BE49-F238E27FC236}">
                  <a16:creationId xmlns:a16="http://schemas.microsoft.com/office/drawing/2014/main" id="{D9CD9700-C2DA-4CCD-8700-D763281E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802" y="619149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3" name="Freeform 71">
              <a:extLst>
                <a:ext uri="{FF2B5EF4-FFF2-40B4-BE49-F238E27FC236}">
                  <a16:creationId xmlns:a16="http://schemas.microsoft.com/office/drawing/2014/main" id="{6CC97770-31D6-46F7-9608-9D96AEF4A1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4132" y="507910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4" name="Freeform 72">
              <a:extLst>
                <a:ext uri="{FF2B5EF4-FFF2-40B4-BE49-F238E27FC236}">
                  <a16:creationId xmlns:a16="http://schemas.microsoft.com/office/drawing/2014/main" id="{1F6A0344-12D8-457F-B2C4-BF6ABC3F97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69" y="4852243"/>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5" name="Freeform 73">
              <a:extLst>
                <a:ext uri="{FF2B5EF4-FFF2-40B4-BE49-F238E27FC236}">
                  <a16:creationId xmlns:a16="http://schemas.microsoft.com/office/drawing/2014/main" id="{A659A3FC-205E-41C5-90D8-2909635C66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42" y="4352608"/>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6" name="Freeform 74">
              <a:extLst>
                <a:ext uri="{FF2B5EF4-FFF2-40B4-BE49-F238E27FC236}">
                  <a16:creationId xmlns:a16="http://schemas.microsoft.com/office/drawing/2014/main" id="{EF5898F8-F274-4A71-ABC2-9727884523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694" y="593289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7" name="Freeform 75">
              <a:extLst>
                <a:ext uri="{FF2B5EF4-FFF2-40B4-BE49-F238E27FC236}">
                  <a16:creationId xmlns:a16="http://schemas.microsoft.com/office/drawing/2014/main" id="{A337719B-635F-4455-A8E8-6983D9B3D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703" y="2387288"/>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8" name="Freeform 77">
              <a:extLst>
                <a:ext uri="{FF2B5EF4-FFF2-40B4-BE49-F238E27FC236}">
                  <a16:creationId xmlns:a16="http://schemas.microsoft.com/office/drawing/2014/main" id="{665D8F7B-6125-4923-82FD-4541506B66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949" y="3551571"/>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69" name="Freeform 85">
              <a:extLst>
                <a:ext uri="{FF2B5EF4-FFF2-40B4-BE49-F238E27FC236}">
                  <a16:creationId xmlns:a16="http://schemas.microsoft.com/office/drawing/2014/main" id="{AEBBE398-C737-4798-92D3-68B6928A9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0208" y="637939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0" name="Freeform 87">
              <a:extLst>
                <a:ext uri="{FF2B5EF4-FFF2-40B4-BE49-F238E27FC236}">
                  <a16:creationId xmlns:a16="http://schemas.microsoft.com/office/drawing/2014/main" id="{F3116C15-246C-412A-B5A8-DC7E056EC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4699" y="66336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sp>
          <p:nvSpPr>
            <p:cNvPr id="71" name="Freeform 88">
              <a:extLst>
                <a:ext uri="{FF2B5EF4-FFF2-40B4-BE49-F238E27FC236}">
                  <a16:creationId xmlns:a16="http://schemas.microsoft.com/office/drawing/2014/main" id="{F9FA8A4C-F799-47E7-85C8-4DA109A003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248" y="5648840"/>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noProof="0"/>
            </a:p>
          </p:txBody>
        </p:sp>
      </p:grpSp>
    </p:spTree>
    <p:extLst>
      <p:ext uri="{BB962C8B-B14F-4D97-AF65-F5344CB8AC3E}">
        <p14:creationId xmlns:p14="http://schemas.microsoft.com/office/powerpoint/2010/main" val="8805437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1" name="Rectangle 10">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pic>
        <p:nvPicPr>
          <p:cNvPr id="5" name="Picture 4" descr="Wood human figure">
            <a:extLst>
              <a:ext uri="{FF2B5EF4-FFF2-40B4-BE49-F238E27FC236}">
                <a16:creationId xmlns:a16="http://schemas.microsoft.com/office/drawing/2014/main" id="{C09755C9-D3E2-4262-B320-93217E82F035}"/>
              </a:ext>
            </a:extLst>
          </p:cNvPr>
          <p:cNvPicPr>
            <a:picLocks noChangeAspect="1"/>
          </p:cNvPicPr>
          <p:nvPr/>
        </p:nvPicPr>
        <p:blipFill rotWithShape="1">
          <a:blip r:embed="rId2">
            <a:alphaModFix amt="60000"/>
          </a:blip>
          <a:srcRect r="48593" b="-1"/>
          <a:stretch/>
        </p:blipFill>
        <p:spPr>
          <a:xfrm>
            <a:off x="-1" y="1"/>
            <a:ext cx="5295331" cy="6875834"/>
          </a:xfrm>
          <a:prstGeom prst="rect">
            <a:avLst/>
          </a:prstGeom>
        </p:spPr>
      </p:pic>
      <p:sp>
        <p:nvSpPr>
          <p:cNvPr id="2" name="Title 1">
            <a:extLst>
              <a:ext uri="{FF2B5EF4-FFF2-40B4-BE49-F238E27FC236}">
                <a16:creationId xmlns:a16="http://schemas.microsoft.com/office/drawing/2014/main" id="{CD344A9A-E9C6-432C-99EB-8E757DA42248}"/>
              </a:ext>
            </a:extLst>
          </p:cNvPr>
          <p:cNvSpPr>
            <a:spLocks noGrp="1"/>
          </p:cNvSpPr>
          <p:nvPr>
            <p:ph type="title"/>
          </p:nvPr>
        </p:nvSpPr>
        <p:spPr>
          <a:xfrm>
            <a:off x="591674" y="1395699"/>
            <a:ext cx="4223965" cy="4111831"/>
          </a:xfrm>
        </p:spPr>
        <p:txBody>
          <a:bodyPr>
            <a:normAutofit/>
          </a:bodyPr>
          <a:lstStyle/>
          <a:p>
            <a:pPr algn="ctr"/>
            <a:r>
              <a:rPr lang="en-GB" noProof="0">
                <a:solidFill>
                  <a:srgbClr val="FFFFFF"/>
                </a:solidFill>
              </a:rPr>
              <a:t>Week 5 Complete!</a:t>
            </a:r>
          </a:p>
        </p:txBody>
      </p:sp>
      <p:sp>
        <p:nvSpPr>
          <p:cNvPr id="3" name="Content Placeholder 2">
            <a:extLst>
              <a:ext uri="{FF2B5EF4-FFF2-40B4-BE49-F238E27FC236}">
                <a16:creationId xmlns:a16="http://schemas.microsoft.com/office/drawing/2014/main" id="{86364888-6F96-4184-A246-A6C6F3AD5376}"/>
              </a:ext>
            </a:extLst>
          </p:cNvPr>
          <p:cNvSpPr>
            <a:spLocks noGrp="1"/>
          </p:cNvSpPr>
          <p:nvPr>
            <p:ph idx="1"/>
          </p:nvPr>
        </p:nvSpPr>
        <p:spPr>
          <a:xfrm>
            <a:off x="6096000" y="876300"/>
            <a:ext cx="5219700" cy="5105400"/>
          </a:xfrm>
        </p:spPr>
        <p:txBody>
          <a:bodyPr>
            <a:normAutofit/>
          </a:bodyPr>
          <a:lstStyle/>
          <a:p>
            <a:r>
              <a:rPr lang="en-GB" noProof="0"/>
              <a:t>Any questions?</a:t>
            </a:r>
          </a:p>
          <a:p>
            <a:endParaRPr lang="en-GB" noProof="0"/>
          </a:p>
          <a:p>
            <a:r>
              <a:rPr lang="en-GB" noProof="0"/>
              <a:t>Thanks for listening!</a:t>
            </a:r>
          </a:p>
          <a:p>
            <a:endParaRPr lang="en-GB" noProof="0"/>
          </a:p>
          <a:p>
            <a:r>
              <a:rPr lang="en-GB" noProof="0"/>
              <a:t>See you next week!</a:t>
            </a:r>
          </a:p>
        </p:txBody>
      </p:sp>
    </p:spTree>
    <p:extLst>
      <p:ext uri="{BB962C8B-B14F-4D97-AF65-F5344CB8AC3E}">
        <p14:creationId xmlns:p14="http://schemas.microsoft.com/office/powerpoint/2010/main" val="319754064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3.8|1.8|1.2|1.5"/>
</p:tagLst>
</file>

<file path=ppt/tags/tag2.xml><?xml version="1.0" encoding="utf-8"?>
<p:tagLst xmlns:a="http://schemas.openxmlformats.org/drawingml/2006/main" xmlns:r="http://schemas.openxmlformats.org/officeDocument/2006/relationships" xmlns:p="http://schemas.openxmlformats.org/presentationml/2006/main">
  <p:tag name="TIMING" val="|3.2|0.9|3.5|1.7|1.4|1.2|2"/>
</p:tagLst>
</file>

<file path=ppt/theme/theme1.xml><?xml version="1.0" encoding="utf-8"?>
<a:theme xmlns:a="http://schemas.openxmlformats.org/drawingml/2006/main" name="BohemianVTI">
  <a:themeElements>
    <a:clrScheme name="AnalogousFromLightSeed_2SEEDS">
      <a:dk1>
        <a:srgbClr val="000000"/>
      </a:dk1>
      <a:lt1>
        <a:srgbClr val="FFFFFF"/>
      </a:lt1>
      <a:dk2>
        <a:srgbClr val="22363D"/>
      </a:dk2>
      <a:lt2>
        <a:srgbClr val="E2E5E8"/>
      </a:lt2>
      <a:accent1>
        <a:srgbClr val="BA9B7F"/>
      </a:accent1>
      <a:accent2>
        <a:srgbClr val="C59793"/>
      </a:accent2>
      <a:accent3>
        <a:srgbClr val="A6A27E"/>
      </a:accent3>
      <a:accent4>
        <a:srgbClr val="76ACA3"/>
      </a:accent4>
      <a:accent5>
        <a:srgbClr val="7BA9B8"/>
      </a:accent5>
      <a:accent6>
        <a:srgbClr val="7F93BA"/>
      </a:accent6>
      <a:hlink>
        <a:srgbClr val="5E85A8"/>
      </a:hlink>
      <a:folHlink>
        <a:srgbClr val="7F7F7F"/>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0" ma:contentTypeDescription="Create a new document." ma:contentTypeScope="" ma:versionID="f1a80af05e95d20f545fd438bc4c9338">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8da077cf427519560f75a008f2ba8f2c"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7D0A4F43-2D4B-4362-8B4B-279C5E0B25A7}">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FFF627D-26D5-4E29-812F-96707B237C74}">
  <ds:schemaRefs>
    <ds:schemaRef ds:uri="http://schemas.microsoft.com/sharepoint/v3/contenttype/forms"/>
  </ds:schemaRefs>
</ds:datastoreItem>
</file>

<file path=customXml/itemProps3.xml><?xml version="1.0" encoding="utf-8"?>
<ds:datastoreItem xmlns:ds="http://schemas.openxmlformats.org/officeDocument/2006/customXml" ds:itemID="{77A28AFB-D890-4905-9D85-FDB17A17C743}">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56</Slides>
  <Notes>15</Notes>
  <HiddenSlides>0</HiddenSlides>
  <ScaleCrop>false</ScaleCrop>
  <HeadingPairs>
    <vt:vector size="4" baseType="variant">
      <vt:variant>
        <vt:lpstr>Theme</vt:lpstr>
      </vt:variant>
      <vt:variant>
        <vt:i4>2</vt:i4>
      </vt:variant>
      <vt:variant>
        <vt:lpstr>Slide Titles</vt:lpstr>
      </vt:variant>
      <vt:variant>
        <vt:i4>56</vt:i4>
      </vt:variant>
    </vt:vector>
  </HeadingPairs>
  <TitlesOfParts>
    <vt:vector size="58" baseType="lpstr">
      <vt:lpstr>BohemianVTI</vt:lpstr>
      <vt:lpstr>Office Theme</vt:lpstr>
      <vt:lpstr>Evidence Based Policing</vt:lpstr>
      <vt:lpstr>Important </vt:lpstr>
      <vt:lpstr>Recap</vt:lpstr>
      <vt:lpstr>Problem Solving</vt:lpstr>
      <vt:lpstr>Problem Solving Models</vt:lpstr>
      <vt:lpstr>Traditional vs Partnership-Orientated Policing </vt:lpstr>
      <vt:lpstr>Partnership-Orientated Problem-Solving</vt:lpstr>
      <vt:lpstr>When can POP be used?</vt:lpstr>
      <vt:lpstr>Goldstein Theorised …. Partnership-orientated policing (POP)</vt:lpstr>
      <vt:lpstr>Key principles of Problem-Oriented Policing include:</vt:lpstr>
      <vt:lpstr>Barriers to effective Problem-Solving</vt:lpstr>
      <vt:lpstr>Theories that Underpin Problem-Solving</vt:lpstr>
      <vt:lpstr>The Problem-Analysis Triangle (PAT)</vt:lpstr>
      <vt:lpstr>PAT and SARA Models</vt:lpstr>
      <vt:lpstr>Task....</vt:lpstr>
      <vt:lpstr>Routine Activity Theory (RAT)</vt:lpstr>
      <vt:lpstr>Example of RAT- Burglary</vt:lpstr>
      <vt:lpstr>Targeted victims</vt:lpstr>
      <vt:lpstr>Can you think of any examples?</vt:lpstr>
      <vt:lpstr>Opportunistic victims</vt:lpstr>
      <vt:lpstr>Can you think of any examples?</vt:lpstr>
      <vt:lpstr>Rational Choice Theory</vt:lpstr>
      <vt:lpstr>Rational Choice Theory operates on the following key assumptions:</vt:lpstr>
      <vt:lpstr>PowerPoint Presentation</vt:lpstr>
      <vt:lpstr>Rational Choice Theory can be applied in several ways:</vt:lpstr>
      <vt:lpstr>PowerPoint Presentation</vt:lpstr>
      <vt:lpstr>Broken window theory </vt:lpstr>
      <vt:lpstr>PowerPoint Presentation</vt:lpstr>
      <vt:lpstr>Key points to Broken Window Theory:-</vt:lpstr>
      <vt:lpstr>PowerPoint Presentation</vt:lpstr>
      <vt:lpstr>PowerPoint Presentation</vt:lpstr>
      <vt:lpstr>Investigative skills</vt:lpstr>
      <vt:lpstr>Critical thinking </vt:lpstr>
      <vt:lpstr>5WH</vt:lpstr>
      <vt:lpstr>Gathering Evidence</vt:lpstr>
      <vt:lpstr>Evidential evaluation</vt:lpstr>
      <vt:lpstr>Key Concepts </vt:lpstr>
      <vt:lpstr>Let’s evaluate:  Body Warn Video</vt:lpstr>
      <vt:lpstr>What is BWV</vt:lpstr>
      <vt:lpstr>What do you know about Body Worn Video Cameras?</vt:lpstr>
      <vt:lpstr>How do we find out “What works best”?</vt:lpstr>
      <vt:lpstr>Example</vt:lpstr>
      <vt:lpstr>Example</vt:lpstr>
      <vt:lpstr>Example</vt:lpstr>
      <vt:lpstr>Example</vt:lpstr>
      <vt:lpstr>Example</vt:lpstr>
      <vt:lpstr>Example</vt:lpstr>
      <vt:lpstr>Example</vt:lpstr>
      <vt:lpstr>Example</vt:lpstr>
      <vt:lpstr>Research on BWV</vt:lpstr>
      <vt:lpstr>Research on BWV</vt:lpstr>
      <vt:lpstr>Exercise 2</vt:lpstr>
      <vt:lpstr>Ethical Policing Principles</vt:lpstr>
      <vt:lpstr>Further Reading</vt:lpstr>
      <vt:lpstr>Further reading</vt:lpstr>
      <vt:lpstr>Week 5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dc:title>
  <dc:creator>Luke Roach</dc:creator>
  <cp:revision>37</cp:revision>
  <dcterms:created xsi:type="dcterms:W3CDTF">2022-02-21T07:55:42Z</dcterms:created>
  <dcterms:modified xsi:type="dcterms:W3CDTF">2026-02-23T08:28:26Z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