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handoutMasterIdLst>
    <p:handoutMasterId r:id="rId15"/>
  </p:handoutMasterIdLst>
  <p:sldIdLst>
    <p:sldId id="256" r:id="rId2"/>
    <p:sldId id="275" r:id="rId3"/>
    <p:sldId id="276" r:id="rId4"/>
    <p:sldId id="277" r:id="rId5"/>
    <p:sldId id="278" r:id="rId6"/>
    <p:sldId id="279" r:id="rId7"/>
    <p:sldId id="280" r:id="rId8"/>
    <p:sldId id="281" r:id="rId9"/>
    <p:sldId id="282" r:id="rId10"/>
    <p:sldId id="283" r:id="rId11"/>
    <p:sldId id="284" r:id="rId12"/>
    <p:sldId id="285" r:id="rId13"/>
    <p:sldId id="286" r:id="rId14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1" d="100"/>
          <a:sy n="91" d="100"/>
        </p:scale>
        <p:origin x="-141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handoutMaster" Target="handoutMasters/handoutMaster1.xml"/><Relationship Id="rId16" Type="http://schemas.openxmlformats.org/officeDocument/2006/relationships/printerSettings" Target="printerSettings/printerSettings1.bin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8B47C6-037F-4C60-BB20-6B67A4A4A0C5}" type="datetimeFigureOut">
              <a:rPr lang="en-GB" smtClean="0"/>
              <a:pPr/>
              <a:t>06/10/2014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AC1F1A-C115-4144-B9B0-3A960F6116A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61205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Iddewiaeth</a:t>
            </a:r>
            <a:r>
              <a:rPr lang="en-US" dirty="0" smtClean="0"/>
              <a:t> a </a:t>
            </a:r>
            <a:r>
              <a:rPr lang="en-US" dirty="0" err="1" smtClean="0"/>
              <a:t>Christnogaeth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 smtClean="0"/>
              <a:t>Addoli</a:t>
            </a:r>
            <a:r>
              <a:rPr lang="en-US" dirty="0" smtClean="0"/>
              <a:t> </a:t>
            </a:r>
            <a:r>
              <a:rPr lang="en-US" dirty="0" err="1" smtClean="0"/>
              <a:t>Cristnogol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2733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Litwrgi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λειτουργι</a:t>
            </a:r>
            <a:r>
              <a:rPr lang="en-US" dirty="0" smtClean="0"/>
              <a:t>α</a:t>
            </a:r>
          </a:p>
          <a:p>
            <a:r>
              <a:rPr lang="en-US" dirty="0" err="1" smtClean="0"/>
              <a:t>Gwasanaeth</a:t>
            </a:r>
            <a:r>
              <a:rPr lang="en-US" dirty="0" smtClean="0"/>
              <a:t> (</a:t>
            </a:r>
            <a:r>
              <a:rPr lang="en-US" dirty="0" err="1" smtClean="0"/>
              <a:t>gwaith</a:t>
            </a:r>
            <a:r>
              <a:rPr lang="en-US" dirty="0" smtClean="0"/>
              <a:t>) y </a:t>
            </a:r>
            <a:r>
              <a:rPr lang="en-US" dirty="0" err="1" smtClean="0"/>
              <a:t>bobl</a:t>
            </a:r>
            <a:endParaRPr lang="en-US" dirty="0" smtClean="0"/>
          </a:p>
          <a:p>
            <a:r>
              <a:rPr lang="en-US" dirty="0" err="1" smtClean="0"/>
              <a:t>Ymateb</a:t>
            </a:r>
            <a:r>
              <a:rPr lang="en-US" dirty="0" smtClean="0"/>
              <a:t> y </a:t>
            </a:r>
            <a:r>
              <a:rPr lang="en-US" dirty="0" err="1" smtClean="0"/>
              <a:t>cymuned</a:t>
            </a:r>
            <a:r>
              <a:rPr lang="en-US" dirty="0" smtClean="0"/>
              <a:t> </a:t>
            </a:r>
            <a:r>
              <a:rPr lang="en-US" dirty="0" err="1" smtClean="0"/>
              <a:t>ffydd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sanctaidd</a:t>
            </a:r>
            <a:endParaRPr lang="en-US" dirty="0" smtClean="0"/>
          </a:p>
          <a:p>
            <a:r>
              <a:rPr lang="en-US" dirty="0" err="1" smtClean="0"/>
              <a:t>Addoliad</a:t>
            </a:r>
            <a:r>
              <a:rPr lang="en-US" dirty="0" smtClean="0"/>
              <a:t>, </a:t>
            </a:r>
            <a:r>
              <a:rPr lang="en-US" dirty="0" err="1" smtClean="0"/>
              <a:t>Edifeirwch</a:t>
            </a:r>
            <a:r>
              <a:rPr lang="en-US" dirty="0" smtClean="0"/>
              <a:t>, </a:t>
            </a:r>
            <a:r>
              <a:rPr lang="en-US" dirty="0" err="1" smtClean="0"/>
              <a:t>Diolchgarwch</a:t>
            </a:r>
            <a:r>
              <a:rPr lang="en-US" dirty="0" smtClean="0"/>
              <a:t>, </a:t>
            </a:r>
            <a:r>
              <a:rPr lang="en-US" dirty="0" err="1" smtClean="0"/>
              <a:t>Ymbil</a:t>
            </a:r>
            <a:endParaRPr lang="en-US" dirty="0" smtClean="0"/>
          </a:p>
          <a:p>
            <a:r>
              <a:rPr lang="en-US" dirty="0" err="1" smtClean="0"/>
              <a:t>Defodau’n</a:t>
            </a:r>
            <a:r>
              <a:rPr lang="en-US" dirty="0" smtClean="0"/>
              <a:t> </a:t>
            </a:r>
            <a:r>
              <a:rPr lang="en-US" dirty="0" err="1" smtClean="0"/>
              <a:t>gysylltiedig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newid</a:t>
            </a:r>
            <a:r>
              <a:rPr lang="en-US" dirty="0" smtClean="0"/>
              <a:t> </a:t>
            </a:r>
            <a:r>
              <a:rPr lang="en-US" dirty="0" err="1" smtClean="0"/>
              <a:t>byd</a:t>
            </a:r>
            <a:endParaRPr lang="en-US" dirty="0" smtClean="0"/>
          </a:p>
          <a:p>
            <a:r>
              <a:rPr lang="en-US" dirty="0" err="1" smtClean="0"/>
              <a:t>Litwrgi</a:t>
            </a:r>
            <a:r>
              <a:rPr lang="en-US" dirty="0" smtClean="0"/>
              <a:t> </a:t>
            </a:r>
            <a:r>
              <a:rPr lang="en-US" dirty="0" err="1" smtClean="0"/>
              <a:t>ffurfiol</a:t>
            </a:r>
            <a:r>
              <a:rPr lang="en-US" dirty="0" smtClean="0"/>
              <a:t> ac </a:t>
            </a:r>
            <a:r>
              <a:rPr lang="en-US" dirty="0" err="1" smtClean="0"/>
              <a:t>anffurfiol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23609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Addoli</a:t>
            </a:r>
            <a:endParaRPr lang="en-US" dirty="0" smtClean="0"/>
          </a:p>
          <a:p>
            <a:r>
              <a:rPr lang="en-US" dirty="0" err="1" smtClean="0"/>
              <a:t>Cyffesu</a:t>
            </a:r>
            <a:endParaRPr lang="en-US" dirty="0" smtClean="0"/>
          </a:p>
          <a:p>
            <a:r>
              <a:rPr lang="en-US" dirty="0" err="1" smtClean="0"/>
              <a:t>Gollyngdod</a:t>
            </a:r>
            <a:r>
              <a:rPr lang="en-US" dirty="0" smtClean="0"/>
              <a:t> (</a:t>
            </a:r>
            <a:r>
              <a:rPr lang="en-US" dirty="0" err="1" smtClean="0"/>
              <a:t>Maddeuant</a:t>
            </a:r>
            <a:r>
              <a:rPr lang="en-US" dirty="0" smtClean="0"/>
              <a:t>)</a:t>
            </a:r>
            <a:endParaRPr lang="en-US" dirty="0" smtClean="0"/>
          </a:p>
          <a:p>
            <a:r>
              <a:rPr lang="en-US" dirty="0" err="1" smtClean="0"/>
              <a:t>Darlleniadau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Ysgrythurau</a:t>
            </a:r>
            <a:endParaRPr lang="en-US" dirty="0" smtClean="0"/>
          </a:p>
          <a:p>
            <a:r>
              <a:rPr lang="en-US" dirty="0" err="1" smtClean="0"/>
              <a:t>Pregeth</a:t>
            </a:r>
            <a:endParaRPr lang="en-US" dirty="0" smtClean="0"/>
          </a:p>
          <a:p>
            <a:r>
              <a:rPr lang="en-US" dirty="0" err="1" smtClean="0"/>
              <a:t>Diolchgarwch</a:t>
            </a:r>
            <a:endParaRPr lang="en-US" dirty="0" smtClean="0"/>
          </a:p>
          <a:p>
            <a:r>
              <a:rPr lang="en-US" dirty="0" err="1" smtClean="0"/>
              <a:t>Ymbil</a:t>
            </a:r>
            <a:endParaRPr lang="en-US" dirty="0" smtClean="0"/>
          </a:p>
          <a:p>
            <a:r>
              <a:rPr lang="en-US" dirty="0" err="1" smtClean="0"/>
              <a:t>Anfon</a:t>
            </a:r>
            <a:r>
              <a:rPr lang="en-US" dirty="0" smtClean="0"/>
              <a:t> </a:t>
            </a:r>
            <a:r>
              <a:rPr lang="en-US" dirty="0" err="1" smtClean="0"/>
              <a:t>allan</a:t>
            </a:r>
            <a:r>
              <a:rPr lang="en-US" dirty="0" smtClean="0"/>
              <a:t> </a:t>
            </a:r>
            <a:r>
              <a:rPr lang="en-US" dirty="0" err="1"/>
              <a:t>i</a:t>
            </a:r>
            <a:r>
              <a:rPr lang="en-US" dirty="0" err="1" smtClean="0"/>
              <a:t>’r</a:t>
            </a:r>
            <a:r>
              <a:rPr lang="en-US" dirty="0" smtClean="0"/>
              <a:t> </a:t>
            </a:r>
            <a:r>
              <a:rPr lang="en-US" dirty="0" err="1" smtClean="0"/>
              <a:t>Byd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49133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Sagrafennau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Eglwys</a:t>
            </a:r>
            <a:r>
              <a:rPr lang="en-US" dirty="0" smtClean="0"/>
              <a:t> </a:t>
            </a:r>
            <a:r>
              <a:rPr lang="en-US" dirty="0" err="1" smtClean="0"/>
              <a:t>Gatholig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 smtClean="0"/>
              <a:t>‘</a:t>
            </a:r>
            <a:r>
              <a:rPr lang="en-US" dirty="0" err="1" smtClean="0"/>
              <a:t>arwyddion</a:t>
            </a:r>
            <a:r>
              <a:rPr lang="en-US" dirty="0" smtClean="0"/>
              <a:t> </a:t>
            </a:r>
            <a:r>
              <a:rPr lang="en-US" dirty="0" err="1" smtClean="0"/>
              <a:t>gras</a:t>
            </a:r>
            <a:r>
              <a:rPr lang="en-US" dirty="0" smtClean="0"/>
              <a:t> </a:t>
            </a:r>
            <a:r>
              <a:rPr lang="en-US" dirty="0" err="1" smtClean="0"/>
              <a:t>effeithiol</a:t>
            </a:r>
            <a:r>
              <a:rPr lang="en-US" dirty="0" smtClean="0"/>
              <a:t>, </a:t>
            </a:r>
            <a:r>
              <a:rPr lang="en-US" dirty="0" err="1" smtClean="0"/>
              <a:t>wedi’u</a:t>
            </a:r>
            <a:r>
              <a:rPr lang="en-US" dirty="0" smtClean="0"/>
              <a:t> </a:t>
            </a:r>
            <a:r>
              <a:rPr lang="en-US" dirty="0" err="1" smtClean="0"/>
              <a:t>sefydlu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Grist ac </a:t>
            </a:r>
            <a:r>
              <a:rPr lang="en-US" dirty="0" err="1" smtClean="0"/>
              <a:t>wedi’u</a:t>
            </a:r>
            <a:r>
              <a:rPr lang="en-US" dirty="0" smtClean="0"/>
              <a:t>  </a:t>
            </a: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yng</a:t>
            </a:r>
            <a:r>
              <a:rPr lang="en-US" dirty="0" smtClean="0"/>
              <a:t> </a:t>
            </a:r>
            <a:r>
              <a:rPr lang="en-US" dirty="0" err="1" smtClean="0"/>
              <a:t>ngofal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r>
              <a:rPr lang="en-US" dirty="0" smtClean="0"/>
              <a:t>, a </a:t>
            </a:r>
            <a:r>
              <a:rPr lang="en-US" dirty="0" err="1" smtClean="0"/>
              <a:t>thrwyddynt</a:t>
            </a:r>
            <a:r>
              <a:rPr lang="en-US" dirty="0" smtClean="0"/>
              <a:t> y </a:t>
            </a:r>
            <a:r>
              <a:rPr lang="en-US" dirty="0" err="1" smtClean="0"/>
              <a:t>dosrennir</a:t>
            </a:r>
            <a:r>
              <a:rPr lang="en-US" dirty="0" smtClean="0"/>
              <a:t> y </a:t>
            </a:r>
            <a:r>
              <a:rPr lang="en-US" dirty="0" err="1" smtClean="0"/>
              <a:t>bywyd</a:t>
            </a:r>
            <a:r>
              <a:rPr lang="en-US" dirty="0" smtClean="0"/>
              <a:t> </a:t>
            </a:r>
            <a:r>
              <a:rPr lang="en-US" dirty="0" err="1" smtClean="0"/>
              <a:t>dwyfol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ni</a:t>
            </a:r>
            <a:r>
              <a:rPr lang="en-US" dirty="0" smtClean="0"/>
              <a:t>.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defodau</a:t>
            </a:r>
            <a:r>
              <a:rPr lang="en-US" dirty="0" smtClean="0"/>
              <a:t> </a:t>
            </a:r>
            <a:r>
              <a:rPr lang="en-US" dirty="0" err="1" smtClean="0"/>
              <a:t>gweladwy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dathlu’r</a:t>
            </a:r>
            <a:r>
              <a:rPr lang="en-US" dirty="0" smtClean="0"/>
              <a:t> </a:t>
            </a:r>
            <a:r>
              <a:rPr lang="en-US" dirty="0" err="1" smtClean="0"/>
              <a:t>sagrafennau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dynodi</a:t>
            </a:r>
            <a:r>
              <a:rPr lang="en-US" dirty="0" smtClean="0"/>
              <a:t> ac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dwyn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presennol</a:t>
            </a:r>
            <a:r>
              <a:rPr lang="en-US" dirty="0" smtClean="0"/>
              <a:t> y </a:t>
            </a:r>
            <a:r>
              <a:rPr lang="en-US" dirty="0" err="1" smtClean="0"/>
              <a:t>grasusau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briodol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bob </a:t>
            </a:r>
            <a:r>
              <a:rPr lang="en-US" dirty="0" err="1" smtClean="0"/>
              <a:t>sagrafen</a:t>
            </a:r>
            <a:r>
              <a:rPr lang="en-US" dirty="0" smtClean="0"/>
              <a:t>. Y </a:t>
            </a:r>
            <a:r>
              <a:rPr lang="en-US" dirty="0" err="1" smtClean="0"/>
              <a:t>maent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dwyn</a:t>
            </a:r>
            <a:r>
              <a:rPr lang="en-US" dirty="0" smtClean="0"/>
              <a:t> </a:t>
            </a:r>
            <a:r>
              <a:rPr lang="en-US" dirty="0" err="1" smtClean="0"/>
              <a:t>ffrwyth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 </a:t>
            </a:r>
            <a:r>
              <a:rPr lang="en-US" dirty="0" err="1" smtClean="0"/>
              <a:t>sawl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derbyn</a:t>
            </a:r>
            <a:r>
              <a:rPr lang="en-US" dirty="0" smtClean="0"/>
              <a:t> </a:t>
            </a:r>
            <a:r>
              <a:rPr lang="en-US" dirty="0" err="1" smtClean="0"/>
              <a:t>gyda’r</a:t>
            </a:r>
            <a:r>
              <a:rPr lang="en-US" dirty="0" smtClean="0"/>
              <a:t>  </a:t>
            </a:r>
            <a:r>
              <a:rPr lang="en-US" dirty="0" err="1" smtClean="0"/>
              <a:t>awyddau</a:t>
            </a:r>
            <a:r>
              <a:rPr lang="en-US" dirty="0" smtClean="0"/>
              <a:t> </a:t>
            </a:r>
            <a:r>
              <a:rPr lang="en-US" dirty="0" err="1" smtClean="0"/>
              <a:t>angenrheidiol</a:t>
            </a:r>
            <a:r>
              <a:rPr lang="en-US" dirty="0" smtClean="0"/>
              <a:t>’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err="1" smtClean="0"/>
              <a:t>Llyfr</a:t>
            </a:r>
            <a:r>
              <a:rPr lang="en-US" dirty="0" smtClean="0"/>
              <a:t> </a:t>
            </a:r>
            <a:r>
              <a:rPr lang="en-US" dirty="0" err="1" smtClean="0"/>
              <a:t>Gweddi</a:t>
            </a:r>
            <a:r>
              <a:rPr lang="en-US" dirty="0" smtClean="0"/>
              <a:t> </a:t>
            </a:r>
            <a:r>
              <a:rPr lang="en-US" dirty="0" err="1" smtClean="0"/>
              <a:t>Cyffredin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 smtClean="0"/>
              <a:t>‘</a:t>
            </a: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err="1" smtClean="0"/>
              <a:t>w'r</a:t>
            </a:r>
            <a:r>
              <a:rPr lang="en-US" dirty="0" smtClean="0"/>
              <a:t> </a:t>
            </a:r>
            <a:r>
              <a:rPr lang="en-US" dirty="0" err="1"/>
              <a:t>Sacramentau</a:t>
            </a:r>
            <a:r>
              <a:rPr lang="en-US" dirty="0"/>
              <a:t> a </a:t>
            </a:r>
            <a:r>
              <a:rPr lang="en-US" dirty="0" err="1"/>
              <a:t>ordeiniwyd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Grist,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unig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arwyddion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argoelion</a:t>
            </a:r>
            <a:r>
              <a:rPr lang="en-US" dirty="0"/>
              <a:t> o </a:t>
            </a:r>
            <a:r>
              <a:rPr lang="en-US" dirty="0" err="1"/>
              <a:t>broffes</a:t>
            </a:r>
            <a:r>
              <a:rPr lang="en-US" dirty="0"/>
              <a:t> </a:t>
            </a:r>
            <a:r>
              <a:rPr lang="en-US" dirty="0" err="1"/>
              <a:t>Cristionogion</a:t>
            </a:r>
            <a:r>
              <a:rPr lang="en-US" dirty="0"/>
              <a:t>;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hytrach</a:t>
            </a:r>
            <a:r>
              <a:rPr lang="en-US" dirty="0"/>
              <a:t> y </a:t>
            </a:r>
            <a:r>
              <a:rPr lang="en-US" dirty="0" err="1"/>
              <a:t>maent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rhyw</a:t>
            </a:r>
            <a:r>
              <a:rPr lang="en-US" dirty="0"/>
              <a:t> </a:t>
            </a:r>
            <a:r>
              <a:rPr lang="en-US" dirty="0" err="1"/>
              <a:t>dystion</a:t>
            </a:r>
            <a:r>
              <a:rPr lang="en-US" dirty="0"/>
              <a:t> </a:t>
            </a:r>
            <a:r>
              <a:rPr lang="en-US" dirty="0" err="1"/>
              <a:t>dïogel</a:t>
            </a:r>
            <a:r>
              <a:rPr lang="en-US" dirty="0"/>
              <a:t> ac </a:t>
            </a:r>
            <a:r>
              <a:rPr lang="en-US" dirty="0" err="1"/>
              <a:t>arwyddion</a:t>
            </a:r>
            <a:r>
              <a:rPr lang="en-US" dirty="0"/>
              <a:t> </a:t>
            </a:r>
            <a:r>
              <a:rPr lang="en-US" dirty="0" err="1"/>
              <a:t>effeithiol</a:t>
            </a:r>
            <a:r>
              <a:rPr lang="en-US" dirty="0"/>
              <a:t> o </a:t>
            </a:r>
            <a:r>
              <a:rPr lang="en-US" dirty="0" err="1"/>
              <a:t>ras</a:t>
            </a:r>
            <a:r>
              <a:rPr lang="en-US" dirty="0"/>
              <a:t> </a:t>
            </a:r>
            <a:r>
              <a:rPr lang="en-US" dirty="0" err="1"/>
              <a:t>Duw</a:t>
            </a:r>
            <a:r>
              <a:rPr lang="en-US" dirty="0"/>
              <a:t>, </a:t>
            </a:r>
            <a:r>
              <a:rPr lang="en-US" dirty="0" err="1"/>
              <a:t>a'i</a:t>
            </a:r>
            <a:r>
              <a:rPr lang="en-US" dirty="0"/>
              <a:t> </a:t>
            </a:r>
            <a:r>
              <a:rPr lang="en-US" dirty="0" err="1"/>
              <a:t>ewyllys</a:t>
            </a:r>
            <a:r>
              <a:rPr lang="en-US" dirty="0"/>
              <a:t> da </a:t>
            </a:r>
            <a:r>
              <a:rPr lang="en-US" dirty="0" err="1"/>
              <a:t>tu</a:t>
            </a:r>
            <a:r>
              <a:rPr lang="en-US" dirty="0"/>
              <a:t> </a:t>
            </a:r>
            <a:r>
              <a:rPr lang="en-US" dirty="0" err="1"/>
              <a:t>ag</a:t>
            </a:r>
            <a:r>
              <a:rPr lang="en-US" dirty="0"/>
              <a:t> </a:t>
            </a:r>
            <a:r>
              <a:rPr lang="en-US" dirty="0" err="1"/>
              <a:t>attom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, </a:t>
            </a:r>
            <a:r>
              <a:rPr lang="en-US" dirty="0" err="1"/>
              <a:t>trwy</a:t>
            </a:r>
            <a:r>
              <a:rPr lang="en-US" dirty="0"/>
              <a:t> y </a:t>
            </a:r>
            <a:r>
              <a:rPr lang="en-US" dirty="0" err="1"/>
              <a:t>rhai</a:t>
            </a:r>
            <a:r>
              <a:rPr lang="en-US" dirty="0"/>
              <a:t> y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efe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gweithio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anweledig</a:t>
            </a:r>
            <a:r>
              <a:rPr lang="en-US" dirty="0"/>
              <a:t> </a:t>
            </a:r>
            <a:r>
              <a:rPr lang="en-US" dirty="0" err="1"/>
              <a:t>ynom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; ac </a:t>
            </a:r>
            <a:r>
              <a:rPr lang="en-US" dirty="0" err="1"/>
              <a:t>nid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unig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bywhâu</a:t>
            </a:r>
            <a:r>
              <a:rPr lang="en-US" dirty="0"/>
              <a:t>,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hefyd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nerthu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cadarnhâu</a:t>
            </a:r>
            <a:r>
              <a:rPr lang="en-US" dirty="0"/>
              <a:t>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ffydd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ynddo</a:t>
            </a:r>
            <a:r>
              <a:rPr lang="en-US" dirty="0"/>
              <a:t> </a:t>
            </a:r>
            <a:r>
              <a:rPr lang="en-US" dirty="0" err="1"/>
              <a:t>ef</a:t>
            </a:r>
            <a:r>
              <a:rPr lang="en-US" dirty="0" smtClean="0"/>
              <a:t>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79657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3" grpId="0" build="p"/>
      <p:bldP spid="5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 smtClean="0"/>
              <a:t>Ordinhad</a:t>
            </a:r>
            <a:r>
              <a:rPr lang="en-US" dirty="0" smtClean="0"/>
              <a:t> </a:t>
            </a:r>
            <a:r>
              <a:rPr lang="en-US" dirty="0" smtClean="0"/>
              <a:t>– </a:t>
            </a:r>
            <a:r>
              <a:rPr lang="en-US" dirty="0" err="1" smtClean="0"/>
              <a:t>wedi’i</a:t>
            </a:r>
            <a:r>
              <a:rPr lang="en-US" dirty="0" smtClean="0"/>
              <a:t> </a:t>
            </a:r>
            <a:r>
              <a:rPr lang="en-US" dirty="0" err="1" smtClean="0"/>
              <a:t>orchymyn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Grist.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y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Cristnogion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i="1" dirty="0" err="1" smtClean="0"/>
              <a:t>wneud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Sagrafen</a:t>
            </a:r>
            <a:r>
              <a:rPr lang="en-US" dirty="0" smtClean="0"/>
              <a:t> </a:t>
            </a:r>
            <a:r>
              <a:rPr lang="en-US" dirty="0" smtClean="0"/>
              <a:t>–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y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Duw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i="1" dirty="0"/>
              <a:t>e</a:t>
            </a:r>
            <a:r>
              <a:rPr lang="en-US" i="1" dirty="0" smtClean="0"/>
              <a:t>x </a:t>
            </a:r>
            <a:r>
              <a:rPr lang="en-US" i="1" dirty="0" err="1" smtClean="0"/>
              <a:t>opere</a:t>
            </a:r>
            <a:r>
              <a:rPr lang="en-US" i="1" dirty="0" smtClean="0"/>
              <a:t> </a:t>
            </a:r>
            <a:r>
              <a:rPr lang="en-US" i="1" dirty="0" err="1" smtClean="0"/>
              <a:t>operato</a:t>
            </a:r>
            <a:endParaRPr lang="en-US" i="1" dirty="0" smtClean="0"/>
          </a:p>
          <a:p>
            <a:r>
              <a:rPr lang="en-US" dirty="0" smtClean="0"/>
              <a:t>‘</a:t>
            </a:r>
            <a:r>
              <a:rPr lang="en-US" dirty="0" err="1" smtClean="0"/>
              <a:t>gan</a:t>
            </a:r>
            <a:r>
              <a:rPr lang="en-US" dirty="0" smtClean="0"/>
              <a:t> y </a:t>
            </a:r>
            <a:r>
              <a:rPr lang="en-US" dirty="0" err="1" smtClean="0"/>
              <a:t>waith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wedi’i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’</a:t>
            </a:r>
            <a:endParaRPr lang="en-US" dirty="0" smtClean="0"/>
          </a:p>
          <a:p>
            <a:r>
              <a:rPr lang="en-US" dirty="0" smtClean="0"/>
              <a:t>Mae </a:t>
            </a:r>
            <a:r>
              <a:rPr lang="en-US" dirty="0" err="1" smtClean="0"/>
              <a:t>gras</a:t>
            </a:r>
            <a:r>
              <a:rPr lang="en-US" dirty="0" smtClean="0"/>
              <a:t> </a:t>
            </a:r>
            <a:r>
              <a:rPr lang="en-US" dirty="0" err="1" smtClean="0"/>
              <a:t>Duw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gweithredu</a:t>
            </a:r>
            <a:r>
              <a:rPr lang="en-US" dirty="0" smtClean="0"/>
              <a:t> </a:t>
            </a:r>
            <a:r>
              <a:rPr lang="en-US" dirty="0" err="1" smtClean="0"/>
              <a:t>oherwydd</a:t>
            </a:r>
            <a:r>
              <a:rPr lang="en-US" dirty="0" smtClean="0"/>
              <a:t> y </a:t>
            </a:r>
            <a:r>
              <a:rPr lang="en-US" dirty="0" err="1" smtClean="0"/>
              <a:t>sagrafen</a:t>
            </a:r>
            <a:r>
              <a:rPr lang="en-US" dirty="0" smtClean="0"/>
              <a:t>, </a:t>
            </a:r>
            <a:r>
              <a:rPr lang="en-US" dirty="0" err="1" smtClean="0"/>
              <a:t>ddim</a:t>
            </a:r>
            <a:r>
              <a:rPr lang="en-US" dirty="0" smtClean="0"/>
              <a:t> </a:t>
            </a:r>
            <a:r>
              <a:rPr lang="en-US" dirty="0" err="1" smtClean="0"/>
              <a:t>oherwydd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un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pherfformio</a:t>
            </a:r>
            <a:r>
              <a:rPr lang="en-US" dirty="0" smtClean="0"/>
              <a:t>, </a:t>
            </a:r>
            <a:r>
              <a:rPr lang="en-US" dirty="0" err="1" smtClean="0"/>
              <a:t>na’r</a:t>
            </a:r>
            <a:r>
              <a:rPr lang="en-US" dirty="0" smtClean="0"/>
              <a:t> un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derbyn</a:t>
            </a:r>
            <a:endParaRPr lang="en-US" dirty="0" smtClean="0"/>
          </a:p>
          <a:p>
            <a:r>
              <a:rPr lang="en-US" i="1" dirty="0"/>
              <a:t>e</a:t>
            </a:r>
            <a:r>
              <a:rPr lang="en-US" i="1" dirty="0" smtClean="0"/>
              <a:t>x </a:t>
            </a:r>
            <a:r>
              <a:rPr lang="en-US" i="1" dirty="0" err="1" smtClean="0"/>
              <a:t>opere</a:t>
            </a:r>
            <a:r>
              <a:rPr lang="en-US" i="1" dirty="0" smtClean="0"/>
              <a:t> </a:t>
            </a:r>
            <a:r>
              <a:rPr lang="en-US" i="1" dirty="0" err="1" smtClean="0"/>
              <a:t>operantis</a:t>
            </a:r>
            <a:endParaRPr lang="en-US" i="1" dirty="0" smtClean="0"/>
          </a:p>
          <a:p>
            <a:r>
              <a:rPr lang="en-US" dirty="0" smtClean="0"/>
              <a:t>‘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waith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un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gweithredu</a:t>
            </a:r>
            <a:r>
              <a:rPr lang="en-US" dirty="0" smtClean="0"/>
              <a:t>’</a:t>
            </a:r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1111769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Catholigiaeth</a:t>
            </a:r>
            <a:r>
              <a:rPr lang="en-US" dirty="0" smtClean="0"/>
              <a:t> </a:t>
            </a:r>
            <a:r>
              <a:rPr lang="en-US" dirty="0" err="1" smtClean="0"/>
              <a:t>Rufeinig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Bedydd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Bedydd</a:t>
            </a:r>
            <a:r>
              <a:rPr lang="en-US" dirty="0" smtClean="0"/>
              <a:t> </a:t>
            </a:r>
            <a:r>
              <a:rPr lang="en-US" dirty="0" err="1" smtClean="0"/>
              <a:t>Esgob</a:t>
            </a:r>
            <a:r>
              <a:rPr lang="en-US" dirty="0" smtClean="0"/>
              <a:t> (</a:t>
            </a:r>
            <a:r>
              <a:rPr lang="en-US" dirty="0" err="1" smtClean="0"/>
              <a:t>Conffyrmasiwn</a:t>
            </a:r>
            <a:r>
              <a:rPr lang="en-US" dirty="0" smtClean="0"/>
              <a:t>)</a:t>
            </a:r>
            <a:endParaRPr lang="en-US" dirty="0" smtClean="0"/>
          </a:p>
          <a:p>
            <a:r>
              <a:rPr lang="en-US" dirty="0" smtClean="0"/>
              <a:t>Y </a:t>
            </a:r>
            <a:r>
              <a:rPr lang="en-US" dirty="0" err="1" smtClean="0"/>
              <a:t>Cymun</a:t>
            </a:r>
            <a:endParaRPr lang="en-US" dirty="0" smtClean="0"/>
          </a:p>
          <a:p>
            <a:r>
              <a:rPr lang="en-US" dirty="0" err="1" smtClean="0"/>
              <a:t>Penyd</a:t>
            </a:r>
            <a:r>
              <a:rPr lang="en-US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Cyffesu</a:t>
            </a:r>
            <a:r>
              <a:rPr lang="en-US" dirty="0" smtClean="0"/>
              <a:t>)</a:t>
            </a:r>
            <a:endParaRPr lang="en-US" dirty="0" smtClean="0"/>
          </a:p>
          <a:p>
            <a:r>
              <a:rPr lang="en-US" dirty="0" err="1" smtClean="0"/>
              <a:t>Eneiniad</a:t>
            </a:r>
            <a:r>
              <a:rPr lang="en-US" dirty="0" smtClean="0"/>
              <a:t> (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Eneiniad</a:t>
            </a:r>
            <a:r>
              <a:rPr lang="en-US" dirty="0" smtClean="0"/>
              <a:t> Olaf)</a:t>
            </a:r>
            <a:endParaRPr lang="en-US" dirty="0" smtClean="0"/>
          </a:p>
          <a:p>
            <a:r>
              <a:rPr lang="en-US" dirty="0" err="1" smtClean="0"/>
              <a:t>Ordeinhad</a:t>
            </a:r>
            <a:endParaRPr lang="en-US" dirty="0" smtClean="0"/>
          </a:p>
          <a:p>
            <a:r>
              <a:rPr lang="en-US" dirty="0" err="1" smtClean="0"/>
              <a:t>Priodas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Crist ac </a:t>
            </a:r>
            <a:r>
              <a:rPr lang="en-US" dirty="0" err="1" smtClean="0"/>
              <a:t>Eglwys</a:t>
            </a:r>
            <a:endParaRPr lang="en-US" dirty="0" smtClean="0"/>
          </a:p>
          <a:p>
            <a:r>
              <a:rPr lang="en-US" dirty="0" err="1" smtClean="0"/>
              <a:t>Sagrafennau</a:t>
            </a:r>
            <a:r>
              <a:rPr lang="en-US" dirty="0" err="1" smtClean="0"/>
              <a:t>’n</a:t>
            </a:r>
            <a:r>
              <a:rPr lang="en-US" dirty="0" smtClean="0"/>
              <a:t> </a:t>
            </a:r>
            <a:r>
              <a:rPr lang="en-US" dirty="0" err="1" smtClean="0"/>
              <a:t>angenrheidiol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iachawdwriaeth</a:t>
            </a:r>
            <a:endParaRPr lang="en-US" dirty="0" smtClean="0"/>
          </a:p>
          <a:p>
            <a:r>
              <a:rPr lang="en-US" dirty="0" smtClean="0"/>
              <a:t>Ni </a:t>
            </a:r>
            <a:r>
              <a:rPr lang="en-US" dirty="0" err="1" smtClean="0"/>
              <a:t>fydd</a:t>
            </a:r>
            <a:r>
              <a:rPr lang="en-US" dirty="0" smtClean="0"/>
              <a:t> </a:t>
            </a:r>
            <a:r>
              <a:rPr lang="en-US" dirty="0" err="1" smtClean="0"/>
              <a:t>pawb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derbyn</a:t>
            </a:r>
            <a:r>
              <a:rPr lang="en-US" dirty="0" smtClean="0"/>
              <a:t> </a:t>
            </a:r>
            <a:r>
              <a:rPr lang="en-US" dirty="0" err="1" smtClean="0"/>
              <a:t>pob</a:t>
            </a:r>
            <a:r>
              <a:rPr lang="en-US" dirty="0" smtClean="0"/>
              <a:t> </a:t>
            </a:r>
            <a:r>
              <a:rPr lang="en-US" dirty="0" err="1" smtClean="0"/>
              <a:t>sagrafen</a:t>
            </a:r>
            <a:endParaRPr lang="en-US" dirty="0" smtClean="0"/>
          </a:p>
          <a:p>
            <a:r>
              <a:rPr lang="en-US" dirty="0" err="1" smtClean="0"/>
              <a:t>Diffiniad</a:t>
            </a:r>
            <a:r>
              <a:rPr lang="en-US" dirty="0" smtClean="0"/>
              <a:t> </a:t>
            </a:r>
            <a:r>
              <a:rPr lang="en-US" dirty="0" err="1" smtClean="0"/>
              <a:t>dogmataidd</a:t>
            </a:r>
            <a:r>
              <a:rPr lang="en-US" dirty="0" smtClean="0"/>
              <a:t>,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gynnwys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union </a:t>
            </a:r>
            <a:r>
              <a:rPr lang="en-US" dirty="0" err="1" smtClean="0"/>
              <a:t>eiliad</a:t>
            </a:r>
            <a:r>
              <a:rPr lang="en-US" dirty="0" smtClean="0"/>
              <a:t> y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gras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ymddangos</a:t>
            </a:r>
            <a:r>
              <a:rPr lang="en-US" dirty="0" smtClean="0"/>
              <a:t> ac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gweithio</a:t>
            </a:r>
            <a:r>
              <a:rPr lang="en-US" dirty="0" smtClean="0"/>
              <a:t>; union </a:t>
            </a:r>
            <a:r>
              <a:rPr lang="en-US" dirty="0" err="1" smtClean="0"/>
              <a:t>ffurf</a:t>
            </a:r>
            <a:r>
              <a:rPr lang="en-US" dirty="0" smtClean="0"/>
              <a:t>, union </a:t>
            </a:r>
            <a:r>
              <a:rPr lang="en-US" dirty="0" err="1" smtClean="0"/>
              <a:t>rhif</a:t>
            </a:r>
            <a:r>
              <a:rPr lang="en-US" dirty="0" smtClean="0"/>
              <a:t> ac union </a:t>
            </a:r>
            <a:r>
              <a:rPr lang="en-US" dirty="0" err="1" smtClean="0"/>
              <a:t>effaith</a:t>
            </a:r>
            <a:r>
              <a:rPr lang="en-US" dirty="0" smtClean="0"/>
              <a:t> y </a:t>
            </a:r>
            <a:r>
              <a:rPr lang="en-US" dirty="0" err="1" smtClean="0"/>
              <a:t>sagrafennau</a:t>
            </a:r>
            <a:r>
              <a:rPr lang="en-US" dirty="0" smtClean="0"/>
              <a:t>: DIM OND SAITH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60058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Uniongrededd</a:t>
            </a:r>
            <a:r>
              <a:rPr lang="en-US" dirty="0" smtClean="0"/>
              <a:t> </a:t>
            </a:r>
            <a:r>
              <a:rPr lang="en-US" dirty="0" err="1" smtClean="0"/>
              <a:t>Dwyreiniol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/>
              <a:t>Bedydd</a:t>
            </a:r>
            <a:r>
              <a:rPr lang="en-US" dirty="0"/>
              <a:t> </a:t>
            </a:r>
          </a:p>
          <a:p>
            <a:r>
              <a:rPr lang="en-US" dirty="0" err="1"/>
              <a:t>Bedydd</a:t>
            </a:r>
            <a:r>
              <a:rPr lang="en-US" dirty="0"/>
              <a:t> </a:t>
            </a:r>
            <a:r>
              <a:rPr lang="en-US" dirty="0" err="1"/>
              <a:t>Esgob</a:t>
            </a:r>
            <a:r>
              <a:rPr lang="en-US" dirty="0"/>
              <a:t> (</a:t>
            </a:r>
            <a:r>
              <a:rPr lang="en-US" dirty="0" err="1"/>
              <a:t>Conffyrmasiwn</a:t>
            </a:r>
            <a:r>
              <a:rPr lang="en-US" dirty="0"/>
              <a:t>)</a:t>
            </a:r>
          </a:p>
          <a:p>
            <a:r>
              <a:rPr lang="en-US" dirty="0"/>
              <a:t>Y </a:t>
            </a:r>
            <a:r>
              <a:rPr lang="en-US" dirty="0" err="1"/>
              <a:t>Cymun</a:t>
            </a:r>
            <a:endParaRPr lang="en-US" dirty="0"/>
          </a:p>
          <a:p>
            <a:r>
              <a:rPr lang="en-US" dirty="0" err="1"/>
              <a:t>Penyd</a:t>
            </a:r>
            <a:r>
              <a:rPr lang="en-US" dirty="0"/>
              <a:t> (</a:t>
            </a:r>
            <a:r>
              <a:rPr lang="en-US" dirty="0" err="1"/>
              <a:t>Cyffesu</a:t>
            </a:r>
            <a:r>
              <a:rPr lang="en-US" dirty="0"/>
              <a:t>)</a:t>
            </a:r>
          </a:p>
          <a:p>
            <a:r>
              <a:rPr lang="en-US" dirty="0" err="1"/>
              <a:t>Eneiniad</a:t>
            </a:r>
            <a:r>
              <a:rPr lang="en-US" dirty="0"/>
              <a:t> (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Eneiniad</a:t>
            </a:r>
            <a:r>
              <a:rPr lang="en-US" dirty="0"/>
              <a:t> Olaf)</a:t>
            </a:r>
          </a:p>
          <a:p>
            <a:r>
              <a:rPr lang="en-US" dirty="0" err="1"/>
              <a:t>Ordeinhad</a:t>
            </a:r>
            <a:endParaRPr lang="en-US" dirty="0"/>
          </a:p>
          <a:p>
            <a:r>
              <a:rPr lang="en-US" dirty="0" err="1" smtClean="0"/>
              <a:t>Priodas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Popeth</a:t>
            </a:r>
            <a:r>
              <a:rPr lang="en-US" dirty="0" smtClean="0"/>
              <a:t> y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,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Egwys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‘</a:t>
            </a:r>
            <a:r>
              <a:rPr lang="en-US" dirty="0" err="1" smtClean="0"/>
              <a:t>sagrafennol</a:t>
            </a:r>
            <a:r>
              <a:rPr lang="en-US" dirty="0" smtClean="0"/>
              <a:t>’</a:t>
            </a:r>
            <a:endParaRPr lang="en-US" dirty="0" smtClean="0"/>
          </a:p>
          <a:p>
            <a:r>
              <a:rPr lang="en-US" dirty="0" smtClean="0"/>
              <a:t>7 </a:t>
            </a:r>
            <a:r>
              <a:rPr lang="en-US" dirty="0" smtClean="0"/>
              <a:t>‘</a:t>
            </a:r>
            <a:r>
              <a:rPr lang="en-US" dirty="0" err="1" smtClean="0"/>
              <a:t>prif</a:t>
            </a:r>
            <a:r>
              <a:rPr lang="en-US" dirty="0" smtClean="0"/>
              <a:t> </a:t>
            </a:r>
            <a:r>
              <a:rPr lang="en-US" dirty="0" err="1" smtClean="0"/>
              <a:t>sagrafen</a:t>
            </a:r>
            <a:r>
              <a:rPr lang="en-US" dirty="0" smtClean="0"/>
              <a:t>’</a:t>
            </a:r>
            <a:endParaRPr lang="en-US" dirty="0" smtClean="0"/>
          </a:p>
          <a:p>
            <a:r>
              <a:rPr lang="en-US" dirty="0" err="1" smtClean="0"/>
              <a:t>Amhosibl</a:t>
            </a:r>
            <a:r>
              <a:rPr lang="en-US" dirty="0" smtClean="0"/>
              <a:t> </a:t>
            </a:r>
            <a:r>
              <a:rPr lang="en-US" dirty="0" err="1" smtClean="0"/>
              <a:t>i’w</a:t>
            </a:r>
            <a:r>
              <a:rPr lang="en-US" dirty="0" smtClean="0"/>
              <a:t> </a:t>
            </a:r>
            <a:r>
              <a:rPr lang="en-US" dirty="0" err="1" smtClean="0"/>
              <a:t>dosbarthu</a:t>
            </a:r>
            <a:r>
              <a:rPr lang="en-US" dirty="0" smtClean="0"/>
              <a:t>, felly ‘</a:t>
            </a:r>
            <a:r>
              <a:rPr lang="en-US" dirty="0" err="1" smtClean="0"/>
              <a:t>rhyfeddodau</a:t>
            </a:r>
            <a:r>
              <a:rPr lang="en-US" dirty="0" smtClean="0"/>
              <a:t>’ </a:t>
            </a:r>
            <a:endParaRPr lang="en-US" dirty="0" smtClean="0"/>
          </a:p>
          <a:p>
            <a:r>
              <a:rPr lang="en-US" dirty="0" err="1" smtClean="0"/>
              <a:t>μυστηριον</a:t>
            </a:r>
            <a:endParaRPr lang="en-US" dirty="0" smtClean="0"/>
          </a:p>
          <a:p>
            <a:r>
              <a:rPr lang="en-US" sz="2100" dirty="0" err="1" smtClean="0"/>
              <a:t>Duw</a:t>
            </a:r>
            <a:r>
              <a:rPr lang="en-US" sz="2100" dirty="0" smtClean="0"/>
              <a:t> </a:t>
            </a:r>
            <a:r>
              <a:rPr lang="en-US" sz="2100" dirty="0" err="1" smtClean="0"/>
              <a:t>yn</a:t>
            </a:r>
            <a:r>
              <a:rPr lang="en-US" sz="2100" dirty="0" smtClean="0"/>
              <a:t> </a:t>
            </a:r>
            <a:r>
              <a:rPr lang="en-US" sz="2100" dirty="0" err="1" smtClean="0"/>
              <a:t>cyffwrdd</a:t>
            </a:r>
            <a:r>
              <a:rPr lang="en-US" sz="2100" dirty="0" smtClean="0"/>
              <a:t> </a:t>
            </a:r>
            <a:r>
              <a:rPr lang="en-US" sz="2100" dirty="0" err="1" smtClean="0"/>
              <a:t>â</a:t>
            </a:r>
            <a:r>
              <a:rPr lang="en-US" sz="2100" dirty="0" smtClean="0"/>
              <a:t> </a:t>
            </a:r>
            <a:r>
              <a:rPr lang="en-US" sz="2100" dirty="0" err="1" smtClean="0"/>
              <a:t>phobl</a:t>
            </a:r>
            <a:r>
              <a:rPr lang="en-US" sz="2100" dirty="0" smtClean="0"/>
              <a:t> </a:t>
            </a:r>
            <a:r>
              <a:rPr lang="en-US" sz="2100" dirty="0" err="1" smtClean="0"/>
              <a:t>drwy</a:t>
            </a:r>
            <a:r>
              <a:rPr lang="en-US" sz="2100" dirty="0" smtClean="0"/>
              <a:t> </a:t>
            </a:r>
            <a:r>
              <a:rPr lang="en-US" sz="2100" dirty="0" err="1" smtClean="0"/>
              <a:t>weithredoedd</a:t>
            </a:r>
            <a:r>
              <a:rPr lang="en-US" sz="2100" dirty="0" smtClean="0"/>
              <a:t> </a:t>
            </a:r>
            <a:r>
              <a:rPr lang="en-US" sz="2100" dirty="0" err="1" smtClean="0"/>
              <a:t>materol</a:t>
            </a:r>
            <a:r>
              <a:rPr lang="en-US" sz="2100" dirty="0" smtClean="0"/>
              <a:t>: </a:t>
            </a:r>
            <a:r>
              <a:rPr lang="en-US" sz="2100" dirty="0" err="1" smtClean="0"/>
              <a:t>d</a:t>
            </a:r>
            <a:r>
              <a:rPr lang="en-US" sz="2100" dirty="0" err="1" smtClean="0"/>
              <a:t>ŵ</a:t>
            </a:r>
            <a:r>
              <a:rPr lang="en-GB" sz="2100" dirty="0" smtClean="0"/>
              <a:t>r, </a:t>
            </a:r>
            <a:r>
              <a:rPr lang="en-GB" sz="2100" dirty="0" err="1" smtClean="0"/>
              <a:t>gwin</a:t>
            </a:r>
            <a:r>
              <a:rPr lang="en-GB" sz="2100" dirty="0" smtClean="0"/>
              <a:t>, </a:t>
            </a:r>
            <a:r>
              <a:rPr lang="en-GB" sz="2100" dirty="0" err="1" smtClean="0"/>
              <a:t>bara</a:t>
            </a:r>
            <a:r>
              <a:rPr lang="en-GB" sz="2100" dirty="0" smtClean="0"/>
              <a:t>, </a:t>
            </a:r>
            <a:r>
              <a:rPr lang="en-GB" sz="2100" dirty="0" err="1" smtClean="0"/>
              <a:t>olew</a:t>
            </a:r>
            <a:r>
              <a:rPr lang="en-GB" sz="2100" dirty="0" smtClean="0"/>
              <a:t>, </a:t>
            </a:r>
            <a:r>
              <a:rPr lang="en-GB" sz="2100" dirty="0" err="1" smtClean="0"/>
              <a:t>arogldarth</a:t>
            </a:r>
            <a:r>
              <a:rPr lang="en-GB" sz="2100" dirty="0" smtClean="0"/>
              <a:t>, </a:t>
            </a:r>
            <a:r>
              <a:rPr lang="en-GB" sz="2100" dirty="0" err="1" smtClean="0"/>
              <a:t>canhwyllau</a:t>
            </a:r>
            <a:r>
              <a:rPr lang="en-GB" sz="2100" dirty="0" smtClean="0"/>
              <a:t>, </a:t>
            </a:r>
            <a:r>
              <a:rPr lang="en-GB" sz="2100" dirty="0" err="1" smtClean="0"/>
              <a:t>allorion</a:t>
            </a:r>
            <a:r>
              <a:rPr lang="en-US" sz="2100" dirty="0" smtClean="0"/>
              <a:t>, </a:t>
            </a:r>
            <a:r>
              <a:rPr lang="en-US" sz="2100" dirty="0" err="1" smtClean="0"/>
              <a:t>eiconau</a:t>
            </a:r>
            <a:r>
              <a:rPr lang="en-US" sz="2100" dirty="0" smtClean="0"/>
              <a:t>, ac </a:t>
            </a:r>
            <a:r>
              <a:rPr lang="en-US" sz="2100" dirty="0" err="1" smtClean="0"/>
              <a:t>yn</a:t>
            </a:r>
            <a:r>
              <a:rPr lang="en-US" sz="2100" dirty="0" smtClean="0"/>
              <a:t> y </a:t>
            </a:r>
            <a:r>
              <a:rPr lang="en-US" sz="2100" dirty="0" err="1" smtClean="0"/>
              <a:t>blaen</a:t>
            </a:r>
            <a:r>
              <a:rPr lang="en-US" sz="2100" dirty="0" smtClean="0"/>
              <a:t>.</a:t>
            </a:r>
            <a:endParaRPr lang="en-US" sz="2100" dirty="0"/>
          </a:p>
        </p:txBody>
      </p:sp>
    </p:spTree>
    <p:extLst>
      <p:ext uri="{BB962C8B-B14F-4D97-AF65-F5344CB8AC3E}">
        <p14:creationId xmlns:p14="http://schemas.microsoft.com/office/powerpoint/2010/main" val="16639246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Martin Luther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Sagrafen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weithred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ddefod</a:t>
            </a:r>
            <a:endParaRPr lang="en-US" dirty="0"/>
          </a:p>
          <a:p>
            <a:pPr lvl="1"/>
            <a:r>
              <a:rPr lang="en-US" dirty="0" err="1" smtClean="0"/>
              <a:t>Wedi’u</a:t>
            </a:r>
            <a:r>
              <a:rPr lang="en-US" dirty="0" smtClean="0"/>
              <a:t> </a:t>
            </a:r>
            <a:r>
              <a:rPr lang="en-US" dirty="0" err="1" smtClean="0"/>
              <a:t>sefydlu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Dduw</a:t>
            </a:r>
            <a:endParaRPr lang="en-US" dirty="0"/>
          </a:p>
          <a:p>
            <a:pPr lvl="1"/>
            <a:r>
              <a:rPr lang="en-US" dirty="0" err="1" smtClean="0"/>
              <a:t>Ynddynt</a:t>
            </a:r>
            <a:r>
              <a:rPr lang="en-US" dirty="0" smtClean="0"/>
              <a:t>,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Duw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cyfuno</a:t>
            </a:r>
            <a:r>
              <a:rPr lang="en-US" dirty="0" smtClean="0"/>
              <a:t> </a:t>
            </a:r>
            <a:r>
              <a:rPr lang="en-US" dirty="0" err="1" smtClean="0"/>
              <a:t>Gair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addewid</a:t>
            </a:r>
            <a:r>
              <a:rPr lang="en-US" dirty="0"/>
              <a:t> </a:t>
            </a:r>
            <a:r>
              <a:rPr lang="en-US" dirty="0" err="1" smtClean="0"/>
              <a:t>ag</a:t>
            </a:r>
            <a:r>
              <a:rPr lang="en-US" dirty="0" smtClean="0"/>
              <a:t> </a:t>
            </a:r>
            <a:r>
              <a:rPr lang="en-US" dirty="0" err="1" smtClean="0"/>
              <a:t>elfen</a:t>
            </a:r>
            <a:r>
              <a:rPr lang="en-US" dirty="0" smtClean="0"/>
              <a:t> </a:t>
            </a:r>
            <a:r>
              <a:rPr lang="en-US" dirty="0" err="1" smtClean="0"/>
              <a:t>weladwy</a:t>
            </a:r>
            <a:endParaRPr lang="en-US" dirty="0"/>
          </a:p>
          <a:p>
            <a:pPr lvl="1"/>
            <a:r>
              <a:rPr lang="en-US" dirty="0" err="1" smtClean="0"/>
              <a:t>Trwyddynt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Duw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cynnig</a:t>
            </a:r>
            <a:r>
              <a:rPr lang="en-US" dirty="0" smtClean="0"/>
              <a:t>, </a:t>
            </a:r>
            <a:r>
              <a:rPr lang="en-US" dirty="0" err="1" smtClean="0"/>
              <a:t>rhoi</a:t>
            </a:r>
            <a:r>
              <a:rPr lang="en-US" dirty="0" smtClean="0"/>
              <a:t> ac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selio</a:t>
            </a:r>
            <a:r>
              <a:rPr lang="en-US" dirty="0" smtClean="0"/>
              <a:t> </a:t>
            </a:r>
            <a:r>
              <a:rPr lang="en-US" dirty="0" err="1" smtClean="0"/>
              <a:t>maddeuant</a:t>
            </a:r>
            <a:r>
              <a:rPr lang="en-US" dirty="0" smtClean="0"/>
              <a:t> </a:t>
            </a:r>
            <a:r>
              <a:rPr lang="en-US" dirty="0" err="1" smtClean="0"/>
              <a:t>pechodau</a:t>
            </a:r>
            <a:r>
              <a:rPr lang="en-US" dirty="0" smtClean="0"/>
              <a:t>, a </a:t>
            </a:r>
            <a:r>
              <a:rPr lang="en-US" dirty="0" err="1" smtClean="0"/>
              <a:t>enillwyd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Grist</a:t>
            </a:r>
            <a:endParaRPr lang="en-US" dirty="0" smtClean="0"/>
          </a:p>
          <a:p>
            <a:r>
              <a:rPr lang="en-US" dirty="0" err="1" smtClean="0"/>
              <a:t>Bedydd</a:t>
            </a:r>
            <a:r>
              <a:rPr lang="en-US" dirty="0" smtClean="0"/>
              <a:t>, </a:t>
            </a:r>
            <a:r>
              <a:rPr lang="en-US" dirty="0" err="1" smtClean="0"/>
              <a:t>Cymun</a:t>
            </a:r>
            <a:r>
              <a:rPr lang="en-US" dirty="0" smtClean="0"/>
              <a:t>, </a:t>
            </a:r>
            <a:r>
              <a:rPr lang="en-US" dirty="0" err="1" smtClean="0"/>
              <a:t>Maddeuant</a:t>
            </a:r>
            <a:endParaRPr lang="en-US" dirty="0"/>
          </a:p>
          <a:p>
            <a:endParaRPr 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75" y="1600202"/>
            <a:ext cx="3840480" cy="4477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6886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John </a:t>
            </a:r>
            <a:r>
              <a:rPr lang="en-US" dirty="0" err="1" smtClean="0"/>
              <a:t>Calfin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Arwyddion</a:t>
            </a:r>
            <a:r>
              <a:rPr lang="en-US" dirty="0" smtClean="0"/>
              <a:t> </a:t>
            </a:r>
            <a:r>
              <a:rPr lang="en-US" dirty="0" err="1" smtClean="0"/>
              <a:t>daearol</a:t>
            </a:r>
            <a:r>
              <a:rPr lang="en-US" dirty="0" smtClean="0"/>
              <a:t> o </a:t>
            </a:r>
            <a:r>
              <a:rPr lang="en-US" dirty="0" err="1" smtClean="0"/>
              <a:t>addewidion</a:t>
            </a:r>
            <a:r>
              <a:rPr lang="en-US" dirty="0" smtClean="0"/>
              <a:t> </a:t>
            </a:r>
            <a:r>
              <a:rPr lang="en-US" dirty="0" err="1" smtClean="0"/>
              <a:t>dwyfol</a:t>
            </a:r>
            <a:endParaRPr lang="en-US" dirty="0" smtClean="0"/>
          </a:p>
          <a:p>
            <a:r>
              <a:rPr lang="en-US" dirty="0" err="1" smtClean="0"/>
              <a:t>Bedydd</a:t>
            </a:r>
            <a:r>
              <a:rPr lang="en-US" dirty="0" smtClean="0"/>
              <a:t> a </a:t>
            </a:r>
            <a:r>
              <a:rPr lang="en-US" dirty="0" err="1" smtClean="0"/>
              <a:t>Swper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Arglwydd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75" y="1856015"/>
            <a:ext cx="3949700" cy="394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06304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Bedydd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75" y="1868714"/>
            <a:ext cx="3840480" cy="36285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670" y="1868714"/>
            <a:ext cx="3659172" cy="36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3976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Bedydd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‘</a:t>
            </a:r>
            <a:r>
              <a:rPr lang="en-US" dirty="0" err="1" smtClean="0"/>
              <a:t>sagrafen</a:t>
            </a:r>
            <a:r>
              <a:rPr lang="en-US" dirty="0" smtClean="0"/>
              <a:t> </a:t>
            </a:r>
            <a:r>
              <a:rPr lang="en-US" dirty="0" err="1" smtClean="0"/>
              <a:t>mynediad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r>
              <a:rPr lang="en-US" dirty="0" smtClean="0"/>
              <a:t>’</a:t>
            </a:r>
            <a:endParaRPr lang="en-US" dirty="0" smtClean="0"/>
          </a:p>
          <a:p>
            <a:r>
              <a:rPr lang="en-US" dirty="0" smtClean="0"/>
              <a:t>Jürgen </a:t>
            </a:r>
            <a:r>
              <a:rPr lang="en-US" dirty="0" err="1" smtClean="0"/>
              <a:t>Moltmann</a:t>
            </a:r>
            <a:r>
              <a:rPr lang="en-US" dirty="0" smtClean="0"/>
              <a:t>: </a:t>
            </a:r>
            <a:r>
              <a:rPr lang="en-US" dirty="0" smtClean="0"/>
              <a:t>‘y </a:t>
            </a:r>
            <a:r>
              <a:rPr lang="en-US" dirty="0" err="1" smtClean="0"/>
              <a:t>drws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arwain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ras’</a:t>
            </a:r>
            <a:endParaRPr lang="en-US" dirty="0" smtClean="0"/>
          </a:p>
          <a:p>
            <a:r>
              <a:rPr lang="en-US" dirty="0" err="1" smtClean="0"/>
              <a:t>Bedydd</a:t>
            </a:r>
            <a:r>
              <a:rPr lang="en-US" dirty="0" smtClean="0"/>
              <a:t> </a:t>
            </a:r>
            <a:r>
              <a:rPr lang="en-US" dirty="0" smtClean="0"/>
              <a:t>+ </a:t>
            </a:r>
            <a:r>
              <a:rPr lang="en-US" dirty="0" err="1" smtClean="0"/>
              <a:t>adfywiad</a:t>
            </a:r>
            <a:endParaRPr lang="en-US" dirty="0" smtClean="0"/>
          </a:p>
          <a:p>
            <a:r>
              <a:rPr lang="en-US" dirty="0" err="1" smtClean="0"/>
              <a:t>Bedydd</a:t>
            </a:r>
            <a:r>
              <a:rPr lang="en-US" dirty="0" smtClean="0"/>
              <a:t> </a:t>
            </a:r>
            <a:r>
              <a:rPr lang="en-US" dirty="0" err="1" smtClean="0"/>
              <a:t>plentyn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ddilyn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Fedydd</a:t>
            </a:r>
            <a:r>
              <a:rPr lang="en-US" dirty="0" smtClean="0"/>
              <a:t> </a:t>
            </a:r>
            <a:r>
              <a:rPr lang="en-US" dirty="0" err="1" smtClean="0"/>
              <a:t>Esgob</a:t>
            </a:r>
            <a:endParaRPr lang="en-US" dirty="0" smtClean="0"/>
          </a:p>
          <a:p>
            <a:r>
              <a:rPr lang="en-US" dirty="0" err="1" smtClean="0"/>
              <a:t>Mynediad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cyfamod</a:t>
            </a:r>
            <a:endParaRPr lang="en-US" dirty="0" smtClean="0"/>
          </a:p>
          <a:p>
            <a:r>
              <a:rPr lang="en-US" dirty="0" err="1" smtClean="0"/>
              <a:t>Bedydd</a:t>
            </a:r>
            <a:r>
              <a:rPr lang="en-US" dirty="0" smtClean="0"/>
              <a:t> </a:t>
            </a:r>
            <a:r>
              <a:rPr lang="en-US" dirty="0" err="1" smtClean="0"/>
              <a:t>oedolyn</a:t>
            </a:r>
            <a:r>
              <a:rPr lang="en-US" dirty="0" smtClean="0"/>
              <a:t> </a:t>
            </a:r>
            <a:r>
              <a:rPr lang="en-US" dirty="0" smtClean="0"/>
              <a:t>– </a:t>
            </a:r>
            <a:r>
              <a:rPr lang="en-US" dirty="0" smtClean="0"/>
              <a:t>symbol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ddrochiad</a:t>
            </a:r>
            <a:endParaRPr lang="en-US" dirty="0" smtClean="0"/>
          </a:p>
          <a:p>
            <a:r>
              <a:rPr lang="en-US" i="1" dirty="0"/>
              <a:t>e</a:t>
            </a:r>
            <a:r>
              <a:rPr lang="en-US" i="1" dirty="0" smtClean="0"/>
              <a:t>x </a:t>
            </a:r>
            <a:r>
              <a:rPr lang="en-US" i="1" dirty="0" err="1" smtClean="0"/>
              <a:t>opere</a:t>
            </a:r>
            <a:r>
              <a:rPr lang="en-US" i="1" dirty="0" smtClean="0"/>
              <a:t> </a:t>
            </a:r>
            <a:r>
              <a:rPr lang="en-US" i="1" dirty="0" err="1" smtClean="0"/>
              <a:t>operato</a:t>
            </a:r>
            <a:r>
              <a:rPr lang="en-US" i="1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i="1" dirty="0" smtClean="0"/>
              <a:t>ex </a:t>
            </a:r>
            <a:r>
              <a:rPr lang="en-US" i="1" dirty="0" err="1" smtClean="0"/>
              <a:t>opere</a:t>
            </a:r>
            <a:r>
              <a:rPr lang="en-US" i="1" dirty="0" smtClean="0"/>
              <a:t> </a:t>
            </a:r>
            <a:r>
              <a:rPr lang="en-US" i="1" dirty="0" err="1" smtClean="0"/>
              <a:t>operantis</a:t>
            </a:r>
            <a:r>
              <a:rPr lang="en-US" dirty="0" smtClean="0"/>
              <a:t>?</a:t>
            </a:r>
            <a:endParaRPr lang="en-US" i="1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06500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Ewcharist</a:t>
            </a:r>
            <a:r>
              <a:rPr lang="en-US" dirty="0" smtClean="0"/>
              <a:t> </a:t>
            </a:r>
            <a:r>
              <a:rPr lang="en-US" dirty="0" smtClean="0"/>
              <a:t>/ </a:t>
            </a:r>
            <a:r>
              <a:rPr lang="en-US" dirty="0" err="1" smtClean="0"/>
              <a:t>Cymun</a:t>
            </a:r>
            <a:r>
              <a:rPr lang="en-US" dirty="0" smtClean="0"/>
              <a:t> </a:t>
            </a:r>
            <a:r>
              <a:rPr lang="en-US" dirty="0" smtClean="0"/>
              <a:t>/ </a:t>
            </a:r>
            <a:r>
              <a:rPr lang="en-US" dirty="0" err="1" smtClean="0"/>
              <a:t>Swper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Arglwydd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857" y="1600201"/>
            <a:ext cx="5497286" cy="4743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41455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err="1" smtClean="0"/>
              <a:t>Moltmann</a:t>
            </a:r>
            <a:r>
              <a:rPr lang="en-US" dirty="0" smtClean="0"/>
              <a:t>: </a:t>
            </a:r>
            <a:r>
              <a:rPr lang="en-US" dirty="0" smtClean="0"/>
              <a:t>‘</a:t>
            </a:r>
            <a:r>
              <a:rPr lang="en-US" dirty="0" err="1" smtClean="0"/>
              <a:t>llwybr</a:t>
            </a:r>
            <a:r>
              <a:rPr lang="en-US" dirty="0" smtClean="0"/>
              <a:t> </a:t>
            </a:r>
            <a:r>
              <a:rPr lang="en-US" dirty="0" err="1" smtClean="0"/>
              <a:t>gras</a:t>
            </a:r>
            <a:r>
              <a:rPr lang="en-US" dirty="0" smtClean="0"/>
              <a:t>’</a:t>
            </a:r>
            <a:endParaRPr lang="en-US" dirty="0" smtClean="0"/>
          </a:p>
          <a:p>
            <a:r>
              <a:rPr lang="en-US" dirty="0" err="1" smtClean="0"/>
              <a:t>Trawsylweddoliad</a:t>
            </a:r>
            <a:r>
              <a:rPr lang="en-US" dirty="0" smtClean="0"/>
              <a:t>: </a:t>
            </a:r>
            <a:r>
              <a:rPr lang="en-US" i="1" dirty="0" err="1" smtClean="0"/>
              <a:t>sylwedd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newid</a:t>
            </a:r>
            <a:r>
              <a:rPr lang="en-US" dirty="0" smtClean="0"/>
              <a:t>; </a:t>
            </a:r>
            <a:r>
              <a:rPr lang="en-US" i="1" dirty="0" err="1" smtClean="0"/>
              <a:t>nodweddion</a:t>
            </a:r>
            <a:r>
              <a:rPr lang="en-US" i="1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i="1" dirty="0" err="1" smtClean="0"/>
              <a:t>elfennau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dal </a:t>
            </a:r>
            <a:r>
              <a:rPr lang="en-US" dirty="0" err="1" smtClean="0"/>
              <a:t>yr</a:t>
            </a:r>
            <a:r>
              <a:rPr lang="en-US" dirty="0" smtClean="0"/>
              <a:t> un </a:t>
            </a:r>
            <a:r>
              <a:rPr lang="en-US" dirty="0" err="1" smtClean="0"/>
              <a:t>peth</a:t>
            </a:r>
            <a:endParaRPr lang="en-US" dirty="0" smtClean="0"/>
          </a:p>
          <a:p>
            <a:r>
              <a:rPr lang="en-US" dirty="0" err="1" smtClean="0"/>
              <a:t>Cydsylweddoliad</a:t>
            </a:r>
            <a:r>
              <a:rPr lang="en-US" dirty="0" smtClean="0"/>
              <a:t> – dim </a:t>
            </a:r>
            <a:r>
              <a:rPr lang="en-US" dirty="0" err="1" smtClean="0"/>
              <a:t>byd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newid</a:t>
            </a:r>
            <a:r>
              <a:rPr lang="en-US" dirty="0" smtClean="0"/>
              <a:t>,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un </a:t>
            </a:r>
            <a:r>
              <a:rPr lang="en-US" dirty="0" err="1" smtClean="0"/>
              <a:t>pryd</a:t>
            </a:r>
            <a:r>
              <a:rPr lang="en-US" dirty="0" smtClean="0"/>
              <a:t> </a:t>
            </a:r>
            <a:r>
              <a:rPr lang="en-US" dirty="0" err="1" smtClean="0"/>
              <a:t>mae’r</a:t>
            </a:r>
            <a:r>
              <a:rPr lang="en-US" smtClean="0"/>
              <a:t> bara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gwin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meddu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ddau</a:t>
            </a:r>
            <a:r>
              <a:rPr lang="en-US" dirty="0" smtClean="0"/>
              <a:t> </a:t>
            </a:r>
            <a:r>
              <a:rPr lang="en-US" dirty="0" err="1" smtClean="0"/>
              <a:t>sylwedd</a:t>
            </a:r>
            <a:r>
              <a:rPr lang="en-US" dirty="0" smtClean="0"/>
              <a:t> </a:t>
            </a:r>
            <a:r>
              <a:rPr lang="en-US" dirty="0" smtClean="0"/>
              <a:t>(</a:t>
            </a:r>
            <a:r>
              <a:rPr lang="en-US" dirty="0" smtClean="0"/>
              <a:t>Crist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bresennol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gorfforol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elfennau</a:t>
            </a:r>
            <a:r>
              <a:rPr lang="en-US" dirty="0" smtClean="0"/>
              <a:t>)</a:t>
            </a:r>
            <a:endParaRPr lang="en-US" dirty="0" smtClean="0"/>
          </a:p>
          <a:p>
            <a:r>
              <a:rPr lang="en-US" dirty="0" smtClean="0"/>
              <a:t>Zwingli – </a:t>
            </a:r>
            <a:r>
              <a:rPr lang="en-US" dirty="0" err="1" smtClean="0"/>
              <a:t>coffaoliaeth</a:t>
            </a:r>
            <a:r>
              <a:rPr lang="en-US" dirty="0" smtClean="0"/>
              <a:t> – </a:t>
            </a:r>
            <a:r>
              <a:rPr lang="en-US" i="1" dirty="0" smtClean="0"/>
              <a:t>anamnesis</a:t>
            </a:r>
            <a:endParaRPr lang="en-US" dirty="0" smtClean="0"/>
          </a:p>
          <a:p>
            <a:r>
              <a:rPr lang="en-US" dirty="0" err="1" smtClean="0"/>
              <a:t>Calfin</a:t>
            </a:r>
            <a:r>
              <a:rPr lang="en-US" dirty="0" smtClean="0"/>
              <a:t> </a:t>
            </a:r>
            <a:r>
              <a:rPr lang="en-US" dirty="0" smtClean="0"/>
              <a:t>– </a:t>
            </a:r>
            <a:r>
              <a:rPr lang="en-US" dirty="0" smtClean="0"/>
              <a:t>Crist </a:t>
            </a:r>
            <a:r>
              <a:rPr lang="en-US" dirty="0" err="1" smtClean="0"/>
              <a:t>ddim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bresennol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gorfforol</a:t>
            </a:r>
            <a:r>
              <a:rPr lang="en-US" dirty="0" smtClean="0"/>
              <a:t>,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ysbrydol</a:t>
            </a:r>
            <a:r>
              <a:rPr lang="en-US" dirty="0" smtClean="0"/>
              <a:t> (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dathlu</a:t>
            </a:r>
            <a:r>
              <a:rPr lang="en-US" dirty="0" smtClean="0"/>
              <a:t> </a:t>
            </a:r>
            <a:r>
              <a:rPr lang="en-US" dirty="0" smtClean="0"/>
              <a:t>/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casglu</a:t>
            </a:r>
            <a:r>
              <a:rPr lang="en-US" dirty="0" smtClean="0"/>
              <a:t> </a:t>
            </a:r>
            <a:r>
              <a:rPr lang="en-US" dirty="0" err="1" smtClean="0"/>
              <a:t>credinwyr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46917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700</TotalTime>
  <Words>613</Words>
  <Application>Microsoft Macintosh PowerPoint</Application>
  <PresentationFormat>On-screen Show (4:3)</PresentationFormat>
  <Paragraphs>78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Breeze</vt:lpstr>
      <vt:lpstr>Iddewiaeth a Christnogaeth</vt:lpstr>
      <vt:lpstr>Litwrgi</vt:lpstr>
      <vt:lpstr>PowerPoint Presentation</vt:lpstr>
      <vt:lpstr>Sagrafennau</vt:lpstr>
      <vt:lpstr>PowerPoint Presentation</vt:lpstr>
      <vt:lpstr>Catholigiaeth Rufeinig</vt:lpstr>
      <vt:lpstr>Uniongrededd Dwyreiniol</vt:lpstr>
      <vt:lpstr>Martin Luther</vt:lpstr>
      <vt:lpstr>John Calfin</vt:lpstr>
      <vt:lpstr>Bedydd</vt:lpstr>
      <vt:lpstr>Bedydd</vt:lpstr>
      <vt:lpstr>Ewcharist / Cymun / Swper yr Arglwydd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Judaism and Christianity</dc:title>
  <dc:creator>Microsoft Office User</dc:creator>
  <cp:lastModifiedBy>Microsoft Office User</cp:lastModifiedBy>
  <cp:revision>48</cp:revision>
  <dcterms:created xsi:type="dcterms:W3CDTF">2013-11-17T18:36:17Z</dcterms:created>
  <dcterms:modified xsi:type="dcterms:W3CDTF">2014-10-06T18:22:14Z</dcterms:modified>
</cp:coreProperties>
</file>