
<file path=[Content_Types].xml><?xml version="1.0" encoding="utf-8"?>
<Types xmlns="http://schemas.openxmlformats.org/package/2006/content-types">
  <Default Extension="jpeg" ContentType="image/jpeg"/>
  <Default Extension="jpg" ContentType="image/pn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19" r:id="rId1"/>
  </p:sldMasterIdLst>
  <p:notesMasterIdLst>
    <p:notesMasterId r:id="rId20"/>
  </p:notesMasterIdLst>
  <p:sldIdLst>
    <p:sldId id="270" r:id="rId2"/>
    <p:sldId id="273" r:id="rId3"/>
    <p:sldId id="281" r:id="rId4"/>
    <p:sldId id="263" r:id="rId5"/>
    <p:sldId id="274" r:id="rId6"/>
    <p:sldId id="282" r:id="rId7"/>
    <p:sldId id="276" r:id="rId8"/>
    <p:sldId id="278" r:id="rId9"/>
    <p:sldId id="277" r:id="rId10"/>
    <p:sldId id="287" r:id="rId11"/>
    <p:sldId id="288" r:id="rId12"/>
    <p:sldId id="289" r:id="rId13"/>
    <p:sldId id="280" r:id="rId14"/>
    <p:sldId id="283" r:id="rId15"/>
    <p:sldId id="284" r:id="rId16"/>
    <p:sldId id="290" r:id="rId17"/>
    <p:sldId id="285" r:id="rId18"/>
    <p:sldId id="291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BB6F69E-46E6-4719-A216-57B6BDC04DA8}" v="9" dt="2024-04-08T07:58:13.8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1382" autoAdjust="0"/>
  </p:normalViewPr>
  <p:slideViewPr>
    <p:cSldViewPr snapToGrid="0">
      <p:cViewPr varScale="1">
        <p:scale>
          <a:sx n="91" d="100"/>
          <a:sy n="91" d="100"/>
        </p:scale>
        <p:origin x="84" y="6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thy Richards" userId="06259098-3e74-4b18-abc1-4b3f4eca8f9f" providerId="ADAL" clId="{ABB6F69E-46E6-4719-A216-57B6BDC04DA8}"/>
    <pc:docChg chg="undo custSel delSld modSld">
      <pc:chgData name="Cathy Richards" userId="06259098-3e74-4b18-abc1-4b3f4eca8f9f" providerId="ADAL" clId="{ABB6F69E-46E6-4719-A216-57B6BDC04DA8}" dt="2024-04-08T08:41:57.821" v="2198" actId="5793"/>
      <pc:docMkLst>
        <pc:docMk/>
      </pc:docMkLst>
      <pc:sldChg chg="modSp mod">
        <pc:chgData name="Cathy Richards" userId="06259098-3e74-4b18-abc1-4b3f4eca8f9f" providerId="ADAL" clId="{ABB6F69E-46E6-4719-A216-57B6BDC04DA8}" dt="2024-04-07T23:01:35.879" v="547" actId="207"/>
        <pc:sldMkLst>
          <pc:docMk/>
          <pc:sldMk cId="2625042566" sldId="263"/>
        </pc:sldMkLst>
        <pc:spChg chg="mod">
          <ac:chgData name="Cathy Richards" userId="06259098-3e74-4b18-abc1-4b3f4eca8f9f" providerId="ADAL" clId="{ABB6F69E-46E6-4719-A216-57B6BDC04DA8}" dt="2024-04-07T23:01:35.879" v="547" actId="207"/>
          <ac:spMkLst>
            <pc:docMk/>
            <pc:sldMk cId="2625042566" sldId="263"/>
            <ac:spMk id="2" creationId="{00000000-0000-0000-0000-000000000000}"/>
          </ac:spMkLst>
        </pc:spChg>
      </pc:sldChg>
      <pc:sldChg chg="modSp mod">
        <pc:chgData name="Cathy Richards" userId="06259098-3e74-4b18-abc1-4b3f4eca8f9f" providerId="ADAL" clId="{ABB6F69E-46E6-4719-A216-57B6BDC04DA8}" dt="2024-04-07T23:01:09.203" v="545" actId="207"/>
        <pc:sldMkLst>
          <pc:docMk/>
          <pc:sldMk cId="2341892807" sldId="273"/>
        </pc:sldMkLst>
        <pc:spChg chg="mod">
          <ac:chgData name="Cathy Richards" userId="06259098-3e74-4b18-abc1-4b3f4eca8f9f" providerId="ADAL" clId="{ABB6F69E-46E6-4719-A216-57B6BDC04DA8}" dt="2024-04-07T23:01:09.203" v="545" actId="207"/>
          <ac:spMkLst>
            <pc:docMk/>
            <pc:sldMk cId="2341892807" sldId="273"/>
            <ac:spMk id="2" creationId="{00000000-0000-0000-0000-000000000000}"/>
          </ac:spMkLst>
        </pc:spChg>
      </pc:sldChg>
      <pc:sldChg chg="modSp mod">
        <pc:chgData name="Cathy Richards" userId="06259098-3e74-4b18-abc1-4b3f4eca8f9f" providerId="ADAL" clId="{ABB6F69E-46E6-4719-A216-57B6BDC04DA8}" dt="2024-04-07T23:01:47.768" v="548" actId="207"/>
        <pc:sldMkLst>
          <pc:docMk/>
          <pc:sldMk cId="2571405795" sldId="274"/>
        </pc:sldMkLst>
        <pc:spChg chg="mod">
          <ac:chgData name="Cathy Richards" userId="06259098-3e74-4b18-abc1-4b3f4eca8f9f" providerId="ADAL" clId="{ABB6F69E-46E6-4719-A216-57B6BDC04DA8}" dt="2024-04-07T23:01:47.768" v="548" actId="207"/>
          <ac:spMkLst>
            <pc:docMk/>
            <pc:sldMk cId="2571405795" sldId="274"/>
            <ac:spMk id="2" creationId="{00000000-0000-0000-0000-000000000000}"/>
          </ac:spMkLst>
        </pc:spChg>
      </pc:sldChg>
      <pc:sldChg chg="modSp mod">
        <pc:chgData name="Cathy Richards" userId="06259098-3e74-4b18-abc1-4b3f4eca8f9f" providerId="ADAL" clId="{ABB6F69E-46E6-4719-A216-57B6BDC04DA8}" dt="2024-04-07T23:02:23.588" v="551" actId="14100"/>
        <pc:sldMkLst>
          <pc:docMk/>
          <pc:sldMk cId="627320712" sldId="276"/>
        </pc:sldMkLst>
        <pc:spChg chg="mod">
          <ac:chgData name="Cathy Richards" userId="06259098-3e74-4b18-abc1-4b3f4eca8f9f" providerId="ADAL" clId="{ABB6F69E-46E6-4719-A216-57B6BDC04DA8}" dt="2024-04-07T23:02:16.522" v="550" actId="207"/>
          <ac:spMkLst>
            <pc:docMk/>
            <pc:sldMk cId="627320712" sldId="276"/>
            <ac:spMk id="2" creationId="{00000000-0000-0000-0000-000000000000}"/>
          </ac:spMkLst>
        </pc:spChg>
        <pc:spChg chg="mod">
          <ac:chgData name="Cathy Richards" userId="06259098-3e74-4b18-abc1-4b3f4eca8f9f" providerId="ADAL" clId="{ABB6F69E-46E6-4719-A216-57B6BDC04DA8}" dt="2024-04-07T23:02:23.588" v="551" actId="14100"/>
          <ac:spMkLst>
            <pc:docMk/>
            <pc:sldMk cId="627320712" sldId="276"/>
            <ac:spMk id="3" creationId="{00000000-0000-0000-0000-000000000000}"/>
          </ac:spMkLst>
        </pc:spChg>
      </pc:sldChg>
      <pc:sldChg chg="modSp mod">
        <pc:chgData name="Cathy Richards" userId="06259098-3e74-4b18-abc1-4b3f4eca8f9f" providerId="ADAL" clId="{ABB6F69E-46E6-4719-A216-57B6BDC04DA8}" dt="2024-04-08T08:39:55.635" v="2190" actId="207"/>
        <pc:sldMkLst>
          <pc:docMk/>
          <pc:sldMk cId="1547723736" sldId="277"/>
        </pc:sldMkLst>
        <pc:spChg chg="mod">
          <ac:chgData name="Cathy Richards" userId="06259098-3e74-4b18-abc1-4b3f4eca8f9f" providerId="ADAL" clId="{ABB6F69E-46E6-4719-A216-57B6BDC04DA8}" dt="2024-04-08T08:39:55.635" v="2190" actId="207"/>
          <ac:spMkLst>
            <pc:docMk/>
            <pc:sldMk cId="1547723736" sldId="277"/>
            <ac:spMk id="2" creationId="{00000000-0000-0000-0000-000000000000}"/>
          </ac:spMkLst>
        </pc:spChg>
        <pc:spChg chg="mod">
          <ac:chgData name="Cathy Richards" userId="06259098-3e74-4b18-abc1-4b3f4eca8f9f" providerId="ADAL" clId="{ABB6F69E-46E6-4719-A216-57B6BDC04DA8}" dt="2024-04-08T08:39:00.819" v="2188" actId="255"/>
          <ac:spMkLst>
            <pc:docMk/>
            <pc:sldMk cId="1547723736" sldId="277"/>
            <ac:spMk id="3" creationId="{00000000-0000-0000-0000-000000000000}"/>
          </ac:spMkLst>
        </pc:spChg>
      </pc:sldChg>
      <pc:sldChg chg="modSp mod">
        <pc:chgData name="Cathy Richards" userId="06259098-3e74-4b18-abc1-4b3f4eca8f9f" providerId="ADAL" clId="{ABB6F69E-46E6-4719-A216-57B6BDC04DA8}" dt="2024-04-08T07:52:49.936" v="1549" actId="20577"/>
        <pc:sldMkLst>
          <pc:docMk/>
          <pc:sldMk cId="1894237215" sldId="278"/>
        </pc:sldMkLst>
        <pc:spChg chg="mod">
          <ac:chgData name="Cathy Richards" userId="06259098-3e74-4b18-abc1-4b3f4eca8f9f" providerId="ADAL" clId="{ABB6F69E-46E6-4719-A216-57B6BDC04DA8}" dt="2024-04-07T23:15:38.258" v="572" actId="20577"/>
          <ac:spMkLst>
            <pc:docMk/>
            <pc:sldMk cId="1894237215" sldId="278"/>
            <ac:spMk id="2" creationId="{00000000-0000-0000-0000-000000000000}"/>
          </ac:spMkLst>
        </pc:spChg>
        <pc:spChg chg="mod">
          <ac:chgData name="Cathy Richards" userId="06259098-3e74-4b18-abc1-4b3f4eca8f9f" providerId="ADAL" clId="{ABB6F69E-46E6-4719-A216-57B6BDC04DA8}" dt="2024-04-08T07:52:49.936" v="1549" actId="20577"/>
          <ac:spMkLst>
            <pc:docMk/>
            <pc:sldMk cId="1894237215" sldId="278"/>
            <ac:spMk id="3" creationId="{00000000-0000-0000-0000-000000000000}"/>
          </ac:spMkLst>
        </pc:spChg>
      </pc:sldChg>
      <pc:sldChg chg="modSp mod">
        <pc:chgData name="Cathy Richards" userId="06259098-3e74-4b18-abc1-4b3f4eca8f9f" providerId="ADAL" clId="{ABB6F69E-46E6-4719-A216-57B6BDC04DA8}" dt="2024-04-08T08:41:57.821" v="2198" actId="5793"/>
        <pc:sldMkLst>
          <pc:docMk/>
          <pc:sldMk cId="3477181621" sldId="280"/>
        </pc:sldMkLst>
        <pc:spChg chg="mod">
          <ac:chgData name="Cathy Richards" userId="06259098-3e74-4b18-abc1-4b3f4eca8f9f" providerId="ADAL" clId="{ABB6F69E-46E6-4719-A216-57B6BDC04DA8}" dt="2024-04-08T08:40:14.816" v="2192" actId="20577"/>
          <ac:spMkLst>
            <pc:docMk/>
            <pc:sldMk cId="3477181621" sldId="280"/>
            <ac:spMk id="2" creationId="{00000000-0000-0000-0000-000000000000}"/>
          </ac:spMkLst>
        </pc:spChg>
        <pc:spChg chg="mod">
          <ac:chgData name="Cathy Richards" userId="06259098-3e74-4b18-abc1-4b3f4eca8f9f" providerId="ADAL" clId="{ABB6F69E-46E6-4719-A216-57B6BDC04DA8}" dt="2024-04-08T08:41:57.821" v="2198" actId="5793"/>
          <ac:spMkLst>
            <pc:docMk/>
            <pc:sldMk cId="3477181621" sldId="280"/>
            <ac:spMk id="3" creationId="{00000000-0000-0000-0000-000000000000}"/>
          </ac:spMkLst>
        </pc:spChg>
      </pc:sldChg>
      <pc:sldChg chg="modSp mod">
        <pc:chgData name="Cathy Richards" userId="06259098-3e74-4b18-abc1-4b3f4eca8f9f" providerId="ADAL" clId="{ABB6F69E-46E6-4719-A216-57B6BDC04DA8}" dt="2024-04-07T23:01:22.280" v="546" actId="207"/>
        <pc:sldMkLst>
          <pc:docMk/>
          <pc:sldMk cId="922075376" sldId="281"/>
        </pc:sldMkLst>
        <pc:spChg chg="mod">
          <ac:chgData name="Cathy Richards" userId="06259098-3e74-4b18-abc1-4b3f4eca8f9f" providerId="ADAL" clId="{ABB6F69E-46E6-4719-A216-57B6BDC04DA8}" dt="2024-04-07T23:01:22.280" v="546" actId="207"/>
          <ac:spMkLst>
            <pc:docMk/>
            <pc:sldMk cId="922075376" sldId="281"/>
            <ac:spMk id="2" creationId="{F408C0B1-1E07-E323-9D50-B482DC04E0C2}"/>
          </ac:spMkLst>
        </pc:spChg>
        <pc:spChg chg="mod">
          <ac:chgData name="Cathy Richards" userId="06259098-3e74-4b18-abc1-4b3f4eca8f9f" providerId="ADAL" clId="{ABB6F69E-46E6-4719-A216-57B6BDC04DA8}" dt="2024-04-07T23:00:28.662" v="544" actId="255"/>
          <ac:spMkLst>
            <pc:docMk/>
            <pc:sldMk cId="922075376" sldId="281"/>
            <ac:spMk id="3" creationId="{64A7B010-595A-0242-4083-A775287C8A2E}"/>
          </ac:spMkLst>
        </pc:spChg>
      </pc:sldChg>
      <pc:sldChg chg="modSp mod">
        <pc:chgData name="Cathy Richards" userId="06259098-3e74-4b18-abc1-4b3f4eca8f9f" providerId="ADAL" clId="{ABB6F69E-46E6-4719-A216-57B6BDC04DA8}" dt="2024-04-07T23:02:01.322" v="549" actId="207"/>
        <pc:sldMkLst>
          <pc:docMk/>
          <pc:sldMk cId="2309406186" sldId="282"/>
        </pc:sldMkLst>
        <pc:spChg chg="mod">
          <ac:chgData name="Cathy Richards" userId="06259098-3e74-4b18-abc1-4b3f4eca8f9f" providerId="ADAL" clId="{ABB6F69E-46E6-4719-A216-57B6BDC04DA8}" dt="2024-04-07T23:02:01.322" v="549" actId="207"/>
          <ac:spMkLst>
            <pc:docMk/>
            <pc:sldMk cId="2309406186" sldId="282"/>
            <ac:spMk id="2" creationId="{84B6FE82-2FFE-74CF-1D3E-BD14D83D09C1}"/>
          </ac:spMkLst>
        </pc:spChg>
      </pc:sldChg>
      <pc:sldChg chg="modSp mod">
        <pc:chgData name="Cathy Richards" userId="06259098-3e74-4b18-abc1-4b3f4eca8f9f" providerId="ADAL" clId="{ABB6F69E-46E6-4719-A216-57B6BDC04DA8}" dt="2024-04-07T23:17:06.533" v="573" actId="207"/>
        <pc:sldMkLst>
          <pc:docMk/>
          <pc:sldMk cId="3354264649" sldId="283"/>
        </pc:sldMkLst>
        <pc:spChg chg="mod">
          <ac:chgData name="Cathy Richards" userId="06259098-3e74-4b18-abc1-4b3f4eca8f9f" providerId="ADAL" clId="{ABB6F69E-46E6-4719-A216-57B6BDC04DA8}" dt="2024-04-07T23:17:06.533" v="573" actId="207"/>
          <ac:spMkLst>
            <pc:docMk/>
            <pc:sldMk cId="3354264649" sldId="283"/>
            <ac:spMk id="2" creationId="{081AE1B7-9FDC-FECC-D74B-5C73181B9D3B}"/>
          </ac:spMkLst>
        </pc:spChg>
        <pc:spChg chg="mod">
          <ac:chgData name="Cathy Richards" userId="06259098-3e74-4b18-abc1-4b3f4eca8f9f" providerId="ADAL" clId="{ABB6F69E-46E6-4719-A216-57B6BDC04DA8}" dt="2024-04-07T22:44:47.694" v="192" actId="20577"/>
          <ac:spMkLst>
            <pc:docMk/>
            <pc:sldMk cId="3354264649" sldId="283"/>
            <ac:spMk id="3" creationId="{6CDDC585-BC4B-3BCF-0929-5673DF3438C2}"/>
          </ac:spMkLst>
        </pc:spChg>
      </pc:sldChg>
      <pc:sldChg chg="modSp mod">
        <pc:chgData name="Cathy Richards" userId="06259098-3e74-4b18-abc1-4b3f4eca8f9f" providerId="ADAL" clId="{ABB6F69E-46E6-4719-A216-57B6BDC04DA8}" dt="2024-04-07T23:17:23.681" v="575" actId="207"/>
        <pc:sldMkLst>
          <pc:docMk/>
          <pc:sldMk cId="1524834922" sldId="284"/>
        </pc:sldMkLst>
        <pc:spChg chg="mod">
          <ac:chgData name="Cathy Richards" userId="06259098-3e74-4b18-abc1-4b3f4eca8f9f" providerId="ADAL" clId="{ABB6F69E-46E6-4719-A216-57B6BDC04DA8}" dt="2024-04-07T23:17:23.681" v="575" actId="207"/>
          <ac:spMkLst>
            <pc:docMk/>
            <pc:sldMk cId="1524834922" sldId="284"/>
            <ac:spMk id="2" creationId="{52BF83E5-57C4-4A83-5A28-66C66F7B42EF}"/>
          </ac:spMkLst>
        </pc:spChg>
      </pc:sldChg>
      <pc:sldChg chg="modSp mod">
        <pc:chgData name="Cathy Richards" userId="06259098-3e74-4b18-abc1-4b3f4eca8f9f" providerId="ADAL" clId="{ABB6F69E-46E6-4719-A216-57B6BDC04DA8}" dt="2024-04-07T23:07:59.063" v="554" actId="207"/>
        <pc:sldMkLst>
          <pc:docMk/>
          <pc:sldMk cId="969758273" sldId="285"/>
        </pc:sldMkLst>
        <pc:spChg chg="mod">
          <ac:chgData name="Cathy Richards" userId="06259098-3e74-4b18-abc1-4b3f4eca8f9f" providerId="ADAL" clId="{ABB6F69E-46E6-4719-A216-57B6BDC04DA8}" dt="2024-04-07T23:07:59.063" v="554" actId="207"/>
          <ac:spMkLst>
            <pc:docMk/>
            <pc:sldMk cId="969758273" sldId="285"/>
            <ac:spMk id="2" creationId="{3897811A-89A9-AE48-91E0-88A4260550D6}"/>
          </ac:spMkLst>
        </pc:spChg>
        <pc:spChg chg="mod">
          <ac:chgData name="Cathy Richards" userId="06259098-3e74-4b18-abc1-4b3f4eca8f9f" providerId="ADAL" clId="{ABB6F69E-46E6-4719-A216-57B6BDC04DA8}" dt="2024-04-07T22:50:25.170" v="369" actId="20577"/>
          <ac:spMkLst>
            <pc:docMk/>
            <pc:sldMk cId="969758273" sldId="285"/>
            <ac:spMk id="3" creationId="{7D4EC834-688E-D773-1FDC-175DCA71DFEF}"/>
          </ac:spMkLst>
        </pc:spChg>
      </pc:sldChg>
      <pc:sldChg chg="del">
        <pc:chgData name="Cathy Richards" userId="06259098-3e74-4b18-abc1-4b3f4eca8f9f" providerId="ADAL" clId="{ABB6F69E-46E6-4719-A216-57B6BDC04DA8}" dt="2024-04-08T07:58:50.766" v="1777" actId="2696"/>
        <pc:sldMkLst>
          <pc:docMk/>
          <pc:sldMk cId="2962571566" sldId="286"/>
        </pc:sldMkLst>
      </pc:sldChg>
      <pc:sldChg chg="modSp mod">
        <pc:chgData name="Cathy Richards" userId="06259098-3e74-4b18-abc1-4b3f4eca8f9f" providerId="ADAL" clId="{ABB6F69E-46E6-4719-A216-57B6BDC04DA8}" dt="2024-04-07T23:09:15.741" v="556" actId="207"/>
        <pc:sldMkLst>
          <pc:docMk/>
          <pc:sldMk cId="2737132998" sldId="287"/>
        </pc:sldMkLst>
        <pc:spChg chg="mod">
          <ac:chgData name="Cathy Richards" userId="06259098-3e74-4b18-abc1-4b3f4eca8f9f" providerId="ADAL" clId="{ABB6F69E-46E6-4719-A216-57B6BDC04DA8}" dt="2024-04-07T23:09:15.741" v="556" actId="207"/>
          <ac:spMkLst>
            <pc:docMk/>
            <pc:sldMk cId="2737132998" sldId="287"/>
            <ac:spMk id="2" creationId="{4D3ED973-179A-92A1-ACD8-AB94DAADECD6}"/>
          </ac:spMkLst>
        </pc:spChg>
        <pc:spChg chg="mod">
          <ac:chgData name="Cathy Richards" userId="06259098-3e74-4b18-abc1-4b3f4eca8f9f" providerId="ADAL" clId="{ABB6F69E-46E6-4719-A216-57B6BDC04DA8}" dt="2024-04-07T22:28:51.535" v="0" actId="2711"/>
          <ac:spMkLst>
            <pc:docMk/>
            <pc:sldMk cId="2737132998" sldId="287"/>
            <ac:spMk id="3" creationId="{6D0ACDCC-3FAE-6652-01C9-8D5788BB9ECB}"/>
          </ac:spMkLst>
        </pc:spChg>
      </pc:sldChg>
      <pc:sldChg chg="modSp mod">
        <pc:chgData name="Cathy Richards" userId="06259098-3e74-4b18-abc1-4b3f4eca8f9f" providerId="ADAL" clId="{ABB6F69E-46E6-4719-A216-57B6BDC04DA8}" dt="2024-04-07T23:09:28.296" v="557" actId="207"/>
        <pc:sldMkLst>
          <pc:docMk/>
          <pc:sldMk cId="4195589010" sldId="288"/>
        </pc:sldMkLst>
        <pc:spChg chg="mod">
          <ac:chgData name="Cathy Richards" userId="06259098-3e74-4b18-abc1-4b3f4eca8f9f" providerId="ADAL" clId="{ABB6F69E-46E6-4719-A216-57B6BDC04DA8}" dt="2024-04-07T23:09:28.296" v="557" actId="207"/>
          <ac:spMkLst>
            <pc:docMk/>
            <pc:sldMk cId="4195589010" sldId="288"/>
            <ac:spMk id="2" creationId="{57FD82DC-1D87-E41B-BA31-FA10903A6958}"/>
          </ac:spMkLst>
        </pc:spChg>
        <pc:spChg chg="mod">
          <ac:chgData name="Cathy Richards" userId="06259098-3e74-4b18-abc1-4b3f4eca8f9f" providerId="ADAL" clId="{ABB6F69E-46E6-4719-A216-57B6BDC04DA8}" dt="2024-04-07T22:29:58.935" v="3" actId="255"/>
          <ac:spMkLst>
            <pc:docMk/>
            <pc:sldMk cId="4195589010" sldId="288"/>
            <ac:spMk id="3" creationId="{570C0AD9-ABB5-69BE-1A2E-CF73FCBDCEF5}"/>
          </ac:spMkLst>
        </pc:spChg>
      </pc:sldChg>
      <pc:sldChg chg="modSp mod">
        <pc:chgData name="Cathy Richards" userId="06259098-3e74-4b18-abc1-4b3f4eca8f9f" providerId="ADAL" clId="{ABB6F69E-46E6-4719-A216-57B6BDC04DA8}" dt="2024-04-07T23:09:42.442" v="558" actId="207"/>
        <pc:sldMkLst>
          <pc:docMk/>
          <pc:sldMk cId="2253419636" sldId="289"/>
        </pc:sldMkLst>
        <pc:spChg chg="mod">
          <ac:chgData name="Cathy Richards" userId="06259098-3e74-4b18-abc1-4b3f4eca8f9f" providerId="ADAL" clId="{ABB6F69E-46E6-4719-A216-57B6BDC04DA8}" dt="2024-04-07T23:09:42.442" v="558" actId="207"/>
          <ac:spMkLst>
            <pc:docMk/>
            <pc:sldMk cId="2253419636" sldId="289"/>
            <ac:spMk id="2" creationId="{C510411D-D53A-F81F-6AC1-2AF4B634FB0E}"/>
          </ac:spMkLst>
        </pc:spChg>
        <pc:spChg chg="mod">
          <ac:chgData name="Cathy Richards" userId="06259098-3e74-4b18-abc1-4b3f4eca8f9f" providerId="ADAL" clId="{ABB6F69E-46E6-4719-A216-57B6BDC04DA8}" dt="2024-04-07T22:30:27.565" v="5" actId="255"/>
          <ac:spMkLst>
            <pc:docMk/>
            <pc:sldMk cId="2253419636" sldId="289"/>
            <ac:spMk id="3" creationId="{CA7774DA-FC17-8A22-3FDD-89BFEEB14C0E}"/>
          </ac:spMkLst>
        </pc:spChg>
      </pc:sldChg>
      <pc:sldChg chg="modSp mod">
        <pc:chgData name="Cathy Richards" userId="06259098-3e74-4b18-abc1-4b3f4eca8f9f" providerId="ADAL" clId="{ABB6F69E-46E6-4719-A216-57B6BDC04DA8}" dt="2024-04-07T23:36:40.876" v="773" actId="20577"/>
        <pc:sldMkLst>
          <pc:docMk/>
          <pc:sldMk cId="655674384" sldId="290"/>
        </pc:sldMkLst>
        <pc:spChg chg="mod">
          <ac:chgData name="Cathy Richards" userId="06259098-3e74-4b18-abc1-4b3f4eca8f9f" providerId="ADAL" clId="{ABB6F69E-46E6-4719-A216-57B6BDC04DA8}" dt="2024-04-07T23:17:39.589" v="576" actId="207"/>
          <ac:spMkLst>
            <pc:docMk/>
            <pc:sldMk cId="655674384" sldId="290"/>
            <ac:spMk id="2" creationId="{F395623C-9868-575A-BF50-3BCE914D1F3E}"/>
          </ac:spMkLst>
        </pc:spChg>
        <pc:spChg chg="mod">
          <ac:chgData name="Cathy Richards" userId="06259098-3e74-4b18-abc1-4b3f4eca8f9f" providerId="ADAL" clId="{ABB6F69E-46E6-4719-A216-57B6BDC04DA8}" dt="2024-04-07T23:36:40.876" v="773" actId="20577"/>
          <ac:spMkLst>
            <pc:docMk/>
            <pc:sldMk cId="655674384" sldId="290"/>
            <ac:spMk id="3" creationId="{E8BBD4C1-5545-D550-C6AD-9FE95A40BA70}"/>
          </ac:spMkLst>
        </pc:spChg>
      </pc:sldChg>
      <pc:sldChg chg="modSp mod">
        <pc:chgData name="Cathy Richards" userId="06259098-3e74-4b18-abc1-4b3f4eca8f9f" providerId="ADAL" clId="{ABB6F69E-46E6-4719-A216-57B6BDC04DA8}" dt="2024-04-07T23:38:02.255" v="791" actId="20577"/>
        <pc:sldMkLst>
          <pc:docMk/>
          <pc:sldMk cId="4006287160" sldId="291"/>
        </pc:sldMkLst>
        <pc:spChg chg="mod">
          <ac:chgData name="Cathy Richards" userId="06259098-3e74-4b18-abc1-4b3f4eca8f9f" providerId="ADAL" clId="{ABB6F69E-46E6-4719-A216-57B6BDC04DA8}" dt="2024-04-07T23:08:11.496" v="555" actId="207"/>
          <ac:spMkLst>
            <pc:docMk/>
            <pc:sldMk cId="4006287160" sldId="291"/>
            <ac:spMk id="2" creationId="{BEA5AA63-B306-FB6D-5C04-D436C8128C7A}"/>
          </ac:spMkLst>
        </pc:spChg>
        <pc:spChg chg="mod">
          <ac:chgData name="Cathy Richards" userId="06259098-3e74-4b18-abc1-4b3f4eca8f9f" providerId="ADAL" clId="{ABB6F69E-46E6-4719-A216-57B6BDC04DA8}" dt="2024-04-07T23:38:02.255" v="791" actId="20577"/>
          <ac:spMkLst>
            <pc:docMk/>
            <pc:sldMk cId="4006287160" sldId="291"/>
            <ac:spMk id="3" creationId="{59106E25-FBCF-CF6C-0F01-CD5631A3D8BD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0DDA68-9FF4-4E30-887D-3A9B2611E5D0}" type="datetimeFigureOut">
              <a:rPr lang="en-GB" smtClean="0"/>
              <a:t>08/04/2024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0ADB43-D31E-4285-A7F3-67A27CEF4B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5887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0ADB43-D31E-4285-A7F3-67A27CEF4BC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18996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0ADB43-D31E-4285-A7F3-67A27CEF4BC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8412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0ADB43-D31E-4285-A7F3-67A27CEF4BC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72014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0ADB43-D31E-4285-A7F3-67A27CEF4BC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03102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0ADB43-D31E-4285-A7F3-67A27CEF4BC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05311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0ADB43-D31E-4285-A7F3-67A27CEF4BC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86645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0ADB43-D31E-4285-A7F3-67A27CEF4BC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8823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0ADB43-D31E-4285-A7F3-67A27CEF4BC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78808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8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544213AF-26F6-41FA-8D85-E2C5388D6E58}" type="datetimeFigureOut">
              <a:rPr lang="en-US" smtClean="0"/>
              <a:pPr eaLnBrk="1" latinLnBrk="0" hangingPunct="1"/>
              <a:t>4/8/2024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>
              <a:solidFill>
                <a:schemeClr val="accent1">
                  <a:tint val="20000"/>
                </a:scheme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 eaLnBrk="1" latinLnBrk="0" hangingPunct="1"/>
              <a:t>‹#›</a:t>
            </a:fld>
            <a:endParaRPr kumimoji="0"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85242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16976-5D93-46E4-A98A-FAD63E4D0EA8}" type="datetimeFigureOut">
              <a:rPr lang="en-US" smtClean="0"/>
              <a:t>4/8/2024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35173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3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9F4F5-F4D2-4D2A-AB60-88D37ADCB869}" type="datetimeFigureOut">
              <a:rPr lang="en-US" smtClean="0"/>
              <a:t>4/8/2024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81459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2800" y="1600203"/>
            <a:ext cx="7213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0" y="1600203"/>
            <a:ext cx="7213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BC6CE-6D1E-47E5-8859-F31AC5380EB2}" type="datetimeFigureOut">
              <a:rPr lang="en-US" smtClean="0"/>
              <a:t>4/8/2024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76336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9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4E7C4-4DA4-404D-9965-B13F2DD7D8BF}" type="datetimeFigureOut">
              <a:rPr lang="en-US" smtClean="0"/>
              <a:t>4/8/2024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40626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FB7AA-4A53-424F-AD41-70827B6504BA}" type="datetimeFigureOut">
              <a:rPr lang="en-US" smtClean="0"/>
              <a:t>4/8/2024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4681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84882-FB12-4BC8-9960-9AD8104D7FAE}" type="datetimeFigureOut">
              <a:rPr lang="en-US" smtClean="0"/>
              <a:t>4/8/2024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20550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2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2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2" y="1435102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1BD23-6E54-4D9D-AD88-A2813C73CC25}" type="datetimeFigureOut">
              <a:rPr lang="en-US" smtClean="0"/>
              <a:t>4/8/2024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20625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1A834-4F3C-4AF9-9C74-05EC35A0F292}" type="datetimeFigureOut">
              <a:rPr lang="en-US" smtClean="0"/>
              <a:t>4/8/2024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23756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D02AE-B9A4-47BD-AF8E-97E16144138B}" type="datetimeFigureOut">
              <a:rPr lang="en-US" smtClean="0"/>
              <a:t>4/8/2024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11044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785600" y="274639"/>
            <a:ext cx="36576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2800" y="274639"/>
            <a:ext cx="107696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FD78B-DB02-4362-BCDC-98A55456977C}" type="datetimeFigureOut">
              <a:rPr lang="en-US" smtClean="0"/>
              <a:t>4/8/2024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74044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20634" y="274638"/>
            <a:ext cx="9999415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6475" y="1600203"/>
            <a:ext cx="10090060" cy="433745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3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82E75F-BF3E-47CF-8469-9A8F462FF167}" type="datetimeFigureOut">
              <a:rPr lang="en-GB" smtClean="0"/>
              <a:t>08/04/2024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3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3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7DD7DC-1643-451E-BACA-9BA2F3606655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631" y="6068807"/>
            <a:ext cx="11910427" cy="87825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43849" y="94915"/>
            <a:ext cx="1871951" cy="1871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6141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0" r:id="rId1"/>
    <p:sldLayoutId id="2147483821" r:id="rId2"/>
    <p:sldLayoutId id="2147483822" r:id="rId3"/>
    <p:sldLayoutId id="2147483823" r:id="rId4"/>
    <p:sldLayoutId id="2147483824" r:id="rId5"/>
    <p:sldLayoutId id="2147483825" r:id="rId6"/>
    <p:sldLayoutId id="2147483826" r:id="rId7"/>
    <p:sldLayoutId id="2147483827" r:id="rId8"/>
    <p:sldLayoutId id="2147483828" r:id="rId9"/>
    <p:sldLayoutId id="2147483829" r:id="rId10"/>
    <p:sldLayoutId id="2147483830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Wingdings" panose="05000000000000000000" pitchFamily="2" charset="2"/>
        <a:buChar char="Ø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95320" y="365972"/>
            <a:ext cx="9144000" cy="5498799"/>
          </a:xfrm>
        </p:spPr>
        <p:txBody>
          <a:bodyPr>
            <a:normAutofit/>
          </a:bodyPr>
          <a:lstStyle/>
          <a:p>
            <a:r>
              <a:rPr lang="en-GB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Can the statutory partner agencies of the Mid and West Wales Regional Safeguarding Board achieve consistency in responding to safeguarding concerns about Practitioners and those in a Position of Trust? </a:t>
            </a:r>
            <a:b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Cathy Richards  1817663</a:t>
            </a:r>
            <a:endParaRPr lang="en-GB" sz="2000" b="1" dirty="0"/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1647720" y="2869688"/>
            <a:ext cx="9144000" cy="22228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2253426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Structure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dirty="0"/>
              <a:t>Background</a:t>
            </a:r>
          </a:p>
          <a:p>
            <a:r>
              <a:rPr lang="en-GB" sz="3600" dirty="0"/>
              <a:t>Justification, Aims and Objectives</a:t>
            </a:r>
          </a:p>
          <a:p>
            <a:r>
              <a:rPr lang="en-GB" sz="3600" dirty="0"/>
              <a:t>Methodology and Ethics</a:t>
            </a:r>
          </a:p>
          <a:p>
            <a:r>
              <a:rPr lang="en-GB" sz="3600" dirty="0"/>
              <a:t>Findings</a:t>
            </a:r>
          </a:p>
          <a:p>
            <a:r>
              <a:rPr lang="en-GB" sz="3600" dirty="0"/>
              <a:t>Conclusions</a:t>
            </a:r>
          </a:p>
          <a:p>
            <a:r>
              <a:rPr lang="en-GB" sz="3600" dirty="0"/>
              <a:t>Recommendations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18928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08C0B1-1E07-E323-9D50-B482DC04E0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A7B010-595A-0242-4083-A775287C8A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Introduction of new Wales Safeguarding Procedures (WSP)2020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Perceived lack of clarity and detail in WSP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Perceived inconsistencies in interpretation and application of WSP in MWW Region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220753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2510" y="403761"/>
            <a:ext cx="10070274" cy="843150"/>
          </a:xfrm>
          <a:effectLst/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Justification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32509" y="1630361"/>
            <a:ext cx="10141527" cy="3958268"/>
          </a:xfrm>
          <a:noFill/>
        </p:spPr>
        <p:txBody>
          <a:bodyPr>
            <a:normAutofit/>
          </a:bodyPr>
          <a:lstStyle/>
          <a:p>
            <a:r>
              <a:rPr lang="en-GB" sz="2800" dirty="0"/>
              <a:t>Potential missed opportunities to safeguard children and adults at risk</a:t>
            </a:r>
          </a:p>
          <a:p>
            <a:endParaRPr lang="en-GB" sz="2800" dirty="0"/>
          </a:p>
          <a:p>
            <a:r>
              <a:rPr lang="en-GB" sz="2800" dirty="0"/>
              <a:t>Potential detrimental career consequences for Practitioners and Persons in a Position of Trust (</a:t>
            </a:r>
            <a:r>
              <a:rPr lang="en-GB" sz="2800" dirty="0" err="1"/>
              <a:t>PiPOT</a:t>
            </a:r>
            <a:r>
              <a:rPr lang="en-GB" sz="2800" dirty="0"/>
              <a:t>)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MWW Regional Safeguarding Board duty to improve safeguarding systems</a:t>
            </a:r>
          </a:p>
        </p:txBody>
      </p:sp>
    </p:spTree>
    <p:extLst>
      <p:ext uri="{BB962C8B-B14F-4D97-AF65-F5344CB8AC3E}">
        <p14:creationId xmlns:p14="http://schemas.microsoft.com/office/powerpoint/2010/main" val="26250425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Aims and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well has the Mid and West Wales Region applied the Wales Safeguarding Procedures (section 5, PIPOT) in practice?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14300" indent="0">
              <a:lnSpc>
                <a:spcPct val="107000"/>
              </a:lnSpc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what extent has the Wales Safeguarding Procedures (section 5 PIPOT), improved safeguarding Practice in the Mid and West Wales Region?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examples of good practice have been identified in applying the Wales Safeguarding Procedures in practice (section 5 PIPOT)?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14300" indent="0">
              <a:lnSpc>
                <a:spcPct val="107000"/>
              </a:lnSpc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what extent do multi agency partners contribute to decision making in relation to the Wales Safeguarding Procedures (section 5 PIPOT)?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what extent is performance data (section 5 PIPOT) analysed to inform patterns and trends?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14057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B6FE82-2FFE-74CF-1D3E-BD14D83D09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CD0E94-5E9B-B594-FCC0-DD5A345EC9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Mixed methodology</a:t>
            </a:r>
          </a:p>
          <a:p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Online questionnaire (Local Authority Designated Officer)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Semi structured interviews (Local Authority Designated Officer)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Semi structured focus groups (Multi-agency Designated Safeguarding Lead Practitioners)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Analysis of quantitative data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Analysis of qualitative data ( Case Studies)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Analysis of the content of the Wales Safeguarding Procedures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94061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6475" y="348837"/>
            <a:ext cx="9999415" cy="1143000"/>
          </a:xfrm>
        </p:spPr>
        <p:txBody>
          <a:bodyPr/>
          <a:lstStyle/>
          <a:p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Ethics and Insider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6475" y="1371599"/>
            <a:ext cx="10090060" cy="48073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Ethics</a:t>
            </a:r>
          </a:p>
          <a:p>
            <a:r>
              <a:rPr lang="en-GB" sz="2000" dirty="0">
                <a:latin typeface="Arial" panose="020B0604020202020204" pitchFamily="34" charset="0"/>
                <a:ea typeface="Times New Roman" panose="02020603050405020304" pitchFamily="18" charset="0"/>
              </a:rPr>
              <a:t>S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haring organisational operational practices </a:t>
            </a:r>
          </a:p>
          <a:p>
            <a:r>
              <a:rPr lang="en-GB" sz="2000" dirty="0">
                <a:latin typeface="Arial" panose="020B0604020202020204" pitchFamily="34" charset="0"/>
              </a:rPr>
              <a:t>Sharing anonymised confidential information</a:t>
            </a:r>
          </a:p>
          <a:p>
            <a:pPr marL="0" indent="0"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Insider research</a:t>
            </a:r>
          </a:p>
          <a:p>
            <a:pPr marL="0" indent="0"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Experience and knowledge of subject area</a:t>
            </a:r>
          </a:p>
          <a:p>
            <a:r>
              <a:rPr lang="en-GB" sz="2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bility to interpret the data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amiliar to the participants / established working relationships</a:t>
            </a: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Disadvantages</a:t>
            </a:r>
          </a:p>
          <a:p>
            <a:r>
              <a:rPr lang="en-GB" sz="2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otential preconceived bias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Risk of influencing research  </a:t>
            </a:r>
          </a:p>
          <a:p>
            <a:r>
              <a:rPr lang="en-GB" sz="20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amiliar to the participants / established working relationships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73207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Findings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Different interpretations of Position of Trust – Job roles</a:t>
            </a:r>
          </a:p>
          <a:p>
            <a:pPr marL="0" indent="0">
              <a:buNone/>
            </a:pPr>
            <a:r>
              <a:rPr lang="en-GB" dirty="0"/>
              <a:t>Confusion when no harm to adult or child - </a:t>
            </a:r>
          </a:p>
          <a:p>
            <a:pPr marL="0" indent="0">
              <a:buNone/>
            </a:pPr>
            <a:r>
              <a:rPr lang="en-GB" dirty="0"/>
              <a:t>Use of different terminology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Small Majority unclear on Circumstances to trigger procedures</a:t>
            </a:r>
          </a:p>
          <a:p>
            <a:pPr marL="0" indent="0">
              <a:buNone/>
            </a:pPr>
            <a:r>
              <a:rPr lang="en-GB" dirty="0"/>
              <a:t>Majority Multi- agency decision making</a:t>
            </a:r>
          </a:p>
          <a:p>
            <a:pPr marL="0" indent="0">
              <a:buNone/>
            </a:pPr>
            <a:r>
              <a:rPr lang="en-GB" dirty="0"/>
              <a:t>Procedures keep People safe</a:t>
            </a:r>
          </a:p>
          <a:p>
            <a:pPr marL="0" indent="0">
              <a:buNone/>
            </a:pPr>
            <a:r>
              <a:rPr lang="en-GB" dirty="0"/>
              <a:t>Majority of reports appropriate</a:t>
            </a:r>
          </a:p>
          <a:p>
            <a:pPr marL="0" indent="0">
              <a:buNone/>
            </a:pPr>
            <a:r>
              <a:rPr lang="en-GB" dirty="0"/>
              <a:t>Volume of reports increased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42372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Conclusions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6475" y="1093077"/>
            <a:ext cx="10090060" cy="4844586"/>
          </a:xfrm>
        </p:spPr>
        <p:txBody>
          <a:bodyPr>
            <a:normAutofit fontScale="92500"/>
          </a:bodyPr>
          <a:lstStyle/>
          <a:p>
            <a:r>
              <a:rPr lang="en-GB" dirty="0"/>
              <a:t>Many areas of the WSP are lacking clarity/ contradictory and open to interpretation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Lack of clarity is causing some inconsistencies in regional application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Unlikely to achieve complete consistency in regional decision making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Potential areas to improve consistency regionally  </a:t>
            </a:r>
            <a:r>
              <a:rPr lang="en-GB" dirty="0" err="1"/>
              <a:t>e.g</a:t>
            </a:r>
            <a:r>
              <a:rPr lang="en-GB" dirty="0"/>
              <a:t>  </a:t>
            </a:r>
            <a:r>
              <a:rPr lang="en-GB" dirty="0" err="1"/>
              <a:t>Terminolgy</a:t>
            </a:r>
            <a:r>
              <a:rPr lang="en-GB" dirty="0"/>
              <a:t> / MARF/LADO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Lack of quantitative  or qualitative data and analysis (</a:t>
            </a:r>
            <a:r>
              <a:rPr lang="en-GB" sz="2000" dirty="0"/>
              <a:t>Regionally  &amp; Nationally</a:t>
            </a:r>
            <a:r>
              <a:rPr lang="en-GB" dirty="0"/>
              <a:t>)</a:t>
            </a:r>
          </a:p>
          <a:p>
            <a:endParaRPr lang="en-GB" dirty="0"/>
          </a:p>
          <a:p>
            <a:r>
              <a:rPr lang="en-GB" dirty="0"/>
              <a:t>Research identified more areas of challenge within the WSP than anticipated- (</a:t>
            </a:r>
            <a:r>
              <a:rPr lang="en-GB" sz="2200" dirty="0"/>
              <a:t>need to address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5477237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ED973-179A-92A1-ACD8-AB94DAADEC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634" y="274638"/>
            <a:ext cx="9999415" cy="881062"/>
          </a:xfrm>
        </p:spPr>
        <p:txBody>
          <a:bodyPr/>
          <a:lstStyle/>
          <a:p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0ACDCC-3FAE-6652-01C9-8D5788BB9E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6475" y="1155701"/>
            <a:ext cx="10090060" cy="478196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MWW Regional Safeguarding Board</a:t>
            </a: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Introduce the requirement for reporting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PiPOT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data </a:t>
            </a:r>
            <a:r>
              <a:rPr lang="en-GB" sz="18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regionally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Review the regional Multi-Agency Referral Form (MARF) to ensure compatibility with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PiPOT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concerns.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Conduct a regional audit to identify partner agency employees involved in the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PiPOT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procedures.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Produce easy read stand-alone regional PIPOT guidance for Mid and West Wales Safeguarding Board  region /website.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Identify Local Authority Designated Officer in each local authority and communicate via MWWRSB website.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Produce regional guidance for employers and others attending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PiPOT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meetings.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gree and adopt consistent terminology for the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PiPOT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procedures.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71329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FD82DC-1D87-E41B-BA31-FA10903A69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634" y="274638"/>
            <a:ext cx="9999415" cy="868362"/>
          </a:xfrm>
        </p:spPr>
        <p:txBody>
          <a:bodyPr/>
          <a:lstStyle/>
          <a:p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0C0AD9-ABB5-69BE-1A2E-CF73FCBDCE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6475" y="1143001"/>
            <a:ext cx="10090060" cy="4794662"/>
          </a:xfrm>
        </p:spPr>
        <p:txBody>
          <a:bodyPr/>
          <a:lstStyle/>
          <a:p>
            <a:pPr marL="0" lvl="0" indent="0">
              <a:lnSpc>
                <a:spcPct val="150000"/>
              </a:lnSpc>
              <a:buNone/>
            </a:pPr>
            <a:r>
              <a:rPr lang="en-GB" sz="2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the Wales Safeguarding Procedures Board</a:t>
            </a:r>
          </a:p>
          <a:p>
            <a:pPr marL="0" lvl="0" indent="0">
              <a:lnSpc>
                <a:spcPct val="150000"/>
              </a:lnSpc>
              <a:buNone/>
            </a:pPr>
            <a:endParaRPr lang="en-GB" sz="1800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consult further on the content of the Wales Safeguarding Procedures (section 5) to ensure areas of operational challenge/confusion are strengthened.</a:t>
            </a:r>
          </a:p>
          <a:p>
            <a:pPr marL="0" lvl="0" indent="0">
              <a:lnSpc>
                <a:spcPct val="150000"/>
              </a:lnSpc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introduce pointers for practice for key areas. 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55890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0411D-D53A-F81F-6AC1-2AF4B634FB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Recommendations 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7774DA-FC17-8A22-3FDD-89BFEEB14C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lnSpc>
                <a:spcPct val="150000"/>
              </a:lnSpc>
              <a:buNone/>
            </a:pPr>
            <a:r>
              <a:rPr lang="en-GB" sz="2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 National Independent Safeguarding Board</a:t>
            </a:r>
          </a:p>
          <a:p>
            <a:pPr marL="0" lvl="0" indent="0">
              <a:lnSpc>
                <a:spcPct val="150000"/>
              </a:lnSpc>
              <a:buNone/>
            </a:pPr>
            <a:endParaRPr lang="en-GB" sz="1800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Consider establishing a LADO network to ensure regular sharing of information and good practice and the development of consistent resources.</a:t>
            </a:r>
          </a:p>
          <a:p>
            <a:pPr marL="0" lvl="0" indent="0">
              <a:lnSpc>
                <a:spcPct val="150000"/>
              </a:lnSpc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Consider creating a repository for Child or Adult Practice Reviews involving Persons in a Position of Trust for ease of shared learning</a:t>
            </a:r>
          </a:p>
          <a:p>
            <a:pPr marL="0" lvl="0" indent="0">
              <a:lnSpc>
                <a:spcPct val="150000"/>
              </a:lnSpc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Recommend to Welsh Government the mandatory reporting of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PiPOT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data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34196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Reflections on Learning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Contextual decision-making vs prescriptive guidance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 use of appropriate and effective research methods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 importance of consistent language in </a:t>
            </a:r>
            <a:r>
              <a:rPr lang="en-GB"/>
              <a:t>collaborative working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 challenges and benefits of Multi Agency systems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71816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AE1B7-9FDC-FECC-D74B-5C73181B9D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Analysis of Research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DDC585-BC4B-3BCF-0929-5673DF3438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                                                           </a:t>
            </a:r>
            <a:r>
              <a:rPr lang="en-GB" sz="2800" dirty="0"/>
              <a:t>Questionnaires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Query the benefit of anonymising?</a:t>
            </a:r>
          </a:p>
          <a:p>
            <a:r>
              <a:rPr lang="en-GB" dirty="0"/>
              <a:t>Overlapping questions </a:t>
            </a:r>
          </a:p>
          <a:p>
            <a:r>
              <a:rPr lang="en-GB" dirty="0"/>
              <a:t>Would benefit from better structure</a:t>
            </a:r>
          </a:p>
          <a:p>
            <a:r>
              <a:rPr lang="en-GB" dirty="0"/>
              <a:t>Only partially conducive to  meeting research aims and objectives</a:t>
            </a:r>
          </a:p>
          <a:p>
            <a:r>
              <a:rPr lang="en-GB" dirty="0"/>
              <a:t>Provided some useful initial data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3542646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BF83E5-57C4-4A83-5A28-66C66F7B42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Analysis of Research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42A915-81F2-B62C-09BA-26554A2EF9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                                                               </a:t>
            </a:r>
            <a:r>
              <a:rPr lang="en-GB" sz="3200" dirty="0"/>
              <a:t>Interviews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Based on overarching themes not questions</a:t>
            </a:r>
          </a:p>
          <a:p>
            <a:r>
              <a:rPr lang="en-GB" dirty="0"/>
              <a:t>Required more structure</a:t>
            </a:r>
          </a:p>
          <a:p>
            <a:r>
              <a:rPr lang="en-GB" dirty="0"/>
              <a:t>Not conducive to research aims and objectives</a:t>
            </a:r>
          </a:p>
          <a:p>
            <a:r>
              <a:rPr lang="en-GB" dirty="0"/>
              <a:t>Produced Focus group themes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48349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95623C-9868-575A-BF50-3BCE914D1F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Analysis of Research Methods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BD4C1-5545-D550-C6AD-9FE95A40BA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6475" y="1417639"/>
            <a:ext cx="10090060" cy="452002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800" dirty="0"/>
              <a:t>Focus Groups</a:t>
            </a:r>
          </a:p>
          <a:p>
            <a:r>
              <a:rPr lang="en-GB" sz="2800" dirty="0"/>
              <a:t>Produced large amount of qualitative data</a:t>
            </a:r>
          </a:p>
          <a:p>
            <a:r>
              <a:rPr lang="en-GB" sz="2800" dirty="0"/>
              <a:t>Identified areas requiring further discussion</a:t>
            </a:r>
          </a:p>
          <a:p>
            <a:r>
              <a:rPr lang="en-GB" sz="2800" dirty="0"/>
              <a:t>Overlap of themes/potential for consolidation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6556743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7811A-89A9-AE48-91E0-88A4260550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Analysis of Research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4EC834-688E-D773-1FDC-175DCA71DF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2800" dirty="0"/>
              <a:t>Case Studies</a:t>
            </a:r>
          </a:p>
          <a:p>
            <a:r>
              <a:rPr lang="en-GB" sz="2800" dirty="0"/>
              <a:t>Sampling set too small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No framework to analyse and Compare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Analysis over reliant on professional knowledge /experience</a:t>
            </a:r>
          </a:p>
        </p:txBody>
      </p:sp>
    </p:spTree>
    <p:extLst>
      <p:ext uri="{BB962C8B-B14F-4D97-AF65-F5344CB8AC3E}">
        <p14:creationId xmlns:p14="http://schemas.microsoft.com/office/powerpoint/2010/main" val="9697582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5AA63-B306-FB6D-5C04-D436C8128C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2">
                    <a:lumMod val="60000"/>
                    <a:lumOff val="40000"/>
                  </a:schemeClr>
                </a:solidFill>
              </a:rPr>
              <a:t>Analysis of Research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106E25-FBCF-CF6C-0F01-CD5631A3D8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Performance data</a:t>
            </a:r>
          </a:p>
          <a:p>
            <a:r>
              <a:rPr lang="en-GB" dirty="0"/>
              <a:t>Minimal data available</a:t>
            </a:r>
          </a:p>
          <a:p>
            <a:r>
              <a:rPr lang="en-GB" dirty="0"/>
              <a:t>Data produced evidenced some trend for analysis</a:t>
            </a:r>
          </a:p>
          <a:p>
            <a:r>
              <a:rPr lang="en-GB" dirty="0"/>
              <a:t>Compromised meeting research aims and objectives</a:t>
            </a:r>
          </a:p>
        </p:txBody>
      </p:sp>
    </p:spTree>
    <p:extLst>
      <p:ext uri="{BB962C8B-B14F-4D97-AF65-F5344CB8AC3E}">
        <p14:creationId xmlns:p14="http://schemas.microsoft.com/office/powerpoint/2010/main" val="40062871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6015</TotalTime>
  <Words>829</Words>
  <Application>Microsoft Office PowerPoint</Application>
  <PresentationFormat>Widescreen</PresentationFormat>
  <Paragraphs>154</Paragraphs>
  <Slides>18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Symbol</vt:lpstr>
      <vt:lpstr>Wingdings</vt:lpstr>
      <vt:lpstr>Office Theme</vt:lpstr>
      <vt:lpstr>Can the statutory partner agencies of the Mid and West Wales Regional Safeguarding Board achieve consistency in responding to safeguarding concerns about Practitioners and those in a Position of Trust?   Cathy Richards  1817663</vt:lpstr>
      <vt:lpstr>Structure</vt:lpstr>
      <vt:lpstr>Background</vt:lpstr>
      <vt:lpstr>Justification</vt:lpstr>
      <vt:lpstr>Aims and Objectives</vt:lpstr>
      <vt:lpstr>Methods</vt:lpstr>
      <vt:lpstr>Ethics and Insider Research</vt:lpstr>
      <vt:lpstr>Findings </vt:lpstr>
      <vt:lpstr>Conclusions  </vt:lpstr>
      <vt:lpstr>Recommendations</vt:lpstr>
      <vt:lpstr>Recommendations</vt:lpstr>
      <vt:lpstr>Recommendations  </vt:lpstr>
      <vt:lpstr>Reflections on Learning</vt:lpstr>
      <vt:lpstr>Analysis of Research Methods</vt:lpstr>
      <vt:lpstr>Analysis of Research Methods</vt:lpstr>
      <vt:lpstr>Analysis of Research Methods </vt:lpstr>
      <vt:lpstr>Analysis of Research Methods</vt:lpstr>
      <vt:lpstr>Analysis of Research Methods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Mid and West Wales Safeguarding Boards Development Day</dc:title>
  <dc:creator>Thompson, Sharon</dc:creator>
  <cp:lastModifiedBy>Cathy Richards</cp:lastModifiedBy>
  <cp:revision>72</cp:revision>
  <cp:lastPrinted>2016-11-07T14:27:26Z</cp:lastPrinted>
  <dcterms:created xsi:type="dcterms:W3CDTF">2016-11-07T10:56:44Z</dcterms:created>
  <dcterms:modified xsi:type="dcterms:W3CDTF">2024-04-08T08:42:02Z</dcterms:modified>
</cp:coreProperties>
</file>