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64" r:id="rId12"/>
    <p:sldId id="363" r:id="rId13"/>
    <p:sldId id="265" r:id="rId14"/>
    <p:sldId id="263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ACD9B4-523B-C777-F8F8-BC71BCE7425C}" v="66" dt="2026-02-14T14:29:34.914"/>
    <p1510:client id="{C5A98ADB-3305-C4A7-7ECB-6EE8AA0BA04C}" v="675" dt="2026-02-14T16:29:01.57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luca-Mihaela Moise (2505134)" userId="S::2505134@student.uwtsd.ac.uk::03f3d2ae-370e-4142-b2b4-ed4de8d8aade" providerId="AD" clId="Web-{4DACD9B4-523B-C777-F8F8-BC71BCE7425C}"/>
    <pc:docChg chg="modSld">
      <pc:chgData name="Raluca-Mihaela Moise (2505134)" userId="S::2505134@student.uwtsd.ac.uk::03f3d2ae-370e-4142-b2b4-ed4de8d8aade" providerId="AD" clId="Web-{4DACD9B4-523B-C777-F8F8-BC71BCE7425C}" dt="2026-02-14T14:29:34.914" v="64" actId="20577"/>
      <pc:docMkLst>
        <pc:docMk/>
      </pc:docMkLst>
      <pc:sldChg chg="modSp">
        <pc:chgData name="Raluca-Mihaela Moise (2505134)" userId="S::2505134@student.uwtsd.ac.uk::03f3d2ae-370e-4142-b2b4-ed4de8d8aade" providerId="AD" clId="Web-{4DACD9B4-523B-C777-F8F8-BC71BCE7425C}" dt="2026-02-14T14:18:21.072" v="49"/>
        <pc:sldMkLst>
          <pc:docMk/>
          <pc:sldMk cId="764605052" sldId="261"/>
        </pc:sldMkLst>
        <pc:graphicFrameChg chg="mod modGraphic">
          <ac:chgData name="Raluca-Mihaela Moise (2505134)" userId="S::2505134@student.uwtsd.ac.uk::03f3d2ae-370e-4142-b2b4-ed4de8d8aade" providerId="AD" clId="Web-{4DACD9B4-523B-C777-F8F8-BC71BCE7425C}" dt="2026-02-14T14:18:21.072" v="49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">
        <pc:chgData name="Raluca-Mihaela Moise (2505134)" userId="S::2505134@student.uwtsd.ac.uk::03f3d2ae-370e-4142-b2b4-ed4de8d8aade" providerId="AD" clId="Web-{4DACD9B4-523B-C777-F8F8-BC71BCE7425C}" dt="2026-02-14T14:16:56.492" v="48" actId="20577"/>
        <pc:sldMkLst>
          <pc:docMk/>
          <pc:sldMk cId="2451324015" sldId="263"/>
        </pc:sldMkLst>
        <pc:spChg chg="mod">
          <ac:chgData name="Raluca-Mihaela Moise (2505134)" userId="S::2505134@student.uwtsd.ac.uk::03f3d2ae-370e-4142-b2b4-ed4de8d8aade" providerId="AD" clId="Web-{4DACD9B4-523B-C777-F8F8-BC71BCE7425C}" dt="2026-02-14T14:16:56.492" v="48" actId="20577"/>
          <ac:spMkLst>
            <pc:docMk/>
            <pc:sldMk cId="2451324015" sldId="263"/>
            <ac:spMk id="3" creationId="{E04C29E1-0FF6-7114-4118-5B68E71110F6}"/>
          </ac:spMkLst>
        </pc:spChg>
      </pc:sldChg>
      <pc:sldChg chg="modSp">
        <pc:chgData name="Raluca-Mihaela Moise (2505134)" userId="S::2505134@student.uwtsd.ac.uk::03f3d2ae-370e-4142-b2b4-ed4de8d8aade" providerId="AD" clId="Web-{4DACD9B4-523B-C777-F8F8-BC71BCE7425C}" dt="2026-02-14T14:29:13.538" v="62" actId="20577"/>
        <pc:sldMkLst>
          <pc:docMk/>
          <pc:sldMk cId="3321023050" sldId="271"/>
        </pc:sldMkLst>
        <pc:spChg chg="mod">
          <ac:chgData name="Raluca-Mihaela Moise (2505134)" userId="S::2505134@student.uwtsd.ac.uk::03f3d2ae-370e-4142-b2b4-ed4de8d8aade" providerId="AD" clId="Web-{4DACD9B4-523B-C777-F8F8-BC71BCE7425C}" dt="2026-02-14T14:29:13.538" v="62" actId="20577"/>
          <ac:spMkLst>
            <pc:docMk/>
            <pc:sldMk cId="3321023050" sldId="271"/>
            <ac:spMk id="3" creationId="{04A3744F-9B08-5DB9-23DC-76B7A65F7E67}"/>
          </ac:spMkLst>
        </pc:spChg>
      </pc:sldChg>
      <pc:sldChg chg="modSp">
        <pc:chgData name="Raluca-Mihaela Moise (2505134)" userId="S::2505134@student.uwtsd.ac.uk::03f3d2ae-370e-4142-b2b4-ed4de8d8aade" providerId="AD" clId="Web-{4DACD9B4-523B-C777-F8F8-BC71BCE7425C}" dt="2026-02-14T14:29:34.914" v="64" actId="20577"/>
        <pc:sldMkLst>
          <pc:docMk/>
          <pc:sldMk cId="1027608494" sldId="272"/>
        </pc:sldMkLst>
        <pc:spChg chg="mod">
          <ac:chgData name="Raluca-Mihaela Moise (2505134)" userId="S::2505134@student.uwtsd.ac.uk::03f3d2ae-370e-4142-b2b4-ed4de8d8aade" providerId="AD" clId="Web-{4DACD9B4-523B-C777-F8F8-BC71BCE7425C}" dt="2026-02-14T14:29:34.914" v="64" actId="20577"/>
          <ac:spMkLst>
            <pc:docMk/>
            <pc:sldMk cId="1027608494" sldId="272"/>
            <ac:spMk id="3" creationId="{E292113E-450D-CB08-601E-E45AB99509E7}"/>
          </ac:spMkLst>
        </pc:spChg>
      </pc:sldChg>
      <pc:sldChg chg="modSp">
        <pc:chgData name="Raluca-Mihaela Moise (2505134)" userId="S::2505134@student.uwtsd.ac.uk::03f3d2ae-370e-4142-b2b4-ed4de8d8aade" providerId="AD" clId="Web-{4DACD9B4-523B-C777-F8F8-BC71BCE7425C}" dt="2026-02-14T14:27:51.736" v="61" actId="20577"/>
        <pc:sldMkLst>
          <pc:docMk/>
          <pc:sldMk cId="2319079123" sldId="337"/>
        </pc:sldMkLst>
        <pc:spChg chg="mod">
          <ac:chgData name="Raluca-Mihaela Moise (2505134)" userId="S::2505134@student.uwtsd.ac.uk::03f3d2ae-370e-4142-b2b4-ed4de8d8aade" providerId="AD" clId="Web-{4DACD9B4-523B-C777-F8F8-BC71BCE7425C}" dt="2026-02-14T14:27:51.736" v="61" actId="20577"/>
          <ac:spMkLst>
            <pc:docMk/>
            <pc:sldMk cId="2319079123" sldId="337"/>
            <ac:spMk id="2" creationId="{F6A380E8-2AC0-F0B7-9432-FB8903B92FD6}"/>
          </ac:spMkLst>
        </pc:spChg>
        <pc:spChg chg="mod">
          <ac:chgData name="Raluca-Mihaela Moise (2505134)" userId="S::2505134@student.uwtsd.ac.uk::03f3d2ae-370e-4142-b2b4-ed4de8d8aade" providerId="AD" clId="Web-{4DACD9B4-523B-C777-F8F8-BC71BCE7425C}" dt="2026-02-14T14:27:23.517" v="55" actId="20577"/>
          <ac:spMkLst>
            <pc:docMk/>
            <pc:sldMk cId="2319079123" sldId="337"/>
            <ac:spMk id="3" creationId="{1B4D8426-20C5-630E-80E5-EAB06B11CCD5}"/>
          </ac:spMkLst>
        </pc:spChg>
      </pc:sldChg>
      <pc:sldChg chg="modSp">
        <pc:chgData name="Raluca-Mihaela Moise (2505134)" userId="S::2505134@student.uwtsd.ac.uk::03f3d2ae-370e-4142-b2b4-ed4de8d8aade" providerId="AD" clId="Web-{4DACD9B4-523B-C777-F8F8-BC71BCE7425C}" dt="2026-02-14T14:15:32.535" v="47" actId="20577"/>
        <pc:sldMkLst>
          <pc:docMk/>
          <pc:sldMk cId="642852813" sldId="363"/>
        </pc:sldMkLst>
        <pc:spChg chg="mod">
          <ac:chgData name="Raluca-Mihaela Moise (2505134)" userId="S::2505134@student.uwtsd.ac.uk::03f3d2ae-370e-4142-b2b4-ed4de8d8aade" providerId="AD" clId="Web-{4DACD9B4-523B-C777-F8F8-BC71BCE7425C}" dt="2026-02-14T14:15:32.535" v="47" actId="20577"/>
          <ac:spMkLst>
            <pc:docMk/>
            <pc:sldMk cId="642852813" sldId="363"/>
            <ac:spMk id="5" creationId="{180A04F2-4F22-A08C-F5B4-F30F002E227B}"/>
          </ac:spMkLst>
        </pc:spChg>
      </pc:sldChg>
    </pc:docChg>
  </pc:docChgLst>
  <pc:docChgLst>
    <pc:chgData name="Raluca-Mihaela Moise (2505134)" userId="S::2505134@student.uwtsd.ac.uk::03f3d2ae-370e-4142-b2b4-ed4de8d8aade" providerId="AD" clId="Web-{C5A98ADB-3305-C4A7-7ECB-6EE8AA0BA04C}"/>
    <pc:docChg chg="addSld delSld modSld">
      <pc:chgData name="Raluca-Mihaela Moise (2505134)" userId="S::2505134@student.uwtsd.ac.uk::03f3d2ae-370e-4142-b2b4-ed4de8d8aade" providerId="AD" clId="Web-{C5A98ADB-3305-C4A7-7ECB-6EE8AA0BA04C}" dt="2026-02-14T16:29:34.532" v="648"/>
      <pc:docMkLst>
        <pc:docMk/>
      </pc:docMkLst>
      <pc:sldChg chg="modSp">
        <pc:chgData name="Raluca-Mihaela Moise (2505134)" userId="S::2505134@student.uwtsd.ac.uk::03f3d2ae-370e-4142-b2b4-ed4de8d8aade" providerId="AD" clId="Web-{C5A98ADB-3305-C4A7-7ECB-6EE8AA0BA04C}" dt="2026-02-14T14:31:55.525" v="27"/>
        <pc:sldMkLst>
          <pc:docMk/>
          <pc:sldMk cId="764605052" sldId="261"/>
        </pc:sldMkLst>
        <pc:graphicFrameChg chg="mod modGraphic">
          <ac:chgData name="Raluca-Mihaela Moise (2505134)" userId="S::2505134@student.uwtsd.ac.uk::03f3d2ae-370e-4142-b2b4-ed4de8d8aade" providerId="AD" clId="Web-{C5A98ADB-3305-C4A7-7ECB-6EE8AA0BA04C}" dt="2026-02-14T14:31:55.525" v="27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">
        <pc:chgData name="Raluca-Mihaela Moise (2505134)" userId="S::2505134@student.uwtsd.ac.uk::03f3d2ae-370e-4142-b2b4-ed4de8d8aade" providerId="AD" clId="Web-{C5A98ADB-3305-C4A7-7ECB-6EE8AA0BA04C}" dt="2026-02-14T16:29:01.577" v="647" actId="20577"/>
        <pc:sldMkLst>
          <pc:docMk/>
          <pc:sldMk cId="2451324015" sldId="263"/>
        </pc:sldMkLst>
        <pc:spChg chg="mod">
          <ac:chgData name="Raluca-Mihaela Moise (2505134)" userId="S::2505134@student.uwtsd.ac.uk::03f3d2ae-370e-4142-b2b4-ed4de8d8aade" providerId="AD" clId="Web-{C5A98ADB-3305-C4A7-7ECB-6EE8AA0BA04C}" dt="2026-02-14T16:29:01.577" v="647" actId="20577"/>
          <ac:spMkLst>
            <pc:docMk/>
            <pc:sldMk cId="2451324015" sldId="263"/>
            <ac:spMk id="3" creationId="{E04C29E1-0FF6-7114-4118-5B68E71110F6}"/>
          </ac:spMkLst>
        </pc:spChg>
      </pc:sldChg>
      <pc:sldChg chg="addSp delSp modSp mod setBg setClrOvrMap">
        <pc:chgData name="Raluca-Mihaela Moise (2505134)" userId="S::2505134@student.uwtsd.ac.uk::03f3d2ae-370e-4142-b2b4-ed4de8d8aade" providerId="AD" clId="Web-{C5A98ADB-3305-C4A7-7ECB-6EE8AA0BA04C}" dt="2026-02-14T16:29:34.532" v="648"/>
        <pc:sldMkLst>
          <pc:docMk/>
          <pc:sldMk cId="1037257886" sldId="265"/>
        </pc:sldMkLst>
        <pc:spChg chg="mod">
          <ac:chgData name="Raluca-Mihaela Moise (2505134)" userId="S::2505134@student.uwtsd.ac.uk::03f3d2ae-370e-4142-b2b4-ed4de8d8aade" providerId="AD" clId="Web-{C5A98ADB-3305-C4A7-7ECB-6EE8AA0BA04C}" dt="2026-02-14T16:29:34.532" v="648"/>
          <ac:spMkLst>
            <pc:docMk/>
            <pc:sldMk cId="1037257886" sldId="265"/>
            <ac:spMk id="2" creationId="{68A8AF1C-86E0-7043-44A2-DA950ED42D52}"/>
          </ac:spMkLst>
        </pc:spChg>
        <pc:spChg chg="del mod">
          <ac:chgData name="Raluca-Mihaela Moise (2505134)" userId="S::2505134@student.uwtsd.ac.uk::03f3d2ae-370e-4142-b2b4-ed4de8d8aade" providerId="AD" clId="Web-{C5A98ADB-3305-C4A7-7ECB-6EE8AA0BA04C}" dt="2026-02-14T16:29:34.532" v="648"/>
          <ac:spMkLst>
            <pc:docMk/>
            <pc:sldMk cId="1037257886" sldId="265"/>
            <ac:spMk id="3" creationId="{E04C29E1-0FF6-7114-4118-5B68E71110F6}"/>
          </ac:spMkLst>
        </pc:spChg>
        <pc:spChg chg="add">
          <ac:chgData name="Raluca-Mihaela Moise (2505134)" userId="S::2505134@student.uwtsd.ac.uk::03f3d2ae-370e-4142-b2b4-ed4de8d8aade" providerId="AD" clId="Web-{C5A98ADB-3305-C4A7-7ECB-6EE8AA0BA04C}" dt="2026-02-14T16:29:34.532" v="648"/>
          <ac:spMkLst>
            <pc:docMk/>
            <pc:sldMk cId="1037257886" sldId="265"/>
            <ac:spMk id="9" creationId="{A3EFF7B1-6CB7-47D1-AD37-B870CA2B2151}"/>
          </ac:spMkLst>
        </pc:spChg>
        <pc:spChg chg="add">
          <ac:chgData name="Raluca-Mihaela Moise (2505134)" userId="S::2505134@student.uwtsd.ac.uk::03f3d2ae-370e-4142-b2b4-ed4de8d8aade" providerId="AD" clId="Web-{C5A98ADB-3305-C4A7-7ECB-6EE8AA0BA04C}" dt="2026-02-14T16:29:34.532" v="648"/>
          <ac:spMkLst>
            <pc:docMk/>
            <pc:sldMk cId="1037257886" sldId="265"/>
            <ac:spMk id="11" creationId="{7FA2962B-21B6-4689-A95D-A8FF6ADE47F1}"/>
          </ac:spMkLst>
        </pc:spChg>
        <pc:spChg chg="add">
          <ac:chgData name="Raluca-Mihaela Moise (2505134)" userId="S::2505134@student.uwtsd.ac.uk::03f3d2ae-370e-4142-b2b4-ed4de8d8aade" providerId="AD" clId="Web-{C5A98ADB-3305-C4A7-7ECB-6EE8AA0BA04C}" dt="2026-02-14T16:29:34.532" v="648"/>
          <ac:spMkLst>
            <pc:docMk/>
            <pc:sldMk cId="1037257886" sldId="265"/>
            <ac:spMk id="27" creationId="{A00D2CE1-35C1-46E6-BD59-CEE668BD90F4}"/>
          </ac:spMkLst>
        </pc:spChg>
        <pc:spChg chg="add">
          <ac:chgData name="Raluca-Mihaela Moise (2505134)" userId="S::2505134@student.uwtsd.ac.uk::03f3d2ae-370e-4142-b2b4-ed4de8d8aade" providerId="AD" clId="Web-{C5A98ADB-3305-C4A7-7ECB-6EE8AA0BA04C}" dt="2026-02-14T16:29:34.532" v="648"/>
          <ac:spMkLst>
            <pc:docMk/>
            <pc:sldMk cId="1037257886" sldId="265"/>
            <ac:spMk id="35" creationId="{E18403B7-F2C7-4C07-8522-21C31910902C}"/>
          </ac:spMkLst>
        </pc:spChg>
        <pc:grpChg chg="add">
          <ac:chgData name="Raluca-Mihaela Moise (2505134)" userId="S::2505134@student.uwtsd.ac.uk::03f3d2ae-370e-4142-b2b4-ed4de8d8aade" providerId="AD" clId="Web-{C5A98ADB-3305-C4A7-7ECB-6EE8AA0BA04C}" dt="2026-02-14T16:29:34.532" v="648"/>
          <ac:grpSpMkLst>
            <pc:docMk/>
            <pc:sldMk cId="1037257886" sldId="265"/>
            <ac:grpSpMk id="13" creationId="{A745280D-ED36-41FE-8EB1-CE597C99CFE8}"/>
          </ac:grpSpMkLst>
        </pc:grpChg>
        <pc:grpChg chg="add">
          <ac:chgData name="Raluca-Mihaela Moise (2505134)" userId="S::2505134@student.uwtsd.ac.uk::03f3d2ae-370e-4142-b2b4-ed4de8d8aade" providerId="AD" clId="Web-{C5A98ADB-3305-C4A7-7ECB-6EE8AA0BA04C}" dt="2026-02-14T16:29:34.532" v="648"/>
          <ac:grpSpMkLst>
            <pc:docMk/>
            <pc:sldMk cId="1037257886" sldId="265"/>
            <ac:grpSpMk id="29" creationId="{A58DCE86-9AE1-46D1-96D6-04B8B3EDF6FA}"/>
          </ac:grpSpMkLst>
        </pc:grpChg>
        <pc:grpChg chg="add">
          <ac:chgData name="Raluca-Mihaela Moise (2505134)" userId="S::2505134@student.uwtsd.ac.uk::03f3d2ae-370e-4142-b2b4-ed4de8d8aade" providerId="AD" clId="Web-{C5A98ADB-3305-C4A7-7ECB-6EE8AA0BA04C}" dt="2026-02-14T16:29:34.532" v="648"/>
          <ac:grpSpMkLst>
            <pc:docMk/>
            <pc:sldMk cId="1037257886" sldId="265"/>
            <ac:grpSpMk id="37" creationId="{23B58CC6-A99E-43AF-A467-256F19287FB8}"/>
          </ac:grpSpMkLst>
        </pc:grpChg>
        <pc:graphicFrameChg chg="add">
          <ac:chgData name="Raluca-Mihaela Moise (2505134)" userId="S::2505134@student.uwtsd.ac.uk::03f3d2ae-370e-4142-b2b4-ed4de8d8aade" providerId="AD" clId="Web-{C5A98ADB-3305-C4A7-7ECB-6EE8AA0BA04C}" dt="2026-02-14T16:29:34.532" v="648"/>
          <ac:graphicFrameMkLst>
            <pc:docMk/>
            <pc:sldMk cId="1037257886" sldId="265"/>
            <ac:graphicFrameMk id="5" creationId="{F8F78E3B-8A52-330C-ECB3-5FE1A76CDD01}"/>
          </ac:graphicFrameMkLst>
        </pc:graphicFrameChg>
      </pc:sldChg>
      <pc:sldChg chg="modSp del">
        <pc:chgData name="Raluca-Mihaela Moise (2505134)" userId="S::2505134@student.uwtsd.ac.uk::03f3d2ae-370e-4142-b2b4-ed4de8d8aade" providerId="AD" clId="Web-{C5A98ADB-3305-C4A7-7ECB-6EE8AA0BA04C}" dt="2026-02-14T15:55:28.656" v="489"/>
        <pc:sldMkLst>
          <pc:docMk/>
          <pc:sldMk cId="2319079123" sldId="337"/>
        </pc:sldMkLst>
        <pc:spChg chg="mod">
          <ac:chgData name="Raluca-Mihaela Moise (2505134)" userId="S::2505134@student.uwtsd.ac.uk::03f3d2ae-370e-4142-b2b4-ed4de8d8aade" providerId="AD" clId="Web-{C5A98ADB-3305-C4A7-7ECB-6EE8AA0BA04C}" dt="2026-02-14T14:50:35.612" v="297" actId="20577"/>
          <ac:spMkLst>
            <pc:docMk/>
            <pc:sldMk cId="2319079123" sldId="337"/>
            <ac:spMk id="3" creationId="{1B4D8426-20C5-630E-80E5-EAB06B11CCD5}"/>
          </ac:spMkLst>
        </pc:spChg>
      </pc:sldChg>
      <pc:sldChg chg="delSp modSp">
        <pc:chgData name="Raluca-Mihaela Moise (2505134)" userId="S::2505134@student.uwtsd.ac.uk::03f3d2ae-370e-4142-b2b4-ed4de8d8aade" providerId="AD" clId="Web-{C5A98ADB-3305-C4A7-7ECB-6EE8AA0BA04C}" dt="2026-02-14T15:59:33.894" v="499" actId="20577"/>
        <pc:sldMkLst>
          <pc:docMk/>
          <pc:sldMk cId="642852813" sldId="363"/>
        </pc:sldMkLst>
        <pc:spChg chg="mod">
          <ac:chgData name="Raluca-Mihaela Moise (2505134)" userId="S::2505134@student.uwtsd.ac.uk::03f3d2ae-370e-4142-b2b4-ed4de8d8aade" providerId="AD" clId="Web-{C5A98ADB-3305-C4A7-7ECB-6EE8AA0BA04C}" dt="2026-02-14T15:06:16.308" v="307" actId="20577"/>
          <ac:spMkLst>
            <pc:docMk/>
            <pc:sldMk cId="642852813" sldId="363"/>
            <ac:spMk id="5" creationId="{180A04F2-4F22-A08C-F5B4-F30F002E227B}"/>
          </ac:spMkLst>
        </pc:spChg>
        <pc:spChg chg="mod">
          <ac:chgData name="Raluca-Mihaela Moise (2505134)" userId="S::2505134@student.uwtsd.ac.uk::03f3d2ae-370e-4142-b2b4-ed4de8d8aade" providerId="AD" clId="Web-{C5A98ADB-3305-C4A7-7ECB-6EE8AA0BA04C}" dt="2026-02-14T15:59:33.894" v="499" actId="20577"/>
          <ac:spMkLst>
            <pc:docMk/>
            <pc:sldMk cId="642852813" sldId="363"/>
            <ac:spMk id="9" creationId="{61E62149-100D-392D-3127-3D301273C6F0}"/>
          </ac:spMkLst>
        </pc:spChg>
        <pc:spChg chg="del mod">
          <ac:chgData name="Raluca-Mihaela Moise (2505134)" userId="S::2505134@student.uwtsd.ac.uk::03f3d2ae-370e-4142-b2b4-ed4de8d8aade" providerId="AD" clId="Web-{C5A98ADB-3305-C4A7-7ECB-6EE8AA0BA04C}" dt="2026-02-14T15:06:39.480" v="308"/>
          <ac:spMkLst>
            <pc:docMk/>
            <pc:sldMk cId="642852813" sldId="363"/>
            <ac:spMk id="27" creationId="{BDD08689-6B7D-0F8F-480D-F4AAD7FE2D5B}"/>
          </ac:spMkLst>
        </pc:spChg>
        <pc:spChg chg="ord">
          <ac:chgData name="Raluca-Mihaela Moise (2505134)" userId="S::2505134@student.uwtsd.ac.uk::03f3d2ae-370e-4142-b2b4-ed4de8d8aade" providerId="AD" clId="Web-{C5A98ADB-3305-C4A7-7ECB-6EE8AA0BA04C}" dt="2026-02-14T14:33:57.025" v="28"/>
          <ac:spMkLst>
            <pc:docMk/>
            <pc:sldMk cId="642852813" sldId="363"/>
            <ac:spMk id="39" creationId="{D9B946EB-160F-14E8-6E65-A3ACFE53BA8E}"/>
          </ac:spMkLst>
        </pc:spChg>
      </pc:sldChg>
      <pc:sldChg chg="addSp modSp new">
        <pc:chgData name="Raluca-Mihaela Moise (2505134)" userId="S::2505134@student.uwtsd.ac.uk::03f3d2ae-370e-4142-b2b4-ed4de8d8aade" providerId="AD" clId="Web-{C5A98ADB-3305-C4A7-7ECB-6EE8AA0BA04C}" dt="2026-02-14T16:03:59.230" v="502" actId="20577"/>
        <pc:sldMkLst>
          <pc:docMk/>
          <pc:sldMk cId="2496610440" sldId="364"/>
        </pc:sldMkLst>
        <pc:spChg chg="mod">
          <ac:chgData name="Raluca-Mihaela Moise (2505134)" userId="S::2505134@student.uwtsd.ac.uk::03f3d2ae-370e-4142-b2b4-ed4de8d8aade" providerId="AD" clId="Web-{C5A98ADB-3305-C4A7-7ECB-6EE8AA0BA04C}" dt="2026-02-14T15:16:16.823" v="310" actId="20577"/>
          <ac:spMkLst>
            <pc:docMk/>
            <pc:sldMk cId="2496610440" sldId="364"/>
            <ac:spMk id="2" creationId="{CDC2FA4C-089D-17A4-9DCF-32F2579C1B0A}"/>
          </ac:spMkLst>
        </pc:spChg>
        <pc:spChg chg="mod">
          <ac:chgData name="Raluca-Mihaela Moise (2505134)" userId="S::2505134@student.uwtsd.ac.uk::03f3d2ae-370e-4142-b2b4-ed4de8d8aade" providerId="AD" clId="Web-{C5A98ADB-3305-C4A7-7ECB-6EE8AA0BA04C}" dt="2026-02-14T15:16:28.276" v="312" actId="20577"/>
          <ac:spMkLst>
            <pc:docMk/>
            <pc:sldMk cId="2496610440" sldId="364"/>
            <ac:spMk id="3" creationId="{150E0AAA-84BF-C718-6958-26F3D94184C1}"/>
          </ac:spMkLst>
        </pc:spChg>
        <pc:spChg chg="mod">
          <ac:chgData name="Raluca-Mihaela Moise (2505134)" userId="S::2505134@student.uwtsd.ac.uk::03f3d2ae-370e-4142-b2b4-ed4de8d8aade" providerId="AD" clId="Web-{C5A98ADB-3305-C4A7-7ECB-6EE8AA0BA04C}" dt="2026-02-14T15:19:40.435" v="426" actId="20577"/>
          <ac:spMkLst>
            <pc:docMk/>
            <pc:sldMk cId="2496610440" sldId="364"/>
            <ac:spMk id="4" creationId="{8725AD39-AE52-5C0C-0FAF-595D3A951818}"/>
          </ac:spMkLst>
        </pc:spChg>
        <pc:spChg chg="add mod">
          <ac:chgData name="Raluca-Mihaela Moise (2505134)" userId="S::2505134@student.uwtsd.ac.uk::03f3d2ae-370e-4142-b2b4-ed4de8d8aade" providerId="AD" clId="Web-{C5A98ADB-3305-C4A7-7ECB-6EE8AA0BA04C}" dt="2026-02-14T16:03:59.230" v="502" actId="20577"/>
          <ac:spMkLst>
            <pc:docMk/>
            <pc:sldMk cId="2496610440" sldId="364"/>
            <ac:spMk id="6" creationId="{D6BD6B8E-72E9-0F41-A1F4-E19974D43956}"/>
          </ac:spMkLst>
        </pc:spChg>
      </pc:sldChg>
    </pc:docChg>
  </pc:docChgLst>
  <pc:docChgLst>
    <pc:chgData name="Raluca-Mihaela Moise (2505134)" userId="S::2505134@student.uwtsd.ac.uk::03f3d2ae-370e-4142-b2b4-ed4de8d8aade" providerId="AD" clId="Web-{53B4479D-A72F-6EC7-9532-16ECDBBA57FE}"/>
    <pc:docChg chg="modSld">
      <pc:chgData name="Raluca-Mihaela Moise (2505134)" userId="S::2505134@student.uwtsd.ac.uk::03f3d2ae-370e-4142-b2b4-ed4de8d8aade" providerId="AD" clId="Web-{53B4479D-A72F-6EC7-9532-16ECDBBA57FE}" dt="2026-02-08T15:09:23.588" v="2204" actId="20577"/>
      <pc:docMkLst>
        <pc:docMk/>
      </pc:docMkLst>
      <pc:sldChg chg="modSp">
        <pc:chgData name="Raluca-Mihaela Moise (2505134)" userId="S::2505134@student.uwtsd.ac.uk::03f3d2ae-370e-4142-b2b4-ed4de8d8aade" providerId="AD" clId="Web-{53B4479D-A72F-6EC7-9532-16ECDBBA57FE}" dt="2026-02-08T14:56:12.059" v="2085" actId="20577"/>
        <pc:sldMkLst>
          <pc:docMk/>
          <pc:sldMk cId="764605052" sldId="261"/>
        </pc:sldMkLst>
        <pc:spChg chg="mod">
          <ac:chgData name="Raluca-Mihaela Moise (2505134)" userId="S::2505134@student.uwtsd.ac.uk::03f3d2ae-370e-4142-b2b4-ed4de8d8aade" providerId="AD" clId="Web-{53B4479D-A72F-6EC7-9532-16ECDBBA57FE}" dt="2026-02-08T14:55:58.402" v="2082" actId="1076"/>
          <ac:spMkLst>
            <pc:docMk/>
            <pc:sldMk cId="764605052" sldId="261"/>
            <ac:spMk id="2" creationId="{68A8AF1C-86E0-7043-44A2-DA950ED42D52}"/>
          </ac:spMkLst>
        </pc:spChg>
        <pc:spChg chg="mod">
          <ac:chgData name="Raluca-Mihaela Moise (2505134)" userId="S::2505134@student.uwtsd.ac.uk::03f3d2ae-370e-4142-b2b4-ed4de8d8aade" providerId="AD" clId="Web-{53B4479D-A72F-6EC7-9532-16ECDBBA57FE}" dt="2026-02-08T14:56:12.059" v="2085" actId="20577"/>
          <ac:spMkLst>
            <pc:docMk/>
            <pc:sldMk cId="764605052" sldId="261"/>
            <ac:spMk id="3" creationId="{E04C29E1-0FF6-7114-4118-5B68E71110F6}"/>
          </ac:spMkLst>
        </pc:spChg>
        <pc:graphicFrameChg chg="mod modGraphic">
          <ac:chgData name="Raluca-Mihaela Moise (2505134)" userId="S::2505134@student.uwtsd.ac.uk::03f3d2ae-370e-4142-b2b4-ed4de8d8aade" providerId="AD" clId="Web-{53B4479D-A72F-6EC7-9532-16ECDBBA57FE}" dt="2026-02-08T14:55:05.446" v="2081" actId="1076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">
        <pc:chgData name="Raluca-Mihaela Moise (2505134)" userId="S::2505134@student.uwtsd.ac.uk::03f3d2ae-370e-4142-b2b4-ed4de8d8aade" providerId="AD" clId="Web-{53B4479D-A72F-6EC7-9532-16ECDBBA57FE}" dt="2026-02-08T15:09:23.588" v="2204" actId="20577"/>
        <pc:sldMkLst>
          <pc:docMk/>
          <pc:sldMk cId="1037257886" sldId="265"/>
        </pc:sldMkLst>
        <pc:spChg chg="mod">
          <ac:chgData name="Raluca-Mihaela Moise (2505134)" userId="S::2505134@student.uwtsd.ac.uk::03f3d2ae-370e-4142-b2b4-ed4de8d8aade" providerId="AD" clId="Web-{53B4479D-A72F-6EC7-9532-16ECDBBA57FE}" dt="2026-02-08T15:09:23.588" v="2204" actId="20577"/>
          <ac:spMkLst>
            <pc:docMk/>
            <pc:sldMk cId="1037257886" sldId="265"/>
            <ac:spMk id="2" creationId="{68A8AF1C-86E0-7043-44A2-DA950ED42D52}"/>
          </ac:spMkLst>
        </pc:spChg>
      </pc:sldChg>
      <pc:sldChg chg="modSp">
        <pc:chgData name="Raluca-Mihaela Moise (2505134)" userId="S::2505134@student.uwtsd.ac.uk::03f3d2ae-370e-4142-b2b4-ed4de8d8aade" providerId="AD" clId="Web-{53B4479D-A72F-6EC7-9532-16ECDBBA57FE}" dt="2026-02-08T14:18:36.642" v="3" actId="20577"/>
        <pc:sldMkLst>
          <pc:docMk/>
          <pc:sldMk cId="3321023050" sldId="271"/>
        </pc:sldMkLst>
        <pc:spChg chg="mod">
          <ac:chgData name="Raluca-Mihaela Moise (2505134)" userId="S::2505134@student.uwtsd.ac.uk::03f3d2ae-370e-4142-b2b4-ed4de8d8aade" providerId="AD" clId="Web-{53B4479D-A72F-6EC7-9532-16ECDBBA57FE}" dt="2026-02-08T14:18:36.642" v="3" actId="20577"/>
          <ac:spMkLst>
            <pc:docMk/>
            <pc:sldMk cId="3321023050" sldId="271"/>
            <ac:spMk id="3" creationId="{04A3744F-9B08-5DB9-23DC-76B7A65F7E67}"/>
          </ac:spMkLst>
        </pc:spChg>
      </pc:sldChg>
      <pc:sldChg chg="addSp delSp modSp">
        <pc:chgData name="Raluca-Mihaela Moise (2505134)" userId="S::2505134@student.uwtsd.ac.uk::03f3d2ae-370e-4142-b2b4-ed4de8d8aade" providerId="AD" clId="Web-{53B4479D-A72F-6EC7-9532-16ECDBBA57FE}" dt="2026-02-08T14:44:27.322" v="1141" actId="20577"/>
        <pc:sldMkLst>
          <pc:docMk/>
          <pc:sldMk cId="2661610389" sldId="273"/>
        </pc:sldMkLst>
        <pc:spChg chg="mod">
          <ac:chgData name="Raluca-Mihaela Moise (2505134)" userId="S::2505134@student.uwtsd.ac.uk::03f3d2ae-370e-4142-b2b4-ed4de8d8aade" providerId="AD" clId="Web-{53B4479D-A72F-6EC7-9532-16ECDBBA57FE}" dt="2026-02-08T14:30:41.511" v="279" actId="20577"/>
          <ac:spMkLst>
            <pc:docMk/>
            <pc:sldMk cId="2661610389" sldId="273"/>
            <ac:spMk id="2" creationId="{F1DF348C-F75E-75E9-74BA-22A65FB9E02F}"/>
          </ac:spMkLst>
        </pc:spChg>
        <pc:spChg chg="mod">
          <ac:chgData name="Raluca-Mihaela Moise (2505134)" userId="S::2505134@student.uwtsd.ac.uk::03f3d2ae-370e-4142-b2b4-ed4de8d8aade" providerId="AD" clId="Web-{53B4479D-A72F-6EC7-9532-16ECDBBA57FE}" dt="2026-02-08T14:44:27.322" v="1141" actId="20577"/>
          <ac:spMkLst>
            <pc:docMk/>
            <pc:sldMk cId="2661610389" sldId="273"/>
            <ac:spMk id="5" creationId="{EF01DF79-6A6A-BA50-4722-FF4B95BC5503}"/>
          </ac:spMkLst>
        </pc:spChg>
        <pc:graphicFrameChg chg="add mod ord modGraphic">
          <ac:chgData name="Raluca-Mihaela Moise (2505134)" userId="S::2505134@student.uwtsd.ac.uk::03f3d2ae-370e-4142-b2b4-ed4de8d8aade" providerId="AD" clId="Web-{53B4479D-A72F-6EC7-9532-16ECDBBA57FE}" dt="2026-02-08T14:42:23.130" v="1095"/>
          <ac:graphicFrameMkLst>
            <pc:docMk/>
            <pc:sldMk cId="2661610389" sldId="273"/>
            <ac:graphicFrameMk id="7" creationId="{6C2BCA66-4A7C-5EEC-9346-E65828E64C44}"/>
          </ac:graphicFrameMkLst>
        </pc:graphicFrameChg>
      </pc:sldChg>
      <pc:sldChg chg="modSp">
        <pc:chgData name="Raluca-Mihaela Moise (2505134)" userId="S::2505134@student.uwtsd.ac.uk::03f3d2ae-370e-4142-b2b4-ed4de8d8aade" providerId="AD" clId="Web-{53B4479D-A72F-6EC7-9532-16ECDBBA57FE}" dt="2026-02-08T14:24:59.298" v="265"/>
        <pc:sldMkLst>
          <pc:docMk/>
          <pc:sldMk cId="2496961718" sldId="336"/>
        </pc:sldMkLst>
        <pc:spChg chg="mod">
          <ac:chgData name="Raluca-Mihaela Moise (2505134)" userId="S::2505134@student.uwtsd.ac.uk::03f3d2ae-370e-4142-b2b4-ed4de8d8aade" providerId="AD" clId="Web-{53B4479D-A72F-6EC7-9532-16ECDBBA57FE}" dt="2026-02-08T14:22:58.073" v="67" actId="1076"/>
          <ac:spMkLst>
            <pc:docMk/>
            <pc:sldMk cId="2496961718" sldId="336"/>
            <ac:spMk id="6" creationId="{BF06D522-2E79-CDE6-025D-40436EF041A1}"/>
          </ac:spMkLst>
        </pc:spChg>
        <pc:graphicFrameChg chg="mod modGraphic">
          <ac:chgData name="Raluca-Mihaela Moise (2505134)" userId="S::2505134@student.uwtsd.ac.uk::03f3d2ae-370e-4142-b2b4-ed4de8d8aade" providerId="AD" clId="Web-{53B4479D-A72F-6EC7-9532-16ECDBBA57FE}" dt="2026-02-08T14:24:59.298" v="265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  <pc:sldChg chg="modSp">
        <pc:chgData name="Raluca-Mihaela Moise (2505134)" userId="S::2505134@student.uwtsd.ac.uk::03f3d2ae-370e-4142-b2b4-ed4de8d8aade" providerId="AD" clId="Web-{53B4479D-A72F-6EC7-9532-16ECDBBA57FE}" dt="2026-02-08T15:06:33.550" v="2200" actId="20577"/>
        <pc:sldMkLst>
          <pc:docMk/>
          <pc:sldMk cId="642852813" sldId="363"/>
        </pc:sldMkLst>
        <pc:spChg chg="mod">
          <ac:chgData name="Raluca-Mihaela Moise (2505134)" userId="S::2505134@student.uwtsd.ac.uk::03f3d2ae-370e-4142-b2b4-ed4de8d8aade" providerId="AD" clId="Web-{53B4479D-A72F-6EC7-9532-16ECDBBA57FE}" dt="2026-02-08T15:01:19.808" v="2087" actId="20577"/>
          <ac:spMkLst>
            <pc:docMk/>
            <pc:sldMk cId="642852813" sldId="363"/>
            <ac:spMk id="5" creationId="{180A04F2-4F22-A08C-F5B4-F30F002E227B}"/>
          </ac:spMkLst>
        </pc:spChg>
        <pc:spChg chg="mod">
          <ac:chgData name="Raluca-Mihaela Moise (2505134)" userId="S::2505134@student.uwtsd.ac.uk::03f3d2ae-370e-4142-b2b4-ed4de8d8aade" providerId="AD" clId="Web-{53B4479D-A72F-6EC7-9532-16ECDBBA57FE}" dt="2026-02-08T15:06:33.550" v="2200" actId="20577"/>
          <ac:spMkLst>
            <pc:docMk/>
            <pc:sldMk cId="642852813" sldId="363"/>
            <ac:spMk id="9" creationId="{61E62149-100D-392D-3127-3D301273C6F0}"/>
          </ac:spMkLst>
        </pc:spChg>
        <pc:spChg chg="mod">
          <ac:chgData name="Raluca-Mihaela Moise (2505134)" userId="S::2505134@student.uwtsd.ac.uk::03f3d2ae-370e-4142-b2b4-ed4de8d8aade" providerId="AD" clId="Web-{53B4479D-A72F-6EC7-9532-16ECDBBA57FE}" dt="2026-02-08T15:01:37.590" v="2104" actId="20577"/>
          <ac:spMkLst>
            <pc:docMk/>
            <pc:sldMk cId="642852813" sldId="363"/>
            <ac:spMk id="26" creationId="{19E1DBE5-167E-78C1-BCD0-8D2DCE9A4F68}"/>
          </ac:spMkLst>
        </pc:spChg>
        <pc:spChg chg="mod">
          <ac:chgData name="Raluca-Mihaela Moise (2505134)" userId="S::2505134@student.uwtsd.ac.uk::03f3d2ae-370e-4142-b2b4-ed4de8d8aade" providerId="AD" clId="Web-{53B4479D-A72F-6EC7-9532-16ECDBBA57FE}" dt="2026-02-08T15:03:49.546" v="2187" actId="20577"/>
          <ac:spMkLst>
            <pc:docMk/>
            <pc:sldMk cId="642852813" sldId="363"/>
            <ac:spMk id="28" creationId="{44AB04F4-8499-0CBD-C2DD-C750D2568FD9}"/>
          </ac:spMkLst>
        </pc:spChg>
        <pc:spChg chg="mod">
          <ac:chgData name="Raluca-Mihaela Moise (2505134)" userId="S::2505134@student.uwtsd.ac.uk::03f3d2ae-370e-4142-b2b4-ed4de8d8aade" providerId="AD" clId="Web-{53B4479D-A72F-6EC7-9532-16ECDBBA57FE}" dt="2026-02-08T15:03:18.670" v="2173" actId="20577"/>
          <ac:spMkLst>
            <pc:docMk/>
            <pc:sldMk cId="642852813" sldId="363"/>
            <ac:spMk id="29" creationId="{327A92EC-E2CD-E0BC-131F-C601B5DE7C4F}"/>
          </ac:spMkLst>
        </pc:spChg>
        <pc:spChg chg="mod">
          <ac:chgData name="Raluca-Mihaela Moise (2505134)" userId="S::2505134@student.uwtsd.ac.uk::03f3d2ae-370e-4142-b2b4-ed4de8d8aade" providerId="AD" clId="Web-{53B4479D-A72F-6EC7-9532-16ECDBBA57FE}" dt="2026-02-08T15:02:25.091" v="2133" actId="20577"/>
          <ac:spMkLst>
            <pc:docMk/>
            <pc:sldMk cId="642852813" sldId="363"/>
            <ac:spMk id="39" creationId="{D9B946EB-160F-14E8-6E65-A3ACFE53BA8E}"/>
          </ac:spMkLst>
        </pc:spChg>
        <pc:spChg chg="mod">
          <ac:chgData name="Raluca-Mihaela Moise (2505134)" userId="S::2505134@student.uwtsd.ac.uk::03f3d2ae-370e-4142-b2b4-ed4de8d8aade" providerId="AD" clId="Web-{53B4479D-A72F-6EC7-9532-16ECDBBA57FE}" dt="2026-02-08T15:02:42.341" v="2148" actId="20577"/>
          <ac:spMkLst>
            <pc:docMk/>
            <pc:sldMk cId="642852813" sldId="363"/>
            <ac:spMk id="40" creationId="{1A129B97-8AB0-A07D-27D5-16E805A4DFB6}"/>
          </ac:spMkLst>
        </pc:spChg>
      </pc:sldChg>
    </pc:docChg>
  </pc:docChgLst>
  <pc:docChgLst>
    <pc:chgData name="Raluca-Mihaela Moise (2505134)" userId="S::2505134@student.uwtsd.ac.uk::03f3d2ae-370e-4142-b2b4-ed4de8d8aade" providerId="AD" clId="Web-{747788B5-01B0-FD09-9C0D-8B8AAFDACA35}"/>
    <pc:docChg chg="modSld">
      <pc:chgData name="Raluca-Mihaela Moise (2505134)" userId="S::2505134@student.uwtsd.ac.uk::03f3d2ae-370e-4142-b2b4-ed4de8d8aade" providerId="AD" clId="Web-{747788B5-01B0-FD09-9C0D-8B8AAFDACA35}" dt="2026-02-07T14:45:15.261" v="174" actId="20577"/>
      <pc:docMkLst>
        <pc:docMk/>
      </pc:docMkLst>
      <pc:sldChg chg="addSp modSp mod setBg">
        <pc:chgData name="Raluca-Mihaela Moise (2505134)" userId="S::2505134@student.uwtsd.ac.uk::03f3d2ae-370e-4142-b2b4-ed4de8d8aade" providerId="AD" clId="Web-{747788B5-01B0-FD09-9C0D-8B8AAFDACA35}" dt="2026-02-07T14:37:10.643" v="96"/>
        <pc:sldMkLst>
          <pc:docMk/>
          <pc:sldMk cId="3321023050" sldId="271"/>
        </pc:sldMkLst>
        <pc:spChg chg="mod">
          <ac:chgData name="Raluca-Mihaela Moise (2505134)" userId="S::2505134@student.uwtsd.ac.uk::03f3d2ae-370e-4142-b2b4-ed4de8d8aade" providerId="AD" clId="Web-{747788B5-01B0-FD09-9C0D-8B8AAFDACA35}" dt="2026-02-07T14:37:10.643" v="96"/>
          <ac:spMkLst>
            <pc:docMk/>
            <pc:sldMk cId="3321023050" sldId="271"/>
            <ac:spMk id="2" creationId="{23379A11-1CF0-5125-F775-02C08085203B}"/>
          </ac:spMkLst>
        </pc:spChg>
        <pc:spChg chg="mod">
          <ac:chgData name="Raluca-Mihaela Moise (2505134)" userId="S::2505134@student.uwtsd.ac.uk::03f3d2ae-370e-4142-b2b4-ed4de8d8aade" providerId="AD" clId="Web-{747788B5-01B0-FD09-9C0D-8B8AAFDACA35}" dt="2026-02-07T14:37:10.643" v="96"/>
          <ac:spMkLst>
            <pc:docMk/>
            <pc:sldMk cId="3321023050" sldId="271"/>
            <ac:spMk id="3" creationId="{04A3744F-9B08-5DB9-23DC-76B7A65F7E67}"/>
          </ac:spMkLst>
        </pc:spChg>
        <pc:spChg chg="add">
          <ac:chgData name="Raluca-Mihaela Moise (2505134)" userId="S::2505134@student.uwtsd.ac.uk::03f3d2ae-370e-4142-b2b4-ed4de8d8aade" providerId="AD" clId="Web-{747788B5-01B0-FD09-9C0D-8B8AAFDACA35}" dt="2026-02-07T14:37:10.643" v="96"/>
          <ac:spMkLst>
            <pc:docMk/>
            <pc:sldMk cId="3321023050" sldId="271"/>
            <ac:spMk id="8" creationId="{907EF6B7-1338-4443-8C46-6A318D952DFD}"/>
          </ac:spMkLst>
        </pc:spChg>
        <pc:spChg chg="add">
          <ac:chgData name="Raluca-Mihaela Moise (2505134)" userId="S::2505134@student.uwtsd.ac.uk::03f3d2ae-370e-4142-b2b4-ed4de8d8aade" providerId="AD" clId="Web-{747788B5-01B0-FD09-9C0D-8B8AAFDACA35}" dt="2026-02-07T14:37:10.643" v="96"/>
          <ac:spMkLst>
            <pc:docMk/>
            <pc:sldMk cId="3321023050" sldId="271"/>
            <ac:spMk id="10" creationId="{DAAE4CDD-124C-4DCF-9584-B6033B545DD5}"/>
          </ac:spMkLst>
        </pc:spChg>
        <pc:spChg chg="add">
          <ac:chgData name="Raluca-Mihaela Moise (2505134)" userId="S::2505134@student.uwtsd.ac.uk::03f3d2ae-370e-4142-b2b4-ed4de8d8aade" providerId="AD" clId="Web-{747788B5-01B0-FD09-9C0D-8B8AAFDACA35}" dt="2026-02-07T14:37:10.643" v="96"/>
          <ac:spMkLst>
            <pc:docMk/>
            <pc:sldMk cId="3321023050" sldId="271"/>
            <ac:spMk id="12" creationId="{081E4A58-353D-44AE-B2FC-2A74E2E400F7}"/>
          </ac:spMkLst>
        </pc:spChg>
      </pc:sldChg>
      <pc:sldChg chg="addSp delSp modSp mod setBg">
        <pc:chgData name="Raluca-Mihaela Moise (2505134)" userId="S::2505134@student.uwtsd.ac.uk::03f3d2ae-370e-4142-b2b4-ed4de8d8aade" providerId="AD" clId="Web-{747788B5-01B0-FD09-9C0D-8B8AAFDACA35}" dt="2026-02-07T14:37:47.675" v="99" actId="20577"/>
        <pc:sldMkLst>
          <pc:docMk/>
          <pc:sldMk cId="1027608494" sldId="272"/>
        </pc:sldMkLst>
        <pc:spChg chg="mod">
          <ac:chgData name="Raluca-Mihaela Moise (2505134)" userId="S::2505134@student.uwtsd.ac.uk::03f3d2ae-370e-4142-b2b4-ed4de8d8aade" providerId="AD" clId="Web-{747788B5-01B0-FD09-9C0D-8B8AAFDACA35}" dt="2026-02-07T14:37:43.675" v="98"/>
          <ac:spMkLst>
            <pc:docMk/>
            <pc:sldMk cId="1027608494" sldId="272"/>
            <ac:spMk id="2" creationId="{8A50C2D0-4F0F-32FA-368C-29CAACE5786E}"/>
          </ac:spMkLst>
        </pc:spChg>
        <pc:spChg chg="mod">
          <ac:chgData name="Raluca-Mihaela Moise (2505134)" userId="S::2505134@student.uwtsd.ac.uk::03f3d2ae-370e-4142-b2b4-ed4de8d8aade" providerId="AD" clId="Web-{747788B5-01B0-FD09-9C0D-8B8AAFDACA35}" dt="2026-02-07T14:37:47.675" v="99" actId="20577"/>
          <ac:spMkLst>
            <pc:docMk/>
            <pc:sldMk cId="1027608494" sldId="272"/>
            <ac:spMk id="3" creationId="{E292113E-450D-CB08-601E-E45AB99509E7}"/>
          </ac:spMkLst>
        </pc:spChg>
        <pc:spChg chg="add">
          <ac:chgData name="Raluca-Mihaela Moise (2505134)" userId="S::2505134@student.uwtsd.ac.uk::03f3d2ae-370e-4142-b2b4-ed4de8d8aade" providerId="AD" clId="Web-{747788B5-01B0-FD09-9C0D-8B8AAFDACA35}" dt="2026-02-07T14:37:43.675" v="98"/>
          <ac:spMkLst>
            <pc:docMk/>
            <pc:sldMk cId="1027608494" sldId="272"/>
            <ac:spMk id="16" creationId="{04812C46-200A-4DEB-A05E-3ED6C68C2387}"/>
          </ac:spMkLst>
        </pc:spChg>
        <pc:spChg chg="add">
          <ac:chgData name="Raluca-Mihaela Moise (2505134)" userId="S::2505134@student.uwtsd.ac.uk::03f3d2ae-370e-4142-b2b4-ed4de8d8aade" providerId="AD" clId="Web-{747788B5-01B0-FD09-9C0D-8B8AAFDACA35}" dt="2026-02-07T14:37:43.675" v="98"/>
          <ac:spMkLst>
            <pc:docMk/>
            <pc:sldMk cId="1027608494" sldId="272"/>
            <ac:spMk id="18" creationId="{D1EA859B-E555-4109-94F3-6700E046E008}"/>
          </ac:spMkLst>
        </pc:spChg>
        <pc:picChg chg="add mod ord">
          <ac:chgData name="Raluca-Mihaela Moise (2505134)" userId="S::2505134@student.uwtsd.ac.uk::03f3d2ae-370e-4142-b2b4-ed4de8d8aade" providerId="AD" clId="Web-{747788B5-01B0-FD09-9C0D-8B8AAFDACA35}" dt="2026-02-07T14:37:43.675" v="98"/>
          <ac:picMkLst>
            <pc:docMk/>
            <pc:sldMk cId="1027608494" sldId="272"/>
            <ac:picMk id="5" creationId="{A947509C-247D-20CA-5134-19CC00E2117E}"/>
          </ac:picMkLst>
        </pc:picChg>
      </pc:sldChg>
      <pc:sldChg chg="modSp">
        <pc:chgData name="Raluca-Mihaela Moise (2505134)" userId="S::2505134@student.uwtsd.ac.uk::03f3d2ae-370e-4142-b2b4-ed4de8d8aade" providerId="AD" clId="Web-{747788B5-01B0-FD09-9C0D-8B8AAFDACA35}" dt="2026-02-07T14:22:19.668" v="14" actId="20577"/>
        <pc:sldMkLst>
          <pc:docMk/>
          <pc:sldMk cId="860344735" sldId="274"/>
        </pc:sldMkLst>
        <pc:spChg chg="mod">
          <ac:chgData name="Raluca-Mihaela Moise (2505134)" userId="S::2505134@student.uwtsd.ac.uk::03f3d2ae-370e-4142-b2b4-ed4de8d8aade" providerId="AD" clId="Web-{747788B5-01B0-FD09-9C0D-8B8AAFDACA35}" dt="2026-02-07T14:22:19.668" v="14" actId="20577"/>
          <ac:spMkLst>
            <pc:docMk/>
            <pc:sldMk cId="860344735" sldId="274"/>
            <ac:spMk id="2" creationId="{A4625D9A-89A8-7973-B86A-02BB98C95A4B}"/>
          </ac:spMkLst>
        </pc:spChg>
      </pc:sldChg>
      <pc:sldChg chg="modSp">
        <pc:chgData name="Raluca-Mihaela Moise (2505134)" userId="S::2505134@student.uwtsd.ac.uk::03f3d2ae-370e-4142-b2b4-ed4de8d8aade" providerId="AD" clId="Web-{747788B5-01B0-FD09-9C0D-8B8AAFDACA35}" dt="2026-02-07T14:45:15.261" v="174" actId="20577"/>
        <pc:sldMkLst>
          <pc:docMk/>
          <pc:sldMk cId="642852813" sldId="363"/>
        </pc:sldMkLst>
        <pc:spChg chg="mod">
          <ac:chgData name="Raluca-Mihaela Moise (2505134)" userId="S::2505134@student.uwtsd.ac.uk::03f3d2ae-370e-4142-b2b4-ed4de8d8aade" providerId="AD" clId="Web-{747788B5-01B0-FD09-9C0D-8B8AAFDACA35}" dt="2026-02-07T14:44:32.213" v="146" actId="20577"/>
          <ac:spMkLst>
            <pc:docMk/>
            <pc:sldMk cId="642852813" sldId="363"/>
            <ac:spMk id="24" creationId="{B2F0A62B-BCD1-8AD8-F315-6F09A31F7FFE}"/>
          </ac:spMkLst>
        </pc:spChg>
        <pc:spChg chg="mod">
          <ac:chgData name="Raluca-Mihaela Moise (2505134)" userId="S::2505134@student.uwtsd.ac.uk::03f3d2ae-370e-4142-b2b4-ed4de8d8aade" providerId="AD" clId="Web-{747788B5-01B0-FD09-9C0D-8B8AAFDACA35}" dt="2026-02-07T14:45:15.261" v="174" actId="20577"/>
          <ac:spMkLst>
            <pc:docMk/>
            <pc:sldMk cId="642852813" sldId="363"/>
            <ac:spMk id="25" creationId="{2A30538D-67ED-A3A1-CFA1-39377D70B9B9}"/>
          </ac:spMkLst>
        </pc:spChg>
        <pc:spChg chg="mod">
          <ac:chgData name="Raluca-Mihaela Moise (2505134)" userId="S::2505134@student.uwtsd.ac.uk::03f3d2ae-370e-4142-b2b4-ed4de8d8aade" providerId="AD" clId="Web-{747788B5-01B0-FD09-9C0D-8B8AAFDACA35}" dt="2026-02-07T14:43:51.946" v="122" actId="20577"/>
          <ac:spMkLst>
            <pc:docMk/>
            <pc:sldMk cId="642852813" sldId="363"/>
            <ac:spMk id="38" creationId="{CE1BD776-63C4-D3EE-069C-C9BBE2DC4B45}"/>
          </ac:spMkLst>
        </pc:spChg>
      </pc:sldChg>
    </pc:docChg>
  </pc:docChgLst>
  <pc:docChgLst>
    <pc:chgData name="Raluca-Mihaela Moise (2505134)" userId="S::2505134@student.uwtsd.ac.uk::03f3d2ae-370e-4142-b2b4-ed4de8d8aade" providerId="AD" clId="Web-{D7E1EAD6-2AF6-65D6-2073-6FAA20A1E1DF}"/>
    <pc:docChg chg="modSld">
      <pc:chgData name="Raluca-Mihaela Moise (2505134)" userId="S::2505134@student.uwtsd.ac.uk::03f3d2ae-370e-4142-b2b4-ed4de8d8aade" providerId="AD" clId="Web-{D7E1EAD6-2AF6-65D6-2073-6FAA20A1E1DF}" dt="2026-01-24T15:31:41.227" v="80" actId="20577"/>
      <pc:docMkLst>
        <pc:docMk/>
      </pc:docMkLst>
      <pc:sldChg chg="modSp">
        <pc:chgData name="Raluca-Mihaela Moise (2505134)" userId="S::2505134@student.uwtsd.ac.uk::03f3d2ae-370e-4142-b2b4-ed4de8d8aade" providerId="AD" clId="Web-{D7E1EAD6-2AF6-65D6-2073-6FAA20A1E1DF}" dt="2026-01-24T15:28:56.621" v="33" actId="20577"/>
        <pc:sldMkLst>
          <pc:docMk/>
          <pc:sldMk cId="702059637" sldId="270"/>
        </pc:sldMkLst>
        <pc:spChg chg="mod">
          <ac:chgData name="Raluca-Mihaela Moise (2505134)" userId="S::2505134@student.uwtsd.ac.uk::03f3d2ae-370e-4142-b2b4-ed4de8d8aade" providerId="AD" clId="Web-{D7E1EAD6-2AF6-65D6-2073-6FAA20A1E1DF}" dt="2026-01-24T15:28:56.621" v="33" actId="20577"/>
          <ac:spMkLst>
            <pc:docMk/>
            <pc:sldMk cId="702059637" sldId="270"/>
            <ac:spMk id="4" creationId="{0275301B-F9FE-639C-99FA-5A78A9B0F8AC}"/>
          </ac:spMkLst>
        </pc:spChg>
      </pc:sldChg>
      <pc:sldChg chg="modSp">
        <pc:chgData name="Raluca-Mihaela Moise (2505134)" userId="S::2505134@student.uwtsd.ac.uk::03f3d2ae-370e-4142-b2b4-ed4de8d8aade" providerId="AD" clId="Web-{D7E1EAD6-2AF6-65D6-2073-6FAA20A1E1DF}" dt="2026-01-24T15:31:30.570" v="78" actId="20577"/>
        <pc:sldMkLst>
          <pc:docMk/>
          <pc:sldMk cId="3321023050" sldId="271"/>
        </pc:sldMkLst>
        <pc:spChg chg="mod">
          <ac:chgData name="Raluca-Mihaela Moise (2505134)" userId="S::2505134@student.uwtsd.ac.uk::03f3d2ae-370e-4142-b2b4-ed4de8d8aade" providerId="AD" clId="Web-{D7E1EAD6-2AF6-65D6-2073-6FAA20A1E1DF}" dt="2026-01-24T15:30:33.176" v="38" actId="20577"/>
          <ac:spMkLst>
            <pc:docMk/>
            <pc:sldMk cId="3321023050" sldId="271"/>
            <ac:spMk id="2" creationId="{23379A11-1CF0-5125-F775-02C08085203B}"/>
          </ac:spMkLst>
        </pc:spChg>
        <pc:spChg chg="mod">
          <ac:chgData name="Raluca-Mihaela Moise (2505134)" userId="S::2505134@student.uwtsd.ac.uk::03f3d2ae-370e-4142-b2b4-ed4de8d8aade" providerId="AD" clId="Web-{D7E1EAD6-2AF6-65D6-2073-6FAA20A1E1DF}" dt="2026-01-24T15:31:30.570" v="78" actId="20577"/>
          <ac:spMkLst>
            <pc:docMk/>
            <pc:sldMk cId="3321023050" sldId="271"/>
            <ac:spMk id="3" creationId="{04A3744F-9B08-5DB9-23DC-76B7A65F7E67}"/>
          </ac:spMkLst>
        </pc:spChg>
      </pc:sldChg>
      <pc:sldChg chg="modSp">
        <pc:chgData name="Raluca-Mihaela Moise (2505134)" userId="S::2505134@student.uwtsd.ac.uk::03f3d2ae-370e-4142-b2b4-ed4de8d8aade" providerId="AD" clId="Web-{D7E1EAD6-2AF6-65D6-2073-6FAA20A1E1DF}" dt="2026-01-24T15:31:41.227" v="80" actId="20577"/>
        <pc:sldMkLst>
          <pc:docMk/>
          <pc:sldMk cId="1027608494" sldId="272"/>
        </pc:sldMkLst>
        <pc:spChg chg="mod">
          <ac:chgData name="Raluca-Mihaela Moise (2505134)" userId="S::2505134@student.uwtsd.ac.uk::03f3d2ae-370e-4142-b2b4-ed4de8d8aade" providerId="AD" clId="Web-{D7E1EAD6-2AF6-65D6-2073-6FAA20A1E1DF}" dt="2026-01-24T15:31:41.227" v="80" actId="20577"/>
          <ac:spMkLst>
            <pc:docMk/>
            <pc:sldMk cId="1027608494" sldId="272"/>
            <ac:spMk id="2" creationId="{8A50C2D0-4F0F-32FA-368C-29CAACE5786E}"/>
          </ac:spMkLst>
        </pc:spChg>
      </pc:sldChg>
    </pc:docChg>
  </pc:docChgLst>
  <pc:docChgLst>
    <pc:chgData name="Raluca-Mihaela Moise (2505134)" userId="S::2505134@student.uwtsd.ac.uk::03f3d2ae-370e-4142-b2b4-ed4de8d8aade" providerId="AD" clId="Web-{4545D81A-18BD-3619-E551-3747C6D40379}"/>
    <pc:docChg chg="modSld">
      <pc:chgData name="Raluca-Mihaela Moise (2505134)" userId="S::2505134@student.uwtsd.ac.uk::03f3d2ae-370e-4142-b2b4-ed4de8d8aade" providerId="AD" clId="Web-{4545D81A-18BD-3619-E551-3747C6D40379}" dt="2026-02-07T17:21:37.967" v="1851" actId="1076"/>
      <pc:docMkLst>
        <pc:docMk/>
      </pc:docMkLst>
      <pc:sldChg chg="modSp">
        <pc:chgData name="Raluca-Mihaela Moise (2505134)" userId="S::2505134@student.uwtsd.ac.uk::03f3d2ae-370e-4142-b2b4-ed4de8d8aade" providerId="AD" clId="Web-{4545D81A-18BD-3619-E551-3747C6D40379}" dt="2026-02-07T16:42:47.536" v="187" actId="20577"/>
        <pc:sldMkLst>
          <pc:docMk/>
          <pc:sldMk cId="1027608494" sldId="272"/>
        </pc:sldMkLst>
        <pc:spChg chg="mod">
          <ac:chgData name="Raluca-Mihaela Moise (2505134)" userId="S::2505134@student.uwtsd.ac.uk::03f3d2ae-370e-4142-b2b4-ed4de8d8aade" providerId="AD" clId="Web-{4545D81A-18BD-3619-E551-3747C6D40379}" dt="2026-02-07T16:42:47.536" v="187" actId="20577"/>
          <ac:spMkLst>
            <pc:docMk/>
            <pc:sldMk cId="1027608494" sldId="272"/>
            <ac:spMk id="3" creationId="{E292113E-450D-CB08-601E-E45AB99509E7}"/>
          </ac:spMkLst>
        </pc:spChg>
      </pc:sldChg>
      <pc:sldChg chg="addSp modSp">
        <pc:chgData name="Raluca-Mihaela Moise (2505134)" userId="S::2505134@student.uwtsd.ac.uk::03f3d2ae-370e-4142-b2b4-ed4de8d8aade" providerId="AD" clId="Web-{4545D81A-18BD-3619-E551-3747C6D40379}" dt="2026-02-07T17:08:36.556" v="987" actId="20577"/>
        <pc:sldMkLst>
          <pc:docMk/>
          <pc:sldMk cId="860344735" sldId="274"/>
        </pc:sldMkLst>
        <pc:spChg chg="mod">
          <ac:chgData name="Raluca-Mihaela Moise (2505134)" userId="S::2505134@student.uwtsd.ac.uk::03f3d2ae-370e-4142-b2b4-ed4de8d8aade" providerId="AD" clId="Web-{4545D81A-18BD-3619-E551-3747C6D40379}" dt="2026-02-07T17:08:36.556" v="987" actId="20577"/>
          <ac:spMkLst>
            <pc:docMk/>
            <pc:sldMk cId="860344735" sldId="274"/>
            <ac:spMk id="3" creationId="{5A83545D-6FBE-2985-5F35-4C84283CFC53}"/>
          </ac:spMkLst>
        </pc:spChg>
        <pc:graphicFrameChg chg="add mod modGraphic">
          <ac:chgData name="Raluca-Mihaela Moise (2505134)" userId="S::2505134@student.uwtsd.ac.uk::03f3d2ae-370e-4142-b2b4-ed4de8d8aade" providerId="AD" clId="Web-{4545D81A-18BD-3619-E551-3747C6D40379}" dt="2026-02-07T17:07:29.305" v="985"/>
          <ac:graphicFrameMkLst>
            <pc:docMk/>
            <pc:sldMk cId="860344735" sldId="274"/>
            <ac:graphicFrameMk id="4" creationId="{9ACEB378-392E-CB96-4F7F-A6EB71881FFC}"/>
          </ac:graphicFrameMkLst>
        </pc:graphicFrameChg>
      </pc:sldChg>
      <pc:sldChg chg="delSp modSp">
        <pc:chgData name="Raluca-Mihaela Moise (2505134)" userId="S::2505134@student.uwtsd.ac.uk::03f3d2ae-370e-4142-b2b4-ed4de8d8aade" providerId="AD" clId="Web-{4545D81A-18BD-3619-E551-3747C6D40379}" dt="2026-02-07T17:21:37.967" v="1851" actId="1076"/>
        <pc:sldMkLst>
          <pc:docMk/>
          <pc:sldMk cId="2496961718" sldId="336"/>
        </pc:sldMkLst>
        <pc:spChg chg="mod">
          <ac:chgData name="Raluca-Mihaela Moise (2505134)" userId="S::2505134@student.uwtsd.ac.uk::03f3d2ae-370e-4142-b2b4-ed4de8d8aade" providerId="AD" clId="Web-{4545D81A-18BD-3619-E551-3747C6D40379}" dt="2026-02-07T17:21:29.529" v="1850" actId="20577"/>
          <ac:spMkLst>
            <pc:docMk/>
            <pc:sldMk cId="2496961718" sldId="336"/>
            <ac:spMk id="6" creationId="{BF06D522-2E79-CDE6-025D-40436EF041A1}"/>
          </ac:spMkLst>
        </pc:spChg>
        <pc:graphicFrameChg chg="mod modGraphic">
          <ac:chgData name="Raluca-Mihaela Moise (2505134)" userId="S::2505134@student.uwtsd.ac.uk::03f3d2ae-370e-4142-b2b4-ed4de8d8aade" providerId="AD" clId="Web-{4545D81A-18BD-3619-E551-3747C6D40379}" dt="2026-02-07T17:21:37.967" v="1851" actId="1076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  <pc:sldChg chg="modSp">
        <pc:chgData name="Raluca-Mihaela Moise (2505134)" userId="S::2505134@student.uwtsd.ac.uk::03f3d2ae-370e-4142-b2b4-ed4de8d8aade" providerId="AD" clId="Web-{4545D81A-18BD-3619-E551-3747C6D40379}" dt="2026-02-07T14:54:47.415" v="142" actId="20577"/>
        <pc:sldMkLst>
          <pc:docMk/>
          <pc:sldMk cId="642852813" sldId="363"/>
        </pc:sldMkLst>
        <pc:spChg chg="mod">
          <ac:chgData name="Raluca-Mihaela Moise (2505134)" userId="S::2505134@student.uwtsd.ac.uk::03f3d2ae-370e-4142-b2b4-ed4de8d8aade" providerId="AD" clId="Web-{4545D81A-18BD-3619-E551-3747C6D40379}" dt="2026-02-07T14:53:04.131" v="91" actId="20577"/>
          <ac:spMkLst>
            <pc:docMk/>
            <pc:sldMk cId="642852813" sldId="363"/>
            <ac:spMk id="22" creationId="{280A6708-DF3B-47D7-80AD-BED7584E4872}"/>
          </ac:spMkLst>
        </pc:spChg>
        <pc:spChg chg="mod">
          <ac:chgData name="Raluca-Mihaela Moise (2505134)" userId="S::2505134@student.uwtsd.ac.uk::03f3d2ae-370e-4142-b2b4-ed4de8d8aade" providerId="AD" clId="Web-{4545D81A-18BD-3619-E551-3747C6D40379}" dt="2026-02-07T14:52:18.053" v="35" actId="20577"/>
          <ac:spMkLst>
            <pc:docMk/>
            <pc:sldMk cId="642852813" sldId="363"/>
            <ac:spMk id="23" creationId="{8F167E83-1CE4-F3CA-7557-1CDDF3628DBE}"/>
          </ac:spMkLst>
        </pc:spChg>
        <pc:spChg chg="mod">
          <ac:chgData name="Raluca-Mihaela Moise (2505134)" userId="S::2505134@student.uwtsd.ac.uk::03f3d2ae-370e-4142-b2b4-ed4de8d8aade" providerId="AD" clId="Web-{4545D81A-18BD-3619-E551-3747C6D40379}" dt="2026-02-07T14:54:21.992" v="111" actId="20577"/>
          <ac:spMkLst>
            <pc:docMk/>
            <pc:sldMk cId="642852813" sldId="363"/>
            <ac:spMk id="30" creationId="{93894965-CBAF-C3E0-3A1E-98F25A8DA3BD}"/>
          </ac:spMkLst>
        </pc:spChg>
        <pc:spChg chg="mod">
          <ac:chgData name="Raluca-Mihaela Moise (2505134)" userId="S::2505134@student.uwtsd.ac.uk::03f3d2ae-370e-4142-b2b4-ed4de8d8aade" providerId="AD" clId="Web-{4545D81A-18BD-3619-E551-3747C6D40379}" dt="2026-02-07T14:54:47.415" v="142" actId="20577"/>
          <ac:spMkLst>
            <pc:docMk/>
            <pc:sldMk cId="642852813" sldId="363"/>
            <ac:spMk id="37" creationId="{B1E4133F-2751-3952-C07B-9EBB9CE035BD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A590133-12BD-486F-8007-241EFBDBBE7E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4532CFB-5B27-4AA7-8C24-0EA49CEF9240}">
      <dgm:prSet/>
      <dgm:spPr/>
      <dgm:t>
        <a:bodyPr/>
        <a:lstStyle/>
        <a:p>
          <a:r>
            <a:rPr lang="en-GB"/>
            <a:t>Sales decline caused by combined internal and external factors </a:t>
          </a:r>
          <a:endParaRPr lang="en-US"/>
        </a:p>
      </dgm:t>
    </dgm:pt>
    <dgm:pt modelId="{F27D8275-4DAC-4229-AA7A-0F0AB7B8E338}" type="parTrans" cxnId="{5664E7F9-D957-4E76-B296-36F1B5748761}">
      <dgm:prSet/>
      <dgm:spPr/>
      <dgm:t>
        <a:bodyPr/>
        <a:lstStyle/>
        <a:p>
          <a:endParaRPr lang="en-US"/>
        </a:p>
      </dgm:t>
    </dgm:pt>
    <dgm:pt modelId="{EEEBB5FD-389A-4F06-B847-5E72314FAFFF}" type="sibTrans" cxnId="{5664E7F9-D957-4E76-B296-36F1B5748761}">
      <dgm:prSet/>
      <dgm:spPr/>
      <dgm:t>
        <a:bodyPr/>
        <a:lstStyle/>
        <a:p>
          <a:endParaRPr lang="en-US"/>
        </a:p>
      </dgm:t>
    </dgm:pt>
    <dgm:pt modelId="{BD29404B-393F-4C27-BCB6-91441889494F}">
      <dgm:prSet/>
      <dgm:spPr/>
      <dgm:t>
        <a:bodyPr/>
        <a:lstStyle/>
        <a:p>
          <a:r>
            <a:rPr lang="en-GB"/>
            <a:t>External market changes reduced customers visits </a:t>
          </a:r>
          <a:endParaRPr lang="en-US"/>
        </a:p>
      </dgm:t>
    </dgm:pt>
    <dgm:pt modelId="{DBB4CB5F-88AC-4B31-8D1B-8BBF21C98D45}" type="parTrans" cxnId="{A832031B-7273-4F3C-8E28-60BFEAA3CDEA}">
      <dgm:prSet/>
      <dgm:spPr/>
      <dgm:t>
        <a:bodyPr/>
        <a:lstStyle/>
        <a:p>
          <a:endParaRPr lang="en-US"/>
        </a:p>
      </dgm:t>
    </dgm:pt>
    <dgm:pt modelId="{E2F98FD6-E50B-41E5-BE7E-6024AEEA5793}" type="sibTrans" cxnId="{A832031B-7273-4F3C-8E28-60BFEAA3CDEA}">
      <dgm:prSet/>
      <dgm:spPr/>
      <dgm:t>
        <a:bodyPr/>
        <a:lstStyle/>
        <a:p>
          <a:endParaRPr lang="en-US"/>
        </a:p>
      </dgm:t>
    </dgm:pt>
    <dgm:pt modelId="{3F7324B7-4BAA-4105-8A93-2C49EAC17ABF}">
      <dgm:prSet/>
      <dgm:spPr/>
      <dgm:t>
        <a:bodyPr/>
        <a:lstStyle/>
        <a:p>
          <a:r>
            <a:rPr lang="en-GB"/>
            <a:t>Internal digital weaknesses increased vulnerability</a:t>
          </a:r>
          <a:endParaRPr lang="en-US"/>
        </a:p>
      </dgm:t>
    </dgm:pt>
    <dgm:pt modelId="{FA9A2445-E295-4345-9407-DFB40BA39C91}" type="parTrans" cxnId="{383A5976-D150-47F7-A243-2BC59B031A7D}">
      <dgm:prSet/>
      <dgm:spPr/>
      <dgm:t>
        <a:bodyPr/>
        <a:lstStyle/>
        <a:p>
          <a:endParaRPr lang="en-US"/>
        </a:p>
      </dgm:t>
    </dgm:pt>
    <dgm:pt modelId="{BB650B41-8028-4699-854D-0698C465D0D9}" type="sibTrans" cxnId="{383A5976-D150-47F7-A243-2BC59B031A7D}">
      <dgm:prSet/>
      <dgm:spPr/>
      <dgm:t>
        <a:bodyPr/>
        <a:lstStyle/>
        <a:p>
          <a:endParaRPr lang="en-US"/>
        </a:p>
      </dgm:t>
    </dgm:pt>
    <dgm:pt modelId="{1AA2716C-536C-47AE-9E97-4E8F1D574AB3}">
      <dgm:prSet/>
      <dgm:spPr/>
      <dgm:t>
        <a:bodyPr/>
        <a:lstStyle/>
        <a:p>
          <a:r>
            <a:rPr lang="en-GB"/>
            <a:t>Rising costs reduced competitiveness.</a:t>
          </a:r>
          <a:endParaRPr lang="en-US"/>
        </a:p>
      </dgm:t>
    </dgm:pt>
    <dgm:pt modelId="{EBC1BBBD-FA2F-4881-A4E4-ED36CA61D8DE}" type="parTrans" cxnId="{E6C4B307-145D-4955-B2E2-02EEB793AB49}">
      <dgm:prSet/>
      <dgm:spPr/>
      <dgm:t>
        <a:bodyPr/>
        <a:lstStyle/>
        <a:p>
          <a:endParaRPr lang="en-US"/>
        </a:p>
      </dgm:t>
    </dgm:pt>
    <dgm:pt modelId="{565A9F54-321B-480A-B75E-1ADE509FB6BF}" type="sibTrans" cxnId="{E6C4B307-145D-4955-B2E2-02EEB793AB49}">
      <dgm:prSet/>
      <dgm:spPr/>
      <dgm:t>
        <a:bodyPr/>
        <a:lstStyle/>
        <a:p>
          <a:endParaRPr lang="en-US"/>
        </a:p>
      </dgm:t>
    </dgm:pt>
    <dgm:pt modelId="{497AE65A-F753-456E-9C84-E08669BAE423}" type="pres">
      <dgm:prSet presAssocID="{5A590133-12BD-486F-8007-241EFBDBBE7E}" presName="linear" presStyleCnt="0">
        <dgm:presLayoutVars>
          <dgm:animLvl val="lvl"/>
          <dgm:resizeHandles val="exact"/>
        </dgm:presLayoutVars>
      </dgm:prSet>
      <dgm:spPr/>
    </dgm:pt>
    <dgm:pt modelId="{83FD449D-85C9-4A10-B27B-39C922084D0E}" type="pres">
      <dgm:prSet presAssocID="{F4532CFB-5B27-4AA7-8C24-0EA49CEF924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E3A8C0F-2954-4715-9791-BDB84F1BD4E9}" type="pres">
      <dgm:prSet presAssocID="{EEEBB5FD-389A-4F06-B847-5E72314FAFFF}" presName="spacer" presStyleCnt="0"/>
      <dgm:spPr/>
    </dgm:pt>
    <dgm:pt modelId="{477E4B3A-87F9-4341-B15D-835C381905DE}" type="pres">
      <dgm:prSet presAssocID="{BD29404B-393F-4C27-BCB6-91441889494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6F98B90-0E50-4010-B49E-A28F5C392ADF}" type="pres">
      <dgm:prSet presAssocID="{E2F98FD6-E50B-41E5-BE7E-6024AEEA5793}" presName="spacer" presStyleCnt="0"/>
      <dgm:spPr/>
    </dgm:pt>
    <dgm:pt modelId="{24FAD4A1-F983-4723-AD90-88E0C52A333E}" type="pres">
      <dgm:prSet presAssocID="{3F7324B7-4BAA-4105-8A93-2C49EAC17AB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58ECB17-E45A-4F85-890A-0452DF7230D8}" type="pres">
      <dgm:prSet presAssocID="{BB650B41-8028-4699-854D-0698C465D0D9}" presName="spacer" presStyleCnt="0"/>
      <dgm:spPr/>
    </dgm:pt>
    <dgm:pt modelId="{401E44DF-6C5D-4DF6-9897-40C630EEBDF9}" type="pres">
      <dgm:prSet presAssocID="{1AA2716C-536C-47AE-9E97-4E8F1D574AB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6C4B307-145D-4955-B2E2-02EEB793AB49}" srcId="{5A590133-12BD-486F-8007-241EFBDBBE7E}" destId="{1AA2716C-536C-47AE-9E97-4E8F1D574AB3}" srcOrd="3" destOrd="0" parTransId="{EBC1BBBD-FA2F-4881-A4E4-ED36CA61D8DE}" sibTransId="{565A9F54-321B-480A-B75E-1ADE509FB6BF}"/>
    <dgm:cxn modelId="{2357B513-DCD2-40E7-861F-5F6C12ECDC6F}" type="presOf" srcId="{5A590133-12BD-486F-8007-241EFBDBBE7E}" destId="{497AE65A-F753-456E-9C84-E08669BAE423}" srcOrd="0" destOrd="0" presId="urn:microsoft.com/office/officeart/2005/8/layout/vList2"/>
    <dgm:cxn modelId="{A832031B-7273-4F3C-8E28-60BFEAA3CDEA}" srcId="{5A590133-12BD-486F-8007-241EFBDBBE7E}" destId="{BD29404B-393F-4C27-BCB6-91441889494F}" srcOrd="1" destOrd="0" parTransId="{DBB4CB5F-88AC-4B31-8D1B-8BBF21C98D45}" sibTransId="{E2F98FD6-E50B-41E5-BE7E-6024AEEA5793}"/>
    <dgm:cxn modelId="{383A5976-D150-47F7-A243-2BC59B031A7D}" srcId="{5A590133-12BD-486F-8007-241EFBDBBE7E}" destId="{3F7324B7-4BAA-4105-8A93-2C49EAC17ABF}" srcOrd="2" destOrd="0" parTransId="{FA9A2445-E295-4345-9407-DFB40BA39C91}" sibTransId="{BB650B41-8028-4699-854D-0698C465D0D9}"/>
    <dgm:cxn modelId="{9DC88CB0-DBAE-4BF6-8D4C-2108E3C78C79}" type="presOf" srcId="{BD29404B-393F-4C27-BCB6-91441889494F}" destId="{477E4B3A-87F9-4341-B15D-835C381905DE}" srcOrd="0" destOrd="0" presId="urn:microsoft.com/office/officeart/2005/8/layout/vList2"/>
    <dgm:cxn modelId="{5268FBD2-1E4F-4393-834D-F70A06188C1B}" type="presOf" srcId="{1AA2716C-536C-47AE-9E97-4E8F1D574AB3}" destId="{401E44DF-6C5D-4DF6-9897-40C630EEBDF9}" srcOrd="0" destOrd="0" presId="urn:microsoft.com/office/officeart/2005/8/layout/vList2"/>
    <dgm:cxn modelId="{DCF8F5EB-58F4-4943-B57C-1DECF560A84E}" type="presOf" srcId="{3F7324B7-4BAA-4105-8A93-2C49EAC17ABF}" destId="{24FAD4A1-F983-4723-AD90-88E0C52A333E}" srcOrd="0" destOrd="0" presId="urn:microsoft.com/office/officeart/2005/8/layout/vList2"/>
    <dgm:cxn modelId="{28EE98F7-64C0-4093-8B8E-60F2C5B0B165}" type="presOf" srcId="{F4532CFB-5B27-4AA7-8C24-0EA49CEF9240}" destId="{83FD449D-85C9-4A10-B27B-39C922084D0E}" srcOrd="0" destOrd="0" presId="urn:microsoft.com/office/officeart/2005/8/layout/vList2"/>
    <dgm:cxn modelId="{5664E7F9-D957-4E76-B296-36F1B5748761}" srcId="{5A590133-12BD-486F-8007-241EFBDBBE7E}" destId="{F4532CFB-5B27-4AA7-8C24-0EA49CEF9240}" srcOrd="0" destOrd="0" parTransId="{F27D8275-4DAC-4229-AA7A-0F0AB7B8E338}" sibTransId="{EEEBB5FD-389A-4F06-B847-5E72314FAFFF}"/>
    <dgm:cxn modelId="{22CF9D3C-9608-4CFA-89E9-B40B5D8CF0FE}" type="presParOf" srcId="{497AE65A-F753-456E-9C84-E08669BAE423}" destId="{83FD449D-85C9-4A10-B27B-39C922084D0E}" srcOrd="0" destOrd="0" presId="urn:microsoft.com/office/officeart/2005/8/layout/vList2"/>
    <dgm:cxn modelId="{31C41861-0F84-4326-B1FE-3CB5B32C7DF4}" type="presParOf" srcId="{497AE65A-F753-456E-9C84-E08669BAE423}" destId="{AE3A8C0F-2954-4715-9791-BDB84F1BD4E9}" srcOrd="1" destOrd="0" presId="urn:microsoft.com/office/officeart/2005/8/layout/vList2"/>
    <dgm:cxn modelId="{62B39C9D-482D-4180-A4A4-733DB8469A4F}" type="presParOf" srcId="{497AE65A-F753-456E-9C84-E08669BAE423}" destId="{477E4B3A-87F9-4341-B15D-835C381905DE}" srcOrd="2" destOrd="0" presId="urn:microsoft.com/office/officeart/2005/8/layout/vList2"/>
    <dgm:cxn modelId="{99B3EBF8-1252-40EB-9185-2F702DA5901A}" type="presParOf" srcId="{497AE65A-F753-456E-9C84-E08669BAE423}" destId="{16F98B90-0E50-4010-B49E-A28F5C392ADF}" srcOrd="3" destOrd="0" presId="urn:microsoft.com/office/officeart/2005/8/layout/vList2"/>
    <dgm:cxn modelId="{CB9F710F-B52B-4280-B252-A1223552395B}" type="presParOf" srcId="{497AE65A-F753-456E-9C84-E08669BAE423}" destId="{24FAD4A1-F983-4723-AD90-88E0C52A333E}" srcOrd="4" destOrd="0" presId="urn:microsoft.com/office/officeart/2005/8/layout/vList2"/>
    <dgm:cxn modelId="{490ACEC7-5CC1-42CA-88F7-637B9A5FCB73}" type="presParOf" srcId="{497AE65A-F753-456E-9C84-E08669BAE423}" destId="{458ECB17-E45A-4F85-890A-0452DF7230D8}" srcOrd="5" destOrd="0" presId="urn:microsoft.com/office/officeart/2005/8/layout/vList2"/>
    <dgm:cxn modelId="{52364C71-EF1B-4255-B99E-F5578A051BCF}" type="presParOf" srcId="{497AE65A-F753-456E-9C84-E08669BAE423}" destId="{401E44DF-6C5D-4DF6-9897-40C630EEBDF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FD449D-85C9-4A10-B27B-39C922084D0E}">
      <dsp:nvSpPr>
        <dsp:cNvPr id="0" name=""/>
        <dsp:cNvSpPr/>
      </dsp:nvSpPr>
      <dsp:spPr>
        <a:xfrm>
          <a:off x="0" y="11684"/>
          <a:ext cx="6253721" cy="11934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Sales decline caused by combined internal and external factors </a:t>
          </a:r>
          <a:endParaRPr lang="en-US" sz="3000" kern="1200"/>
        </a:p>
      </dsp:txBody>
      <dsp:txXfrm>
        <a:off x="58257" y="69941"/>
        <a:ext cx="6137207" cy="1076886"/>
      </dsp:txXfrm>
    </dsp:sp>
    <dsp:sp modelId="{477E4B3A-87F9-4341-B15D-835C381905DE}">
      <dsp:nvSpPr>
        <dsp:cNvPr id="0" name=""/>
        <dsp:cNvSpPr/>
      </dsp:nvSpPr>
      <dsp:spPr>
        <a:xfrm>
          <a:off x="0" y="1291484"/>
          <a:ext cx="6253721" cy="1193400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External market changes reduced customers visits </a:t>
          </a:r>
          <a:endParaRPr lang="en-US" sz="3000" kern="1200"/>
        </a:p>
      </dsp:txBody>
      <dsp:txXfrm>
        <a:off x="58257" y="1349741"/>
        <a:ext cx="6137207" cy="1076886"/>
      </dsp:txXfrm>
    </dsp:sp>
    <dsp:sp modelId="{24FAD4A1-F983-4723-AD90-88E0C52A333E}">
      <dsp:nvSpPr>
        <dsp:cNvPr id="0" name=""/>
        <dsp:cNvSpPr/>
      </dsp:nvSpPr>
      <dsp:spPr>
        <a:xfrm>
          <a:off x="0" y="2571284"/>
          <a:ext cx="6253721" cy="1193400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Internal digital weaknesses increased vulnerability</a:t>
          </a:r>
          <a:endParaRPr lang="en-US" sz="3000" kern="1200"/>
        </a:p>
      </dsp:txBody>
      <dsp:txXfrm>
        <a:off x="58257" y="2629541"/>
        <a:ext cx="6137207" cy="1076886"/>
      </dsp:txXfrm>
    </dsp:sp>
    <dsp:sp modelId="{401E44DF-6C5D-4DF6-9897-40C630EEBDF9}">
      <dsp:nvSpPr>
        <dsp:cNvPr id="0" name=""/>
        <dsp:cNvSpPr/>
      </dsp:nvSpPr>
      <dsp:spPr>
        <a:xfrm>
          <a:off x="0" y="3851085"/>
          <a:ext cx="6253721" cy="119340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Rising costs reduced competitiveness.</a:t>
          </a:r>
          <a:endParaRPr lang="en-US" sz="3000" kern="1200"/>
        </a:p>
      </dsp:txBody>
      <dsp:txXfrm>
        <a:off x="58257" y="3909342"/>
        <a:ext cx="6137207" cy="10768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shproduce.com/siteassets/files/floral/2025-floral-consumer-trends-mid-year-update.pdf" TargetMode="External"/><Relationship Id="rId2" Type="http://schemas.openxmlformats.org/officeDocument/2006/relationships/hyperlink" Target="https://www.freshproduce.com/resources/floral/2025-floral-industry-trend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okknf.smcebi.edu.pl/bmx670mvie62/12-christopher-bradtke-phd-1/the-pestle-analysis-9781986623346.pdf" TargetMode="External"/><Relationship Id="rId4" Type="http://schemas.openxmlformats.org/officeDocument/2006/relationships/hyperlink" Target="https://pmc.ncbi.nlm.nih.gov/articles/PMC11077513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>
                <a:latin typeface="Arial"/>
                <a:cs typeface="Arial"/>
              </a:rPr>
              <a:t>Student Name: Raluca Moise</a:t>
            </a:r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/>
                <a:cs typeface="Arial"/>
              </a:rPr>
              <a:t>Student ID: 2505134</a:t>
            </a:r>
            <a:endParaRPr lang="en-GB" sz="3200">
              <a:latin typeface="Arial"/>
              <a:cs typeface="Arial"/>
            </a:endParaRP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/>
                <a:cs typeface="Arial"/>
              </a:rPr>
              <a:t>Lecturer’s Name: Chijioke Uba</a:t>
            </a:r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700" b="1" u="sng">
                <a:solidFill>
                  <a:srgbClr val="FFFFFF"/>
                </a:solidFill>
                <a:latin typeface="Arial"/>
                <a:cs typeface="Arial"/>
              </a:rPr>
              <a:t>Provide an Overview the presentation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600" b="1">
                <a:latin typeface="Arial"/>
                <a:cs typeface="Arial"/>
              </a:rPr>
              <a:t>The presentation will</a:t>
            </a:r>
            <a:r>
              <a:rPr lang="en-GB" sz="1500">
                <a:latin typeface="Arial"/>
                <a:cs typeface="Arial"/>
              </a:rPr>
              <a:t>:</a:t>
            </a:r>
            <a:endParaRPr lang="en-GB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/>
            <a:endParaRPr lang="en-GB" sz="1500">
              <a:latin typeface="Arial"/>
              <a:cs typeface="Arial"/>
            </a:endParaRPr>
          </a:p>
          <a:p>
            <a:pPr lvl="1"/>
            <a:r>
              <a:rPr lang="en-GB" sz="1500">
                <a:latin typeface="Arial"/>
                <a:cs typeface="Arial"/>
              </a:rPr>
              <a:t>Provide an overview Green Havan Florists and the nature and scope of the problems they are encountering.</a:t>
            </a:r>
          </a:p>
          <a:p>
            <a:pPr lvl="1"/>
            <a:endParaRPr lang="en-GB" sz="1500">
              <a:latin typeface="Arial"/>
              <a:cs typeface="Arial"/>
            </a:endParaRPr>
          </a:p>
          <a:p>
            <a:pPr lvl="1"/>
            <a:r>
              <a:rPr lang="en-GB" sz="1500">
                <a:latin typeface="Arial"/>
                <a:cs typeface="Arial"/>
              </a:rPr>
              <a:t>Provide an application of the 5W2H model that summarises these issues.</a:t>
            </a:r>
          </a:p>
          <a:p>
            <a:pPr lvl="1"/>
            <a:endParaRPr lang="en-GB" sz="1500">
              <a:latin typeface="Arial"/>
              <a:cs typeface="Arial"/>
            </a:endParaRPr>
          </a:p>
          <a:p>
            <a:pPr lvl="1"/>
            <a:r>
              <a:rPr lang="en-GB" sz="1500">
                <a:latin typeface="Arial"/>
                <a:cs typeface="Arial"/>
              </a:rPr>
              <a:t>Provide a critique and application of the PESTEL framework.</a:t>
            </a:r>
          </a:p>
          <a:p>
            <a:pPr lvl="1"/>
            <a:endParaRPr lang="en-GB" sz="1500">
              <a:latin typeface="Arial"/>
              <a:cs typeface="Arial"/>
            </a:endParaRPr>
          </a:p>
          <a:p>
            <a:pPr lvl="1"/>
            <a:r>
              <a:rPr lang="en-GB" sz="1500">
                <a:latin typeface="Arial"/>
                <a:cs typeface="Arial"/>
              </a:rPr>
              <a:t>Provide a critique and application of the Cause-and-Effect model.</a:t>
            </a:r>
          </a:p>
          <a:p>
            <a:pPr lvl="1"/>
            <a:endParaRPr lang="en-GB" sz="1500">
              <a:latin typeface="Arial"/>
              <a:cs typeface="Arial"/>
            </a:endParaRPr>
          </a:p>
          <a:p>
            <a:pPr lvl="1"/>
            <a:r>
              <a:rPr lang="en-GB" sz="1500">
                <a:latin typeface="Arial"/>
                <a:cs typeface="Arial"/>
              </a:rPr>
              <a:t>And, finally, provide a summary of the key findings.</a:t>
            </a:r>
          </a:p>
          <a:p>
            <a:pPr lvl="1"/>
            <a:endParaRPr lang="en-GB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/>
          </a:p>
          <a:p>
            <a:endParaRPr lang="en-GB" sz="150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up of flowers on top of a coffin">
            <a:extLst>
              <a:ext uri="{FF2B5EF4-FFF2-40B4-BE49-F238E27FC236}">
                <a16:creationId xmlns:a16="http://schemas.microsoft.com/office/drawing/2014/main" id="{A947509C-247D-20CA-5134-19CC00E2117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236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3100" b="1" u="sng">
                <a:latin typeface="Arial"/>
                <a:cs typeface="Arial"/>
              </a:rPr>
              <a:t>Provide an overview of Green Havan Florists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>
                <a:latin typeface="Arial"/>
                <a:cs typeface="Arial"/>
              </a:rPr>
              <a:t>Green Heaven Florists was founded in 2016 by Liam and Priya Patel.</a:t>
            </a:r>
          </a:p>
          <a:p>
            <a:r>
              <a:rPr lang="en-GB" sz="2000">
                <a:latin typeface="Arial"/>
                <a:cs typeface="Arial"/>
              </a:rPr>
              <a:t>They are focused on floral arangements  for weddings, and corporate customers etc.</a:t>
            </a: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>
                <a:latin typeface="Arial"/>
                <a:cs typeface="Arial"/>
              </a:rPr>
              <a:t> Insight into the problems Green Haven Florists are facing</a:t>
            </a:r>
            <a:endParaRPr lang="en-GB" sz="3200" u="sng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430396"/>
            <a:ext cx="10515600" cy="497621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>
                <a:latin typeface="Arial"/>
                <a:ea typeface="Calibri"/>
                <a:cs typeface="Arial"/>
              </a:rPr>
              <a:t>The root problem facing Green Heaven Florists is a 30% decline in store sales over the past 12 months.</a:t>
            </a:r>
          </a:p>
          <a:p>
            <a:endParaRPr lang="en-GB" sz="2000">
              <a:latin typeface="Arial"/>
              <a:cs typeface="Arial"/>
            </a:endParaRPr>
          </a:p>
          <a:p>
            <a:endParaRPr lang="en-GB" sz="2600">
              <a:latin typeface="Arial"/>
              <a:cs typeface="Arial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ACEB378-392E-CB96-4F7F-A6EB71881FF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648635"/>
              </p:ext>
            </p:extLst>
          </p:nvPr>
        </p:nvGraphicFramePr>
        <p:xfrm>
          <a:off x="843642" y="2735035"/>
          <a:ext cx="10787344" cy="3863765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5393672">
                  <a:extLst>
                    <a:ext uri="{9D8B030D-6E8A-4147-A177-3AD203B41FA5}">
                      <a16:colId xmlns:a16="http://schemas.microsoft.com/office/drawing/2014/main" val="3024633862"/>
                    </a:ext>
                  </a:extLst>
                </a:gridCol>
                <a:gridCol w="5393672">
                  <a:extLst>
                    <a:ext uri="{9D8B030D-6E8A-4147-A177-3AD203B41FA5}">
                      <a16:colId xmlns:a16="http://schemas.microsoft.com/office/drawing/2014/main" val="3731452176"/>
                    </a:ext>
                  </a:extLst>
                </a:gridCol>
              </a:tblGrid>
              <a:tr h="772753">
                <a:tc>
                  <a:txBody>
                    <a:bodyPr/>
                    <a:lstStyle/>
                    <a:p>
                      <a:r>
                        <a:rPr lang="en-GB" sz="2400"/>
                        <a:t>Internal issues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External issues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9394733"/>
                  </a:ext>
                </a:extLst>
              </a:tr>
              <a:tr h="772753"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/>
                        <a:t>Outdated website with poor user experience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/>
                        <a:t>Reduced high street foot traffic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452111"/>
                  </a:ext>
                </a:extLst>
              </a:tr>
              <a:tr h="772753"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/>
                        <a:t>Limited delivery and subscription options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/>
                        <a:t>Shift in customer behaviour towards online shopping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6789540"/>
                  </a:ext>
                </a:extLst>
              </a:tr>
              <a:tr h="772753"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/>
                        <a:t>Weak digital marketing capability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/>
                        <a:t>Increased competition from national chains and online florists.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91832966"/>
                  </a:ext>
                </a:extLst>
              </a:tr>
              <a:tr h="77275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/>
                        <a:t>Rising flower import costs due to inflation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97905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7705876"/>
              </p:ext>
            </p:extLst>
          </p:nvPr>
        </p:nvGraphicFramePr>
        <p:xfrm>
          <a:off x="0" y="-61633"/>
          <a:ext cx="12139713" cy="6907837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513697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600691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687686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2134904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734246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583292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885197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471574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Identify the Root Problem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623152"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1111569">
                <a:tc>
                  <a:txBody>
                    <a:bodyPr/>
                    <a:lstStyle/>
                    <a:p>
                      <a:r>
                        <a:rPr lang="en-GB"/>
                        <a:t>What effect is it having?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Where is the problem occurring?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When was the problem first noticed?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Who is impacted by the problem?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Why is the problem happening?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How serious is the problem?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How much money is being lost?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148209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/>
                        <a:t>Decline in store sales 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Green Heaven florists store in Norwich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Over the last 12 months 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Liam and Priya as business owners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Customers prefer online shopping 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Fewer customers visiting the shop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Approximately 30% reduction in store avenue 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148209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Around 30% reduction in 12 months 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/>
                        <a:t>Ongoing decline 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Local customers 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Less high street foot traffic 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Reduced spontaneous purchases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Lower contribution margin due to rising costs 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1701028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Walk in customers 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Strong price competitions 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Customers choosing online florists instead 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Increased financial pressure on a small independent business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2368" y="-4131"/>
            <a:ext cx="10584611" cy="52322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800" b="1" u="sng">
                <a:latin typeface="Arial"/>
                <a:cs typeface="Arial"/>
              </a:rPr>
              <a:t> 5W2H model </a:t>
            </a:r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>
                <a:latin typeface="Arial"/>
                <a:cs typeface="Arial"/>
              </a:rPr>
              <a:t> PESTEL Framework technique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01DF79-6A6A-BA50-4722-FF4B95BC5503}"/>
              </a:ext>
            </a:extLst>
          </p:cNvPr>
          <p:cNvSpPr txBox="1"/>
          <p:nvPr/>
        </p:nvSpPr>
        <p:spPr>
          <a:xfrm>
            <a:off x="838200" y="5853797"/>
            <a:ext cx="10169106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Arial"/>
                <a:cs typeface="Arial"/>
              </a:rPr>
              <a:t>(Johnson et al.,2020) , (CIPD,2023).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6C2BCA66-4A7C-5EEC-9346-E65828E64C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2128491"/>
              </p:ext>
            </p:extLst>
          </p:nvPr>
        </p:nvGraphicFramePr>
        <p:xfrm>
          <a:off x="235323" y="1221440"/>
          <a:ext cx="11705931" cy="45754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01977">
                  <a:extLst>
                    <a:ext uri="{9D8B030D-6E8A-4147-A177-3AD203B41FA5}">
                      <a16:colId xmlns:a16="http://schemas.microsoft.com/office/drawing/2014/main" val="682646395"/>
                    </a:ext>
                  </a:extLst>
                </a:gridCol>
                <a:gridCol w="3901977">
                  <a:extLst>
                    <a:ext uri="{9D8B030D-6E8A-4147-A177-3AD203B41FA5}">
                      <a16:colId xmlns:a16="http://schemas.microsoft.com/office/drawing/2014/main" val="3319498361"/>
                    </a:ext>
                  </a:extLst>
                </a:gridCol>
                <a:gridCol w="3901977">
                  <a:extLst>
                    <a:ext uri="{9D8B030D-6E8A-4147-A177-3AD203B41FA5}">
                      <a16:colId xmlns:a16="http://schemas.microsoft.com/office/drawing/2014/main" val="3715506740"/>
                    </a:ext>
                  </a:extLst>
                </a:gridCol>
              </a:tblGrid>
              <a:tr h="442232">
                <a:tc>
                  <a:txBody>
                    <a:bodyPr/>
                    <a:lstStyle/>
                    <a:p>
                      <a:r>
                        <a:rPr lang="en-GB">
                          <a:latin typeface="Calibri Light"/>
                        </a:rPr>
                        <a:t>What is PESTLE </a:t>
                      </a: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Why it is used and benefits</a:t>
                      </a: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Limitations </a:t>
                      </a:r>
                    </a:p>
                  </a:txBody>
                  <a:tcPr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80005169"/>
                  </a:ext>
                </a:extLst>
              </a:tr>
              <a:tr h="4133169"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/>
                        <a:t>Framework for analysing the external environment.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/>
                    </a:p>
                    <a:p>
                      <a:pPr marL="0" lvl="0" indent="0">
                        <a:buNone/>
                      </a:pPr>
                      <a:endParaRPr lang="en-GB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Focuses on Political, Economic, Social, Technological, Environmental and Legal factors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Examines influences outside business control.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/>
                        <a:t>Identifies external risks and pressures.</a:t>
                      </a:r>
                      <a:endParaRPr lang="en-US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Supports strategic awareness.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Simple and structured.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Useful in changing markets.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/>
                        <a:t>Does not prioritise issues.</a:t>
                      </a:r>
                      <a:endParaRPr lang="en-US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Does not show impact on performance.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Snapshot at one point in time.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61473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318" y="276205"/>
            <a:ext cx="10672482" cy="204091"/>
          </a:xfrm>
        </p:spPr>
        <p:txBody>
          <a:bodyPr>
            <a:normAutofit fontScale="90000"/>
          </a:bodyPr>
          <a:lstStyle/>
          <a:p>
            <a:b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u="sng"/>
              <a:t>PESTLE application to Green Heaven Florists</a:t>
            </a:r>
            <a:br>
              <a:rPr lang="en-GB" b="1" u="sng"/>
            </a:br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671496" cy="497432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/>
                <a:cs typeface="Arial"/>
              </a:rPr>
              <a:t>Here is the tabular PESTLE analysis of </a:t>
            </a:r>
            <a:r>
              <a:rPr lang="en-GB" sz="2800" b="1">
                <a:effectLst/>
                <a:latin typeface="Arial"/>
                <a:ea typeface="Aptos" panose="020B0004020202020204" pitchFamily="34" charset="0"/>
                <a:cs typeface="Arial"/>
              </a:rPr>
              <a:t>Olive Tree Bistro.</a:t>
            </a:r>
            <a:endParaRPr lang="en-GB">
              <a:latin typeface="Arial"/>
              <a:cs typeface="Arial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b="1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6130408"/>
              </p:ext>
            </p:extLst>
          </p:nvPr>
        </p:nvGraphicFramePr>
        <p:xfrm>
          <a:off x="56029" y="1187823"/>
          <a:ext cx="12146083" cy="50686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80192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2079070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2062450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2065807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709290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2249274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2030883">
                <a:tc>
                  <a:txBody>
                    <a:bodyPr/>
                    <a:lstStyle/>
                    <a:p>
                      <a:endParaRPr lang="en-GB" sz="2000"/>
                    </a:p>
                    <a:p>
                      <a:pPr algn="ctr"/>
                      <a:r>
                        <a:rPr lang="en-GB" sz="320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2000"/>
                    </a:p>
                    <a:p>
                      <a:pPr algn="ctr"/>
                      <a:r>
                        <a:rPr lang="en-GB" sz="320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2000"/>
                    </a:p>
                    <a:p>
                      <a:pPr algn="ctr"/>
                      <a:r>
                        <a:rPr lang="en-GB" sz="320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2000"/>
                    </a:p>
                    <a:p>
                      <a:pPr algn="ctr"/>
                      <a:r>
                        <a:rPr lang="en-GB" sz="280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80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2000"/>
                    </a:p>
                    <a:p>
                      <a:pPr algn="ctr"/>
                      <a:r>
                        <a:rPr lang="en-GB" sz="320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2000"/>
                    </a:p>
                    <a:p>
                      <a:pPr algn="ctr"/>
                      <a:r>
                        <a:rPr lang="en-GB" sz="280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3037794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/>
                        <a:t>Import regulations affecting flower supply.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/>
                        <a:t>Inflation increasing costs.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/>
                        <a:t>Reduced discretionary spending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800" b="1"/>
                    </a:p>
                    <a:p>
                      <a:endParaRPr lang="en-GB" sz="1800" b="1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/>
                        <a:t>Preference for convenience and online shopping.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/>
                        <a:t>Interest in ethical products (IFPA, 2026)</a:t>
                      </a:r>
                    </a:p>
                    <a:p>
                      <a:endParaRPr lang="en-GB" sz="1800" b="1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/>
                        <a:t>Competitors using advanced ecommerce platforms.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/>
                        <a:t>Weak digital capability internally.</a:t>
                      </a:r>
                    </a:p>
                    <a:p>
                      <a:endParaRPr lang="en-GB" sz="1800" b="1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/>
                        <a:t>Employment and supplier compliance.</a:t>
                      </a:r>
                    </a:p>
                    <a:p>
                      <a:endParaRPr lang="en-GB" sz="1800" b="1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/>
                        <a:t>Sustainability commitments increase costs.(IFPA,2021)</a:t>
                      </a:r>
                    </a:p>
                    <a:p>
                      <a:endParaRPr lang="en-GB" sz="1800" b="1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2FA4C-089D-17A4-9DCF-32F2579C1B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u="sng">
                <a:latin typeface="Arial"/>
                <a:cs typeface="Arial"/>
              </a:rPr>
              <a:t>Cause-and-Effect model critique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E0AAA-84BF-C718-6958-26F3D94184C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pPr>
              <a:lnSpc>
                <a:spcPct val="100000"/>
              </a:lnSpc>
            </a:pPr>
            <a:r>
              <a:rPr lang="en-GB" sz="2000">
                <a:latin typeface="Arial"/>
                <a:cs typeface="Arial"/>
              </a:rPr>
              <a:t>What is the Cause and Effect Model.</a:t>
            </a:r>
          </a:p>
          <a:p>
            <a:pPr>
              <a:lnSpc>
                <a:spcPct val="100000"/>
              </a:lnSpc>
            </a:pPr>
            <a:r>
              <a:rPr lang="en-GB" sz="2000">
                <a:latin typeface="Arial"/>
                <a:cs typeface="Arial"/>
              </a:rPr>
              <a:t>Also known as the Fishbone Diagram</a:t>
            </a:r>
          </a:p>
          <a:p>
            <a:pPr>
              <a:lnSpc>
                <a:spcPct val="100000"/>
              </a:lnSpc>
            </a:pPr>
            <a:r>
              <a:rPr lang="en-GB" sz="2000">
                <a:latin typeface="Arial"/>
                <a:cs typeface="Arial"/>
              </a:rPr>
              <a:t>Developed by Ishikawa</a:t>
            </a:r>
          </a:p>
          <a:p>
            <a:pPr>
              <a:lnSpc>
                <a:spcPct val="100000"/>
              </a:lnSpc>
            </a:pPr>
            <a:r>
              <a:rPr lang="en-GB" sz="2000">
                <a:latin typeface="Arial"/>
                <a:cs typeface="Arial"/>
              </a:rPr>
              <a:t>Used to identify root causes of a specific problem</a:t>
            </a:r>
          </a:p>
          <a:p>
            <a:pPr>
              <a:lnSpc>
                <a:spcPct val="100000"/>
              </a:lnSpc>
            </a:pPr>
            <a:r>
              <a:rPr lang="en-GB" sz="2000">
                <a:latin typeface="Arial"/>
                <a:cs typeface="Arial"/>
              </a:rPr>
              <a:t>Groups causes into structured categories</a:t>
            </a:r>
          </a:p>
          <a:p>
            <a:pPr>
              <a:lnSpc>
                <a:spcPct val="100000"/>
              </a:lnSpc>
            </a:pPr>
            <a:r>
              <a:rPr lang="en-GB" sz="2000">
                <a:latin typeface="Arial"/>
                <a:cs typeface="Arial"/>
              </a:rPr>
              <a:t>Why it is used</a:t>
            </a:r>
          </a:p>
          <a:p>
            <a:pPr>
              <a:lnSpc>
                <a:spcPct val="100000"/>
              </a:lnSpc>
            </a:pPr>
            <a:r>
              <a:rPr lang="en-GB" sz="2000">
                <a:latin typeface="Arial"/>
                <a:cs typeface="Arial"/>
              </a:rPr>
              <a:t>Helps break down complex problems</a:t>
            </a:r>
          </a:p>
          <a:p>
            <a:pPr>
              <a:lnSpc>
                <a:spcPct val="100000"/>
              </a:lnSpc>
            </a:pPr>
            <a:r>
              <a:rPr lang="en-GB" sz="2000">
                <a:latin typeface="Arial"/>
                <a:cs typeface="Arial"/>
              </a:rPr>
              <a:t>Encourages systematic and logical thinking</a:t>
            </a:r>
          </a:p>
          <a:p>
            <a:pPr>
              <a:lnSpc>
                <a:spcPct val="100000"/>
              </a:lnSpc>
            </a:pPr>
            <a:r>
              <a:rPr lang="en-GB" sz="2000">
                <a:latin typeface="Arial"/>
                <a:cs typeface="Arial"/>
              </a:rPr>
              <a:t>Useful for ident multiple contributing factors</a:t>
            </a:r>
          </a:p>
          <a:p>
            <a:pPr>
              <a:lnSpc>
                <a:spcPct val="100000"/>
              </a:lnSpc>
            </a:pPr>
            <a:endParaRPr lang="en-GB" sz="2000">
              <a:latin typeface="Arial"/>
              <a:cs typeface="Arial"/>
            </a:endParaRPr>
          </a:p>
          <a:p>
            <a:endParaRPr lang="en-GB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25AD39-AE52-5C0C-0FAF-595D3A95181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GB" sz="2200">
                <a:latin typeface="Arial"/>
                <a:ea typeface="Calibri" panose="020F0502020204030204"/>
                <a:cs typeface="Calibri" panose="020F0502020204030204"/>
              </a:rPr>
              <a:t>Benefits</a:t>
            </a:r>
            <a:endParaRPr lang="en-US" sz="2200">
              <a:latin typeface="Arial"/>
              <a:ea typeface="Calibri"/>
              <a:cs typeface="Calibri"/>
            </a:endParaRPr>
          </a:p>
          <a:p>
            <a:r>
              <a:rPr lang="en-GB" sz="2200">
                <a:latin typeface="Arial"/>
                <a:ea typeface="Calibri" panose="020F0502020204030204"/>
                <a:cs typeface="Calibri" panose="020F0502020204030204"/>
              </a:rPr>
              <a:t>Clear visual structure</a:t>
            </a:r>
          </a:p>
          <a:p>
            <a:r>
              <a:rPr lang="en-GB" sz="2200">
                <a:latin typeface="Arial"/>
                <a:ea typeface="Calibri" panose="020F0502020204030204"/>
                <a:cs typeface="Calibri" panose="020F0502020204030204"/>
              </a:rPr>
              <a:t>Easy to understand</a:t>
            </a:r>
          </a:p>
          <a:p>
            <a:r>
              <a:rPr lang="en-GB" sz="2200">
                <a:latin typeface="Arial"/>
                <a:ea typeface="Calibri" panose="020F0502020204030204"/>
                <a:cs typeface="Calibri" panose="020F0502020204030204"/>
              </a:rPr>
              <a:t>Supports team discussion and analysis</a:t>
            </a:r>
          </a:p>
          <a:p>
            <a:pPr marL="0" indent="0">
              <a:buNone/>
            </a:pPr>
            <a:r>
              <a:rPr lang="en-GB" sz="2200">
                <a:latin typeface="Arial"/>
                <a:ea typeface="Calibri" panose="020F0502020204030204"/>
                <a:cs typeface="Calibri" panose="020F0502020204030204"/>
              </a:rPr>
              <a:t>Limitations</a:t>
            </a:r>
          </a:p>
          <a:p>
            <a:r>
              <a:rPr lang="en-GB" sz="2200">
                <a:latin typeface="Arial"/>
                <a:ea typeface="Calibri" panose="020F0502020204030204"/>
                <a:cs typeface="Calibri" panose="020F0502020204030204"/>
              </a:rPr>
              <a:t>Based on judgement rather than data</a:t>
            </a:r>
          </a:p>
          <a:p>
            <a:r>
              <a:rPr lang="en-GB" sz="2200">
                <a:latin typeface="Arial"/>
                <a:ea typeface="Calibri" panose="020F0502020204030204"/>
                <a:cs typeface="Calibri" panose="020F0502020204030204"/>
              </a:rPr>
              <a:t>Does not measure impact strength</a:t>
            </a:r>
          </a:p>
          <a:p>
            <a:r>
              <a:rPr lang="en-GB" sz="2200">
                <a:latin typeface="Arial"/>
                <a:ea typeface="Calibri" panose="020F0502020204030204"/>
                <a:cs typeface="Calibri" panose="020F0502020204030204"/>
              </a:rPr>
              <a:t>Does not prioritise causes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BD6B8E-72E9-0F41-A1F4-E19974D43956}"/>
              </a:ext>
            </a:extLst>
          </p:cNvPr>
          <p:cNvSpPr txBox="1"/>
          <p:nvPr/>
        </p:nvSpPr>
        <p:spPr>
          <a:xfrm>
            <a:off x="1010471" y="6179611"/>
            <a:ext cx="10177013" cy="24622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Tague, N.R., 2023. </a:t>
            </a:r>
            <a:r>
              <a:rPr lang="en-GB" sz="1000" i="1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The quality toolbox</a:t>
            </a:r>
            <a:r>
              <a:rPr lang="en-GB" sz="100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. Quality Press.</a:t>
            </a:r>
            <a:endParaRPr lang="en-GB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66104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/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b="1">
                <a:latin typeface="Arial"/>
                <a:cs typeface="Arial"/>
              </a:rPr>
              <a:t>Decline in store sales</a:t>
            </a:r>
            <a:endParaRPr lang="en-GB" sz="1200" b="1" err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Strong competition from online florists and national chains 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Reduced high street foot traffic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Limited digital and marketing skills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Small management team handl multiple roles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Limited sales tracking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Imported flowers.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High cost sustainable packaging.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Outdated website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Poor online ordering systems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Limited promotions.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292474" y="94505"/>
            <a:ext cx="10920760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 b="1"/>
              <a:t> Cause-and-Effect diagram </a:t>
            </a:r>
            <a:r>
              <a:rPr lang="en-GB" sz="2800" b="1" i="1"/>
              <a:t>(Fishbone) </a:t>
            </a:r>
            <a:r>
              <a:rPr lang="en-GB" sz="2800" b="1"/>
              <a:t>model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E62149-100D-392D-3127-3D301273C6F0}"/>
              </a:ext>
            </a:extLst>
          </p:cNvPr>
          <p:cNvSpPr txBox="1"/>
          <p:nvPr/>
        </p:nvSpPr>
        <p:spPr>
          <a:xfrm>
            <a:off x="1932318" y="5874927"/>
            <a:ext cx="10041596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>
                <a:solidFill>
                  <a:srgbClr val="FF0000"/>
                </a:solidFill>
                <a:latin typeface="Arial"/>
                <a:cs typeface="Arial"/>
              </a:rPr>
              <a:t>( Model adapted from Ishikawa,1986)</a:t>
            </a:r>
            <a:endParaRPr lang="en-GB" b="1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Dependence on walk in customers.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r>
              <a:rPr lang="en-GB" sz="4800" b="1" u="sng">
                <a:latin typeface="Arial"/>
                <a:cs typeface="Arial"/>
              </a:rPr>
              <a:t>Summary of my Key Findings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8F78E3B-8A52-330C-ECB3-5FE1A76CDD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7092340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72578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 algn="just">
              <a:buNone/>
            </a:pPr>
            <a:r>
              <a:rPr lang="en-GB" sz="2400" dirty="0">
                <a:effectLst/>
                <a:latin typeface="Arial"/>
                <a:ea typeface="DengXian"/>
                <a:cs typeface="Arial"/>
              </a:rPr>
              <a:t> </a:t>
            </a:r>
            <a:r>
              <a:rPr lang="en-GB" sz="2400" b="1">
                <a:solidFill>
                  <a:srgbClr val="434043"/>
                </a:solidFill>
                <a:highlight>
                  <a:srgbClr val="ADE0BC"/>
                </a:highlight>
                <a:latin typeface="Arial"/>
                <a:ea typeface="DengXian"/>
                <a:cs typeface="Poppins"/>
              </a:rPr>
              <a:t>2025 Floral Industry Trends </a:t>
            </a:r>
            <a:r>
              <a:rPr lang="en-GB" sz="2400" b="1">
                <a:solidFill>
                  <a:srgbClr val="434043"/>
                </a:solidFill>
                <a:latin typeface="Arial"/>
                <a:ea typeface="DengXian"/>
                <a:cs typeface="Poppins"/>
              </a:rPr>
              <a:t>A Comprehensive Look Back &amp; Forward</a:t>
            </a:r>
            <a:endParaRPr lang="en-GB" sz="2400">
              <a:solidFill>
                <a:srgbClr val="000000"/>
              </a:solidFill>
              <a:latin typeface="Arial"/>
              <a:ea typeface="DengXian"/>
              <a:cs typeface="Arial"/>
            </a:endParaRPr>
          </a:p>
          <a:p>
            <a:pPr marL="0" indent="0" algn="just">
              <a:buNone/>
            </a:pPr>
            <a:r>
              <a:rPr lang="en-GB" sz="2400" b="1" dirty="0">
                <a:solidFill>
                  <a:srgbClr val="434043"/>
                </a:solidFill>
                <a:latin typeface="Arial"/>
                <a:ea typeface="DengXian"/>
                <a:cs typeface="Poppins"/>
              </a:rPr>
              <a:t> </a:t>
            </a:r>
            <a:r>
              <a:rPr lang="en-GB" sz="2400" dirty="0">
                <a:solidFill>
                  <a:srgbClr val="434043"/>
                </a:solidFill>
                <a:latin typeface="Arial"/>
                <a:ea typeface="+mn-lt"/>
                <a:cs typeface="+mn-lt"/>
                <a:hlinkClick r:id="rId2"/>
              </a:rPr>
              <a:t>2025 Floral Industry Trends</a:t>
            </a:r>
            <a:r>
              <a:rPr lang="en-GB" sz="24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 </a:t>
            </a:r>
            <a:r>
              <a:rPr lang="en-GB" sz="1800">
                <a:solidFill>
                  <a:srgbClr val="000000"/>
                </a:solidFill>
                <a:latin typeface="Arial"/>
                <a:ea typeface="+mn-lt"/>
                <a:cs typeface="Arial"/>
              </a:rPr>
              <a:t>Accessed</a:t>
            </a:r>
            <a:r>
              <a:rPr lang="en-GB" sz="18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 on 14/02/2026</a:t>
            </a:r>
            <a:endParaRPr lang="en-GB" sz="1800">
              <a:latin typeface="Arial"/>
              <a:cs typeface="Arial"/>
            </a:endParaRPr>
          </a:p>
          <a:p>
            <a:pPr marL="0" indent="0" algn="just">
              <a:buNone/>
            </a:pPr>
            <a:endParaRPr lang="en-GB" sz="2400" dirty="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 marL="0" indent="0" algn="just">
              <a:buNone/>
            </a:pPr>
            <a:r>
              <a:rPr lang="en-GB">
                <a:solidFill>
                  <a:srgbClr val="000000"/>
                </a:solidFill>
                <a:ea typeface="+mn-lt"/>
                <a:cs typeface="+mn-lt"/>
              </a:rPr>
              <a:t>Floral Industry Trends Six months into 2025</a:t>
            </a:r>
          </a:p>
          <a:p>
            <a:pPr marL="0" indent="0" algn="just">
              <a:buNone/>
            </a:pPr>
            <a:r>
              <a:rPr lang="en-GB" dirty="0">
                <a:solidFill>
                  <a:srgbClr val="000000"/>
                </a:solidFill>
                <a:ea typeface="+mn-lt"/>
                <a:cs typeface="+mn-lt"/>
              </a:rPr>
              <a:t> </a:t>
            </a:r>
            <a:r>
              <a:rPr lang="en-GB" dirty="0">
                <a:solidFill>
                  <a:srgbClr val="000000"/>
                </a:solidFill>
                <a:ea typeface="+mn-lt"/>
                <a:cs typeface="+mn-lt"/>
                <a:hlinkClick r:id="rId3"/>
              </a:rPr>
              <a:t>2025-floral-consumer-trends-mid-year-update.pdf</a:t>
            </a:r>
            <a:endParaRPr lang="en-GB">
              <a:solidFill>
                <a:srgbClr val="000000"/>
              </a:solidFill>
              <a:ea typeface="+mn-lt"/>
              <a:cs typeface="+mn-lt"/>
            </a:endParaRPr>
          </a:p>
          <a:p>
            <a:pPr marL="0" indent="0" algn="just">
              <a:buNone/>
            </a:pPr>
            <a:r>
              <a:rPr lang="en-GB" sz="2000" dirty="0">
                <a:solidFill>
                  <a:srgbClr val="000000"/>
                </a:solidFill>
                <a:ea typeface="+mn-lt"/>
                <a:cs typeface="+mn-lt"/>
              </a:rPr>
              <a:t> </a:t>
            </a:r>
            <a:r>
              <a:rPr lang="en-GB" sz="2000">
                <a:solidFill>
                  <a:srgbClr val="000000"/>
                </a:solidFill>
                <a:ea typeface="+mn-lt"/>
                <a:cs typeface="+mn-lt"/>
              </a:rPr>
              <a:t>Accessed on 14/02/2026</a:t>
            </a:r>
            <a:endParaRPr lang="en-GB" sz="2000">
              <a:ea typeface="Calibri"/>
              <a:cs typeface="Calibri"/>
            </a:endParaRPr>
          </a:p>
          <a:p>
            <a:pPr algn="just">
              <a:buNone/>
            </a:pPr>
            <a:r>
              <a:rPr lang="en-GB" sz="1800" b="1">
                <a:solidFill>
                  <a:srgbClr val="1B1B1B"/>
                </a:solidFill>
                <a:highlight>
                  <a:srgbClr val="FFFFFF"/>
                </a:highlight>
              </a:rPr>
              <a:t>Cause-and-Effect (Fishbone) Diagram: A Tool for Generating and Organizing Quality Improvement Ideas</a:t>
            </a:r>
            <a:endParaRPr lang="en-GB"/>
          </a:p>
          <a:p>
            <a:pPr algn="just">
              <a:buNone/>
            </a:pPr>
            <a:r>
              <a:rPr lang="en-GB" sz="1800" dirty="0">
                <a:solidFill>
                  <a:srgbClr val="1B1B1B"/>
                </a:solidFill>
                <a:highlight>
                  <a:srgbClr val="FFFFFF"/>
                </a:highlight>
                <a:ea typeface="+mn-lt"/>
                <a:cs typeface="+mn-lt"/>
                <a:hlinkClick r:id="rId4"/>
              </a:rPr>
              <a:t>Cause-and-Effect (Fishbone) Diagram: A Tool for Generating and Organizing Quality Improvement Ideas - PMC</a:t>
            </a:r>
            <a:r>
              <a:rPr lang="en-GB" dirty="0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en-GB" sz="2000">
                <a:solidFill>
                  <a:srgbClr val="000000"/>
                </a:solidFill>
                <a:ea typeface="+mn-lt"/>
                <a:cs typeface="+mn-lt"/>
              </a:rPr>
              <a:t>Accessed on 14/02/2026</a:t>
            </a:r>
            <a:endParaRPr lang="en-GB" sz="2000">
              <a:ea typeface="Calibri" panose="020F0502020204030204"/>
              <a:cs typeface="Calibri" panose="020F0502020204030204"/>
            </a:endParaRPr>
          </a:p>
          <a:p>
            <a:pPr algn="just">
              <a:buNone/>
            </a:pPr>
            <a:endParaRPr lang="en-GB" sz="2000" dirty="0">
              <a:ea typeface="+mn-lt"/>
              <a:cs typeface="+mn-lt"/>
            </a:endParaRPr>
          </a:p>
          <a:p>
            <a:pPr algn="just">
              <a:buNone/>
            </a:pPr>
            <a:r>
              <a:rPr lang="en-GB" sz="2000" dirty="0">
                <a:ea typeface="+mn-lt"/>
                <a:cs typeface="+mn-lt"/>
              </a:rPr>
              <a:t>The Pestle Analysis The Pestle </a:t>
            </a:r>
            <a:r>
              <a:rPr lang="en-GB" sz="2000">
                <a:ea typeface="+mn-lt"/>
                <a:cs typeface="+mn-lt"/>
              </a:rPr>
              <a:t>Analysis </a:t>
            </a:r>
            <a:r>
              <a:rPr lang="en-GB" sz="2000" dirty="0">
                <a:ea typeface="+mn-lt"/>
                <a:cs typeface="+mn-lt"/>
                <a:hlinkClick r:id="rId5"/>
              </a:rPr>
              <a:t>Download eBook &gt; The Pestle Analysis # XINCJPO2OWSN</a:t>
            </a:r>
          </a:p>
          <a:p>
            <a:pPr algn="just">
              <a:buNone/>
            </a:pPr>
            <a:r>
              <a:rPr lang="en-GB" sz="2000">
                <a:ea typeface="Calibri"/>
                <a:cs typeface="Calibri"/>
              </a:rPr>
              <a:t>Accessed 14/02/2026</a:t>
            </a:r>
            <a:endParaRPr lang="en-GB" sz="20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A555A84-5542-4C22-B1A5-EDBFC0292EFA}">
  <ds:schemaRefs>
    <ds:schemaRef ds:uri="3e4d8a5d-01f3-43bc-a8af-65fd9717c73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Provide an Overview the presentation</vt:lpstr>
      <vt:lpstr>Provide an overview of Green Havan Florists </vt:lpstr>
      <vt:lpstr> Insight into the problems Green Haven Florists are facing</vt:lpstr>
      <vt:lpstr>PowerPoint Presentation</vt:lpstr>
      <vt:lpstr> PESTEL Framework technique </vt:lpstr>
      <vt:lpstr>  PESTLE application to Green Heaven Florists  </vt:lpstr>
      <vt:lpstr>Cause-and-Effect model critique </vt:lpstr>
      <vt:lpstr>PowerPoint Presentation</vt:lpstr>
      <vt:lpstr>Summary of my Key Findings 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revision>86</cp:revision>
  <dcterms:created xsi:type="dcterms:W3CDTF">2024-01-29T11:42:05Z</dcterms:created>
  <dcterms:modified xsi:type="dcterms:W3CDTF">2026-02-14T16:29:35Z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