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3"/>
  </p:notesMasterIdLst>
  <p:handoutMasterIdLst>
    <p:handoutMasterId r:id="rId34"/>
  </p:handoutMasterIdLst>
  <p:sldIdLst>
    <p:sldId id="256" r:id="rId5"/>
    <p:sldId id="257" r:id="rId6"/>
    <p:sldId id="258" r:id="rId7"/>
    <p:sldId id="267" r:id="rId8"/>
    <p:sldId id="280" r:id="rId9"/>
    <p:sldId id="281" r:id="rId10"/>
    <p:sldId id="283" r:id="rId11"/>
    <p:sldId id="282" r:id="rId12"/>
    <p:sldId id="259" r:id="rId13"/>
    <p:sldId id="260" r:id="rId14"/>
    <p:sldId id="261" r:id="rId15"/>
    <p:sldId id="262" r:id="rId16"/>
    <p:sldId id="263" r:id="rId17"/>
    <p:sldId id="264" r:id="rId18"/>
    <p:sldId id="265" r:id="rId19"/>
    <p:sldId id="266" r:id="rId20"/>
    <p:sldId id="268" r:id="rId21"/>
    <p:sldId id="269" r:id="rId22"/>
    <p:sldId id="270" r:id="rId23"/>
    <p:sldId id="271" r:id="rId24"/>
    <p:sldId id="272" r:id="rId25"/>
    <p:sldId id="273" r:id="rId26"/>
    <p:sldId id="274" r:id="rId27"/>
    <p:sldId id="275" r:id="rId28"/>
    <p:sldId id="276" r:id="rId29"/>
    <p:sldId id="277" r:id="rId30"/>
    <p:sldId id="278" r:id="rId31"/>
    <p:sldId id="279"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pos="597" userDrawn="1">
          <p15:clr>
            <a:srgbClr val="A4A3A4"/>
          </p15:clr>
        </p15:guide>
        <p15:guide id="4"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F2F2"/>
    <a:srgbClr val="014067"/>
    <a:srgbClr val="3F3F3F"/>
    <a:srgbClr val="014E7D"/>
    <a:srgbClr val="013657"/>
    <a:srgbClr val="01456F"/>
    <a:srgbClr val="014B79"/>
    <a:srgbClr val="0937C9"/>
    <a:srgbClr val="002774"/>
    <a:srgbClr val="929A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74" autoAdjust="0"/>
  </p:normalViewPr>
  <p:slideViewPr>
    <p:cSldViewPr snapToGrid="0" showGuides="1">
      <p:cViewPr>
        <p:scale>
          <a:sx n="73" d="100"/>
          <a:sy n="73" d="100"/>
        </p:scale>
        <p:origin x="1008" y="738"/>
      </p:cViewPr>
      <p:guideLst>
        <p:guide pos="3840"/>
        <p:guide pos="597"/>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80E770-966E-4151-AE76-ABA89156E8A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FDDB708-7C4C-4667-8C71-E95937D3A543}">
      <dgm:prSet/>
      <dgm:spPr/>
      <dgm:t>
        <a:bodyPr/>
        <a:lstStyle/>
        <a:p>
          <a:r>
            <a:rPr lang="en-GB"/>
            <a:t>Keep to the same organisation as </a:t>
          </a:r>
          <a:r>
            <a:rPr lang="en-GB" b="1" i="1"/>
            <a:t>Assignment 1</a:t>
          </a:r>
          <a:endParaRPr lang="en-US"/>
        </a:p>
      </dgm:t>
    </dgm:pt>
    <dgm:pt modelId="{CF20A543-E0CA-4685-B7AF-A189CF1A29E8}" type="parTrans" cxnId="{669A48D2-1972-4425-BDE8-961F02F5B866}">
      <dgm:prSet/>
      <dgm:spPr/>
      <dgm:t>
        <a:bodyPr/>
        <a:lstStyle/>
        <a:p>
          <a:endParaRPr lang="en-US"/>
        </a:p>
      </dgm:t>
    </dgm:pt>
    <dgm:pt modelId="{0D2711F4-DB30-416A-964C-875D32ACEAA8}" type="sibTrans" cxnId="{669A48D2-1972-4425-BDE8-961F02F5B866}">
      <dgm:prSet/>
      <dgm:spPr/>
      <dgm:t>
        <a:bodyPr/>
        <a:lstStyle/>
        <a:p>
          <a:endParaRPr lang="en-US"/>
        </a:p>
      </dgm:t>
    </dgm:pt>
    <dgm:pt modelId="{D8B7B040-394E-48EB-92D3-7C15286CF332}">
      <dgm:prSet/>
      <dgm:spPr/>
      <dgm:t>
        <a:bodyPr/>
        <a:lstStyle/>
        <a:p>
          <a:r>
            <a:rPr lang="en-GB" dirty="0"/>
            <a:t>Emphasis should be on the </a:t>
          </a:r>
          <a:r>
            <a:rPr lang="en-GB" b="1" i="1" dirty="0"/>
            <a:t>Problem</a:t>
          </a:r>
          <a:r>
            <a:rPr lang="en-GB" dirty="0"/>
            <a:t> that caused the complaint</a:t>
          </a:r>
          <a:endParaRPr lang="en-US" dirty="0"/>
        </a:p>
      </dgm:t>
    </dgm:pt>
    <dgm:pt modelId="{356C038F-DC57-4A1D-87E8-BD2B71A4A681}" type="parTrans" cxnId="{6C7C8FDF-6DC0-48D7-88BB-F8EEA3D4AD35}">
      <dgm:prSet/>
      <dgm:spPr/>
      <dgm:t>
        <a:bodyPr/>
        <a:lstStyle/>
        <a:p>
          <a:endParaRPr lang="en-US"/>
        </a:p>
      </dgm:t>
    </dgm:pt>
    <dgm:pt modelId="{CC1F14FE-ED7F-4CB4-8FC7-7D457C67D22B}" type="sibTrans" cxnId="{6C7C8FDF-6DC0-48D7-88BB-F8EEA3D4AD35}">
      <dgm:prSet/>
      <dgm:spPr/>
      <dgm:t>
        <a:bodyPr/>
        <a:lstStyle/>
        <a:p>
          <a:endParaRPr lang="en-US"/>
        </a:p>
      </dgm:t>
    </dgm:pt>
    <dgm:pt modelId="{7FD71138-4AF6-4D6E-93E7-D2404FC3C9BB}">
      <dgm:prSet/>
      <dgm:spPr/>
      <dgm:t>
        <a:bodyPr/>
        <a:lstStyle/>
        <a:p>
          <a:r>
            <a:rPr lang="en-GB" b="1" i="1"/>
            <a:t>Analyse</a:t>
          </a:r>
          <a:r>
            <a:rPr lang="en-GB"/>
            <a:t> the problem in more depth</a:t>
          </a:r>
          <a:endParaRPr lang="en-US"/>
        </a:p>
      </dgm:t>
    </dgm:pt>
    <dgm:pt modelId="{8A337B38-CE9D-4DE0-8C0D-9597A043496B}" type="parTrans" cxnId="{9CE28D2E-102A-4792-B441-E8F6E8F7B68B}">
      <dgm:prSet/>
      <dgm:spPr/>
      <dgm:t>
        <a:bodyPr/>
        <a:lstStyle/>
        <a:p>
          <a:endParaRPr lang="en-US"/>
        </a:p>
      </dgm:t>
    </dgm:pt>
    <dgm:pt modelId="{ABA7B9A1-78D3-452E-A284-7A5161FDAA98}" type="sibTrans" cxnId="{9CE28D2E-102A-4792-B441-E8F6E8F7B68B}">
      <dgm:prSet/>
      <dgm:spPr/>
      <dgm:t>
        <a:bodyPr/>
        <a:lstStyle/>
        <a:p>
          <a:endParaRPr lang="en-US"/>
        </a:p>
      </dgm:t>
    </dgm:pt>
    <dgm:pt modelId="{9A93069C-C78C-4FC7-B43F-C3F1C6526592}">
      <dgm:prSet/>
      <dgm:spPr/>
      <dgm:t>
        <a:bodyPr/>
        <a:lstStyle/>
        <a:p>
          <a:r>
            <a:rPr lang="en-GB"/>
            <a:t>Provide </a:t>
          </a:r>
          <a:r>
            <a:rPr lang="en-GB" b="1" i="1"/>
            <a:t>Acceptable Solutions</a:t>
          </a:r>
          <a:r>
            <a:rPr lang="en-GB"/>
            <a:t> to the problem</a:t>
          </a:r>
          <a:endParaRPr lang="en-US"/>
        </a:p>
      </dgm:t>
    </dgm:pt>
    <dgm:pt modelId="{0B172123-B83D-4500-B33C-0D8A2A7807FC}" type="parTrans" cxnId="{ED8A3497-1B58-4D65-9BE7-1171C39B024B}">
      <dgm:prSet/>
      <dgm:spPr/>
      <dgm:t>
        <a:bodyPr/>
        <a:lstStyle/>
        <a:p>
          <a:endParaRPr lang="en-US"/>
        </a:p>
      </dgm:t>
    </dgm:pt>
    <dgm:pt modelId="{03C84A5D-6341-497C-B397-A3E01A8CE057}" type="sibTrans" cxnId="{ED8A3497-1B58-4D65-9BE7-1171C39B024B}">
      <dgm:prSet/>
      <dgm:spPr/>
      <dgm:t>
        <a:bodyPr/>
        <a:lstStyle/>
        <a:p>
          <a:endParaRPr lang="en-US"/>
        </a:p>
      </dgm:t>
    </dgm:pt>
    <dgm:pt modelId="{260E5A8E-7A99-48BD-BB02-450CEA303EFB}" type="pres">
      <dgm:prSet presAssocID="{4580E770-966E-4151-AE76-ABA89156E8AD}" presName="root" presStyleCnt="0">
        <dgm:presLayoutVars>
          <dgm:dir/>
          <dgm:resizeHandles val="exact"/>
        </dgm:presLayoutVars>
      </dgm:prSet>
      <dgm:spPr/>
    </dgm:pt>
    <dgm:pt modelId="{4F741EBE-7104-4228-9CB0-DE10E587EC2B}" type="pres">
      <dgm:prSet presAssocID="{9FDDB708-7C4C-4667-8C71-E95937D3A543}" presName="compNode" presStyleCnt="0"/>
      <dgm:spPr/>
    </dgm:pt>
    <dgm:pt modelId="{C0B965D6-E9BA-4571-BE3E-872A3211F07E}" type="pres">
      <dgm:prSet presAssocID="{9FDDB708-7C4C-4667-8C71-E95937D3A543}" presName="bgRect" presStyleLbl="bgShp" presStyleIdx="0" presStyleCnt="4"/>
      <dgm:spPr/>
    </dgm:pt>
    <dgm:pt modelId="{496FCA24-AA88-4DDD-A49D-307E91C05A39}" type="pres">
      <dgm:prSet presAssocID="{9FDDB708-7C4C-4667-8C71-E95937D3A54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DF434D84-22D3-46DA-9B94-952A80D9D79C}" type="pres">
      <dgm:prSet presAssocID="{9FDDB708-7C4C-4667-8C71-E95937D3A543}" presName="spaceRect" presStyleCnt="0"/>
      <dgm:spPr/>
    </dgm:pt>
    <dgm:pt modelId="{B04F30E1-016A-492B-AE36-5A1655757AF9}" type="pres">
      <dgm:prSet presAssocID="{9FDDB708-7C4C-4667-8C71-E95937D3A543}" presName="parTx" presStyleLbl="revTx" presStyleIdx="0" presStyleCnt="4">
        <dgm:presLayoutVars>
          <dgm:chMax val="0"/>
          <dgm:chPref val="0"/>
        </dgm:presLayoutVars>
      </dgm:prSet>
      <dgm:spPr/>
    </dgm:pt>
    <dgm:pt modelId="{4197BCFA-9F75-4284-8101-82411C906A39}" type="pres">
      <dgm:prSet presAssocID="{0D2711F4-DB30-416A-964C-875D32ACEAA8}" presName="sibTrans" presStyleCnt="0"/>
      <dgm:spPr/>
    </dgm:pt>
    <dgm:pt modelId="{ADD66CB0-3752-4229-8FDA-75A0F30E5B0E}" type="pres">
      <dgm:prSet presAssocID="{D8B7B040-394E-48EB-92D3-7C15286CF332}" presName="compNode" presStyleCnt="0"/>
      <dgm:spPr/>
    </dgm:pt>
    <dgm:pt modelId="{14F0DA20-CC9B-4A6F-8C59-D5928E343109}" type="pres">
      <dgm:prSet presAssocID="{D8B7B040-394E-48EB-92D3-7C15286CF332}" presName="bgRect" presStyleLbl="bgShp" presStyleIdx="1" presStyleCnt="4"/>
      <dgm:spPr/>
    </dgm:pt>
    <dgm:pt modelId="{2625CFEE-8E80-46C2-8464-29E7177DF328}" type="pres">
      <dgm:prSet presAssocID="{D8B7B040-394E-48EB-92D3-7C15286CF33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463D9FC6-EE1A-4217-B84E-5C9C5D7D2E1C}" type="pres">
      <dgm:prSet presAssocID="{D8B7B040-394E-48EB-92D3-7C15286CF332}" presName="spaceRect" presStyleCnt="0"/>
      <dgm:spPr/>
    </dgm:pt>
    <dgm:pt modelId="{0B57233A-B193-4FEF-926F-09E36893B984}" type="pres">
      <dgm:prSet presAssocID="{D8B7B040-394E-48EB-92D3-7C15286CF332}" presName="parTx" presStyleLbl="revTx" presStyleIdx="1" presStyleCnt="4">
        <dgm:presLayoutVars>
          <dgm:chMax val="0"/>
          <dgm:chPref val="0"/>
        </dgm:presLayoutVars>
      </dgm:prSet>
      <dgm:spPr/>
    </dgm:pt>
    <dgm:pt modelId="{56DF2466-242D-426B-895D-9B22E6C1E17E}" type="pres">
      <dgm:prSet presAssocID="{CC1F14FE-ED7F-4CB4-8FC7-7D457C67D22B}" presName="sibTrans" presStyleCnt="0"/>
      <dgm:spPr/>
    </dgm:pt>
    <dgm:pt modelId="{AFB8927E-61EA-4EFA-996D-F9434B312A83}" type="pres">
      <dgm:prSet presAssocID="{7FD71138-4AF6-4D6E-93E7-D2404FC3C9BB}" presName="compNode" presStyleCnt="0"/>
      <dgm:spPr/>
    </dgm:pt>
    <dgm:pt modelId="{8514AE28-355A-4426-8352-03E34E9AF439}" type="pres">
      <dgm:prSet presAssocID="{7FD71138-4AF6-4D6E-93E7-D2404FC3C9BB}" presName="bgRect" presStyleLbl="bgShp" presStyleIdx="2" presStyleCnt="4"/>
      <dgm:spPr/>
    </dgm:pt>
    <dgm:pt modelId="{E052C300-E3F1-488A-A442-8EF9AD24726E}" type="pres">
      <dgm:prSet presAssocID="{7FD71138-4AF6-4D6E-93E7-D2404FC3C9B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751D7058-4061-4DC4-B8AF-3149CBCAA580}" type="pres">
      <dgm:prSet presAssocID="{7FD71138-4AF6-4D6E-93E7-D2404FC3C9BB}" presName="spaceRect" presStyleCnt="0"/>
      <dgm:spPr/>
    </dgm:pt>
    <dgm:pt modelId="{EA0F8277-7243-4883-9632-7D5D2A36DA47}" type="pres">
      <dgm:prSet presAssocID="{7FD71138-4AF6-4D6E-93E7-D2404FC3C9BB}" presName="parTx" presStyleLbl="revTx" presStyleIdx="2" presStyleCnt="4">
        <dgm:presLayoutVars>
          <dgm:chMax val="0"/>
          <dgm:chPref val="0"/>
        </dgm:presLayoutVars>
      </dgm:prSet>
      <dgm:spPr/>
    </dgm:pt>
    <dgm:pt modelId="{A15F3684-EC57-48F9-B458-4C03BE2BF0B0}" type="pres">
      <dgm:prSet presAssocID="{ABA7B9A1-78D3-452E-A284-7A5161FDAA98}" presName="sibTrans" presStyleCnt="0"/>
      <dgm:spPr/>
    </dgm:pt>
    <dgm:pt modelId="{FF218AD0-8A7F-49A7-BF88-BC97E4E07564}" type="pres">
      <dgm:prSet presAssocID="{9A93069C-C78C-4FC7-B43F-C3F1C6526592}" presName="compNode" presStyleCnt="0"/>
      <dgm:spPr/>
    </dgm:pt>
    <dgm:pt modelId="{599D2EA7-2215-45AE-BD77-A685E18455CF}" type="pres">
      <dgm:prSet presAssocID="{9A93069C-C78C-4FC7-B43F-C3F1C6526592}" presName="bgRect" presStyleLbl="bgShp" presStyleIdx="3" presStyleCnt="4"/>
      <dgm:spPr/>
    </dgm:pt>
    <dgm:pt modelId="{F1039069-5571-4DB2-971A-46B4B2E4BC96}" type="pres">
      <dgm:prSet presAssocID="{9A93069C-C78C-4FC7-B43F-C3F1C652659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3DFFCAA2-56C7-4E84-BC0A-257946891C14}" type="pres">
      <dgm:prSet presAssocID="{9A93069C-C78C-4FC7-B43F-C3F1C6526592}" presName="spaceRect" presStyleCnt="0"/>
      <dgm:spPr/>
    </dgm:pt>
    <dgm:pt modelId="{5C34F741-B182-4BE5-BF2C-72B2044E8EE3}" type="pres">
      <dgm:prSet presAssocID="{9A93069C-C78C-4FC7-B43F-C3F1C6526592}" presName="parTx" presStyleLbl="revTx" presStyleIdx="3" presStyleCnt="4">
        <dgm:presLayoutVars>
          <dgm:chMax val="0"/>
          <dgm:chPref val="0"/>
        </dgm:presLayoutVars>
      </dgm:prSet>
      <dgm:spPr/>
    </dgm:pt>
  </dgm:ptLst>
  <dgm:cxnLst>
    <dgm:cxn modelId="{9CE28D2E-102A-4792-B441-E8F6E8F7B68B}" srcId="{4580E770-966E-4151-AE76-ABA89156E8AD}" destId="{7FD71138-4AF6-4D6E-93E7-D2404FC3C9BB}" srcOrd="2" destOrd="0" parTransId="{8A337B38-CE9D-4DE0-8C0D-9597A043496B}" sibTransId="{ABA7B9A1-78D3-452E-A284-7A5161FDAA98}"/>
    <dgm:cxn modelId="{B893F188-28C5-45E6-AEA6-28CB45E26A47}" type="presOf" srcId="{9FDDB708-7C4C-4667-8C71-E95937D3A543}" destId="{B04F30E1-016A-492B-AE36-5A1655757AF9}" srcOrd="0" destOrd="0" presId="urn:microsoft.com/office/officeart/2018/2/layout/IconVerticalSolidList"/>
    <dgm:cxn modelId="{ED8A3497-1B58-4D65-9BE7-1171C39B024B}" srcId="{4580E770-966E-4151-AE76-ABA89156E8AD}" destId="{9A93069C-C78C-4FC7-B43F-C3F1C6526592}" srcOrd="3" destOrd="0" parTransId="{0B172123-B83D-4500-B33C-0D8A2A7807FC}" sibTransId="{03C84A5D-6341-497C-B397-A3E01A8CE057}"/>
    <dgm:cxn modelId="{7BC055A9-9520-4364-B4A1-92CE704DD41E}" type="presOf" srcId="{9A93069C-C78C-4FC7-B43F-C3F1C6526592}" destId="{5C34F741-B182-4BE5-BF2C-72B2044E8EE3}" srcOrd="0" destOrd="0" presId="urn:microsoft.com/office/officeart/2018/2/layout/IconVerticalSolidList"/>
    <dgm:cxn modelId="{AA03C7B9-2333-43CC-96E5-AAD841B96ECC}" type="presOf" srcId="{7FD71138-4AF6-4D6E-93E7-D2404FC3C9BB}" destId="{EA0F8277-7243-4883-9632-7D5D2A36DA47}" srcOrd="0" destOrd="0" presId="urn:microsoft.com/office/officeart/2018/2/layout/IconVerticalSolidList"/>
    <dgm:cxn modelId="{669A48D2-1972-4425-BDE8-961F02F5B866}" srcId="{4580E770-966E-4151-AE76-ABA89156E8AD}" destId="{9FDDB708-7C4C-4667-8C71-E95937D3A543}" srcOrd="0" destOrd="0" parTransId="{CF20A543-E0CA-4685-B7AF-A189CF1A29E8}" sibTransId="{0D2711F4-DB30-416A-964C-875D32ACEAA8}"/>
    <dgm:cxn modelId="{6C7C8FDF-6DC0-48D7-88BB-F8EEA3D4AD35}" srcId="{4580E770-966E-4151-AE76-ABA89156E8AD}" destId="{D8B7B040-394E-48EB-92D3-7C15286CF332}" srcOrd="1" destOrd="0" parTransId="{356C038F-DC57-4A1D-87E8-BD2B71A4A681}" sibTransId="{CC1F14FE-ED7F-4CB4-8FC7-7D457C67D22B}"/>
    <dgm:cxn modelId="{86BBDCE1-704D-49BA-A084-F644BC675385}" type="presOf" srcId="{D8B7B040-394E-48EB-92D3-7C15286CF332}" destId="{0B57233A-B193-4FEF-926F-09E36893B984}" srcOrd="0" destOrd="0" presId="urn:microsoft.com/office/officeart/2018/2/layout/IconVerticalSolidList"/>
    <dgm:cxn modelId="{2F9978E8-12C1-4F79-816D-D323C6F057B1}" type="presOf" srcId="{4580E770-966E-4151-AE76-ABA89156E8AD}" destId="{260E5A8E-7A99-48BD-BB02-450CEA303EFB}" srcOrd="0" destOrd="0" presId="urn:microsoft.com/office/officeart/2018/2/layout/IconVerticalSolidList"/>
    <dgm:cxn modelId="{4F18E351-95BB-42EC-B7E3-7DA12F9CC89B}" type="presParOf" srcId="{260E5A8E-7A99-48BD-BB02-450CEA303EFB}" destId="{4F741EBE-7104-4228-9CB0-DE10E587EC2B}" srcOrd="0" destOrd="0" presId="urn:microsoft.com/office/officeart/2018/2/layout/IconVerticalSolidList"/>
    <dgm:cxn modelId="{6E78CCA6-B80B-42FD-A9C9-B4D3576A45DC}" type="presParOf" srcId="{4F741EBE-7104-4228-9CB0-DE10E587EC2B}" destId="{C0B965D6-E9BA-4571-BE3E-872A3211F07E}" srcOrd="0" destOrd="0" presId="urn:microsoft.com/office/officeart/2018/2/layout/IconVerticalSolidList"/>
    <dgm:cxn modelId="{37FE34D7-3DC0-473A-9A55-14AB0430A4F1}" type="presParOf" srcId="{4F741EBE-7104-4228-9CB0-DE10E587EC2B}" destId="{496FCA24-AA88-4DDD-A49D-307E91C05A39}" srcOrd="1" destOrd="0" presId="urn:microsoft.com/office/officeart/2018/2/layout/IconVerticalSolidList"/>
    <dgm:cxn modelId="{AFB96CD2-F3C7-49AA-970D-8BDD0B858ACE}" type="presParOf" srcId="{4F741EBE-7104-4228-9CB0-DE10E587EC2B}" destId="{DF434D84-22D3-46DA-9B94-952A80D9D79C}" srcOrd="2" destOrd="0" presId="urn:microsoft.com/office/officeart/2018/2/layout/IconVerticalSolidList"/>
    <dgm:cxn modelId="{BD5F0148-954A-4C3F-ABF6-2D4A3211F436}" type="presParOf" srcId="{4F741EBE-7104-4228-9CB0-DE10E587EC2B}" destId="{B04F30E1-016A-492B-AE36-5A1655757AF9}" srcOrd="3" destOrd="0" presId="urn:microsoft.com/office/officeart/2018/2/layout/IconVerticalSolidList"/>
    <dgm:cxn modelId="{8D4885A9-E890-438A-8E35-71CABE9D970E}" type="presParOf" srcId="{260E5A8E-7A99-48BD-BB02-450CEA303EFB}" destId="{4197BCFA-9F75-4284-8101-82411C906A39}" srcOrd="1" destOrd="0" presId="urn:microsoft.com/office/officeart/2018/2/layout/IconVerticalSolidList"/>
    <dgm:cxn modelId="{37970B99-2D9B-49B0-BE04-BC3E25C2EF87}" type="presParOf" srcId="{260E5A8E-7A99-48BD-BB02-450CEA303EFB}" destId="{ADD66CB0-3752-4229-8FDA-75A0F30E5B0E}" srcOrd="2" destOrd="0" presId="urn:microsoft.com/office/officeart/2018/2/layout/IconVerticalSolidList"/>
    <dgm:cxn modelId="{A01D3651-6743-43D7-AF38-DC8109E58005}" type="presParOf" srcId="{ADD66CB0-3752-4229-8FDA-75A0F30E5B0E}" destId="{14F0DA20-CC9B-4A6F-8C59-D5928E343109}" srcOrd="0" destOrd="0" presId="urn:microsoft.com/office/officeart/2018/2/layout/IconVerticalSolidList"/>
    <dgm:cxn modelId="{A7209092-C927-432A-8CD0-74129DDD1F31}" type="presParOf" srcId="{ADD66CB0-3752-4229-8FDA-75A0F30E5B0E}" destId="{2625CFEE-8E80-46C2-8464-29E7177DF328}" srcOrd="1" destOrd="0" presId="urn:microsoft.com/office/officeart/2018/2/layout/IconVerticalSolidList"/>
    <dgm:cxn modelId="{3E50FDE4-C184-42E5-94DD-1946D7994F4D}" type="presParOf" srcId="{ADD66CB0-3752-4229-8FDA-75A0F30E5B0E}" destId="{463D9FC6-EE1A-4217-B84E-5C9C5D7D2E1C}" srcOrd="2" destOrd="0" presId="urn:microsoft.com/office/officeart/2018/2/layout/IconVerticalSolidList"/>
    <dgm:cxn modelId="{9BB2911D-10DB-4F09-95A7-B832BF4B9D0F}" type="presParOf" srcId="{ADD66CB0-3752-4229-8FDA-75A0F30E5B0E}" destId="{0B57233A-B193-4FEF-926F-09E36893B984}" srcOrd="3" destOrd="0" presId="urn:microsoft.com/office/officeart/2018/2/layout/IconVerticalSolidList"/>
    <dgm:cxn modelId="{71D2D47C-1746-4929-B392-AF371FA159D4}" type="presParOf" srcId="{260E5A8E-7A99-48BD-BB02-450CEA303EFB}" destId="{56DF2466-242D-426B-895D-9B22E6C1E17E}" srcOrd="3" destOrd="0" presId="urn:microsoft.com/office/officeart/2018/2/layout/IconVerticalSolidList"/>
    <dgm:cxn modelId="{98E2509A-A76B-4A62-9E18-AD0BD99A9DD8}" type="presParOf" srcId="{260E5A8E-7A99-48BD-BB02-450CEA303EFB}" destId="{AFB8927E-61EA-4EFA-996D-F9434B312A83}" srcOrd="4" destOrd="0" presId="urn:microsoft.com/office/officeart/2018/2/layout/IconVerticalSolidList"/>
    <dgm:cxn modelId="{DB31F7F0-DD21-4158-BEE5-CE434F1BA967}" type="presParOf" srcId="{AFB8927E-61EA-4EFA-996D-F9434B312A83}" destId="{8514AE28-355A-4426-8352-03E34E9AF439}" srcOrd="0" destOrd="0" presId="urn:microsoft.com/office/officeart/2018/2/layout/IconVerticalSolidList"/>
    <dgm:cxn modelId="{690DF243-47AF-4124-BA6A-52B00C4920E1}" type="presParOf" srcId="{AFB8927E-61EA-4EFA-996D-F9434B312A83}" destId="{E052C300-E3F1-488A-A442-8EF9AD24726E}" srcOrd="1" destOrd="0" presId="urn:microsoft.com/office/officeart/2018/2/layout/IconVerticalSolidList"/>
    <dgm:cxn modelId="{676EE713-2317-4877-8355-97C7ADAE4687}" type="presParOf" srcId="{AFB8927E-61EA-4EFA-996D-F9434B312A83}" destId="{751D7058-4061-4DC4-B8AF-3149CBCAA580}" srcOrd="2" destOrd="0" presId="urn:microsoft.com/office/officeart/2018/2/layout/IconVerticalSolidList"/>
    <dgm:cxn modelId="{386D3EAA-D49C-428C-83B1-1EFE8301F57A}" type="presParOf" srcId="{AFB8927E-61EA-4EFA-996D-F9434B312A83}" destId="{EA0F8277-7243-4883-9632-7D5D2A36DA47}" srcOrd="3" destOrd="0" presId="urn:microsoft.com/office/officeart/2018/2/layout/IconVerticalSolidList"/>
    <dgm:cxn modelId="{88577BBF-C698-49DE-A6E7-270A80CAC3D2}" type="presParOf" srcId="{260E5A8E-7A99-48BD-BB02-450CEA303EFB}" destId="{A15F3684-EC57-48F9-B458-4C03BE2BF0B0}" srcOrd="5" destOrd="0" presId="urn:microsoft.com/office/officeart/2018/2/layout/IconVerticalSolidList"/>
    <dgm:cxn modelId="{C59C5BCD-18B6-47CE-8BCB-FF9CF7F4C69D}" type="presParOf" srcId="{260E5A8E-7A99-48BD-BB02-450CEA303EFB}" destId="{FF218AD0-8A7F-49A7-BF88-BC97E4E07564}" srcOrd="6" destOrd="0" presId="urn:microsoft.com/office/officeart/2018/2/layout/IconVerticalSolidList"/>
    <dgm:cxn modelId="{20FEA9CD-8D8A-4BB4-8B32-6ABE9711DBCD}" type="presParOf" srcId="{FF218AD0-8A7F-49A7-BF88-BC97E4E07564}" destId="{599D2EA7-2215-45AE-BD77-A685E18455CF}" srcOrd="0" destOrd="0" presId="urn:microsoft.com/office/officeart/2018/2/layout/IconVerticalSolidList"/>
    <dgm:cxn modelId="{C3380167-EEAF-41B4-9AB5-E7A23ACB9A79}" type="presParOf" srcId="{FF218AD0-8A7F-49A7-BF88-BC97E4E07564}" destId="{F1039069-5571-4DB2-971A-46B4B2E4BC96}" srcOrd="1" destOrd="0" presId="urn:microsoft.com/office/officeart/2018/2/layout/IconVerticalSolidList"/>
    <dgm:cxn modelId="{6EFDB003-272D-4ED2-9943-FB396BA93425}" type="presParOf" srcId="{FF218AD0-8A7F-49A7-BF88-BC97E4E07564}" destId="{3DFFCAA2-56C7-4E84-BC0A-257946891C14}" srcOrd="2" destOrd="0" presId="urn:microsoft.com/office/officeart/2018/2/layout/IconVerticalSolidList"/>
    <dgm:cxn modelId="{0FA6A124-4D3F-414D-A6F5-ED9379D5C36B}" type="presParOf" srcId="{FF218AD0-8A7F-49A7-BF88-BC97E4E07564}" destId="{5C34F741-B182-4BE5-BF2C-72B2044E8EE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BC83DC-2006-4664-89B6-E707CE18C885}"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GB"/>
        </a:p>
      </dgm:t>
    </dgm:pt>
    <dgm:pt modelId="{F33ED66B-4FC5-45B6-98E0-8165D021B9FD}">
      <dgm:prSet phldrT="[Text]" custT="1"/>
      <dgm:spPr/>
      <dgm:t>
        <a:bodyPr/>
        <a:lstStyle/>
        <a:p>
          <a:r>
            <a:rPr lang="en-GB" sz="3300" b="0" dirty="0"/>
            <a:t>What </a:t>
          </a:r>
        </a:p>
      </dgm:t>
    </dgm:pt>
    <dgm:pt modelId="{DBB8AF0E-4B49-45C9-8585-D1636225005F}" type="parTrans" cxnId="{9D4F8B8D-F308-4128-8EC3-BBF69159ACAE}">
      <dgm:prSet/>
      <dgm:spPr/>
      <dgm:t>
        <a:bodyPr/>
        <a:lstStyle/>
        <a:p>
          <a:endParaRPr lang="en-GB"/>
        </a:p>
      </dgm:t>
    </dgm:pt>
    <dgm:pt modelId="{087B18C9-87AA-4B99-941E-10EA2A760BB4}" type="sibTrans" cxnId="{9D4F8B8D-F308-4128-8EC3-BBF69159ACAE}">
      <dgm:prSet/>
      <dgm:spPr/>
      <dgm:t>
        <a:bodyPr/>
        <a:lstStyle/>
        <a:p>
          <a:r>
            <a:rPr lang="en-GB" dirty="0"/>
            <a:t>When</a:t>
          </a:r>
        </a:p>
      </dgm:t>
    </dgm:pt>
    <dgm:pt modelId="{FD008621-BEE6-4487-B604-A6B92FA82CB1}">
      <dgm:prSet phldrT="[Text]"/>
      <dgm:spPr>
        <a:solidFill>
          <a:schemeClr val="accent2"/>
        </a:solidFill>
      </dgm:spPr>
      <dgm:t>
        <a:bodyPr/>
        <a:lstStyle/>
        <a:p>
          <a:r>
            <a:rPr lang="en-GB" b="1" dirty="0"/>
            <a:t>Problem</a:t>
          </a:r>
        </a:p>
      </dgm:t>
    </dgm:pt>
    <dgm:pt modelId="{0EE6E16C-606B-473E-B137-8C4F3F4A8AF2}" type="parTrans" cxnId="{EF4897E2-2DCA-4F34-9CA8-273C4FC36B21}">
      <dgm:prSet/>
      <dgm:spPr/>
      <dgm:t>
        <a:bodyPr/>
        <a:lstStyle/>
        <a:p>
          <a:endParaRPr lang="en-GB"/>
        </a:p>
      </dgm:t>
    </dgm:pt>
    <dgm:pt modelId="{0DD19103-4FBC-4C31-ABB9-54E3D0F899DD}" type="sibTrans" cxnId="{EF4897E2-2DCA-4F34-9CA8-273C4FC36B21}">
      <dgm:prSet/>
      <dgm:spPr/>
      <dgm:t>
        <a:bodyPr/>
        <a:lstStyle/>
        <a:p>
          <a:r>
            <a:rPr lang="en-GB" dirty="0"/>
            <a:t>Why</a:t>
          </a:r>
        </a:p>
      </dgm:t>
    </dgm:pt>
    <dgm:pt modelId="{F8A14CFD-7B62-4DC8-953D-6C51C725AD0C}">
      <dgm:prSet phldrT="[Text]" custT="1"/>
      <dgm:spPr/>
      <dgm:t>
        <a:bodyPr/>
        <a:lstStyle/>
        <a:p>
          <a:r>
            <a:rPr lang="en-GB" sz="3300" dirty="0"/>
            <a:t>How </a:t>
          </a:r>
        </a:p>
      </dgm:t>
    </dgm:pt>
    <dgm:pt modelId="{6D2B2877-BC10-4D7E-BCBF-6DB6639683D9}" type="parTrans" cxnId="{BAE66C07-D058-4B68-AA3E-6C8280B16D9C}">
      <dgm:prSet/>
      <dgm:spPr/>
      <dgm:t>
        <a:bodyPr/>
        <a:lstStyle/>
        <a:p>
          <a:endParaRPr lang="en-GB"/>
        </a:p>
      </dgm:t>
    </dgm:pt>
    <dgm:pt modelId="{4602148D-8517-45BD-932C-BD6263146FC6}" type="sibTrans" cxnId="{BAE66C07-D058-4B68-AA3E-6C8280B16D9C}">
      <dgm:prSet/>
      <dgm:spPr/>
      <dgm:t>
        <a:bodyPr/>
        <a:lstStyle/>
        <a:p>
          <a:r>
            <a:rPr lang="en-GB" dirty="0"/>
            <a:t>Where</a:t>
          </a:r>
        </a:p>
      </dgm:t>
    </dgm:pt>
    <dgm:pt modelId="{42D5B51E-2A46-4948-B6A9-EC4EF270D421}" type="pres">
      <dgm:prSet presAssocID="{11BC83DC-2006-4664-89B6-E707CE18C885}" presName="Name0" presStyleCnt="0">
        <dgm:presLayoutVars>
          <dgm:chMax/>
          <dgm:chPref/>
          <dgm:dir/>
          <dgm:animLvl val="lvl"/>
        </dgm:presLayoutVars>
      </dgm:prSet>
      <dgm:spPr/>
    </dgm:pt>
    <dgm:pt modelId="{4F0DDA49-31C6-4BB1-8D5E-A9BC18776834}" type="pres">
      <dgm:prSet presAssocID="{F33ED66B-4FC5-45B6-98E0-8165D021B9FD}" presName="composite" presStyleCnt="0"/>
      <dgm:spPr/>
    </dgm:pt>
    <dgm:pt modelId="{409E8DD2-047E-4DDD-A54B-5B4F94CA05AE}" type="pres">
      <dgm:prSet presAssocID="{F33ED66B-4FC5-45B6-98E0-8165D021B9FD}" presName="Parent1" presStyleLbl="node1" presStyleIdx="0" presStyleCnt="6">
        <dgm:presLayoutVars>
          <dgm:chMax val="1"/>
          <dgm:chPref val="1"/>
          <dgm:bulletEnabled val="1"/>
        </dgm:presLayoutVars>
      </dgm:prSet>
      <dgm:spPr/>
    </dgm:pt>
    <dgm:pt modelId="{D5A5D640-2FB0-4AC7-907B-A34FA1A3FB50}" type="pres">
      <dgm:prSet presAssocID="{F33ED66B-4FC5-45B6-98E0-8165D021B9FD}" presName="Childtext1" presStyleLbl="revTx" presStyleIdx="0" presStyleCnt="3">
        <dgm:presLayoutVars>
          <dgm:chMax val="0"/>
          <dgm:chPref val="0"/>
          <dgm:bulletEnabled val="1"/>
        </dgm:presLayoutVars>
      </dgm:prSet>
      <dgm:spPr/>
    </dgm:pt>
    <dgm:pt modelId="{D769DAF3-1231-4EDB-980C-C2FB6E12291E}" type="pres">
      <dgm:prSet presAssocID="{F33ED66B-4FC5-45B6-98E0-8165D021B9FD}" presName="BalanceSpacing" presStyleCnt="0"/>
      <dgm:spPr/>
    </dgm:pt>
    <dgm:pt modelId="{961F15A2-DE2E-4BCD-82C2-C11899FC04BC}" type="pres">
      <dgm:prSet presAssocID="{F33ED66B-4FC5-45B6-98E0-8165D021B9FD}" presName="BalanceSpacing1" presStyleCnt="0"/>
      <dgm:spPr/>
    </dgm:pt>
    <dgm:pt modelId="{26BB1E5C-5373-4717-BF52-64542FA9F340}" type="pres">
      <dgm:prSet presAssocID="{087B18C9-87AA-4B99-941E-10EA2A760BB4}" presName="Accent1Text" presStyleLbl="node1" presStyleIdx="1" presStyleCnt="6"/>
      <dgm:spPr/>
    </dgm:pt>
    <dgm:pt modelId="{9E61F894-485B-4AED-AB94-4E64927B33FE}" type="pres">
      <dgm:prSet presAssocID="{087B18C9-87AA-4B99-941E-10EA2A760BB4}" presName="spaceBetweenRectangles" presStyleCnt="0"/>
      <dgm:spPr/>
    </dgm:pt>
    <dgm:pt modelId="{15855371-D6CA-44E7-B3EB-508FA1542B46}" type="pres">
      <dgm:prSet presAssocID="{FD008621-BEE6-4487-B604-A6B92FA82CB1}" presName="composite" presStyleCnt="0"/>
      <dgm:spPr/>
    </dgm:pt>
    <dgm:pt modelId="{38357915-21A6-4842-87DE-30E969779FD3}" type="pres">
      <dgm:prSet presAssocID="{FD008621-BEE6-4487-B604-A6B92FA82CB1}" presName="Parent1" presStyleLbl="node1" presStyleIdx="2" presStyleCnt="6">
        <dgm:presLayoutVars>
          <dgm:chMax val="1"/>
          <dgm:chPref val="1"/>
          <dgm:bulletEnabled val="1"/>
        </dgm:presLayoutVars>
      </dgm:prSet>
      <dgm:spPr/>
    </dgm:pt>
    <dgm:pt modelId="{B5EFD8A8-F094-4724-B2A9-CFE7AD3C917C}" type="pres">
      <dgm:prSet presAssocID="{FD008621-BEE6-4487-B604-A6B92FA82CB1}" presName="Childtext1" presStyleLbl="revTx" presStyleIdx="1" presStyleCnt="3">
        <dgm:presLayoutVars>
          <dgm:chMax val="0"/>
          <dgm:chPref val="0"/>
          <dgm:bulletEnabled val="1"/>
        </dgm:presLayoutVars>
      </dgm:prSet>
      <dgm:spPr/>
    </dgm:pt>
    <dgm:pt modelId="{35A91D30-22AA-4020-A4B5-13FF3C98A562}" type="pres">
      <dgm:prSet presAssocID="{FD008621-BEE6-4487-B604-A6B92FA82CB1}" presName="BalanceSpacing" presStyleCnt="0"/>
      <dgm:spPr/>
    </dgm:pt>
    <dgm:pt modelId="{FDB18632-8A12-4C11-BFAA-74ED66652E72}" type="pres">
      <dgm:prSet presAssocID="{FD008621-BEE6-4487-B604-A6B92FA82CB1}" presName="BalanceSpacing1" presStyleCnt="0"/>
      <dgm:spPr/>
    </dgm:pt>
    <dgm:pt modelId="{CEA78E97-D86C-4E6D-8019-A283388ADADA}" type="pres">
      <dgm:prSet presAssocID="{0DD19103-4FBC-4C31-ABB9-54E3D0F899DD}" presName="Accent1Text" presStyleLbl="node1" presStyleIdx="3" presStyleCnt="6"/>
      <dgm:spPr/>
    </dgm:pt>
    <dgm:pt modelId="{74F32AD0-3EE1-4597-91C8-6BF7A36FB05D}" type="pres">
      <dgm:prSet presAssocID="{0DD19103-4FBC-4C31-ABB9-54E3D0F899DD}" presName="spaceBetweenRectangles" presStyleCnt="0"/>
      <dgm:spPr/>
    </dgm:pt>
    <dgm:pt modelId="{312DEFE6-56C4-474B-9D6C-2127D87445AB}" type="pres">
      <dgm:prSet presAssocID="{F8A14CFD-7B62-4DC8-953D-6C51C725AD0C}" presName="composite" presStyleCnt="0"/>
      <dgm:spPr/>
    </dgm:pt>
    <dgm:pt modelId="{1A47F4B2-B678-4472-B562-F63F402D3732}" type="pres">
      <dgm:prSet presAssocID="{F8A14CFD-7B62-4DC8-953D-6C51C725AD0C}" presName="Parent1" presStyleLbl="node1" presStyleIdx="4" presStyleCnt="6">
        <dgm:presLayoutVars>
          <dgm:chMax val="1"/>
          <dgm:chPref val="1"/>
          <dgm:bulletEnabled val="1"/>
        </dgm:presLayoutVars>
      </dgm:prSet>
      <dgm:spPr/>
    </dgm:pt>
    <dgm:pt modelId="{EB68AA07-F473-4BA5-9CBA-2D26368013E2}" type="pres">
      <dgm:prSet presAssocID="{F8A14CFD-7B62-4DC8-953D-6C51C725AD0C}" presName="Childtext1" presStyleLbl="revTx" presStyleIdx="2" presStyleCnt="3">
        <dgm:presLayoutVars>
          <dgm:chMax val="0"/>
          <dgm:chPref val="0"/>
          <dgm:bulletEnabled val="1"/>
        </dgm:presLayoutVars>
      </dgm:prSet>
      <dgm:spPr/>
    </dgm:pt>
    <dgm:pt modelId="{347E1CCE-2C90-4FBE-A328-BDD812526E5C}" type="pres">
      <dgm:prSet presAssocID="{F8A14CFD-7B62-4DC8-953D-6C51C725AD0C}" presName="BalanceSpacing" presStyleCnt="0"/>
      <dgm:spPr/>
    </dgm:pt>
    <dgm:pt modelId="{E34E5889-01A4-4431-9996-00A3956C1983}" type="pres">
      <dgm:prSet presAssocID="{F8A14CFD-7B62-4DC8-953D-6C51C725AD0C}" presName="BalanceSpacing1" presStyleCnt="0"/>
      <dgm:spPr/>
    </dgm:pt>
    <dgm:pt modelId="{E9C69F6C-685E-4233-8C46-D48C71240156}" type="pres">
      <dgm:prSet presAssocID="{4602148D-8517-45BD-932C-BD6263146FC6}" presName="Accent1Text" presStyleLbl="node1" presStyleIdx="5" presStyleCnt="6"/>
      <dgm:spPr/>
    </dgm:pt>
  </dgm:ptLst>
  <dgm:cxnLst>
    <dgm:cxn modelId="{BAE66C07-D058-4B68-AA3E-6C8280B16D9C}" srcId="{11BC83DC-2006-4664-89B6-E707CE18C885}" destId="{F8A14CFD-7B62-4DC8-953D-6C51C725AD0C}" srcOrd="2" destOrd="0" parTransId="{6D2B2877-BC10-4D7E-BCBF-6DB6639683D9}" sibTransId="{4602148D-8517-45BD-932C-BD6263146FC6}"/>
    <dgm:cxn modelId="{F194D04D-4DD5-49A2-B3C5-A74E42E824E4}" type="presOf" srcId="{087B18C9-87AA-4B99-941E-10EA2A760BB4}" destId="{26BB1E5C-5373-4717-BF52-64542FA9F340}" srcOrd="0" destOrd="0" presId="urn:microsoft.com/office/officeart/2008/layout/AlternatingHexagons"/>
    <dgm:cxn modelId="{9D4F8B8D-F308-4128-8EC3-BBF69159ACAE}" srcId="{11BC83DC-2006-4664-89B6-E707CE18C885}" destId="{F33ED66B-4FC5-45B6-98E0-8165D021B9FD}" srcOrd="0" destOrd="0" parTransId="{DBB8AF0E-4B49-45C9-8585-D1636225005F}" sibTransId="{087B18C9-87AA-4B99-941E-10EA2A760BB4}"/>
    <dgm:cxn modelId="{66191D9C-670F-499F-9069-D810CEF7B6E7}" type="presOf" srcId="{F33ED66B-4FC5-45B6-98E0-8165D021B9FD}" destId="{409E8DD2-047E-4DDD-A54B-5B4F94CA05AE}" srcOrd="0" destOrd="0" presId="urn:microsoft.com/office/officeart/2008/layout/AlternatingHexagons"/>
    <dgm:cxn modelId="{24F2F0B9-8D21-400E-9909-A4CEE28A7ADA}" type="presOf" srcId="{0DD19103-4FBC-4C31-ABB9-54E3D0F899DD}" destId="{CEA78E97-D86C-4E6D-8019-A283388ADADA}" srcOrd="0" destOrd="0" presId="urn:microsoft.com/office/officeart/2008/layout/AlternatingHexagons"/>
    <dgm:cxn modelId="{43ECFFC5-49A8-4B06-83ED-E547AF290078}" type="presOf" srcId="{11BC83DC-2006-4664-89B6-E707CE18C885}" destId="{42D5B51E-2A46-4948-B6A9-EC4EF270D421}" srcOrd="0" destOrd="0" presId="urn:microsoft.com/office/officeart/2008/layout/AlternatingHexagons"/>
    <dgm:cxn modelId="{0EC953E1-34C3-42B3-973E-F1FD8F9FB998}" type="presOf" srcId="{4602148D-8517-45BD-932C-BD6263146FC6}" destId="{E9C69F6C-685E-4233-8C46-D48C71240156}" srcOrd="0" destOrd="0" presId="urn:microsoft.com/office/officeart/2008/layout/AlternatingHexagons"/>
    <dgm:cxn modelId="{EF4897E2-2DCA-4F34-9CA8-273C4FC36B21}" srcId="{11BC83DC-2006-4664-89B6-E707CE18C885}" destId="{FD008621-BEE6-4487-B604-A6B92FA82CB1}" srcOrd="1" destOrd="0" parTransId="{0EE6E16C-606B-473E-B137-8C4F3F4A8AF2}" sibTransId="{0DD19103-4FBC-4C31-ABB9-54E3D0F899DD}"/>
    <dgm:cxn modelId="{0244DEE2-D969-4C82-8F06-22B6702C70A6}" type="presOf" srcId="{F8A14CFD-7B62-4DC8-953D-6C51C725AD0C}" destId="{1A47F4B2-B678-4472-B562-F63F402D3732}" srcOrd="0" destOrd="0" presId="urn:microsoft.com/office/officeart/2008/layout/AlternatingHexagons"/>
    <dgm:cxn modelId="{138EB1FB-8D01-429F-8723-206132629693}" type="presOf" srcId="{FD008621-BEE6-4487-B604-A6B92FA82CB1}" destId="{38357915-21A6-4842-87DE-30E969779FD3}" srcOrd="0" destOrd="0" presId="urn:microsoft.com/office/officeart/2008/layout/AlternatingHexagons"/>
    <dgm:cxn modelId="{6BEFCEE2-DDB1-4B6B-9974-FAB36A85981C}" type="presParOf" srcId="{42D5B51E-2A46-4948-B6A9-EC4EF270D421}" destId="{4F0DDA49-31C6-4BB1-8D5E-A9BC18776834}" srcOrd="0" destOrd="0" presId="urn:microsoft.com/office/officeart/2008/layout/AlternatingHexagons"/>
    <dgm:cxn modelId="{4C2A8757-6B85-4D72-988A-4D6E3C82E8DC}" type="presParOf" srcId="{4F0DDA49-31C6-4BB1-8D5E-A9BC18776834}" destId="{409E8DD2-047E-4DDD-A54B-5B4F94CA05AE}" srcOrd="0" destOrd="0" presId="urn:microsoft.com/office/officeart/2008/layout/AlternatingHexagons"/>
    <dgm:cxn modelId="{578823B1-D43A-4B7A-8A10-9DE2376C4D3E}" type="presParOf" srcId="{4F0DDA49-31C6-4BB1-8D5E-A9BC18776834}" destId="{D5A5D640-2FB0-4AC7-907B-A34FA1A3FB50}" srcOrd="1" destOrd="0" presId="urn:microsoft.com/office/officeart/2008/layout/AlternatingHexagons"/>
    <dgm:cxn modelId="{E5CD202E-33AC-48B8-9EDC-3A7531E731D5}" type="presParOf" srcId="{4F0DDA49-31C6-4BB1-8D5E-A9BC18776834}" destId="{D769DAF3-1231-4EDB-980C-C2FB6E12291E}" srcOrd="2" destOrd="0" presId="urn:microsoft.com/office/officeart/2008/layout/AlternatingHexagons"/>
    <dgm:cxn modelId="{CD1F2AD9-9FB8-43B6-9AB0-A5B6C8086603}" type="presParOf" srcId="{4F0DDA49-31C6-4BB1-8D5E-A9BC18776834}" destId="{961F15A2-DE2E-4BCD-82C2-C11899FC04BC}" srcOrd="3" destOrd="0" presId="urn:microsoft.com/office/officeart/2008/layout/AlternatingHexagons"/>
    <dgm:cxn modelId="{21B50322-74B1-4610-B4CB-265F1C54A478}" type="presParOf" srcId="{4F0DDA49-31C6-4BB1-8D5E-A9BC18776834}" destId="{26BB1E5C-5373-4717-BF52-64542FA9F340}" srcOrd="4" destOrd="0" presId="urn:microsoft.com/office/officeart/2008/layout/AlternatingHexagons"/>
    <dgm:cxn modelId="{67822699-6B39-4237-9070-C826CB9A2FAF}" type="presParOf" srcId="{42D5B51E-2A46-4948-B6A9-EC4EF270D421}" destId="{9E61F894-485B-4AED-AB94-4E64927B33FE}" srcOrd="1" destOrd="0" presId="urn:microsoft.com/office/officeart/2008/layout/AlternatingHexagons"/>
    <dgm:cxn modelId="{4DC06314-51AE-4BBA-8A6A-0B59738920C0}" type="presParOf" srcId="{42D5B51E-2A46-4948-B6A9-EC4EF270D421}" destId="{15855371-D6CA-44E7-B3EB-508FA1542B46}" srcOrd="2" destOrd="0" presId="urn:microsoft.com/office/officeart/2008/layout/AlternatingHexagons"/>
    <dgm:cxn modelId="{34A74FFA-12B6-4989-8EC0-FEEE09A69364}" type="presParOf" srcId="{15855371-D6CA-44E7-B3EB-508FA1542B46}" destId="{38357915-21A6-4842-87DE-30E969779FD3}" srcOrd="0" destOrd="0" presId="urn:microsoft.com/office/officeart/2008/layout/AlternatingHexagons"/>
    <dgm:cxn modelId="{FA913134-4BBB-4409-B097-B01118E1848C}" type="presParOf" srcId="{15855371-D6CA-44E7-B3EB-508FA1542B46}" destId="{B5EFD8A8-F094-4724-B2A9-CFE7AD3C917C}" srcOrd="1" destOrd="0" presId="urn:microsoft.com/office/officeart/2008/layout/AlternatingHexagons"/>
    <dgm:cxn modelId="{989E976B-3272-4EB7-B076-449A08DEBE69}" type="presParOf" srcId="{15855371-D6CA-44E7-B3EB-508FA1542B46}" destId="{35A91D30-22AA-4020-A4B5-13FF3C98A562}" srcOrd="2" destOrd="0" presId="urn:microsoft.com/office/officeart/2008/layout/AlternatingHexagons"/>
    <dgm:cxn modelId="{1DD395D8-A904-4CFC-AF10-B316DB7FA7CD}" type="presParOf" srcId="{15855371-D6CA-44E7-B3EB-508FA1542B46}" destId="{FDB18632-8A12-4C11-BFAA-74ED66652E72}" srcOrd="3" destOrd="0" presId="urn:microsoft.com/office/officeart/2008/layout/AlternatingHexagons"/>
    <dgm:cxn modelId="{04D2EEE0-6E90-4138-9E31-2CF8A7432C93}" type="presParOf" srcId="{15855371-D6CA-44E7-B3EB-508FA1542B46}" destId="{CEA78E97-D86C-4E6D-8019-A283388ADADA}" srcOrd="4" destOrd="0" presId="urn:microsoft.com/office/officeart/2008/layout/AlternatingHexagons"/>
    <dgm:cxn modelId="{2A24A751-7C33-4320-8940-37B1CF729F8A}" type="presParOf" srcId="{42D5B51E-2A46-4948-B6A9-EC4EF270D421}" destId="{74F32AD0-3EE1-4597-91C8-6BF7A36FB05D}" srcOrd="3" destOrd="0" presId="urn:microsoft.com/office/officeart/2008/layout/AlternatingHexagons"/>
    <dgm:cxn modelId="{70E87043-1805-430A-821A-2D359D3C57AF}" type="presParOf" srcId="{42D5B51E-2A46-4948-B6A9-EC4EF270D421}" destId="{312DEFE6-56C4-474B-9D6C-2127D87445AB}" srcOrd="4" destOrd="0" presId="urn:microsoft.com/office/officeart/2008/layout/AlternatingHexagons"/>
    <dgm:cxn modelId="{7B6B908A-EDA5-4E2C-ACEE-A34F890630AA}" type="presParOf" srcId="{312DEFE6-56C4-474B-9D6C-2127D87445AB}" destId="{1A47F4B2-B678-4472-B562-F63F402D3732}" srcOrd="0" destOrd="0" presId="urn:microsoft.com/office/officeart/2008/layout/AlternatingHexagons"/>
    <dgm:cxn modelId="{BD15A29C-BFF7-4631-8526-B48299A77AB6}" type="presParOf" srcId="{312DEFE6-56C4-474B-9D6C-2127D87445AB}" destId="{EB68AA07-F473-4BA5-9CBA-2D26368013E2}" srcOrd="1" destOrd="0" presId="urn:microsoft.com/office/officeart/2008/layout/AlternatingHexagons"/>
    <dgm:cxn modelId="{E074DDB7-A085-4586-AD96-7D59B041839F}" type="presParOf" srcId="{312DEFE6-56C4-474B-9D6C-2127D87445AB}" destId="{347E1CCE-2C90-4FBE-A328-BDD812526E5C}" srcOrd="2" destOrd="0" presId="urn:microsoft.com/office/officeart/2008/layout/AlternatingHexagons"/>
    <dgm:cxn modelId="{5537829B-084C-4B73-9B37-6642A9F31FBF}" type="presParOf" srcId="{312DEFE6-56C4-474B-9D6C-2127D87445AB}" destId="{E34E5889-01A4-4431-9996-00A3956C1983}" srcOrd="3" destOrd="0" presId="urn:microsoft.com/office/officeart/2008/layout/AlternatingHexagons"/>
    <dgm:cxn modelId="{67F8980B-0EE8-4173-8830-83165849440A}" type="presParOf" srcId="{312DEFE6-56C4-474B-9D6C-2127D87445AB}" destId="{E9C69F6C-685E-4233-8C46-D48C71240156}"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B965D6-E9BA-4571-BE3E-872A3211F07E}">
      <dsp:nvSpPr>
        <dsp:cNvPr id="0" name=""/>
        <dsp:cNvSpPr/>
      </dsp:nvSpPr>
      <dsp:spPr>
        <a:xfrm>
          <a:off x="0" y="1869"/>
          <a:ext cx="10835122" cy="9476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6FCA24-AA88-4DDD-A49D-307E91C05A39}">
      <dsp:nvSpPr>
        <dsp:cNvPr id="0" name=""/>
        <dsp:cNvSpPr/>
      </dsp:nvSpPr>
      <dsp:spPr>
        <a:xfrm>
          <a:off x="286661" y="215089"/>
          <a:ext cx="521203" cy="5212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4F30E1-016A-492B-AE36-5A1655757AF9}">
      <dsp:nvSpPr>
        <dsp:cNvPr id="0" name=""/>
        <dsp:cNvSpPr/>
      </dsp:nvSpPr>
      <dsp:spPr>
        <a:xfrm>
          <a:off x="1094526" y="1869"/>
          <a:ext cx="9740595" cy="94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92" tIns="100292" rIns="100292" bIns="100292" numCol="1" spcCol="1270" anchor="ctr" anchorCtr="0">
          <a:noAutofit/>
        </a:bodyPr>
        <a:lstStyle/>
        <a:p>
          <a:pPr marL="0" lvl="0" indent="0" algn="l" defTabSz="977900">
            <a:lnSpc>
              <a:spcPct val="90000"/>
            </a:lnSpc>
            <a:spcBef>
              <a:spcPct val="0"/>
            </a:spcBef>
            <a:spcAft>
              <a:spcPct val="35000"/>
            </a:spcAft>
            <a:buNone/>
          </a:pPr>
          <a:r>
            <a:rPr lang="en-GB" sz="2200" kern="1200"/>
            <a:t>Keep to the same organisation as </a:t>
          </a:r>
          <a:r>
            <a:rPr lang="en-GB" sz="2200" b="1" i="1" kern="1200"/>
            <a:t>Assignment 1</a:t>
          </a:r>
          <a:endParaRPr lang="en-US" sz="2200" kern="1200"/>
        </a:p>
      </dsp:txBody>
      <dsp:txXfrm>
        <a:off x="1094526" y="1869"/>
        <a:ext cx="9740595" cy="947641"/>
      </dsp:txXfrm>
    </dsp:sp>
    <dsp:sp modelId="{14F0DA20-CC9B-4A6F-8C59-D5928E343109}">
      <dsp:nvSpPr>
        <dsp:cNvPr id="0" name=""/>
        <dsp:cNvSpPr/>
      </dsp:nvSpPr>
      <dsp:spPr>
        <a:xfrm>
          <a:off x="0" y="1186422"/>
          <a:ext cx="10835122" cy="9476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25CFEE-8E80-46C2-8464-29E7177DF328}">
      <dsp:nvSpPr>
        <dsp:cNvPr id="0" name=""/>
        <dsp:cNvSpPr/>
      </dsp:nvSpPr>
      <dsp:spPr>
        <a:xfrm>
          <a:off x="286661" y="1399641"/>
          <a:ext cx="521203" cy="5212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57233A-B193-4FEF-926F-09E36893B984}">
      <dsp:nvSpPr>
        <dsp:cNvPr id="0" name=""/>
        <dsp:cNvSpPr/>
      </dsp:nvSpPr>
      <dsp:spPr>
        <a:xfrm>
          <a:off x="1094526" y="1186422"/>
          <a:ext cx="9740595" cy="94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92" tIns="100292" rIns="100292" bIns="100292" numCol="1" spcCol="1270" anchor="ctr" anchorCtr="0">
          <a:noAutofit/>
        </a:bodyPr>
        <a:lstStyle/>
        <a:p>
          <a:pPr marL="0" lvl="0" indent="0" algn="l" defTabSz="977900">
            <a:lnSpc>
              <a:spcPct val="90000"/>
            </a:lnSpc>
            <a:spcBef>
              <a:spcPct val="0"/>
            </a:spcBef>
            <a:spcAft>
              <a:spcPct val="35000"/>
            </a:spcAft>
            <a:buNone/>
          </a:pPr>
          <a:r>
            <a:rPr lang="en-GB" sz="2200" kern="1200" dirty="0"/>
            <a:t>Emphasis should be on the </a:t>
          </a:r>
          <a:r>
            <a:rPr lang="en-GB" sz="2200" b="1" i="1" kern="1200" dirty="0"/>
            <a:t>Problem</a:t>
          </a:r>
          <a:r>
            <a:rPr lang="en-GB" sz="2200" kern="1200" dirty="0"/>
            <a:t> that caused the complaint</a:t>
          </a:r>
          <a:endParaRPr lang="en-US" sz="2200" kern="1200" dirty="0"/>
        </a:p>
      </dsp:txBody>
      <dsp:txXfrm>
        <a:off x="1094526" y="1186422"/>
        <a:ext cx="9740595" cy="947641"/>
      </dsp:txXfrm>
    </dsp:sp>
    <dsp:sp modelId="{8514AE28-355A-4426-8352-03E34E9AF439}">
      <dsp:nvSpPr>
        <dsp:cNvPr id="0" name=""/>
        <dsp:cNvSpPr/>
      </dsp:nvSpPr>
      <dsp:spPr>
        <a:xfrm>
          <a:off x="0" y="2370974"/>
          <a:ext cx="10835122" cy="9476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52C300-E3F1-488A-A442-8EF9AD24726E}">
      <dsp:nvSpPr>
        <dsp:cNvPr id="0" name=""/>
        <dsp:cNvSpPr/>
      </dsp:nvSpPr>
      <dsp:spPr>
        <a:xfrm>
          <a:off x="286661" y="2584194"/>
          <a:ext cx="521203" cy="5212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0F8277-7243-4883-9632-7D5D2A36DA47}">
      <dsp:nvSpPr>
        <dsp:cNvPr id="0" name=""/>
        <dsp:cNvSpPr/>
      </dsp:nvSpPr>
      <dsp:spPr>
        <a:xfrm>
          <a:off x="1094526" y="2370974"/>
          <a:ext cx="9740595" cy="94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92" tIns="100292" rIns="100292" bIns="100292" numCol="1" spcCol="1270" anchor="ctr" anchorCtr="0">
          <a:noAutofit/>
        </a:bodyPr>
        <a:lstStyle/>
        <a:p>
          <a:pPr marL="0" lvl="0" indent="0" algn="l" defTabSz="977900">
            <a:lnSpc>
              <a:spcPct val="90000"/>
            </a:lnSpc>
            <a:spcBef>
              <a:spcPct val="0"/>
            </a:spcBef>
            <a:spcAft>
              <a:spcPct val="35000"/>
            </a:spcAft>
            <a:buNone/>
          </a:pPr>
          <a:r>
            <a:rPr lang="en-GB" sz="2200" b="1" i="1" kern="1200"/>
            <a:t>Analyse</a:t>
          </a:r>
          <a:r>
            <a:rPr lang="en-GB" sz="2200" kern="1200"/>
            <a:t> the problem in more depth</a:t>
          </a:r>
          <a:endParaRPr lang="en-US" sz="2200" kern="1200"/>
        </a:p>
      </dsp:txBody>
      <dsp:txXfrm>
        <a:off x="1094526" y="2370974"/>
        <a:ext cx="9740595" cy="947641"/>
      </dsp:txXfrm>
    </dsp:sp>
    <dsp:sp modelId="{599D2EA7-2215-45AE-BD77-A685E18455CF}">
      <dsp:nvSpPr>
        <dsp:cNvPr id="0" name=""/>
        <dsp:cNvSpPr/>
      </dsp:nvSpPr>
      <dsp:spPr>
        <a:xfrm>
          <a:off x="0" y="3555527"/>
          <a:ext cx="10835122" cy="9476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039069-5571-4DB2-971A-46B4B2E4BC96}">
      <dsp:nvSpPr>
        <dsp:cNvPr id="0" name=""/>
        <dsp:cNvSpPr/>
      </dsp:nvSpPr>
      <dsp:spPr>
        <a:xfrm>
          <a:off x="286661" y="3768746"/>
          <a:ext cx="521203" cy="5212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34F741-B182-4BE5-BF2C-72B2044E8EE3}">
      <dsp:nvSpPr>
        <dsp:cNvPr id="0" name=""/>
        <dsp:cNvSpPr/>
      </dsp:nvSpPr>
      <dsp:spPr>
        <a:xfrm>
          <a:off x="1094526" y="3555527"/>
          <a:ext cx="9740595" cy="94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92" tIns="100292" rIns="100292" bIns="100292" numCol="1" spcCol="1270" anchor="ctr" anchorCtr="0">
          <a:noAutofit/>
        </a:bodyPr>
        <a:lstStyle/>
        <a:p>
          <a:pPr marL="0" lvl="0" indent="0" algn="l" defTabSz="977900">
            <a:lnSpc>
              <a:spcPct val="90000"/>
            </a:lnSpc>
            <a:spcBef>
              <a:spcPct val="0"/>
            </a:spcBef>
            <a:spcAft>
              <a:spcPct val="35000"/>
            </a:spcAft>
            <a:buNone/>
          </a:pPr>
          <a:r>
            <a:rPr lang="en-GB" sz="2200" kern="1200"/>
            <a:t>Provide </a:t>
          </a:r>
          <a:r>
            <a:rPr lang="en-GB" sz="2200" b="1" i="1" kern="1200"/>
            <a:t>Acceptable Solutions</a:t>
          </a:r>
          <a:r>
            <a:rPr lang="en-GB" sz="2200" kern="1200"/>
            <a:t> to the problem</a:t>
          </a:r>
          <a:endParaRPr lang="en-US" sz="2200" kern="1200"/>
        </a:p>
      </dsp:txBody>
      <dsp:txXfrm>
        <a:off x="1094526" y="3555527"/>
        <a:ext cx="9740595" cy="9476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9E8DD2-047E-4DDD-A54B-5B4F94CA05AE}">
      <dsp:nvSpPr>
        <dsp:cNvPr id="0" name=""/>
        <dsp:cNvSpPr/>
      </dsp:nvSpPr>
      <dsp:spPr>
        <a:xfrm rot="5400000">
          <a:off x="3788169" y="159283"/>
          <a:ext cx="2402249" cy="2089957"/>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b="0" kern="1200" dirty="0"/>
            <a:t>What </a:t>
          </a:r>
        </a:p>
      </dsp:txBody>
      <dsp:txXfrm rot="-5400000">
        <a:off x="4270000" y="377489"/>
        <a:ext cx="1438587" cy="1653548"/>
      </dsp:txXfrm>
    </dsp:sp>
    <dsp:sp modelId="{D5A5D640-2FB0-4AC7-907B-A34FA1A3FB50}">
      <dsp:nvSpPr>
        <dsp:cNvPr id="0" name=""/>
        <dsp:cNvSpPr/>
      </dsp:nvSpPr>
      <dsp:spPr>
        <a:xfrm>
          <a:off x="6097692" y="483587"/>
          <a:ext cx="2680910" cy="1441349"/>
        </a:xfrm>
        <a:prstGeom prst="rect">
          <a:avLst/>
        </a:prstGeom>
        <a:noFill/>
        <a:ln>
          <a:noFill/>
        </a:ln>
        <a:effectLst/>
      </dsp:spPr>
      <dsp:style>
        <a:lnRef idx="0">
          <a:scrgbClr r="0" g="0" b="0"/>
        </a:lnRef>
        <a:fillRef idx="0">
          <a:scrgbClr r="0" g="0" b="0"/>
        </a:fillRef>
        <a:effectRef idx="0">
          <a:scrgbClr r="0" g="0" b="0"/>
        </a:effectRef>
        <a:fontRef idx="minor"/>
      </dsp:style>
    </dsp:sp>
    <dsp:sp modelId="{26BB1E5C-5373-4717-BF52-64542FA9F340}">
      <dsp:nvSpPr>
        <dsp:cNvPr id="0" name=""/>
        <dsp:cNvSpPr/>
      </dsp:nvSpPr>
      <dsp:spPr>
        <a:xfrm rot="5400000">
          <a:off x="1531016" y="159283"/>
          <a:ext cx="2402249" cy="2089957"/>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GB" sz="3600" kern="1200" dirty="0"/>
            <a:t>When</a:t>
          </a:r>
        </a:p>
      </dsp:txBody>
      <dsp:txXfrm rot="-5400000">
        <a:off x="2012847" y="377489"/>
        <a:ext cx="1438587" cy="1653548"/>
      </dsp:txXfrm>
    </dsp:sp>
    <dsp:sp modelId="{38357915-21A6-4842-87DE-30E969779FD3}">
      <dsp:nvSpPr>
        <dsp:cNvPr id="0" name=""/>
        <dsp:cNvSpPr/>
      </dsp:nvSpPr>
      <dsp:spPr>
        <a:xfrm rot="5400000">
          <a:off x="2655268" y="2198312"/>
          <a:ext cx="2402249" cy="2089957"/>
        </a:xfrm>
        <a:prstGeom prst="hexagon">
          <a:avLst>
            <a:gd name="adj" fmla="val 25000"/>
            <a:gd name="vf" fmla="val 11547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t>Problem</a:t>
          </a:r>
        </a:p>
      </dsp:txBody>
      <dsp:txXfrm rot="-5400000">
        <a:off x="3137099" y="2416518"/>
        <a:ext cx="1438587" cy="1653548"/>
      </dsp:txXfrm>
    </dsp:sp>
    <dsp:sp modelId="{B5EFD8A8-F094-4724-B2A9-CFE7AD3C917C}">
      <dsp:nvSpPr>
        <dsp:cNvPr id="0" name=""/>
        <dsp:cNvSpPr/>
      </dsp:nvSpPr>
      <dsp:spPr>
        <a:xfrm>
          <a:off x="130504" y="2522616"/>
          <a:ext cx="2594429" cy="1441349"/>
        </a:xfrm>
        <a:prstGeom prst="rect">
          <a:avLst/>
        </a:prstGeom>
        <a:noFill/>
        <a:ln>
          <a:noFill/>
        </a:ln>
        <a:effectLst/>
      </dsp:spPr>
      <dsp:style>
        <a:lnRef idx="0">
          <a:scrgbClr r="0" g="0" b="0"/>
        </a:lnRef>
        <a:fillRef idx="0">
          <a:scrgbClr r="0" g="0" b="0"/>
        </a:fillRef>
        <a:effectRef idx="0">
          <a:scrgbClr r="0" g="0" b="0"/>
        </a:effectRef>
        <a:fontRef idx="minor"/>
      </dsp:style>
    </dsp:sp>
    <dsp:sp modelId="{CEA78E97-D86C-4E6D-8019-A283388ADADA}">
      <dsp:nvSpPr>
        <dsp:cNvPr id="0" name=""/>
        <dsp:cNvSpPr/>
      </dsp:nvSpPr>
      <dsp:spPr>
        <a:xfrm rot="5400000">
          <a:off x="4912422" y="2198312"/>
          <a:ext cx="2402249" cy="2089957"/>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GB" sz="3600" kern="1200" dirty="0"/>
            <a:t>Why</a:t>
          </a:r>
        </a:p>
      </dsp:txBody>
      <dsp:txXfrm rot="-5400000">
        <a:off x="5394253" y="2416518"/>
        <a:ext cx="1438587" cy="1653548"/>
      </dsp:txXfrm>
    </dsp:sp>
    <dsp:sp modelId="{1A47F4B2-B678-4472-B562-F63F402D3732}">
      <dsp:nvSpPr>
        <dsp:cNvPr id="0" name=""/>
        <dsp:cNvSpPr/>
      </dsp:nvSpPr>
      <dsp:spPr>
        <a:xfrm rot="5400000">
          <a:off x="3788169" y="4237342"/>
          <a:ext cx="2402249" cy="2089957"/>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How </a:t>
          </a:r>
        </a:p>
      </dsp:txBody>
      <dsp:txXfrm rot="-5400000">
        <a:off x="4270000" y="4455548"/>
        <a:ext cx="1438587" cy="1653548"/>
      </dsp:txXfrm>
    </dsp:sp>
    <dsp:sp modelId="{EB68AA07-F473-4BA5-9CBA-2D26368013E2}">
      <dsp:nvSpPr>
        <dsp:cNvPr id="0" name=""/>
        <dsp:cNvSpPr/>
      </dsp:nvSpPr>
      <dsp:spPr>
        <a:xfrm>
          <a:off x="6097692" y="4561646"/>
          <a:ext cx="2680910" cy="1441349"/>
        </a:xfrm>
        <a:prstGeom prst="rect">
          <a:avLst/>
        </a:prstGeom>
        <a:noFill/>
        <a:ln>
          <a:noFill/>
        </a:ln>
        <a:effectLst/>
      </dsp:spPr>
      <dsp:style>
        <a:lnRef idx="0">
          <a:scrgbClr r="0" g="0" b="0"/>
        </a:lnRef>
        <a:fillRef idx="0">
          <a:scrgbClr r="0" g="0" b="0"/>
        </a:fillRef>
        <a:effectRef idx="0">
          <a:scrgbClr r="0" g="0" b="0"/>
        </a:effectRef>
        <a:fontRef idx="minor"/>
      </dsp:style>
    </dsp:sp>
    <dsp:sp modelId="{E9C69F6C-685E-4233-8C46-D48C71240156}">
      <dsp:nvSpPr>
        <dsp:cNvPr id="0" name=""/>
        <dsp:cNvSpPr/>
      </dsp:nvSpPr>
      <dsp:spPr>
        <a:xfrm rot="5400000">
          <a:off x="1531016" y="4237342"/>
          <a:ext cx="2402249" cy="2089957"/>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GB" sz="3600" kern="1200" dirty="0"/>
            <a:t>Where</a:t>
          </a:r>
        </a:p>
      </dsp:txBody>
      <dsp:txXfrm rot="-5400000">
        <a:off x="2012847" y="4455548"/>
        <a:ext cx="1438587" cy="165354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BEDA40-91A9-49DC-B402-0EBE674AAEA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8CBB508-5589-42E7-A433-D119AC0FFB7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72BFC85-49E4-447A-A7E3-16153CB2FE2A}" type="datetimeFigureOut">
              <a:rPr lang="en-US" smtClean="0"/>
              <a:t>12/13/2023</a:t>
            </a:fld>
            <a:endParaRPr lang="en-US" dirty="0"/>
          </a:p>
        </p:txBody>
      </p:sp>
      <p:sp>
        <p:nvSpPr>
          <p:cNvPr id="4" name="Footer Placeholder 3">
            <a:extLst>
              <a:ext uri="{FF2B5EF4-FFF2-40B4-BE49-F238E27FC236}">
                <a16:creationId xmlns:a16="http://schemas.microsoft.com/office/drawing/2014/main" id="{E9232ABA-B33A-4B3B-8412-C1773FBF3DB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AB1832E-3B48-42CB-80A7-CD8E48D52DD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1072A3-100F-40A9-915F-8D2D9E6962D8}" type="slidenum">
              <a:rPr lang="en-US" smtClean="0"/>
              <a:t>‹#›</a:t>
            </a:fld>
            <a:endParaRPr lang="en-US" dirty="0"/>
          </a:p>
        </p:txBody>
      </p:sp>
    </p:spTree>
    <p:extLst>
      <p:ext uri="{BB962C8B-B14F-4D97-AF65-F5344CB8AC3E}">
        <p14:creationId xmlns:p14="http://schemas.microsoft.com/office/powerpoint/2010/main" val="5135371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71B50E-4C60-4F9E-B773-52059170945B}" type="datetimeFigureOut">
              <a:rPr lang="en-US" noProof="0" smtClean="0"/>
              <a:t>12/13/2023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230CFA-805A-4FD3-B3A0-DAAA5993DA17}" type="slidenum">
              <a:rPr lang="en-US" noProof="0" smtClean="0"/>
              <a:t>‹#›</a:t>
            </a:fld>
            <a:endParaRPr lang="en-US" noProof="0" dirty="0"/>
          </a:p>
        </p:txBody>
      </p:sp>
    </p:spTree>
    <p:extLst>
      <p:ext uri="{BB962C8B-B14F-4D97-AF65-F5344CB8AC3E}">
        <p14:creationId xmlns:p14="http://schemas.microsoft.com/office/powerpoint/2010/main" val="798927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5" name="Picture Placeholder 24">
            <a:extLst>
              <a:ext uri="{FF2B5EF4-FFF2-40B4-BE49-F238E27FC236}">
                <a16:creationId xmlns:a16="http://schemas.microsoft.com/office/drawing/2014/main" id="{73B47EE6-EDE6-4881-B456-B37D9C1ADE3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accent6"/>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SUBTITLE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00450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userDrawn="1">
          <p15:clr>
            <a:srgbClr val="FBAE40"/>
          </p15:clr>
        </p15:guide>
        <p15:guide id="2" pos="7537" userDrawn="1">
          <p15:clr>
            <a:srgbClr val="FBAE40"/>
          </p15:clr>
        </p15:guide>
        <p15:guide id="3" pos="138" userDrawn="1">
          <p15:clr>
            <a:srgbClr val="FBAE40"/>
          </p15:clr>
        </p15:guide>
        <p15:guide id="4" orient="horz" pos="4178" userDrawn="1">
          <p15:clr>
            <a:srgbClr val="FBAE40"/>
          </p15:clr>
        </p15:guide>
        <p15:guide id="5" orient="horz" pos="142" userDrawn="1">
          <p15:clr>
            <a:srgbClr val="FBAE40"/>
          </p15:clr>
        </p15:guide>
        <p15:guide id="6" pos="2457" userDrawn="1">
          <p15:clr>
            <a:srgbClr val="FBAE40"/>
          </p15:clr>
        </p15:guide>
        <p15:guide id="7" pos="43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accent6"/>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7" name="Picture Placeholder 26">
            <a:extLst>
              <a:ext uri="{FF2B5EF4-FFF2-40B4-BE49-F238E27FC236}">
                <a16:creationId xmlns:a16="http://schemas.microsoft.com/office/drawing/2014/main" id="{95572AA9-EFAE-4771-B1EE-47E36117377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239983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guide id="3" pos="143" userDrawn="1">
          <p15:clr>
            <a:srgbClr val="FBAE40"/>
          </p15:clr>
        </p15:guide>
        <p15:guide id="4" orient="horz" pos="4170" userDrawn="1">
          <p15:clr>
            <a:srgbClr val="FBAE40"/>
          </p15:clr>
        </p15:guide>
        <p15:guide id="5" pos="7537" userDrawn="1">
          <p15:clr>
            <a:srgbClr val="FBAE40"/>
          </p15:clr>
        </p15:guide>
        <p15:guide id="6" orient="horz" pos="14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Layout 01">
    <p:spTree>
      <p:nvGrpSpPr>
        <p:cNvPr id="1" name=""/>
        <p:cNvGrpSpPr/>
        <p:nvPr/>
      </p:nvGrpSpPr>
      <p:grpSpPr>
        <a:xfrm>
          <a:off x="0" y="0"/>
          <a:ext cx="0" cy="0"/>
          <a:chOff x="0" y="0"/>
          <a:chExt cx="0" cy="0"/>
        </a:xfrm>
      </p:grpSpPr>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Right Triangle 23">
            <a:extLst>
              <a:ext uri="{FF2B5EF4-FFF2-40B4-BE49-F238E27FC236}">
                <a16:creationId xmlns:a16="http://schemas.microsoft.com/office/drawing/2014/main" id="{BD6ACE60-499D-41AB-89C4-D537D7C3D22A}"/>
              </a:ext>
            </a:extLst>
          </p:cNvPr>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6375400" y="5047077"/>
            <a:ext cx="1524574" cy="1803400"/>
          </a:xfrm>
          <a:prstGeom prst="line">
            <a:avLst/>
          </a:prstGeom>
          <a:ln>
            <a:solidFill>
              <a:srgbClr val="EAB200"/>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563477"/>
            <a:ext cx="7342631"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Title 1" title="Title ">
            <a:extLst>
              <a:ext uri="{FF2B5EF4-FFF2-40B4-BE49-F238E27FC236}">
                <a16:creationId xmlns:a16="http://schemas.microsoft.com/office/drawing/2014/main" id="{20237B57-91C6-4F8B-8AA0-18FA50B0FD1D}"/>
              </a:ext>
            </a:extLst>
          </p:cNvPr>
          <p:cNvSpPr>
            <a:spLocks noGrp="1"/>
          </p:cNvSpPr>
          <p:nvPr userDrawn="1">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15" name="Picture Placeholder 14">
            <a:extLst>
              <a:ext uri="{FF2B5EF4-FFF2-40B4-BE49-F238E27FC236}">
                <a16:creationId xmlns:a16="http://schemas.microsoft.com/office/drawing/2014/main" id="{FE1FADFB-0A3D-40F7-9B40-368DECD971E1}"/>
              </a:ext>
            </a:extLst>
          </p:cNvPr>
          <p:cNvSpPr>
            <a:spLocks noGrp="1"/>
          </p:cNvSpPr>
          <p:nvPr>
            <p:ph type="pic" sz="quarter" idx="10"/>
          </p:nvPr>
        </p:nvSpPr>
        <p:spPr>
          <a:xfrm>
            <a:off x="6604000" y="0"/>
            <a:ext cx="5588000" cy="687224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solidFill>
            <a:schemeClr val="bg1">
              <a:lumMod val="85000"/>
            </a:schemeClr>
          </a:solidFill>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sp>
        <p:nvSpPr>
          <p:cNvPr id="4" name="Footer Placeholder 3">
            <a:extLst>
              <a:ext uri="{FF2B5EF4-FFF2-40B4-BE49-F238E27FC236}">
                <a16:creationId xmlns:a16="http://schemas.microsoft.com/office/drawing/2014/main" id="{5ADB14A5-A767-774C-85B8-68EF914689F6}"/>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D4B9B51B-EAA9-4B4D-A4F6-470CD95DAA79}"/>
              </a:ext>
            </a:extLst>
          </p:cNvPr>
          <p:cNvSpPr>
            <a:spLocks noGrp="1"/>
          </p:cNvSpPr>
          <p:nvPr>
            <p:ph type="sldNum" sz="quarter" idx="15"/>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34422305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415"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02">
    <p:spTree>
      <p:nvGrpSpPr>
        <p:cNvPr id="1" name=""/>
        <p:cNvGrpSpPr/>
        <p:nvPr/>
      </p:nvGrpSpPr>
      <p:grpSpPr>
        <a:xfrm>
          <a:off x="0" y="0"/>
          <a:ext cx="0" cy="0"/>
          <a:chOff x="0" y="0"/>
          <a:chExt cx="0" cy="0"/>
        </a:xfrm>
      </p:grpSpPr>
      <p:sp>
        <p:nvSpPr>
          <p:cNvPr id="35" name="Right Triangle 34">
            <a:extLst>
              <a:ext uri="{FF2B5EF4-FFF2-40B4-BE49-F238E27FC236}">
                <a16:creationId xmlns:a16="http://schemas.microsoft.com/office/drawing/2014/main" id="{805F1696-7D6B-4055-94C3-E4C179F63596}"/>
              </a:ext>
            </a:extLst>
          </p:cNvPr>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Picture Placeholder 17">
            <a:extLst>
              <a:ext uri="{FF2B5EF4-FFF2-40B4-BE49-F238E27FC236}">
                <a16:creationId xmlns:a16="http://schemas.microsoft.com/office/drawing/2014/main" id="{8B9EC3A9-7039-403A-9414-429521308AE7}"/>
              </a:ext>
            </a:extLst>
          </p:cNvPr>
          <p:cNvSpPr>
            <a:spLocks noGrp="1"/>
          </p:cNvSpPr>
          <p:nvPr>
            <p:ph type="pic" sz="quarter" idx="14"/>
          </p:nvPr>
        </p:nvSpPr>
        <p:spPr>
          <a:xfrm>
            <a:off x="6170177" y="1435100"/>
            <a:ext cx="6021821" cy="5422900"/>
          </a:xfrm>
          <a:custGeom>
            <a:avLst/>
            <a:gdLst>
              <a:gd name="connsiteX0" fmla="*/ 6021821 w 6021821"/>
              <a:gd name="connsiteY0" fmla="*/ 0 h 5422900"/>
              <a:gd name="connsiteX1" fmla="*/ 6021821 w 6021821"/>
              <a:gd name="connsiteY1" fmla="*/ 5422900 h 5422900"/>
              <a:gd name="connsiteX2" fmla="*/ 0 w 6021821"/>
              <a:gd name="connsiteY2" fmla="*/ 5422900 h 5422900"/>
            </a:gdLst>
            <a:ahLst/>
            <a:cxnLst>
              <a:cxn ang="0">
                <a:pos x="connsiteX0" y="connsiteY0"/>
              </a:cxn>
              <a:cxn ang="0">
                <a:pos x="connsiteX1" y="connsiteY1"/>
              </a:cxn>
              <a:cxn ang="0">
                <a:pos x="connsiteX2" y="connsiteY2"/>
              </a:cxn>
            </a:cxnLst>
            <a:rect l="l" t="t" r="r" b="b"/>
            <a:pathLst>
              <a:path w="6021821" h="5422900">
                <a:moveTo>
                  <a:pt x="6021821" y="0"/>
                </a:moveTo>
                <a:lnTo>
                  <a:pt x="6021821" y="5422900"/>
                </a:lnTo>
                <a:lnTo>
                  <a:pt x="0" y="5422900"/>
                </a:lnTo>
                <a:close/>
              </a:path>
            </a:pathLst>
          </a:custGeom>
          <a:solidFill>
            <a:schemeClr val="bg1">
              <a:lumMod val="85000"/>
            </a:schemeClr>
          </a:solidFill>
        </p:spPr>
        <p:txBody>
          <a:bodyPr wrap="square" rIns="365760" anchor="ctr">
            <a:noAutofit/>
          </a:bodyPr>
          <a:lstStyle>
            <a:lvl1pPr marL="0" indent="0" algn="r">
              <a:buNone/>
              <a:defRPr>
                <a:solidFill>
                  <a:schemeClr val="tx1"/>
                </a:solidFill>
              </a:defRPr>
            </a:lvl1pPr>
          </a:lstStyle>
          <a:p>
            <a:r>
              <a:rPr lang="en-US" noProof="0"/>
              <a:t>Click icon to add picture</a:t>
            </a:r>
            <a:endParaRPr lang="en-US" noProof="0" dirty="0"/>
          </a:p>
        </p:txBody>
      </p:sp>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10352314" y="1185452"/>
            <a:ext cx="1839685" cy="163394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563477"/>
            <a:ext cx="7342621"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17" name="TextBox 16">
            <a:extLst>
              <a:ext uri="{FF2B5EF4-FFF2-40B4-BE49-F238E27FC236}">
                <a16:creationId xmlns:a16="http://schemas.microsoft.com/office/drawing/2014/main" id="{3EB154C1-CE47-4220-9832-4FD0868A64A8}"/>
              </a:ext>
            </a:extLst>
          </p:cNvPr>
          <p:cNvSpPr txBox="1"/>
          <p:nvPr userDrawn="1"/>
        </p:nvSpPr>
        <p:spPr>
          <a:xfrm>
            <a:off x="11073384" y="237744"/>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sp>
        <p:nvSpPr>
          <p:cNvPr id="19" name="Title 1" title="Title ">
            <a:extLst>
              <a:ext uri="{FF2B5EF4-FFF2-40B4-BE49-F238E27FC236}">
                <a16:creationId xmlns:a16="http://schemas.microsoft.com/office/drawing/2014/main" id="{2DB9D671-9FC8-4306-96B7-D9D585694B83}"/>
              </a:ext>
            </a:extLst>
          </p:cNvPr>
          <p:cNvSpPr>
            <a:spLocks noGrp="1"/>
          </p:cNvSpPr>
          <p:nvPr>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2" name="Footer Placeholder 1">
            <a:extLst>
              <a:ext uri="{FF2B5EF4-FFF2-40B4-BE49-F238E27FC236}">
                <a16:creationId xmlns:a16="http://schemas.microsoft.com/office/drawing/2014/main" id="{6E55A0B9-F639-8643-9C4D-B93B8EE21A79}"/>
              </a:ext>
            </a:extLst>
          </p:cNvPr>
          <p:cNvSpPr>
            <a:spLocks noGrp="1"/>
          </p:cNvSpPr>
          <p:nvPr>
            <p:ph type="ftr" sz="quarter" idx="15"/>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D0C29282-8AC7-494D-9A8E-A26C7F69948F}"/>
              </a:ext>
            </a:extLst>
          </p:cNvPr>
          <p:cNvSpPr>
            <a:spLocks noGrp="1"/>
          </p:cNvSpPr>
          <p:nvPr>
            <p:ph type="sldNum" sz="quarter" idx="16"/>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42831109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415">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ion with Subtitle">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7" name="Text Placeholder 2">
            <a:extLst>
              <a:ext uri="{FF2B5EF4-FFF2-40B4-BE49-F238E27FC236}">
                <a16:creationId xmlns:a16="http://schemas.microsoft.com/office/drawing/2014/main" id="{B2E19FBD-2379-4B3B-910D-F51E007CB63F}"/>
              </a:ext>
            </a:extLst>
          </p:cNvPr>
          <p:cNvSpPr>
            <a:spLocks noGrp="1"/>
          </p:cNvSpPr>
          <p:nvPr userDrawn="1">
            <p:ph type="body" idx="1"/>
          </p:nvPr>
        </p:nvSpPr>
        <p:spPr>
          <a:xfrm>
            <a:off x="520698" y="2104888"/>
            <a:ext cx="5475290" cy="781188"/>
          </a:xfrm>
          <a:prstGeom prst="rect">
            <a:avLst/>
          </a:prstGeom>
        </p:spPr>
        <p:txBody>
          <a:bodyPr anchor="b">
            <a:normAutofit/>
          </a:bodyPr>
          <a:lstStyle>
            <a:lvl1pPr marL="0" indent="0">
              <a:lnSpc>
                <a:spcPct val="100000"/>
              </a:lnSpc>
              <a:spcBef>
                <a:spcPts val="0"/>
              </a:spcBef>
              <a:buNone/>
              <a:defRPr sz="28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8" name="Content Placeholder 3" title="Bullet Points">
            <a:extLst>
              <a:ext uri="{FF2B5EF4-FFF2-40B4-BE49-F238E27FC236}">
                <a16:creationId xmlns:a16="http://schemas.microsoft.com/office/drawing/2014/main" id="{8715E757-6584-4841-8154-C92E70E0CD6B}"/>
              </a:ext>
            </a:extLst>
          </p:cNvPr>
          <p:cNvSpPr>
            <a:spLocks noGrp="1"/>
          </p:cNvSpPr>
          <p:nvPr userDrawn="1">
            <p:ph sz="half" idx="13"/>
          </p:nvPr>
        </p:nvSpPr>
        <p:spPr>
          <a:xfrm>
            <a:off x="520698" y="2886076"/>
            <a:ext cx="5475290" cy="3232149"/>
          </a:xfrm>
          <a:prstGeom prst="rect">
            <a:avLst/>
          </a:prstGeom>
        </p:spPr>
        <p:txBody>
          <a:bodyPr>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IN" dirty="0">
                <a:solidFill>
                  <a:schemeClr val="tx1"/>
                </a:solidFill>
              </a:defRPr>
            </a:lvl5pPr>
          </a:lstStyle>
          <a:p>
            <a:pPr lvl="0">
              <a:buClr>
                <a:schemeClr val="accent2"/>
              </a:buClr>
            </a:pPr>
            <a:r>
              <a:rPr lang="en-US" noProof="0"/>
              <a:t>Click to 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19" name="Text Placeholder 4">
            <a:extLst>
              <a:ext uri="{FF2B5EF4-FFF2-40B4-BE49-F238E27FC236}">
                <a16:creationId xmlns:a16="http://schemas.microsoft.com/office/drawing/2014/main" id="{47CDC5A2-8836-4ED3-8E78-18C24853D882}"/>
              </a:ext>
            </a:extLst>
          </p:cNvPr>
          <p:cNvSpPr>
            <a:spLocks noGrp="1"/>
          </p:cNvSpPr>
          <p:nvPr userDrawn="1">
            <p:ph type="body" sz="quarter" idx="14"/>
          </p:nvPr>
        </p:nvSpPr>
        <p:spPr>
          <a:xfrm>
            <a:off x="6186713" y="2104888"/>
            <a:ext cx="5475600" cy="781188"/>
          </a:xfrm>
          <a:prstGeom prst="rect">
            <a:avLst/>
          </a:prstGeom>
        </p:spPr>
        <p:txBody>
          <a:bodyPr anchor="b">
            <a:normAutofit/>
          </a:bodyPr>
          <a:lstStyle>
            <a:lvl1pPr marL="0" indent="0">
              <a:lnSpc>
                <a:spcPct val="100000"/>
              </a:lnSpc>
              <a:buNone/>
              <a:defRPr sz="28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0" name="Content Placeholder 5" title="Bullet Points">
            <a:extLst>
              <a:ext uri="{FF2B5EF4-FFF2-40B4-BE49-F238E27FC236}">
                <a16:creationId xmlns:a16="http://schemas.microsoft.com/office/drawing/2014/main" id="{D957FBD7-2C3C-4DD1-954F-DF1E007BE590}"/>
              </a:ext>
            </a:extLst>
          </p:cNvPr>
          <p:cNvSpPr>
            <a:spLocks noGrp="1"/>
          </p:cNvSpPr>
          <p:nvPr userDrawn="1">
            <p:ph sz="quarter" idx="15"/>
          </p:nvPr>
        </p:nvSpPr>
        <p:spPr>
          <a:xfrm>
            <a:off x="6186713" y="2886076"/>
            <a:ext cx="5475600" cy="3232149"/>
          </a:xfrm>
          <a:prstGeom prst="rect">
            <a:avLst/>
          </a:prstGeom>
        </p:spPr>
        <p:txBody>
          <a:bodyPr>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IN" dirty="0">
                <a:solidFill>
                  <a:schemeClr val="tx1"/>
                </a:solidFill>
              </a:defRPr>
            </a:lvl5pPr>
          </a:lstStyle>
          <a:p>
            <a:pPr lvl="0">
              <a:buClr>
                <a:schemeClr val="accent2"/>
              </a:buClr>
            </a:pPr>
            <a:r>
              <a:rPr lang="en-US" noProof="0"/>
              <a:t>Click to 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24" name="Text Placeholder 4" title="Subtitle">
            <a:extLst>
              <a:ext uri="{FF2B5EF4-FFF2-40B4-BE49-F238E27FC236}">
                <a16:creationId xmlns:a16="http://schemas.microsoft.com/office/drawing/2014/main" id="{77DB65FF-A89E-4562-8251-2BB63EFDD28E}"/>
              </a:ext>
            </a:extLst>
          </p:cNvPr>
          <p:cNvSpPr>
            <a:spLocks noGrp="1"/>
          </p:cNvSpPr>
          <p:nvPr userDrawn="1">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userDrawn="1">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extLst>
      <p:ext uri="{BB962C8B-B14F-4D97-AF65-F5344CB8AC3E}">
        <p14:creationId xmlns:p14="http://schemas.microsoft.com/office/powerpoint/2010/main" val="32565402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A4F49194-9068-41AA-B460-962319BF96A4}"/>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8" name="Group 27">
            <a:extLst>
              <a:ext uri="{FF2B5EF4-FFF2-40B4-BE49-F238E27FC236}">
                <a16:creationId xmlns:a16="http://schemas.microsoft.com/office/drawing/2014/main" id="{5806E656-313A-47B1-B381-D004200F7A01}"/>
              </a:ext>
            </a:extLst>
          </p:cNvPr>
          <p:cNvGrpSpPr/>
          <p:nvPr userDrawn="1"/>
        </p:nvGrpSpPr>
        <p:grpSpPr>
          <a:xfrm flipH="1">
            <a:off x="7561328" y="0"/>
            <a:ext cx="4831840" cy="3541007"/>
            <a:chOff x="-192127" y="-2"/>
            <a:chExt cx="4831840" cy="3367272"/>
          </a:xfrm>
        </p:grpSpPr>
        <p:sp>
          <p:nvSpPr>
            <p:cNvPr id="29" name="Diagonal Stripe 28">
              <a:extLst>
                <a:ext uri="{FF2B5EF4-FFF2-40B4-BE49-F238E27FC236}">
                  <a16:creationId xmlns:a16="http://schemas.microsoft.com/office/drawing/2014/main" id="{65F8E2DA-4BB4-4421-9172-A11AF38DFEF4}"/>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30" name="Straight Connector 29">
              <a:extLst>
                <a:ext uri="{FF2B5EF4-FFF2-40B4-BE49-F238E27FC236}">
                  <a16:creationId xmlns:a16="http://schemas.microsoft.com/office/drawing/2014/main" id="{6EDB47F2-B6A7-40B4-8A2C-06719F75C085}"/>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1" name="Parallelogram 30">
              <a:extLst>
                <a:ext uri="{FF2B5EF4-FFF2-40B4-BE49-F238E27FC236}">
                  <a16:creationId xmlns:a16="http://schemas.microsoft.com/office/drawing/2014/main" id="{B188E7A9-2351-4B68-98B8-10099CB39CD2}"/>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3" name="Parallelogram 32">
            <a:extLst>
              <a:ext uri="{FF2B5EF4-FFF2-40B4-BE49-F238E27FC236}">
                <a16:creationId xmlns:a16="http://schemas.microsoft.com/office/drawing/2014/main" id="{F088C182-BF10-45B2-B159-7702E00D31D4}"/>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4" name="Text Placeholder 4" title="Subtitle">
            <a:extLst>
              <a:ext uri="{FF2B5EF4-FFF2-40B4-BE49-F238E27FC236}">
                <a16:creationId xmlns:a16="http://schemas.microsoft.com/office/drawing/2014/main" id="{FB561B16-2788-452A-B7AF-A482256DCDF2}"/>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D6990C03-1647-2044-B335-6F5F19E4E5FC}"/>
              </a:ext>
            </a:extLst>
          </p:cNvPr>
          <p:cNvSpPr>
            <a:spLocks noGrp="1"/>
          </p:cNvSpPr>
          <p:nvPr>
            <p:ph type="ftr" sz="quarter" idx="17"/>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4F03A7CC-E6DC-1544-BE55-15EC1718B77C}"/>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id="{BDEC780E-6412-1344-A62E-6B84E9CCB678}"/>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5" name="Text Placeholder 4">
            <a:extLst>
              <a:ext uri="{FF2B5EF4-FFF2-40B4-BE49-F238E27FC236}">
                <a16:creationId xmlns:a16="http://schemas.microsoft.com/office/drawing/2014/main" id="{2C82AC85-33B6-2B49-8BF4-08414444375C}"/>
              </a:ext>
            </a:extLst>
          </p:cNvPr>
          <p:cNvSpPr>
            <a:spLocks noGrp="1"/>
          </p:cNvSpPr>
          <p:nvPr>
            <p:ph type="body" sz="quarter" idx="19" hasCustomPrompt="1"/>
          </p:nvPr>
        </p:nvSpPr>
        <p:spPr>
          <a:xfrm>
            <a:off x="531814" y="2005762"/>
            <a:ext cx="5225764" cy="4083888"/>
          </a:xfrm>
          <a:prstGeom prst="rect">
            <a:avLst/>
          </a:prstGeom>
        </p:spPr>
        <p:txBody>
          <a:bodyPr/>
          <a:lstStyle>
            <a:lvl1pPr marL="0" indent="0">
              <a:buNone/>
              <a:defRPr sz="2400">
                <a:solidFill>
                  <a:schemeClr val="tx1"/>
                </a:solidFill>
              </a:defRPr>
            </a:lvl1pPr>
            <a:lvl2pPr marL="457200" indent="0">
              <a:buNone/>
              <a:defRPr sz="2400">
                <a:solidFill>
                  <a:schemeClr val="bg1"/>
                </a:solidFill>
              </a:defRPr>
            </a:lvl2pPr>
            <a:lvl3pPr marL="914400" indent="0">
              <a:buNone/>
              <a:defRPr sz="2400">
                <a:solidFill>
                  <a:schemeClr val="bg1"/>
                </a:solidFill>
              </a:defRPr>
            </a:lvl3pPr>
            <a:lvl4pPr marL="1371600" indent="0">
              <a:buNone/>
              <a:defRPr sz="2400">
                <a:solidFill>
                  <a:schemeClr val="bg1"/>
                </a:solidFill>
              </a:defRPr>
            </a:lvl4pPr>
            <a:lvl5pPr marL="1828800" indent="0">
              <a:buNone/>
              <a:defRPr sz="2400">
                <a:solidFill>
                  <a:schemeClr val="bg1"/>
                </a:solidFill>
              </a:defRPr>
            </a:lvl5pPr>
          </a:lstStyle>
          <a:p>
            <a:pPr lvl="0"/>
            <a:r>
              <a:rPr lang="en-US" noProof="0"/>
              <a:t>Text here</a:t>
            </a:r>
          </a:p>
        </p:txBody>
      </p:sp>
      <p:sp>
        <p:nvSpPr>
          <p:cNvPr id="20" name="Chart Placeholder 2" title="Chart">
            <a:extLst>
              <a:ext uri="{FF2B5EF4-FFF2-40B4-BE49-F238E27FC236}">
                <a16:creationId xmlns:a16="http://schemas.microsoft.com/office/drawing/2014/main" id="{0EF0FD2A-B62A-4931-846D-2602DED26606}"/>
              </a:ext>
            </a:extLst>
          </p:cNvPr>
          <p:cNvSpPr>
            <a:spLocks noGrp="1"/>
          </p:cNvSpPr>
          <p:nvPr>
            <p:ph type="chart" sz="quarter" idx="10"/>
          </p:nvPr>
        </p:nvSpPr>
        <p:spPr>
          <a:xfrm>
            <a:off x="5796114" y="2005762"/>
            <a:ext cx="5719397" cy="4084470"/>
          </a:xfrm>
          <a:prstGeom prst="rect">
            <a:avLst/>
          </a:prstGeom>
        </p:spPr>
        <p:txBody>
          <a:bodyPr vert="horz" lIns="91420" tIns="45710" rIns="91420" bIns="45710">
            <a:noAutofit/>
          </a:bodyPr>
          <a:lstStyle>
            <a:lvl1pPr marL="0" indent="0" algn="ctr">
              <a:buNone/>
              <a:defRPr sz="2000" b="0" i="0">
                <a:solidFill>
                  <a:schemeClr val="tx1"/>
                </a:solidFill>
                <a:latin typeface="+mn-lt"/>
                <a:cs typeface="CiscoSans ExtraLight"/>
              </a:defRPr>
            </a:lvl1pPr>
          </a:lstStyle>
          <a:p>
            <a:pPr lvl="0"/>
            <a:r>
              <a:rPr lang="en-US" noProof="0"/>
              <a:t>Click icon to add chart</a:t>
            </a:r>
            <a:endParaRPr lang="en-US" noProof="0" dirty="0"/>
          </a:p>
        </p:txBody>
      </p:sp>
    </p:spTree>
    <p:extLst>
      <p:ext uri="{BB962C8B-B14F-4D97-AF65-F5344CB8AC3E}">
        <p14:creationId xmlns:p14="http://schemas.microsoft.com/office/powerpoint/2010/main" val="22004770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5" name="Table Placeholder 11" title="Table">
            <a:extLst>
              <a:ext uri="{FF2B5EF4-FFF2-40B4-BE49-F238E27FC236}">
                <a16:creationId xmlns:a16="http://schemas.microsoft.com/office/drawing/2014/main" id="{7CD3E31F-0AF8-4EB8-B6FA-BD95A2EDA63B}"/>
              </a:ext>
            </a:extLst>
          </p:cNvPr>
          <p:cNvSpPr>
            <a:spLocks noGrp="1"/>
          </p:cNvSpPr>
          <p:nvPr>
            <p:ph type="tbl" sz="quarter" idx="12"/>
          </p:nvPr>
        </p:nvSpPr>
        <p:spPr>
          <a:xfrm>
            <a:off x="531378" y="2664803"/>
            <a:ext cx="10993375" cy="3433180"/>
          </a:xfrm>
          <a:prstGeom prst="rect">
            <a:avLst/>
          </a:prstGeom>
        </p:spPr>
        <p:txBody>
          <a:bodyPr lIns="91420" tIns="45710" rIns="91420" bIns="45710">
            <a:noAutofit/>
          </a:bodyPr>
          <a:lstStyle>
            <a:lvl1pPr marL="0" indent="0" algn="ctr">
              <a:buNone/>
              <a:defRPr sz="2000" baseline="0">
                <a:solidFill>
                  <a:schemeClr val="tx1"/>
                </a:solidFill>
                <a:latin typeface="+mn-lt"/>
              </a:defRPr>
            </a:lvl1pPr>
          </a:lstStyle>
          <a:p>
            <a:pPr lvl="0"/>
            <a:r>
              <a:rPr lang="en-US" noProof="0"/>
              <a:t>Click icon to add table</a:t>
            </a:r>
            <a:endParaRPr lang="en-US" noProof="0" dirty="0"/>
          </a:p>
        </p:txBody>
      </p:sp>
      <p:sp>
        <p:nvSpPr>
          <p:cNvPr id="16" name="TextBox 15">
            <a:extLst>
              <a:ext uri="{FF2B5EF4-FFF2-40B4-BE49-F238E27FC236}">
                <a16:creationId xmlns:a16="http://schemas.microsoft.com/office/drawing/2014/main" id="{B84020D1-D35E-497E-97F1-84A6EA9D048E}"/>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36C8A74F-FDDF-48E8-AC2B-A5BD59D7D6A3}"/>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2D5247F3-E6EB-4003-B1FD-F6200F0738E5}"/>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E9B7D995-9FB8-4461-8AAA-FA8B9A145B6B}"/>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3" name="Parallelogram 32">
              <a:extLst>
                <a:ext uri="{FF2B5EF4-FFF2-40B4-BE49-F238E27FC236}">
                  <a16:creationId xmlns:a16="http://schemas.microsoft.com/office/drawing/2014/main" id="{849B962F-68BC-4B89-B4D8-D862517534DF}"/>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6" name="Parallelogram 35">
            <a:extLst>
              <a:ext uri="{FF2B5EF4-FFF2-40B4-BE49-F238E27FC236}">
                <a16:creationId xmlns:a16="http://schemas.microsoft.com/office/drawing/2014/main" id="{8006416B-866C-47E5-8480-109B40F9EAA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7" name="Text Placeholder 4" title="Subtitle">
            <a:extLst>
              <a:ext uri="{FF2B5EF4-FFF2-40B4-BE49-F238E27FC236}">
                <a16:creationId xmlns:a16="http://schemas.microsoft.com/office/drawing/2014/main" id="{FE79FAE9-2A8C-46BA-8738-44CBCF7294A9}"/>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5750A33E-CEFE-4D43-9554-513B01B1D3D9}"/>
              </a:ext>
            </a:extLst>
          </p:cNvPr>
          <p:cNvSpPr>
            <a:spLocks noGrp="1"/>
          </p:cNvSpPr>
          <p:nvPr>
            <p:ph type="ftr" sz="quarter" idx="17"/>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4A960C75-8FA7-5740-9388-2B5112B2C5B9}"/>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id="{0F525D04-A814-7A4D-9732-11097EA76257}"/>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extLst>
      <p:ext uri="{BB962C8B-B14F-4D97-AF65-F5344CB8AC3E}">
        <p14:creationId xmlns:p14="http://schemas.microsoft.com/office/powerpoint/2010/main" val="34150609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79ED029D-F488-47E5-B064-0E35B31D23A5}"/>
              </a:ext>
            </a:extLst>
          </p:cNvPr>
          <p:cNvSpPr/>
          <p:nvPr userDrawn="1"/>
        </p:nvSpPr>
        <p:spPr>
          <a:xfrm flipV="1">
            <a:off x="0" y="-5"/>
            <a:ext cx="11747500" cy="6299203"/>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Picture Placeholder 31" title="Image">
            <a:extLst>
              <a:ext uri="{FF2B5EF4-FFF2-40B4-BE49-F238E27FC236}">
                <a16:creationId xmlns:a16="http://schemas.microsoft.com/office/drawing/2014/main" id="{D683190A-95C6-428D-AEE4-FC8350C3246D}"/>
              </a:ext>
            </a:extLst>
          </p:cNvPr>
          <p:cNvSpPr>
            <a:spLocks noGrp="1"/>
          </p:cNvSpPr>
          <p:nvPr>
            <p:ph type="pic" sz="quarter" idx="13" hasCustomPrompt="1"/>
          </p:nvPr>
        </p:nvSpPr>
        <p:spPr>
          <a:xfrm>
            <a:off x="359229" y="326570"/>
            <a:ext cx="11473542" cy="6204859"/>
          </a:xfrm>
          <a:prstGeom prst="rect">
            <a:avLst/>
          </a:prstGeom>
          <a:solidFill>
            <a:schemeClr val="bg1">
              <a:lumMod val="85000"/>
            </a:schemeClr>
          </a:solidFill>
        </p:spPr>
        <p:txBody>
          <a:bodyPr lIns="0" tIns="0" anchor="ctr"/>
          <a:lstStyle>
            <a:lvl1pPr marL="0" indent="0" algn="ctr">
              <a:buNone/>
              <a:defRPr sz="1100" i="1">
                <a:latin typeface="Times New Roman" panose="02020603050405020304" pitchFamily="18" charset="0"/>
                <a:cs typeface="Times New Roman" panose="02020603050405020304" pitchFamily="18" charset="0"/>
              </a:defRPr>
            </a:lvl1pPr>
          </a:lstStyle>
          <a:p>
            <a:r>
              <a:rPr lang="en-US" noProof="0" dirty="0"/>
              <a:t>Insert or Drag and Drop Image Here</a:t>
            </a:r>
          </a:p>
        </p:txBody>
      </p:sp>
      <p:cxnSp>
        <p:nvCxnSpPr>
          <p:cNvPr id="6" name="Straight Connector 5">
            <a:extLst>
              <a:ext uri="{FF2B5EF4-FFF2-40B4-BE49-F238E27FC236}">
                <a16:creationId xmlns:a16="http://schemas.microsoft.com/office/drawing/2014/main" id="{F78F4957-6DDE-40CE-9D33-00B1434FA085}"/>
              </a:ext>
            </a:extLst>
          </p:cNvPr>
          <p:cNvCxnSpPr>
            <a:cxnSpLocks/>
          </p:cNvCxnSpPr>
          <p:nvPr userDrawn="1"/>
        </p:nvCxnSpPr>
        <p:spPr>
          <a:xfrm flipV="1">
            <a:off x="0" y="5344886"/>
            <a:ext cx="2362200" cy="1240972"/>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9" name="Title 1" title="Title ">
            <a:extLst>
              <a:ext uri="{FF2B5EF4-FFF2-40B4-BE49-F238E27FC236}">
                <a16:creationId xmlns:a16="http://schemas.microsoft.com/office/drawing/2014/main" id="{D9A8085F-72C4-4DFB-813E-C5666B0CCF3A}"/>
              </a:ext>
            </a:extLst>
          </p:cNvPr>
          <p:cNvSpPr>
            <a:spLocks noGrp="1"/>
          </p:cNvSpPr>
          <p:nvPr>
            <p:ph type="title" hasCustomPrompt="1"/>
          </p:nvPr>
        </p:nvSpPr>
        <p:spPr>
          <a:xfrm>
            <a:off x="359229" y="558802"/>
            <a:ext cx="8333222" cy="939798"/>
          </a:xfrm>
          <a:prstGeom prst="rect">
            <a:avLst/>
          </a:prstGeom>
          <a:solidFill>
            <a:schemeClr val="bg1">
              <a:alpha val="90000"/>
            </a:schemeClr>
          </a:solidFill>
        </p:spPr>
        <p:txBody>
          <a:bodyPr lIns="288000" anchor="ctr">
            <a:normAutofit/>
          </a:bodyPr>
          <a:lstStyle>
            <a:lvl1pPr>
              <a:defRPr sz="3600" b="1">
                <a:solidFill>
                  <a:schemeClr val="tx1"/>
                </a:solidFill>
              </a:defRPr>
            </a:lvl1pPr>
          </a:lstStyle>
          <a:p>
            <a:r>
              <a:rPr lang="en-US" noProof="0"/>
              <a:t>Add Caption Here</a:t>
            </a:r>
          </a:p>
        </p:txBody>
      </p:sp>
    </p:spTree>
    <p:extLst>
      <p:ext uri="{BB962C8B-B14F-4D97-AF65-F5344CB8AC3E}">
        <p14:creationId xmlns:p14="http://schemas.microsoft.com/office/powerpoint/2010/main" val="42375767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1821022"/>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9" name="Text Placeholder 3">
            <a:extLst>
              <a:ext uri="{FF2B5EF4-FFF2-40B4-BE49-F238E27FC236}">
                <a16:creationId xmlns:a16="http://schemas.microsoft.com/office/drawing/2014/main" id="{A488AB73-8058-4FB5-9619-FCECCA9F3941}"/>
              </a:ext>
            </a:extLst>
          </p:cNvPr>
          <p:cNvSpPr>
            <a:spLocks noGrp="1"/>
          </p:cNvSpPr>
          <p:nvPr>
            <p:ph type="body" sz="quarter" idx="15" hasCustomPrompt="1"/>
          </p:nvPr>
        </p:nvSpPr>
        <p:spPr>
          <a:xfrm>
            <a:off x="6822929" y="3461163"/>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Name</a:t>
            </a:r>
          </a:p>
        </p:txBody>
      </p:sp>
      <p:sp>
        <p:nvSpPr>
          <p:cNvPr id="10" name="Text Placeholder 4">
            <a:extLst>
              <a:ext uri="{FF2B5EF4-FFF2-40B4-BE49-F238E27FC236}">
                <a16:creationId xmlns:a16="http://schemas.microsoft.com/office/drawing/2014/main" id="{359BE165-3EB5-4C11-8B53-6E98C0BC2E65}"/>
              </a:ext>
            </a:extLst>
          </p:cNvPr>
          <p:cNvSpPr>
            <a:spLocks noGrp="1"/>
          </p:cNvSpPr>
          <p:nvPr>
            <p:ph type="body" sz="quarter" idx="16" hasCustomPrompt="1"/>
          </p:nvPr>
        </p:nvSpPr>
        <p:spPr>
          <a:xfrm>
            <a:off x="6822929" y="3839451"/>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Phone Number</a:t>
            </a:r>
          </a:p>
        </p:txBody>
      </p:sp>
      <p:sp>
        <p:nvSpPr>
          <p:cNvPr id="11" name="Text Placeholder 5">
            <a:extLst>
              <a:ext uri="{FF2B5EF4-FFF2-40B4-BE49-F238E27FC236}">
                <a16:creationId xmlns:a16="http://schemas.microsoft.com/office/drawing/2014/main" id="{79D05293-35AD-495F-A7AE-942398090B15}"/>
              </a:ext>
            </a:extLst>
          </p:cNvPr>
          <p:cNvSpPr>
            <a:spLocks noGrp="1"/>
          </p:cNvSpPr>
          <p:nvPr>
            <p:ph type="body" sz="quarter" idx="17" hasCustomPrompt="1"/>
          </p:nvPr>
        </p:nvSpPr>
        <p:spPr>
          <a:xfrm>
            <a:off x="6822928" y="4216669"/>
            <a:ext cx="3445783" cy="289070"/>
          </a:xfrm>
          <a:prstGeom prst="rect">
            <a:avLst/>
          </a:prstGeom>
        </p:spPr>
        <p:txBody>
          <a:bodyPr/>
          <a:lstStyle>
            <a:lvl1pPr marL="0" indent="0">
              <a:buNone/>
              <a:defRPr sz="1800">
                <a:latin typeface="+mn-lt"/>
                <a:cs typeface="Calibri Light" panose="020F0302020204030204" pitchFamily="34" charset="0"/>
              </a:defRPr>
            </a:lvl1pPr>
          </a:lstStyle>
          <a:p>
            <a:r>
              <a:rPr lang="en-US" noProof="0"/>
              <a:t>Email </a:t>
            </a:r>
          </a:p>
        </p:txBody>
      </p:sp>
      <p:sp>
        <p:nvSpPr>
          <p:cNvPr id="13" name="Text Placeholder 21">
            <a:extLst>
              <a:ext uri="{FF2B5EF4-FFF2-40B4-BE49-F238E27FC236}">
                <a16:creationId xmlns:a16="http://schemas.microsoft.com/office/drawing/2014/main" id="{997A03F2-8D8A-4425-9F56-66DB33CE11A1}"/>
              </a:ext>
            </a:extLst>
          </p:cNvPr>
          <p:cNvSpPr>
            <a:spLocks noGrp="1"/>
          </p:cNvSpPr>
          <p:nvPr>
            <p:ph type="body" sz="quarter" idx="18" hasCustomPrompt="1"/>
          </p:nvPr>
        </p:nvSpPr>
        <p:spPr>
          <a:xfrm>
            <a:off x="6822929" y="4594957"/>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Company Website</a:t>
            </a:r>
          </a:p>
        </p:txBody>
      </p:sp>
      <p:sp>
        <p:nvSpPr>
          <p:cNvPr id="14" name="Shape 4157">
            <a:extLst>
              <a:ext uri="{FF2B5EF4-FFF2-40B4-BE49-F238E27FC236}">
                <a16:creationId xmlns:a16="http://schemas.microsoft.com/office/drawing/2014/main" id="{A30A8F28-98F4-425F-A750-78192A157DF4}"/>
              </a:ext>
            </a:extLst>
          </p:cNvPr>
          <p:cNvSpPr/>
          <p:nvPr userDrawn="1"/>
        </p:nvSpPr>
        <p:spPr>
          <a:xfrm>
            <a:off x="6458938" y="3505247"/>
            <a:ext cx="258875" cy="258875"/>
          </a:xfrm>
          <a:custGeom>
            <a:avLst/>
            <a:gdLst/>
            <a:ahLst/>
            <a:cxnLst>
              <a:cxn ang="0">
                <a:pos x="wd2" y="hd2"/>
              </a:cxn>
              <a:cxn ang="5400000">
                <a:pos x="wd2" y="hd2"/>
              </a:cxn>
              <a:cxn ang="10800000">
                <a:pos x="wd2" y="hd2"/>
              </a:cxn>
              <a:cxn ang="16200000">
                <a:pos x="wd2" y="hd2"/>
              </a:cxn>
            </a:cxnLst>
            <a:rect l="0" t="0" r="r" b="b"/>
            <a:pathLst>
              <a:path w="21600" h="21600" extrusionOk="0">
                <a:moveTo>
                  <a:pt x="17958" y="17505"/>
                </a:moveTo>
                <a:cubicBezTo>
                  <a:pt x="17372" y="16944"/>
                  <a:pt x="16242" y="15945"/>
                  <a:pt x="15117" y="15413"/>
                </a:cubicBezTo>
                <a:cubicBezTo>
                  <a:pt x="14189" y="14975"/>
                  <a:pt x="13657" y="14531"/>
                  <a:pt x="13491" y="14057"/>
                </a:cubicBezTo>
                <a:cubicBezTo>
                  <a:pt x="13377" y="13728"/>
                  <a:pt x="13428" y="13351"/>
                  <a:pt x="13649" y="12904"/>
                </a:cubicBezTo>
                <a:cubicBezTo>
                  <a:pt x="13815" y="12567"/>
                  <a:pt x="13972" y="12286"/>
                  <a:pt x="14117" y="12028"/>
                </a:cubicBezTo>
                <a:cubicBezTo>
                  <a:pt x="14730" y="10934"/>
                  <a:pt x="15203" y="10145"/>
                  <a:pt x="15203" y="7348"/>
                </a:cubicBezTo>
                <a:cubicBezTo>
                  <a:pt x="15203" y="3162"/>
                  <a:pt x="12787" y="2951"/>
                  <a:pt x="12309" y="2951"/>
                </a:cubicBezTo>
                <a:cubicBezTo>
                  <a:pt x="11917" y="2951"/>
                  <a:pt x="11672" y="3037"/>
                  <a:pt x="11435" y="3121"/>
                </a:cubicBezTo>
                <a:cubicBezTo>
                  <a:pt x="11175" y="3213"/>
                  <a:pt x="10907" y="3309"/>
                  <a:pt x="10296" y="3319"/>
                </a:cubicBezTo>
                <a:cubicBezTo>
                  <a:pt x="9190" y="3337"/>
                  <a:pt x="6873" y="3375"/>
                  <a:pt x="6873" y="7226"/>
                </a:cubicBezTo>
                <a:cubicBezTo>
                  <a:pt x="6873" y="9919"/>
                  <a:pt x="7574" y="11156"/>
                  <a:pt x="8125" y="12150"/>
                </a:cubicBezTo>
                <a:cubicBezTo>
                  <a:pt x="8266" y="12404"/>
                  <a:pt x="8399" y="12645"/>
                  <a:pt x="8505" y="12885"/>
                </a:cubicBezTo>
                <a:cubicBezTo>
                  <a:pt x="8973" y="13949"/>
                  <a:pt x="8631" y="14693"/>
                  <a:pt x="7426" y="15224"/>
                </a:cubicBezTo>
                <a:cubicBezTo>
                  <a:pt x="5905" y="15897"/>
                  <a:pt x="5188" y="16247"/>
                  <a:pt x="3693" y="17562"/>
                </a:cubicBezTo>
                <a:cubicBezTo>
                  <a:pt x="2017" y="15800"/>
                  <a:pt x="982" y="13423"/>
                  <a:pt x="982" y="10800"/>
                </a:cubicBezTo>
                <a:cubicBezTo>
                  <a:pt x="982" y="5377"/>
                  <a:pt x="5377" y="982"/>
                  <a:pt x="10800" y="982"/>
                </a:cubicBezTo>
                <a:cubicBezTo>
                  <a:pt x="16223" y="982"/>
                  <a:pt x="20618" y="5377"/>
                  <a:pt x="20618" y="10800"/>
                </a:cubicBezTo>
                <a:cubicBezTo>
                  <a:pt x="20618" y="13395"/>
                  <a:pt x="19603" y="15749"/>
                  <a:pt x="17958" y="17505"/>
                </a:cubicBezTo>
                <a:moveTo>
                  <a:pt x="10800" y="20618"/>
                </a:moveTo>
                <a:cubicBezTo>
                  <a:pt x="8356" y="20618"/>
                  <a:pt x="6125" y="19720"/>
                  <a:pt x="4407" y="18242"/>
                </a:cubicBezTo>
                <a:cubicBezTo>
                  <a:pt x="5730" y="17084"/>
                  <a:pt x="6362" y="16767"/>
                  <a:pt x="7823" y="16122"/>
                </a:cubicBezTo>
                <a:cubicBezTo>
                  <a:pt x="9515" y="15375"/>
                  <a:pt x="10091" y="14051"/>
                  <a:pt x="9403" y="12489"/>
                </a:cubicBezTo>
                <a:cubicBezTo>
                  <a:pt x="9279" y="12208"/>
                  <a:pt x="9136" y="11949"/>
                  <a:pt x="8984" y="11674"/>
                </a:cubicBezTo>
                <a:cubicBezTo>
                  <a:pt x="8461" y="10732"/>
                  <a:pt x="7855" y="9665"/>
                  <a:pt x="7855" y="7226"/>
                </a:cubicBezTo>
                <a:cubicBezTo>
                  <a:pt x="7855" y="4341"/>
                  <a:pt x="9224" y="4318"/>
                  <a:pt x="10312" y="4300"/>
                </a:cubicBezTo>
                <a:cubicBezTo>
                  <a:pt x="11084" y="4287"/>
                  <a:pt x="11461" y="4154"/>
                  <a:pt x="11763" y="4047"/>
                </a:cubicBezTo>
                <a:cubicBezTo>
                  <a:pt x="11964" y="3975"/>
                  <a:pt x="12086" y="3933"/>
                  <a:pt x="12309" y="3933"/>
                </a:cubicBezTo>
                <a:cubicBezTo>
                  <a:pt x="13218" y="3933"/>
                  <a:pt x="14221" y="4830"/>
                  <a:pt x="14221" y="7348"/>
                </a:cubicBezTo>
                <a:cubicBezTo>
                  <a:pt x="14221" y="9888"/>
                  <a:pt x="13840" y="10513"/>
                  <a:pt x="13261" y="11548"/>
                </a:cubicBezTo>
                <a:cubicBezTo>
                  <a:pt x="13108" y="11820"/>
                  <a:pt x="12943" y="12115"/>
                  <a:pt x="12768" y="12470"/>
                </a:cubicBezTo>
                <a:cubicBezTo>
                  <a:pt x="12430" y="13155"/>
                  <a:pt x="12362" y="13798"/>
                  <a:pt x="12565" y="14380"/>
                </a:cubicBezTo>
                <a:cubicBezTo>
                  <a:pt x="12825" y="15126"/>
                  <a:pt x="13502" y="15737"/>
                  <a:pt x="14696" y="16302"/>
                </a:cubicBezTo>
                <a:cubicBezTo>
                  <a:pt x="15675" y="16764"/>
                  <a:pt x="16700" y="17667"/>
                  <a:pt x="17251" y="18189"/>
                </a:cubicBezTo>
                <a:cubicBezTo>
                  <a:pt x="15525" y="19697"/>
                  <a:pt x="13272" y="20618"/>
                  <a:pt x="10800" y="20618"/>
                </a:cubicBezTo>
                <a:moveTo>
                  <a:pt x="10800" y="0"/>
                </a:moveTo>
                <a:cubicBezTo>
                  <a:pt x="4835" y="0"/>
                  <a:pt x="0" y="4835"/>
                  <a:pt x="0" y="10800"/>
                </a:cubicBezTo>
                <a:cubicBezTo>
                  <a:pt x="0" y="16764"/>
                  <a:pt x="4835" y="21600"/>
                  <a:pt x="10800" y="21600"/>
                </a:cubicBezTo>
                <a:cubicBezTo>
                  <a:pt x="16765" y="21600"/>
                  <a:pt x="21600" y="16764"/>
                  <a:pt x="21600" y="10800"/>
                </a:cubicBezTo>
                <a:cubicBezTo>
                  <a:pt x="21600" y="4835"/>
                  <a:pt x="16765"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5" name="Shape 4186">
            <a:extLst>
              <a:ext uri="{FF2B5EF4-FFF2-40B4-BE49-F238E27FC236}">
                <a16:creationId xmlns:a16="http://schemas.microsoft.com/office/drawing/2014/main" id="{2F84D399-8148-4E86-A1E4-BE7D1D81383A}"/>
              </a:ext>
            </a:extLst>
          </p:cNvPr>
          <p:cNvSpPr/>
          <p:nvPr userDrawn="1"/>
        </p:nvSpPr>
        <p:spPr>
          <a:xfrm>
            <a:off x="6507622" y="3897986"/>
            <a:ext cx="161507" cy="296095"/>
          </a:xfrm>
          <a:custGeom>
            <a:avLst/>
            <a:gdLst/>
            <a:ahLst/>
            <a:cxnLst>
              <a:cxn ang="0">
                <a:pos x="wd2" y="hd2"/>
              </a:cxn>
              <a:cxn ang="5400000">
                <a:pos x="wd2" y="hd2"/>
              </a:cxn>
              <a:cxn ang="10800000">
                <a:pos x="wd2" y="hd2"/>
              </a:cxn>
              <a:cxn ang="16200000">
                <a:pos x="wd2" y="hd2"/>
              </a:cxn>
            </a:cxnLst>
            <a:rect l="0" t="0" r="r" b="b"/>
            <a:pathLst>
              <a:path w="21600" h="21600" extrusionOk="0">
                <a:moveTo>
                  <a:pt x="11700" y="1473"/>
                </a:moveTo>
                <a:lnTo>
                  <a:pt x="9900" y="1473"/>
                </a:lnTo>
                <a:cubicBezTo>
                  <a:pt x="9403" y="1473"/>
                  <a:pt x="9000" y="1692"/>
                  <a:pt x="9000" y="1964"/>
                </a:cubicBezTo>
                <a:cubicBezTo>
                  <a:pt x="9000" y="2235"/>
                  <a:pt x="9403" y="2455"/>
                  <a:pt x="9900" y="2455"/>
                </a:cubicBezTo>
                <a:lnTo>
                  <a:pt x="11700" y="2455"/>
                </a:lnTo>
                <a:cubicBezTo>
                  <a:pt x="12197" y="2455"/>
                  <a:pt x="12600" y="2235"/>
                  <a:pt x="12600" y="1964"/>
                </a:cubicBezTo>
                <a:cubicBezTo>
                  <a:pt x="12600" y="1692"/>
                  <a:pt x="12197" y="1473"/>
                  <a:pt x="11700" y="1473"/>
                </a:cubicBezTo>
                <a:moveTo>
                  <a:pt x="19800" y="2945"/>
                </a:moveTo>
                <a:lnTo>
                  <a:pt x="1800" y="2945"/>
                </a:lnTo>
                <a:lnTo>
                  <a:pt x="1800" y="1964"/>
                </a:lnTo>
                <a:cubicBezTo>
                  <a:pt x="1800" y="1422"/>
                  <a:pt x="2605" y="982"/>
                  <a:pt x="3600" y="982"/>
                </a:cubicBezTo>
                <a:lnTo>
                  <a:pt x="18000" y="982"/>
                </a:lnTo>
                <a:cubicBezTo>
                  <a:pt x="18993" y="982"/>
                  <a:pt x="19800" y="1422"/>
                  <a:pt x="19800" y="1964"/>
                </a:cubicBezTo>
                <a:cubicBezTo>
                  <a:pt x="19800" y="1964"/>
                  <a:pt x="19800" y="2945"/>
                  <a:pt x="19800" y="2945"/>
                </a:cubicBezTo>
                <a:close/>
                <a:moveTo>
                  <a:pt x="19800" y="17673"/>
                </a:moveTo>
                <a:lnTo>
                  <a:pt x="1800" y="17673"/>
                </a:lnTo>
                <a:lnTo>
                  <a:pt x="1800" y="3927"/>
                </a:lnTo>
                <a:lnTo>
                  <a:pt x="19800" y="3927"/>
                </a:lnTo>
                <a:cubicBezTo>
                  <a:pt x="19800" y="3927"/>
                  <a:pt x="19800" y="17673"/>
                  <a:pt x="19800" y="17673"/>
                </a:cubicBezTo>
                <a:close/>
                <a:moveTo>
                  <a:pt x="19800" y="19636"/>
                </a:moveTo>
                <a:cubicBezTo>
                  <a:pt x="19800" y="20179"/>
                  <a:pt x="18993" y="20618"/>
                  <a:pt x="18000" y="20618"/>
                </a:cubicBezTo>
                <a:lnTo>
                  <a:pt x="3600" y="20618"/>
                </a:lnTo>
                <a:cubicBezTo>
                  <a:pt x="2605" y="20618"/>
                  <a:pt x="1800" y="20179"/>
                  <a:pt x="1800" y="19636"/>
                </a:cubicBezTo>
                <a:lnTo>
                  <a:pt x="1800" y="18655"/>
                </a:lnTo>
                <a:lnTo>
                  <a:pt x="19800" y="18655"/>
                </a:lnTo>
                <a:cubicBezTo>
                  <a:pt x="19800" y="18655"/>
                  <a:pt x="19800" y="19636"/>
                  <a:pt x="19800" y="19636"/>
                </a:cubicBezTo>
                <a:close/>
                <a:moveTo>
                  <a:pt x="18000" y="0"/>
                </a:moveTo>
                <a:lnTo>
                  <a:pt x="3600" y="0"/>
                </a:lnTo>
                <a:cubicBezTo>
                  <a:pt x="1612" y="0"/>
                  <a:pt x="0" y="879"/>
                  <a:pt x="0" y="1964"/>
                </a:cubicBezTo>
                <a:lnTo>
                  <a:pt x="0" y="19636"/>
                </a:lnTo>
                <a:cubicBezTo>
                  <a:pt x="0" y="20721"/>
                  <a:pt x="1612" y="21600"/>
                  <a:pt x="3600" y="21600"/>
                </a:cubicBezTo>
                <a:lnTo>
                  <a:pt x="18000" y="21600"/>
                </a:lnTo>
                <a:cubicBezTo>
                  <a:pt x="19988" y="21600"/>
                  <a:pt x="21600" y="20721"/>
                  <a:pt x="21600" y="19636"/>
                </a:cubicBezTo>
                <a:lnTo>
                  <a:pt x="21600" y="1964"/>
                </a:lnTo>
                <a:cubicBezTo>
                  <a:pt x="21600" y="879"/>
                  <a:pt x="19988" y="0"/>
                  <a:pt x="18000" y="0"/>
                </a:cubicBezTo>
                <a:moveTo>
                  <a:pt x="10800" y="20127"/>
                </a:moveTo>
                <a:cubicBezTo>
                  <a:pt x="11297" y="20127"/>
                  <a:pt x="11700" y="19908"/>
                  <a:pt x="11700" y="19636"/>
                </a:cubicBezTo>
                <a:cubicBezTo>
                  <a:pt x="11700" y="19366"/>
                  <a:pt x="11297" y="19145"/>
                  <a:pt x="10800" y="19145"/>
                </a:cubicBezTo>
                <a:cubicBezTo>
                  <a:pt x="10303" y="19145"/>
                  <a:pt x="9900" y="19366"/>
                  <a:pt x="9900" y="19636"/>
                </a:cubicBezTo>
                <a:cubicBezTo>
                  <a:pt x="9900" y="19908"/>
                  <a:pt x="10303" y="20127"/>
                  <a:pt x="10800" y="20127"/>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9" name="Shape 4379">
            <a:extLst>
              <a:ext uri="{FF2B5EF4-FFF2-40B4-BE49-F238E27FC236}">
                <a16:creationId xmlns:a16="http://schemas.microsoft.com/office/drawing/2014/main" id="{E4408FF8-E342-42F8-BBE9-1220822B5E99}"/>
              </a:ext>
            </a:extLst>
          </p:cNvPr>
          <p:cNvSpPr/>
          <p:nvPr userDrawn="1"/>
        </p:nvSpPr>
        <p:spPr>
          <a:xfrm>
            <a:off x="6458938" y="4327945"/>
            <a:ext cx="258875" cy="188273"/>
          </a:xfrm>
          <a:custGeom>
            <a:avLst/>
            <a:gdLst/>
            <a:ahLst/>
            <a:cxnLst>
              <a:cxn ang="0">
                <a:pos x="wd2" y="hd2"/>
              </a:cxn>
              <a:cxn ang="5400000">
                <a:pos x="wd2" y="hd2"/>
              </a:cxn>
              <a:cxn ang="10800000">
                <a:pos x="wd2" y="hd2"/>
              </a:cxn>
              <a:cxn ang="16200000">
                <a:pos x="wd2" y="hd2"/>
              </a:cxn>
            </a:cxnLst>
            <a:rect l="0" t="0" r="r" b="b"/>
            <a:pathLst>
              <a:path w="21600" h="21600" extrusionOk="0">
                <a:moveTo>
                  <a:pt x="20618" y="18900"/>
                </a:moveTo>
                <a:cubicBezTo>
                  <a:pt x="20618" y="18980"/>
                  <a:pt x="20611" y="19058"/>
                  <a:pt x="20601" y="19135"/>
                </a:cubicBezTo>
                <a:lnTo>
                  <a:pt x="14539" y="10800"/>
                </a:lnTo>
                <a:lnTo>
                  <a:pt x="20601" y="2465"/>
                </a:lnTo>
                <a:cubicBezTo>
                  <a:pt x="20611" y="2542"/>
                  <a:pt x="20618" y="2620"/>
                  <a:pt x="20618" y="2700"/>
                </a:cubicBezTo>
                <a:cubicBezTo>
                  <a:pt x="20618" y="2700"/>
                  <a:pt x="20618" y="18900"/>
                  <a:pt x="20618" y="18900"/>
                </a:cubicBezTo>
                <a:close/>
                <a:moveTo>
                  <a:pt x="19636" y="20250"/>
                </a:moveTo>
                <a:lnTo>
                  <a:pt x="1964" y="20250"/>
                </a:lnTo>
                <a:cubicBezTo>
                  <a:pt x="1849" y="20250"/>
                  <a:pt x="1739" y="20218"/>
                  <a:pt x="1637" y="20168"/>
                </a:cubicBezTo>
                <a:lnTo>
                  <a:pt x="7755" y="11754"/>
                </a:lnTo>
                <a:lnTo>
                  <a:pt x="9440" y="14072"/>
                </a:lnTo>
                <a:cubicBezTo>
                  <a:pt x="9816" y="14589"/>
                  <a:pt x="10308" y="14847"/>
                  <a:pt x="10800" y="14847"/>
                </a:cubicBezTo>
                <a:cubicBezTo>
                  <a:pt x="11292" y="14847"/>
                  <a:pt x="11784" y="14589"/>
                  <a:pt x="12159" y="14072"/>
                </a:cubicBezTo>
                <a:lnTo>
                  <a:pt x="13845" y="11754"/>
                </a:lnTo>
                <a:lnTo>
                  <a:pt x="19964" y="20168"/>
                </a:lnTo>
                <a:cubicBezTo>
                  <a:pt x="19861" y="20218"/>
                  <a:pt x="19752" y="20250"/>
                  <a:pt x="19636" y="20250"/>
                </a:cubicBezTo>
                <a:moveTo>
                  <a:pt x="982" y="18900"/>
                </a:moveTo>
                <a:lnTo>
                  <a:pt x="982" y="2700"/>
                </a:lnTo>
                <a:cubicBezTo>
                  <a:pt x="982" y="2620"/>
                  <a:pt x="989" y="2542"/>
                  <a:pt x="999" y="2465"/>
                </a:cubicBezTo>
                <a:lnTo>
                  <a:pt x="7061" y="10800"/>
                </a:lnTo>
                <a:lnTo>
                  <a:pt x="999" y="19135"/>
                </a:lnTo>
                <a:cubicBezTo>
                  <a:pt x="989" y="19058"/>
                  <a:pt x="982" y="18980"/>
                  <a:pt x="982" y="18900"/>
                </a:cubicBezTo>
                <a:moveTo>
                  <a:pt x="1964" y="1350"/>
                </a:moveTo>
                <a:lnTo>
                  <a:pt x="19636" y="1350"/>
                </a:lnTo>
                <a:cubicBezTo>
                  <a:pt x="19752" y="1350"/>
                  <a:pt x="19861" y="1382"/>
                  <a:pt x="19964" y="1433"/>
                </a:cubicBezTo>
                <a:lnTo>
                  <a:pt x="11465" y="13118"/>
                </a:lnTo>
                <a:cubicBezTo>
                  <a:pt x="11288" y="13362"/>
                  <a:pt x="11051" y="13497"/>
                  <a:pt x="10800" y="13497"/>
                </a:cubicBezTo>
                <a:cubicBezTo>
                  <a:pt x="10549" y="13497"/>
                  <a:pt x="10312" y="13362"/>
                  <a:pt x="10134" y="13118"/>
                </a:cubicBezTo>
                <a:lnTo>
                  <a:pt x="1637" y="1433"/>
                </a:lnTo>
                <a:cubicBezTo>
                  <a:pt x="1739" y="1382"/>
                  <a:pt x="1849" y="1350"/>
                  <a:pt x="1964" y="1350"/>
                </a:cubicBezTo>
                <a:moveTo>
                  <a:pt x="19636" y="0"/>
                </a:moveTo>
                <a:lnTo>
                  <a:pt x="1964" y="0"/>
                </a:lnTo>
                <a:cubicBezTo>
                  <a:pt x="879" y="0"/>
                  <a:pt x="0" y="1209"/>
                  <a:pt x="0" y="2700"/>
                </a:cubicBezTo>
                <a:lnTo>
                  <a:pt x="0" y="18900"/>
                </a:lnTo>
                <a:cubicBezTo>
                  <a:pt x="0" y="20391"/>
                  <a:pt x="879" y="21600"/>
                  <a:pt x="1964" y="21600"/>
                </a:cubicBezTo>
                <a:lnTo>
                  <a:pt x="19636" y="21600"/>
                </a:lnTo>
                <a:cubicBezTo>
                  <a:pt x="20721" y="21600"/>
                  <a:pt x="21600" y="20391"/>
                  <a:pt x="21600" y="18900"/>
                </a:cubicBezTo>
                <a:lnTo>
                  <a:pt x="21600" y="2700"/>
                </a:lnTo>
                <a:cubicBezTo>
                  <a:pt x="21600" y="1209"/>
                  <a:pt x="20721" y="0"/>
                  <a:pt x="19636"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20" name="Shape 4487">
            <a:extLst>
              <a:ext uri="{FF2B5EF4-FFF2-40B4-BE49-F238E27FC236}">
                <a16:creationId xmlns:a16="http://schemas.microsoft.com/office/drawing/2014/main" id="{11D27456-C005-4109-9E74-0B692200A0B3}"/>
              </a:ext>
            </a:extLst>
          </p:cNvPr>
          <p:cNvSpPr/>
          <p:nvPr userDrawn="1"/>
        </p:nvSpPr>
        <p:spPr>
          <a:xfrm>
            <a:off x="6471716" y="4650082"/>
            <a:ext cx="233318" cy="233318"/>
          </a:xfrm>
          <a:custGeom>
            <a:avLst/>
            <a:gdLst/>
            <a:ahLst/>
            <a:cxnLst>
              <a:cxn ang="0">
                <a:pos x="wd2" y="hd2"/>
              </a:cxn>
              <a:cxn ang="5400000">
                <a:pos x="wd2" y="hd2"/>
              </a:cxn>
              <a:cxn ang="10800000">
                <a:pos x="wd2" y="hd2"/>
              </a:cxn>
              <a:cxn ang="16200000">
                <a:pos x="wd2" y="hd2"/>
              </a:cxn>
            </a:cxnLst>
            <a:rect l="0" t="0" r="r" b="b"/>
            <a:pathLst>
              <a:path w="21600" h="21600" extrusionOk="0">
                <a:moveTo>
                  <a:pt x="17850" y="17620"/>
                </a:moveTo>
                <a:cubicBezTo>
                  <a:pt x="17270" y="17122"/>
                  <a:pt x="16604" y="16682"/>
                  <a:pt x="15855" y="16324"/>
                </a:cubicBezTo>
                <a:cubicBezTo>
                  <a:pt x="15868" y="16284"/>
                  <a:pt x="15882" y="16244"/>
                  <a:pt x="15896" y="16203"/>
                </a:cubicBezTo>
                <a:cubicBezTo>
                  <a:pt x="16131" y="15456"/>
                  <a:pt x="16320" y="14656"/>
                  <a:pt x="16454" y="13811"/>
                </a:cubicBezTo>
                <a:cubicBezTo>
                  <a:pt x="16471" y="13704"/>
                  <a:pt x="16484" y="13596"/>
                  <a:pt x="16499" y="13488"/>
                </a:cubicBezTo>
                <a:cubicBezTo>
                  <a:pt x="16544" y="13166"/>
                  <a:pt x="16581" y="12839"/>
                  <a:pt x="16610" y="12507"/>
                </a:cubicBezTo>
                <a:cubicBezTo>
                  <a:pt x="16621" y="12383"/>
                  <a:pt x="16632" y="12260"/>
                  <a:pt x="16641" y="12135"/>
                </a:cubicBezTo>
                <a:cubicBezTo>
                  <a:pt x="16660" y="11858"/>
                  <a:pt x="16664" y="11574"/>
                  <a:pt x="16673" y="11291"/>
                </a:cubicBezTo>
                <a:lnTo>
                  <a:pt x="20598" y="11291"/>
                </a:lnTo>
                <a:cubicBezTo>
                  <a:pt x="20476" y="13747"/>
                  <a:pt x="19450" y="15962"/>
                  <a:pt x="17850" y="17620"/>
                </a:cubicBezTo>
                <a:moveTo>
                  <a:pt x="13714" y="20178"/>
                </a:moveTo>
                <a:cubicBezTo>
                  <a:pt x="13925" y="19957"/>
                  <a:pt x="14127" y="19710"/>
                  <a:pt x="14321" y="19444"/>
                </a:cubicBezTo>
                <a:cubicBezTo>
                  <a:pt x="14339" y="19419"/>
                  <a:pt x="14357" y="19394"/>
                  <a:pt x="14375" y="19369"/>
                </a:cubicBezTo>
                <a:cubicBezTo>
                  <a:pt x="14764" y="18822"/>
                  <a:pt x="15116" y="18192"/>
                  <a:pt x="15420" y="17488"/>
                </a:cubicBezTo>
                <a:cubicBezTo>
                  <a:pt x="15436" y="17450"/>
                  <a:pt x="15451" y="17410"/>
                  <a:pt x="15467" y="17372"/>
                </a:cubicBezTo>
                <a:cubicBezTo>
                  <a:pt x="15485" y="17329"/>
                  <a:pt x="15499" y="17282"/>
                  <a:pt x="15517" y="17239"/>
                </a:cubicBezTo>
                <a:cubicBezTo>
                  <a:pt x="16123" y="17535"/>
                  <a:pt x="16665" y="17890"/>
                  <a:pt x="17142" y="18285"/>
                </a:cubicBezTo>
                <a:cubicBezTo>
                  <a:pt x="16149" y="19129"/>
                  <a:pt x="14989" y="19782"/>
                  <a:pt x="13714" y="20178"/>
                </a:cubicBezTo>
                <a:moveTo>
                  <a:pt x="11291" y="20569"/>
                </a:moveTo>
                <a:lnTo>
                  <a:pt x="11291" y="16221"/>
                </a:lnTo>
                <a:cubicBezTo>
                  <a:pt x="12498" y="16271"/>
                  <a:pt x="13638" y="16493"/>
                  <a:pt x="14652" y="16869"/>
                </a:cubicBezTo>
                <a:cubicBezTo>
                  <a:pt x="13850" y="18909"/>
                  <a:pt x="12654" y="20298"/>
                  <a:pt x="11291" y="20569"/>
                </a:cubicBezTo>
                <a:moveTo>
                  <a:pt x="11291" y="11291"/>
                </a:moveTo>
                <a:lnTo>
                  <a:pt x="15697" y="11291"/>
                </a:lnTo>
                <a:cubicBezTo>
                  <a:pt x="15655" y="12995"/>
                  <a:pt x="15392" y="14581"/>
                  <a:pt x="14971" y="15948"/>
                </a:cubicBezTo>
                <a:cubicBezTo>
                  <a:pt x="13855" y="15534"/>
                  <a:pt x="12608" y="15291"/>
                  <a:pt x="11291" y="15240"/>
                </a:cubicBezTo>
                <a:cubicBezTo>
                  <a:pt x="11291" y="15240"/>
                  <a:pt x="11291" y="11291"/>
                  <a:pt x="11291" y="11291"/>
                </a:cubicBezTo>
                <a:close/>
                <a:moveTo>
                  <a:pt x="11291" y="6360"/>
                </a:moveTo>
                <a:cubicBezTo>
                  <a:pt x="12608" y="6309"/>
                  <a:pt x="13855" y="6066"/>
                  <a:pt x="14971" y="5652"/>
                </a:cubicBezTo>
                <a:cubicBezTo>
                  <a:pt x="15392" y="7019"/>
                  <a:pt x="15655" y="8605"/>
                  <a:pt x="15697" y="10309"/>
                </a:cubicBezTo>
                <a:lnTo>
                  <a:pt x="11291" y="10309"/>
                </a:lnTo>
                <a:cubicBezTo>
                  <a:pt x="11291" y="10309"/>
                  <a:pt x="11291" y="6360"/>
                  <a:pt x="11291" y="6360"/>
                </a:cubicBezTo>
                <a:close/>
                <a:moveTo>
                  <a:pt x="11291" y="1031"/>
                </a:moveTo>
                <a:cubicBezTo>
                  <a:pt x="12654" y="1302"/>
                  <a:pt x="13850" y="2691"/>
                  <a:pt x="14652" y="4731"/>
                </a:cubicBezTo>
                <a:cubicBezTo>
                  <a:pt x="13638" y="5107"/>
                  <a:pt x="12498" y="5329"/>
                  <a:pt x="11291" y="5379"/>
                </a:cubicBezTo>
                <a:cubicBezTo>
                  <a:pt x="11291" y="5379"/>
                  <a:pt x="11291" y="1031"/>
                  <a:pt x="11291" y="1031"/>
                </a:cubicBezTo>
                <a:close/>
                <a:moveTo>
                  <a:pt x="17142" y="3315"/>
                </a:moveTo>
                <a:cubicBezTo>
                  <a:pt x="16665" y="3711"/>
                  <a:pt x="16123" y="4065"/>
                  <a:pt x="15517" y="4361"/>
                </a:cubicBezTo>
                <a:cubicBezTo>
                  <a:pt x="15499" y="4318"/>
                  <a:pt x="15485" y="4271"/>
                  <a:pt x="15467" y="4229"/>
                </a:cubicBezTo>
                <a:cubicBezTo>
                  <a:pt x="15451" y="4190"/>
                  <a:pt x="15436" y="4151"/>
                  <a:pt x="15420" y="4112"/>
                </a:cubicBezTo>
                <a:cubicBezTo>
                  <a:pt x="15116" y="3408"/>
                  <a:pt x="14764" y="2778"/>
                  <a:pt x="14375" y="2231"/>
                </a:cubicBezTo>
                <a:cubicBezTo>
                  <a:pt x="14357" y="2206"/>
                  <a:pt x="14339" y="2181"/>
                  <a:pt x="14321" y="2156"/>
                </a:cubicBezTo>
                <a:cubicBezTo>
                  <a:pt x="14127" y="1890"/>
                  <a:pt x="13925" y="1643"/>
                  <a:pt x="13714" y="1422"/>
                </a:cubicBezTo>
                <a:cubicBezTo>
                  <a:pt x="14989" y="1818"/>
                  <a:pt x="16149" y="2471"/>
                  <a:pt x="17142" y="3315"/>
                </a:cubicBezTo>
                <a:moveTo>
                  <a:pt x="20598" y="10309"/>
                </a:moveTo>
                <a:lnTo>
                  <a:pt x="16673" y="10309"/>
                </a:lnTo>
                <a:cubicBezTo>
                  <a:pt x="16664" y="10027"/>
                  <a:pt x="16660" y="9742"/>
                  <a:pt x="16641" y="9465"/>
                </a:cubicBezTo>
                <a:cubicBezTo>
                  <a:pt x="16632" y="9340"/>
                  <a:pt x="16621" y="9217"/>
                  <a:pt x="16610" y="9093"/>
                </a:cubicBezTo>
                <a:cubicBezTo>
                  <a:pt x="16581" y="8761"/>
                  <a:pt x="16544" y="8434"/>
                  <a:pt x="16499" y="8112"/>
                </a:cubicBezTo>
                <a:cubicBezTo>
                  <a:pt x="16484" y="8005"/>
                  <a:pt x="16471" y="7896"/>
                  <a:pt x="16454" y="7789"/>
                </a:cubicBezTo>
                <a:cubicBezTo>
                  <a:pt x="16320" y="6944"/>
                  <a:pt x="16131" y="6144"/>
                  <a:pt x="15896" y="5397"/>
                </a:cubicBezTo>
                <a:cubicBezTo>
                  <a:pt x="15882" y="5357"/>
                  <a:pt x="15868" y="5317"/>
                  <a:pt x="15855" y="5276"/>
                </a:cubicBezTo>
                <a:cubicBezTo>
                  <a:pt x="16604" y="4918"/>
                  <a:pt x="17270" y="4478"/>
                  <a:pt x="17850" y="3981"/>
                </a:cubicBezTo>
                <a:cubicBezTo>
                  <a:pt x="19450" y="5638"/>
                  <a:pt x="20476" y="7853"/>
                  <a:pt x="20598" y="10309"/>
                </a:cubicBezTo>
                <a:moveTo>
                  <a:pt x="10309" y="5379"/>
                </a:moveTo>
                <a:cubicBezTo>
                  <a:pt x="9101" y="5329"/>
                  <a:pt x="7961" y="5107"/>
                  <a:pt x="6947" y="4731"/>
                </a:cubicBezTo>
                <a:cubicBezTo>
                  <a:pt x="7749" y="2691"/>
                  <a:pt x="8945" y="1302"/>
                  <a:pt x="10309" y="1031"/>
                </a:cubicBezTo>
                <a:cubicBezTo>
                  <a:pt x="10309" y="1031"/>
                  <a:pt x="10309" y="5379"/>
                  <a:pt x="10309" y="5379"/>
                </a:cubicBezTo>
                <a:close/>
                <a:moveTo>
                  <a:pt x="10309" y="10309"/>
                </a:moveTo>
                <a:lnTo>
                  <a:pt x="5903" y="10309"/>
                </a:lnTo>
                <a:cubicBezTo>
                  <a:pt x="5945" y="8605"/>
                  <a:pt x="6207" y="7019"/>
                  <a:pt x="6629" y="5652"/>
                </a:cubicBezTo>
                <a:cubicBezTo>
                  <a:pt x="7745" y="6066"/>
                  <a:pt x="8991" y="6309"/>
                  <a:pt x="10309" y="6360"/>
                </a:cubicBezTo>
                <a:cubicBezTo>
                  <a:pt x="10309" y="6360"/>
                  <a:pt x="10309" y="10309"/>
                  <a:pt x="10309" y="10309"/>
                </a:cubicBezTo>
                <a:close/>
                <a:moveTo>
                  <a:pt x="10309" y="15240"/>
                </a:moveTo>
                <a:cubicBezTo>
                  <a:pt x="8991" y="15291"/>
                  <a:pt x="7745" y="15534"/>
                  <a:pt x="6629" y="15948"/>
                </a:cubicBezTo>
                <a:cubicBezTo>
                  <a:pt x="6207" y="14581"/>
                  <a:pt x="5945" y="12995"/>
                  <a:pt x="5903" y="11291"/>
                </a:cubicBezTo>
                <a:lnTo>
                  <a:pt x="10309" y="11291"/>
                </a:lnTo>
                <a:cubicBezTo>
                  <a:pt x="10309" y="11291"/>
                  <a:pt x="10309" y="15240"/>
                  <a:pt x="10309" y="15240"/>
                </a:cubicBezTo>
                <a:close/>
                <a:moveTo>
                  <a:pt x="10309" y="20569"/>
                </a:moveTo>
                <a:cubicBezTo>
                  <a:pt x="8945" y="20298"/>
                  <a:pt x="7749" y="18909"/>
                  <a:pt x="6947" y="16869"/>
                </a:cubicBezTo>
                <a:cubicBezTo>
                  <a:pt x="7961" y="16493"/>
                  <a:pt x="9101" y="16271"/>
                  <a:pt x="10309" y="16221"/>
                </a:cubicBezTo>
                <a:cubicBezTo>
                  <a:pt x="10309" y="16221"/>
                  <a:pt x="10309" y="20569"/>
                  <a:pt x="10309" y="20569"/>
                </a:cubicBezTo>
                <a:close/>
                <a:moveTo>
                  <a:pt x="4458" y="18285"/>
                </a:moveTo>
                <a:cubicBezTo>
                  <a:pt x="4934" y="17890"/>
                  <a:pt x="5476" y="17535"/>
                  <a:pt x="6083" y="17239"/>
                </a:cubicBezTo>
                <a:cubicBezTo>
                  <a:pt x="6100" y="17282"/>
                  <a:pt x="6115" y="17329"/>
                  <a:pt x="6132" y="17372"/>
                </a:cubicBezTo>
                <a:cubicBezTo>
                  <a:pt x="6149" y="17410"/>
                  <a:pt x="6163" y="17450"/>
                  <a:pt x="6180" y="17488"/>
                </a:cubicBezTo>
                <a:cubicBezTo>
                  <a:pt x="6484" y="18192"/>
                  <a:pt x="6835" y="18822"/>
                  <a:pt x="7224" y="19369"/>
                </a:cubicBezTo>
                <a:cubicBezTo>
                  <a:pt x="7242" y="19394"/>
                  <a:pt x="7261" y="19419"/>
                  <a:pt x="7279" y="19444"/>
                </a:cubicBezTo>
                <a:cubicBezTo>
                  <a:pt x="7472" y="19710"/>
                  <a:pt x="7674" y="19957"/>
                  <a:pt x="7886" y="20178"/>
                </a:cubicBezTo>
                <a:cubicBezTo>
                  <a:pt x="6610" y="19782"/>
                  <a:pt x="5451" y="19129"/>
                  <a:pt x="4458" y="18285"/>
                </a:cubicBezTo>
                <a:moveTo>
                  <a:pt x="1002" y="11291"/>
                </a:moveTo>
                <a:lnTo>
                  <a:pt x="4927" y="11291"/>
                </a:lnTo>
                <a:cubicBezTo>
                  <a:pt x="4935" y="11574"/>
                  <a:pt x="4940" y="11858"/>
                  <a:pt x="4958" y="12135"/>
                </a:cubicBezTo>
                <a:cubicBezTo>
                  <a:pt x="4967" y="12260"/>
                  <a:pt x="4979" y="12383"/>
                  <a:pt x="4989" y="12507"/>
                </a:cubicBezTo>
                <a:cubicBezTo>
                  <a:pt x="5018" y="12839"/>
                  <a:pt x="5055" y="13166"/>
                  <a:pt x="5100" y="13488"/>
                </a:cubicBezTo>
                <a:cubicBezTo>
                  <a:pt x="5116" y="13596"/>
                  <a:pt x="5129" y="13704"/>
                  <a:pt x="5146" y="13811"/>
                </a:cubicBezTo>
                <a:cubicBezTo>
                  <a:pt x="5280" y="14656"/>
                  <a:pt x="5468" y="15456"/>
                  <a:pt x="5704" y="16203"/>
                </a:cubicBezTo>
                <a:cubicBezTo>
                  <a:pt x="5718" y="16244"/>
                  <a:pt x="5731" y="16284"/>
                  <a:pt x="5744" y="16324"/>
                </a:cubicBezTo>
                <a:cubicBezTo>
                  <a:pt x="4996" y="16682"/>
                  <a:pt x="4330" y="17122"/>
                  <a:pt x="3749" y="17620"/>
                </a:cubicBezTo>
                <a:cubicBezTo>
                  <a:pt x="2150" y="15962"/>
                  <a:pt x="1123" y="13747"/>
                  <a:pt x="1002" y="11291"/>
                </a:cubicBezTo>
                <a:moveTo>
                  <a:pt x="3749" y="3981"/>
                </a:moveTo>
                <a:cubicBezTo>
                  <a:pt x="4330" y="4478"/>
                  <a:pt x="4996" y="4918"/>
                  <a:pt x="5744" y="5276"/>
                </a:cubicBezTo>
                <a:cubicBezTo>
                  <a:pt x="5731" y="5317"/>
                  <a:pt x="5718" y="5357"/>
                  <a:pt x="5704" y="5397"/>
                </a:cubicBezTo>
                <a:cubicBezTo>
                  <a:pt x="5469" y="6144"/>
                  <a:pt x="5280" y="6944"/>
                  <a:pt x="5146" y="7789"/>
                </a:cubicBezTo>
                <a:cubicBezTo>
                  <a:pt x="5129" y="7896"/>
                  <a:pt x="5116" y="8005"/>
                  <a:pt x="5100" y="8112"/>
                </a:cubicBezTo>
                <a:cubicBezTo>
                  <a:pt x="5055" y="8434"/>
                  <a:pt x="5018" y="8761"/>
                  <a:pt x="4989" y="9093"/>
                </a:cubicBezTo>
                <a:cubicBezTo>
                  <a:pt x="4979" y="9217"/>
                  <a:pt x="4967" y="9340"/>
                  <a:pt x="4958" y="9465"/>
                </a:cubicBezTo>
                <a:cubicBezTo>
                  <a:pt x="4940" y="9742"/>
                  <a:pt x="4935" y="10027"/>
                  <a:pt x="4927" y="10309"/>
                </a:cubicBezTo>
                <a:lnTo>
                  <a:pt x="1002" y="10309"/>
                </a:lnTo>
                <a:cubicBezTo>
                  <a:pt x="1123" y="7853"/>
                  <a:pt x="2150" y="5638"/>
                  <a:pt x="3749" y="3981"/>
                </a:cubicBezTo>
                <a:moveTo>
                  <a:pt x="7886" y="1422"/>
                </a:moveTo>
                <a:cubicBezTo>
                  <a:pt x="7674" y="1643"/>
                  <a:pt x="7472" y="1890"/>
                  <a:pt x="7279" y="2156"/>
                </a:cubicBezTo>
                <a:cubicBezTo>
                  <a:pt x="7261" y="2181"/>
                  <a:pt x="7242" y="2206"/>
                  <a:pt x="7224" y="2231"/>
                </a:cubicBezTo>
                <a:cubicBezTo>
                  <a:pt x="6835" y="2778"/>
                  <a:pt x="6484" y="3408"/>
                  <a:pt x="6180" y="4112"/>
                </a:cubicBezTo>
                <a:cubicBezTo>
                  <a:pt x="6163" y="4151"/>
                  <a:pt x="6149" y="4190"/>
                  <a:pt x="6132" y="4229"/>
                </a:cubicBezTo>
                <a:cubicBezTo>
                  <a:pt x="6115" y="4271"/>
                  <a:pt x="6100" y="4318"/>
                  <a:pt x="6083" y="4361"/>
                </a:cubicBezTo>
                <a:cubicBezTo>
                  <a:pt x="5476" y="4065"/>
                  <a:pt x="4934" y="3711"/>
                  <a:pt x="4458" y="3315"/>
                </a:cubicBezTo>
                <a:cubicBezTo>
                  <a:pt x="5451" y="2471"/>
                  <a:pt x="6610" y="1818"/>
                  <a:pt x="7886" y="1422"/>
                </a:cubicBezTo>
                <a:moveTo>
                  <a:pt x="10800" y="0"/>
                </a:moveTo>
                <a:cubicBezTo>
                  <a:pt x="4835" y="0"/>
                  <a:pt x="0" y="4835"/>
                  <a:pt x="0" y="10800"/>
                </a:cubicBezTo>
                <a:cubicBezTo>
                  <a:pt x="0" y="16765"/>
                  <a:pt x="4835" y="21600"/>
                  <a:pt x="10800" y="21600"/>
                </a:cubicBezTo>
                <a:cubicBezTo>
                  <a:pt x="16764" y="21600"/>
                  <a:pt x="21600" y="16765"/>
                  <a:pt x="21600" y="10800"/>
                </a:cubicBezTo>
                <a:cubicBezTo>
                  <a:pt x="21600" y="4835"/>
                  <a:pt x="16764"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21" name="Right Triangle 20">
            <a:extLst>
              <a:ext uri="{FF2B5EF4-FFF2-40B4-BE49-F238E27FC236}">
                <a16:creationId xmlns:a16="http://schemas.microsoft.com/office/drawing/2014/main" id="{FDDD2B84-3CB9-4567-8C91-C538E8A1C89F}"/>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2" name="Straight Connector 21">
            <a:extLst>
              <a:ext uri="{FF2B5EF4-FFF2-40B4-BE49-F238E27FC236}">
                <a16:creationId xmlns:a16="http://schemas.microsoft.com/office/drawing/2014/main" id="{34EF3020-1476-41B1-9FE7-B476A25C53D3}"/>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1B64EC3-B232-415D-8E27-EB3E24D13922}"/>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2261CE2F-F199-4242-AC6C-692676B81FF1}"/>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Picture Placeholder 24">
            <a:extLst>
              <a:ext uri="{FF2B5EF4-FFF2-40B4-BE49-F238E27FC236}">
                <a16:creationId xmlns:a16="http://schemas.microsoft.com/office/drawing/2014/main" id="{89C0506D-0CA6-4583-9D04-24E7F4D16AD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38390512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accent6"/>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45617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accent6"/>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007865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83">
          <p15:clr>
            <a:srgbClr val="FBAE40"/>
          </p15:clr>
        </p15:guide>
        <p15:guide id="2" pos="3840">
          <p15:clr>
            <a:srgbClr val="FBAE40"/>
          </p15:clr>
        </p15:guide>
        <p15:guide id="3" pos="143">
          <p15:clr>
            <a:srgbClr val="FBAE40"/>
          </p15:clr>
        </p15:guide>
        <p15:guide id="4" orient="horz" pos="4170">
          <p15:clr>
            <a:srgbClr val="FBAE40"/>
          </p15:clr>
        </p15:guide>
        <p15:guide id="5" pos="7537">
          <p15:clr>
            <a:srgbClr val="FBAE40"/>
          </p15:clr>
        </p15:guide>
        <p15:guide id="6" orient="horz" pos="14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29" name="Content Placeholder 2">
            <a:extLst>
              <a:ext uri="{FF2B5EF4-FFF2-40B4-BE49-F238E27FC236}">
                <a16:creationId xmlns:a16="http://schemas.microsoft.com/office/drawing/2014/main" id="{1FAE0C34-9220-45F0-9FC2-9FE7C994E7BD}"/>
              </a:ext>
            </a:extLst>
          </p:cNvPr>
          <p:cNvSpPr>
            <a:spLocks noGrp="1"/>
          </p:cNvSpPr>
          <p:nvPr>
            <p:ph idx="1"/>
          </p:nvPr>
        </p:nvSpPr>
        <p:spPr>
          <a:xfrm>
            <a:off x="518678" y="1671924"/>
            <a:ext cx="10835122" cy="450503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434304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4" name="Content Placeholder 2">
            <a:extLst>
              <a:ext uri="{FF2B5EF4-FFF2-40B4-BE49-F238E27FC236}">
                <a16:creationId xmlns:a16="http://schemas.microsoft.com/office/drawing/2014/main" id="{217F9213-0142-420B-A84D-C5627A0C81E4}"/>
              </a:ext>
            </a:extLst>
          </p:cNvPr>
          <p:cNvSpPr>
            <a:spLocks noGrp="1"/>
          </p:cNvSpPr>
          <p:nvPr>
            <p:ph sz="half" idx="1"/>
          </p:nvPr>
        </p:nvSpPr>
        <p:spPr>
          <a:xfrm>
            <a:off x="529687" y="1651044"/>
            <a:ext cx="5181600" cy="452591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Content Placeholder 3">
            <a:extLst>
              <a:ext uri="{FF2B5EF4-FFF2-40B4-BE49-F238E27FC236}">
                <a16:creationId xmlns:a16="http://schemas.microsoft.com/office/drawing/2014/main" id="{8014328B-D576-4B5C-A4AE-CF98318929FE}"/>
              </a:ext>
            </a:extLst>
          </p:cNvPr>
          <p:cNvSpPr>
            <a:spLocks noGrp="1"/>
          </p:cNvSpPr>
          <p:nvPr>
            <p:ph sz="half" idx="2"/>
          </p:nvPr>
        </p:nvSpPr>
        <p:spPr>
          <a:xfrm>
            <a:off x="6172200" y="1651044"/>
            <a:ext cx="5181600" cy="452591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848131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8" name="Text Placeholder 2">
            <a:extLst>
              <a:ext uri="{FF2B5EF4-FFF2-40B4-BE49-F238E27FC236}">
                <a16:creationId xmlns:a16="http://schemas.microsoft.com/office/drawing/2014/main" id="{82BFF385-445D-4DBB-9773-F99669415884}"/>
              </a:ext>
            </a:extLst>
          </p:cNvPr>
          <p:cNvSpPr>
            <a:spLocks noGrp="1"/>
          </p:cNvSpPr>
          <p:nvPr>
            <p:ph type="body" idx="1"/>
          </p:nvPr>
        </p:nvSpPr>
        <p:spPr>
          <a:xfrm>
            <a:off x="518678" y="1681163"/>
            <a:ext cx="5382501" cy="823912"/>
          </a:xfrm>
          <a:prstGeom prst="rect">
            <a:avLst/>
          </a:prstGeom>
        </p:spPr>
        <p:txBody>
          <a:bodyPr anchor="b"/>
          <a:lstStyle>
            <a:lvl1pPr marL="0" indent="0">
              <a:buNone/>
              <a:defRPr lang="en-US" b="1" dirty="0">
                <a:solidFill>
                  <a:schemeClr val="accent6"/>
                </a:solidFill>
              </a:defRPr>
            </a:lvl1pPr>
          </a:lstStyle>
          <a:p>
            <a:pPr marL="228600" lvl="0" indent="-228600"/>
            <a:r>
              <a:rPr lang="en-US" noProof="0"/>
              <a:t>Click to edit Master text styles</a:t>
            </a:r>
          </a:p>
        </p:txBody>
      </p:sp>
      <p:sp>
        <p:nvSpPr>
          <p:cNvPr id="20" name="Text Placeholder 4">
            <a:extLst>
              <a:ext uri="{FF2B5EF4-FFF2-40B4-BE49-F238E27FC236}">
                <a16:creationId xmlns:a16="http://schemas.microsoft.com/office/drawing/2014/main" id="{311B1CFE-1B35-4B5C-B40A-DC5ADF211B5C}"/>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1" name="Content Placeholder 5">
            <a:extLst>
              <a:ext uri="{FF2B5EF4-FFF2-40B4-BE49-F238E27FC236}">
                <a16:creationId xmlns:a16="http://schemas.microsoft.com/office/drawing/2014/main" id="{1CE840E8-D596-479D-AE97-E88F42DC1B13}"/>
              </a:ext>
            </a:extLst>
          </p:cNvPr>
          <p:cNvSpPr>
            <a:spLocks noGrp="1"/>
          </p:cNvSpPr>
          <p:nvPr>
            <p:ph sz="quarter" idx="4"/>
          </p:nvPr>
        </p:nvSpPr>
        <p:spPr>
          <a:xfrm>
            <a:off x="6172200" y="2505075"/>
            <a:ext cx="5183188" cy="3684588"/>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Content Placeholder 3">
            <a:extLst>
              <a:ext uri="{FF2B5EF4-FFF2-40B4-BE49-F238E27FC236}">
                <a16:creationId xmlns:a16="http://schemas.microsoft.com/office/drawing/2014/main" id="{B9A68D25-B19E-4E84-B65D-596EE8382DAD}"/>
              </a:ext>
            </a:extLst>
          </p:cNvPr>
          <p:cNvSpPr>
            <a:spLocks noGrp="1"/>
          </p:cNvSpPr>
          <p:nvPr>
            <p:ph sz="half" idx="2"/>
          </p:nvPr>
        </p:nvSpPr>
        <p:spPr>
          <a:xfrm>
            <a:off x="518678" y="2505075"/>
            <a:ext cx="5391749" cy="3684588"/>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4522678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solidFill>
                  <a:schemeClr val="accent6"/>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4" name="Content Placeholder 2">
            <a:extLst>
              <a:ext uri="{FF2B5EF4-FFF2-40B4-BE49-F238E27FC236}">
                <a16:creationId xmlns:a16="http://schemas.microsoft.com/office/drawing/2014/main" id="{C9A1E80C-1A76-4D3E-92A1-846866867DE1}"/>
              </a:ext>
            </a:extLst>
          </p:cNvPr>
          <p:cNvSpPr>
            <a:spLocks noGrp="1"/>
          </p:cNvSpPr>
          <p:nvPr>
            <p:ph idx="1"/>
          </p:nvPr>
        </p:nvSpPr>
        <p:spPr>
          <a:xfrm>
            <a:off x="6161316" y="2290713"/>
            <a:ext cx="5803672" cy="4341862"/>
          </a:xfrm>
          <a:prstGeom prst="rect">
            <a:avLst/>
          </a:prstGeom>
        </p:spPr>
        <p:txBody>
          <a:bodyPr/>
          <a:lstStyle>
            <a:lvl1pPr>
              <a:buClr>
                <a:schemeClr val="accent2"/>
              </a:buClr>
              <a:defRPr sz="2400"/>
            </a:lvl1pPr>
            <a:lvl2pPr>
              <a:buClr>
                <a:schemeClr val="accent2"/>
              </a:buClr>
              <a:defRPr sz="2000"/>
            </a:lvl2pPr>
            <a:lvl3pPr>
              <a:buClr>
                <a:schemeClr val="accent2"/>
              </a:buClr>
              <a:defRPr sz="1800"/>
            </a:lvl3pPr>
            <a:lvl4pPr>
              <a:buClr>
                <a:schemeClr val="accent2"/>
              </a:buClr>
              <a:defRPr sz="1600"/>
            </a:lvl4pPr>
            <a:lvl5pPr>
              <a:buClr>
                <a:schemeClr val="accent2"/>
              </a:buClr>
              <a:defRPr sz="16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52653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solidFill>
                  <a:schemeClr val="accent6"/>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2" name="Picture Placeholder 2">
            <a:extLst>
              <a:ext uri="{FF2B5EF4-FFF2-40B4-BE49-F238E27FC236}">
                <a16:creationId xmlns:a16="http://schemas.microsoft.com/office/drawing/2014/main" id="{22728E0A-430E-4C6A-BF56-06FA8510F29F}"/>
              </a:ext>
            </a:extLst>
          </p:cNvPr>
          <p:cNvSpPr>
            <a:spLocks noGrp="1"/>
          </p:cNvSpPr>
          <p:nvPr>
            <p:ph type="pic" idx="1"/>
          </p:nvPr>
        </p:nvSpPr>
        <p:spPr>
          <a:xfrm>
            <a:off x="6249970" y="2271860"/>
            <a:ext cx="5715017" cy="436071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6143026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CC52C5C1-EC33-44C1-9D54-A1058BBF1812}"/>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8A0030CD-8C9E-4AA5-8C5D-F9B2EDB7E17A}"/>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872EE65E-EE50-4A3E-861E-1D6C241CB8EA}"/>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E76AD1EF-E06C-4D3C-9693-26844D01C83C}"/>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9" name="Parallelogram 28">
              <a:extLst>
                <a:ext uri="{FF2B5EF4-FFF2-40B4-BE49-F238E27FC236}">
                  <a16:creationId xmlns:a16="http://schemas.microsoft.com/office/drawing/2014/main" id="{57D44C42-44C0-420A-A125-9B1A979D4F56}"/>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Parallelogram 29">
            <a:extLst>
              <a:ext uri="{FF2B5EF4-FFF2-40B4-BE49-F238E27FC236}">
                <a16:creationId xmlns:a16="http://schemas.microsoft.com/office/drawing/2014/main" id="{406089BB-36DC-4E23-B215-527A8A18FCFB}"/>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578C43A6-50C6-704E-BADC-6D83BADE7316}"/>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ED91439B-965F-3548-AF77-89501B24F600}"/>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34199068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7E8A2C98-F26E-415A-B931-1B89CA46C1CF}"/>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7" name="Group 26">
            <a:extLst>
              <a:ext uri="{FF2B5EF4-FFF2-40B4-BE49-F238E27FC236}">
                <a16:creationId xmlns:a16="http://schemas.microsoft.com/office/drawing/2014/main" id="{1B2FB48C-0C70-4DBE-B904-A134B6644DD3}"/>
              </a:ext>
            </a:extLst>
          </p:cNvPr>
          <p:cNvGrpSpPr/>
          <p:nvPr userDrawn="1"/>
        </p:nvGrpSpPr>
        <p:grpSpPr>
          <a:xfrm flipH="1">
            <a:off x="7561328" y="0"/>
            <a:ext cx="4831840" cy="3541007"/>
            <a:chOff x="-192127" y="-2"/>
            <a:chExt cx="4831840" cy="3367272"/>
          </a:xfrm>
        </p:grpSpPr>
        <p:sp>
          <p:nvSpPr>
            <p:cNvPr id="28" name="Diagonal Stripe 27">
              <a:extLst>
                <a:ext uri="{FF2B5EF4-FFF2-40B4-BE49-F238E27FC236}">
                  <a16:creationId xmlns:a16="http://schemas.microsoft.com/office/drawing/2014/main" id="{4F2E2158-1E6E-4E0D-BDAB-B20041C73615}"/>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9" name="Straight Connector 28">
              <a:extLst>
                <a:ext uri="{FF2B5EF4-FFF2-40B4-BE49-F238E27FC236}">
                  <a16:creationId xmlns:a16="http://schemas.microsoft.com/office/drawing/2014/main" id="{626D62DB-3A5A-4DA1-BFA4-D9E58676E86A}"/>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F5A729A7-3A5C-405C-AE06-180E7529E477}"/>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1" name="Parallelogram 30">
            <a:extLst>
              <a:ext uri="{FF2B5EF4-FFF2-40B4-BE49-F238E27FC236}">
                <a16:creationId xmlns:a16="http://schemas.microsoft.com/office/drawing/2014/main" id="{41E23981-B12A-4AC3-A030-337BBBA5E45B}"/>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3" name="Title 1" title="Title ">
            <a:extLst>
              <a:ext uri="{FF2B5EF4-FFF2-40B4-BE49-F238E27FC236}">
                <a16:creationId xmlns:a16="http://schemas.microsoft.com/office/drawing/2014/main" id="{59067A2C-FE71-4381-BE51-08DAC5E4354A}"/>
              </a:ext>
            </a:extLst>
          </p:cNvPr>
          <p:cNvSpPr>
            <a:spLocks noGrp="1"/>
          </p:cNvSpPr>
          <p:nvPr>
            <p:ph type="title" hasCustomPrompt="1"/>
          </p:nvPr>
        </p:nvSpPr>
        <p:spPr>
          <a:xfrm>
            <a:off x="518678" y="209028"/>
            <a:ext cx="8333222" cy="1215566"/>
          </a:xfrm>
          <a:prstGeom prst="rect">
            <a:avLst/>
          </a:prstGeom>
        </p:spPr>
        <p:txBody>
          <a:bodyPr anchor="b">
            <a:normAutofit/>
          </a:bodyPr>
          <a:lstStyle>
            <a:lvl1pPr>
              <a:defRPr sz="4400" b="1">
                <a:solidFill>
                  <a:schemeClr val="accent1"/>
                </a:solidFill>
              </a:defRPr>
            </a:lvl1pPr>
          </a:lstStyle>
          <a:p>
            <a:r>
              <a:rPr lang="en-US" noProof="0"/>
              <a:t>Click to Edit Master Title Style </a:t>
            </a:r>
          </a:p>
        </p:txBody>
      </p:sp>
      <p:sp>
        <p:nvSpPr>
          <p:cNvPr id="2" name="Footer Placeholder 1">
            <a:extLst>
              <a:ext uri="{FF2B5EF4-FFF2-40B4-BE49-F238E27FC236}">
                <a16:creationId xmlns:a16="http://schemas.microsoft.com/office/drawing/2014/main" id="{CB69A007-934D-7A4B-9EFA-82044EF4DC33}"/>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5A154DC2-98C7-4D4B-A17A-AA4731217F17}"/>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6584190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CE2EB-00DF-4EBA-BF1F-D37805D45585}"/>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6589184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BDB16155-303B-403D-8B49-D4CEE47D6863}"/>
              </a:ext>
            </a:extLst>
          </p:cNvPr>
          <p:cNvSpPr>
            <a:spLocks noGrp="1"/>
          </p:cNvSpPr>
          <p:nvPr>
            <p:ph type="ftr" sz="quarter" idx="3"/>
          </p:nvPr>
        </p:nvSpPr>
        <p:spPr>
          <a:xfrm>
            <a:off x="338530" y="6356350"/>
            <a:ext cx="4114800" cy="365125"/>
          </a:xfrm>
          <a:prstGeom prst="rect">
            <a:avLst/>
          </a:prstGeom>
        </p:spPr>
        <p:txBody>
          <a:bodyPr vert="horz" lIns="91440" tIns="45720" rIns="91440" bIns="45720" rtlCol="0" anchor="ctr"/>
          <a:lstStyle>
            <a:lvl1pPr algn="l">
              <a:defRPr sz="1200">
                <a:solidFill>
                  <a:schemeClr val="bg2"/>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6B915EF5-4ABE-4759-AC09-679CD6083A55}"/>
              </a:ext>
            </a:extLst>
          </p:cNvPr>
          <p:cNvSpPr>
            <a:spLocks noGrp="1"/>
          </p:cNvSpPr>
          <p:nvPr>
            <p:ph type="sldNum" sz="quarter" idx="4"/>
          </p:nvPr>
        </p:nvSpPr>
        <p:spPr>
          <a:xfrm>
            <a:off x="11146971" y="6356350"/>
            <a:ext cx="740227" cy="365125"/>
          </a:xfrm>
          <a:prstGeom prst="rect">
            <a:avLst/>
          </a:prstGeom>
        </p:spPr>
        <p:txBody>
          <a:bodyPr vert="horz" lIns="91440" tIns="45720" rIns="91440" bIns="45720" rtlCol="0" anchor="ctr"/>
          <a:lstStyle>
            <a:lvl1pPr algn="r">
              <a:defRPr sz="1200">
                <a:solidFill>
                  <a:schemeClr val="bg2"/>
                </a:solidFill>
              </a:defRPr>
            </a:lvl1pPr>
          </a:lstStyle>
          <a:p>
            <a:fld id="{8699F50C-BE38-4BD0-BA84-9B090E1F2B9B}" type="slidenum">
              <a:rPr lang="en-US" noProof="0" smtClean="0"/>
              <a:pPr/>
              <a:t>‹#›</a:t>
            </a:fld>
            <a:endParaRPr lang="en-US" noProof="0" dirty="0"/>
          </a:p>
        </p:txBody>
      </p:sp>
      <p:sp>
        <p:nvSpPr>
          <p:cNvPr id="9" name="Title Placeholder 8">
            <a:extLst>
              <a:ext uri="{FF2B5EF4-FFF2-40B4-BE49-F238E27FC236}">
                <a16:creationId xmlns:a16="http://schemas.microsoft.com/office/drawing/2014/main" id="{AA2D2B61-D240-024D-AD60-4162EF1528B9}"/>
              </a:ext>
            </a:extLst>
          </p:cNvPr>
          <p:cNvSpPr>
            <a:spLocks noGrp="1"/>
          </p:cNvSpPr>
          <p:nvPr>
            <p:ph type="title"/>
          </p:nvPr>
        </p:nvSpPr>
        <p:spPr>
          <a:xfrm>
            <a:off x="518678" y="209029"/>
            <a:ext cx="10835122" cy="1147968"/>
          </a:xfrm>
          <a:prstGeom prst="rect">
            <a:avLst/>
          </a:prstGeom>
        </p:spPr>
        <p:txBody>
          <a:bodyPr vert="horz" lIns="91440" tIns="45720" rIns="91440" bIns="0" rtlCol="0" anchor="b">
            <a:normAutofit/>
          </a:bodyPr>
          <a:lstStyle/>
          <a:p>
            <a:r>
              <a:rPr lang="en-US" noProof="0"/>
              <a:t>Click to edit Master title style</a:t>
            </a:r>
          </a:p>
        </p:txBody>
      </p:sp>
    </p:spTree>
    <p:extLst>
      <p:ext uri="{BB962C8B-B14F-4D97-AF65-F5344CB8AC3E}">
        <p14:creationId xmlns:p14="http://schemas.microsoft.com/office/powerpoint/2010/main" val="1564885083"/>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85" r:id="rId3"/>
    <p:sldLayoutId id="2147483706" r:id="rId4"/>
    <p:sldLayoutId id="2147483708" r:id="rId5"/>
    <p:sldLayoutId id="2147483704" r:id="rId6"/>
    <p:sldLayoutId id="2147483689" r:id="rId7"/>
    <p:sldLayoutId id="2147483668" r:id="rId8"/>
    <p:sldLayoutId id="2147483707" r:id="rId9"/>
    <p:sldLayoutId id="2147483710" r:id="rId10"/>
    <p:sldLayoutId id="2147483711" r:id="rId11"/>
    <p:sldLayoutId id="2147483712" r:id="rId12"/>
    <p:sldLayoutId id="2147483713" r:id="rId13"/>
    <p:sldLayoutId id="2147483714" r:id="rId14"/>
    <p:sldLayoutId id="2147483715" r:id="rId15"/>
    <p:sldLayoutId id="2147483716" r:id="rId16"/>
    <p:sldLayoutId id="2147483692" r:id="rId17"/>
    <p:sldLayoutId id="2147483697" r:id="rId18"/>
    <p:sldLayoutId id="2147483674" r:id="rId19"/>
  </p:sldLayoutIdLst>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hf hdr="0"/>
  <p:txStyles>
    <p:titleStyle>
      <a:lvl1pPr algn="l" defTabSz="914400" rtl="0" eaLnBrk="1" latinLnBrk="0" hangingPunct="1">
        <a:lnSpc>
          <a:spcPct val="90000"/>
        </a:lnSpc>
        <a:spcBef>
          <a:spcPct val="0"/>
        </a:spcBef>
        <a:buNone/>
        <a:defRPr lang="en-IN" sz="4400" b="1"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2E7A40"/>
        </a:buClr>
        <a:buFont typeface="Arial" panose="020B0604020202020204" pitchFamily="34" charset="0"/>
        <a:buChar char="•"/>
        <a:defRPr lang="en-US" sz="2400" kern="1200" dirty="0">
          <a:solidFill>
            <a:schemeClr val="tx1"/>
          </a:solidFill>
          <a:latin typeface="+mn-lt"/>
          <a:ea typeface="+mn-ea"/>
          <a:cs typeface="+mn-cs"/>
        </a:defRPr>
      </a:lvl1pPr>
      <a:lvl2pPr marL="685800" indent="-228600" algn="l" defTabSz="914400" rtl="0" eaLnBrk="1" latinLnBrk="0" hangingPunct="1">
        <a:lnSpc>
          <a:spcPct val="90000"/>
        </a:lnSpc>
        <a:spcBef>
          <a:spcPts val="500"/>
        </a:spcBef>
        <a:buClr>
          <a:srgbClr val="2E7A40"/>
        </a:buClr>
        <a:buFont typeface="Arial" panose="020B0604020202020204" pitchFamily="34" charset="0"/>
        <a:buChar char="•"/>
        <a:defRPr lang="en-US" sz="2000" kern="1200" dirty="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2E7A40"/>
        </a:buClr>
        <a:buFont typeface="Arial" panose="020B0604020202020204" pitchFamily="34" charset="0"/>
        <a:buChar char="•"/>
        <a:defRPr lang="en-US" sz="1800" kern="1200" dirty="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2E7A40"/>
        </a:buClr>
        <a:buFont typeface="Arial" panose="020B0604020202020204" pitchFamily="34" charset="0"/>
        <a:buChar char="•"/>
        <a:defRPr lang="en-US" sz="1600" kern="1200" dirty="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2E7A40"/>
        </a:buClr>
        <a:buFont typeface="Arial" panose="020B0604020202020204" pitchFamily="34" charset="0"/>
        <a:buChar char="•"/>
        <a:defRPr lang="en-IN" sz="16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png"/><Relationship Id="rId1" Type="http://schemas.openxmlformats.org/officeDocument/2006/relationships/slideLayout" Target="../slideLayouts/slideLayout12.xml"/><Relationship Id="rId6" Type="http://schemas.openxmlformats.org/officeDocument/2006/relationships/image" Target="../media/image16.png"/><Relationship Id="rId11" Type="http://schemas.openxmlformats.org/officeDocument/2006/relationships/image" Target="../media/image21.svg"/><Relationship Id="rId5" Type="http://schemas.openxmlformats.org/officeDocument/2006/relationships/image" Target="../media/image15.svg"/><Relationship Id="rId10" Type="http://schemas.openxmlformats.org/officeDocument/2006/relationships/image" Target="../media/image20.png"/><Relationship Id="rId4" Type="http://schemas.openxmlformats.org/officeDocument/2006/relationships/image" Target="../media/image14.png"/><Relationship Id="rId9" Type="http://schemas.openxmlformats.org/officeDocument/2006/relationships/image" Target="../media/image19.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hyperlink" Target="https://www.runn.io/blog/what-is-taylorism" TargetMode="Externa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hyperlink" Target="https://spark.adobe.com/sp/" TargetMode="External"/><Relationship Id="rId2" Type="http://schemas.openxmlformats.org/officeDocument/2006/relationships/slideLayout" Target="../slideLayouts/slideLayout13.xml"/><Relationship Id="rId1" Type="http://schemas.openxmlformats.org/officeDocument/2006/relationships/video" Target="https://www.youtube.com/embed/MK2hP3LelA8?feature=oembed" TargetMode="External"/><Relationship Id="rId5" Type="http://schemas.openxmlformats.org/officeDocument/2006/relationships/image" Target="../media/image26.jpeg"/><Relationship Id="rId4" Type="http://schemas.openxmlformats.org/officeDocument/2006/relationships/image" Target="../media/image25.jpeg"/></Relationships>
</file>

<file path=ppt/slides/_rels/slide2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2.xml"/><Relationship Id="rId4" Type="http://schemas.openxmlformats.org/officeDocument/2006/relationships/image" Target="../media/image32.png"/></Relationships>
</file>

<file path=ppt/slides/_rels/slide2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12.xml"/><Relationship Id="rId4" Type="http://schemas.openxmlformats.org/officeDocument/2006/relationships/image" Target="../media/image36.png"/></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12.xml"/><Relationship Id="rId4" Type="http://schemas.openxmlformats.org/officeDocument/2006/relationships/image" Target="../media/image36.png"/></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title="Building image">
            <a:extLst>
              <a:ext uri="{FF2B5EF4-FFF2-40B4-BE49-F238E27FC236}">
                <a16:creationId xmlns:a16="http://schemas.microsoft.com/office/drawing/2014/main" id="{257F6BCE-75BB-4ECD-BEA5-21C36A9CC0E9}"/>
              </a:ext>
            </a:extLst>
          </p:cNvPr>
          <p:cNvPicPr>
            <a:picLocks noGrp="1" noChangeAspect="1"/>
          </p:cNvPicPr>
          <p:nvPr>
            <p:ph type="pic" sz="quarter" idx="13"/>
          </p:nvPr>
        </p:nvPicPr>
        <p:blipFill>
          <a:blip r:embed="rId2"/>
          <a:srcRect l="20784" r="20784"/>
          <a:stretch>
            <a:fillRect/>
          </a:stretch>
        </p:blipFill>
        <p:spPr/>
      </p:pic>
      <p:sp>
        <p:nvSpPr>
          <p:cNvPr id="18" name="Hexagon 17" descr="Solid dark colored hexagon in the middle of image accent">
            <a:extLst>
              <a:ext uri="{FF2B5EF4-FFF2-40B4-BE49-F238E27FC236}">
                <a16:creationId xmlns:a16="http://schemas.microsoft.com/office/drawing/2014/main" id="{0E6B042D-E9CB-40E0-AAE9-6AD11F53E044}"/>
              </a:ext>
            </a:extLst>
          </p:cNvPr>
          <p:cNvSpPr/>
          <p:nvPr/>
        </p:nvSpPr>
        <p:spPr>
          <a:xfrm rot="16200000">
            <a:off x="2679702" y="2388914"/>
            <a:ext cx="2412998" cy="2080172"/>
          </a:xfrm>
          <a:prstGeom prst="hexagon">
            <a:avLst/>
          </a:prstGeom>
          <a:solidFill>
            <a:srgbClr val="0019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638ACE-163E-40EB-A458-E794C67EA2A6}"/>
              </a:ext>
            </a:extLst>
          </p:cNvPr>
          <p:cNvSpPr>
            <a:spLocks noGrp="1"/>
          </p:cNvSpPr>
          <p:nvPr>
            <p:ph type="ctrTitle"/>
          </p:nvPr>
        </p:nvSpPr>
        <p:spPr>
          <a:xfrm>
            <a:off x="6375214" y="1414374"/>
            <a:ext cx="4853573" cy="1616252"/>
          </a:xfrm>
        </p:spPr>
        <p:txBody>
          <a:bodyPr>
            <a:normAutofit fontScale="90000"/>
          </a:bodyPr>
          <a:lstStyle/>
          <a:p>
            <a:pPr algn="ctr"/>
            <a:r>
              <a:rPr lang="en-US" dirty="0"/>
              <a:t>Contemporary Issues in Management </a:t>
            </a:r>
          </a:p>
        </p:txBody>
      </p:sp>
      <p:sp>
        <p:nvSpPr>
          <p:cNvPr id="3" name="Subtitle 2">
            <a:extLst>
              <a:ext uri="{FF2B5EF4-FFF2-40B4-BE49-F238E27FC236}">
                <a16:creationId xmlns:a16="http://schemas.microsoft.com/office/drawing/2014/main" id="{5C9205DF-8F5E-49F7-B00E-6F58293F5130}"/>
              </a:ext>
            </a:extLst>
          </p:cNvPr>
          <p:cNvSpPr>
            <a:spLocks noGrp="1"/>
          </p:cNvSpPr>
          <p:nvPr>
            <p:ph type="subTitle" idx="1"/>
          </p:nvPr>
        </p:nvSpPr>
        <p:spPr>
          <a:xfrm>
            <a:off x="6375214" y="3429000"/>
            <a:ext cx="5656365" cy="1469572"/>
          </a:xfrm>
        </p:spPr>
        <p:txBody>
          <a:bodyPr/>
          <a:lstStyle/>
          <a:p>
            <a:r>
              <a:rPr lang="en-US" b="1" dirty="0"/>
              <a:t>Tutorial:</a:t>
            </a:r>
          </a:p>
          <a:p>
            <a:r>
              <a:rPr lang="en-US" dirty="0"/>
              <a:t>Assignment 2</a:t>
            </a:r>
          </a:p>
        </p:txBody>
      </p:sp>
      <p:pic>
        <p:nvPicPr>
          <p:cNvPr id="5" name="Picture 4" descr="A drawing of a person&#10;&#10;Description automatically generated">
            <a:extLst>
              <a:ext uri="{FF2B5EF4-FFF2-40B4-BE49-F238E27FC236}">
                <a16:creationId xmlns:a16="http://schemas.microsoft.com/office/drawing/2014/main" id="{96EFCCC1-35D4-438B-98BF-595528664C56}"/>
              </a:ext>
            </a:extLst>
          </p:cNvPr>
          <p:cNvPicPr>
            <a:picLocks noChangeAspect="1"/>
          </p:cNvPicPr>
          <p:nvPr/>
        </p:nvPicPr>
        <p:blipFill rotWithShape="1">
          <a:blip r:embed="rId3">
            <a:clrChange>
              <a:clrFrom>
                <a:srgbClr val="FFFFFF"/>
              </a:clrFrom>
              <a:clrTo>
                <a:srgbClr val="FFFFFF">
                  <a:alpha val="0"/>
                </a:srgbClr>
              </a:clrTo>
            </a:clrChange>
          </a:blip>
          <a:srcRect l="12509" r="12671"/>
          <a:stretch/>
        </p:blipFill>
        <p:spPr>
          <a:xfrm>
            <a:off x="3299684" y="2668903"/>
            <a:ext cx="1237514" cy="1632055"/>
          </a:xfrm>
          <a:prstGeom prst="rect">
            <a:avLst/>
          </a:prstGeom>
        </p:spPr>
      </p:pic>
    </p:spTree>
    <p:extLst>
      <p:ext uri="{BB962C8B-B14F-4D97-AF65-F5344CB8AC3E}">
        <p14:creationId xmlns:p14="http://schemas.microsoft.com/office/powerpoint/2010/main" val="39806997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84F935A-2946-4E31-AADC-07975B19EE20}"/>
              </a:ext>
            </a:extLst>
          </p:cNvPr>
          <p:cNvSpPr>
            <a:spLocks noGrp="1"/>
          </p:cNvSpPr>
          <p:nvPr>
            <p:ph type="sldNum" sz="quarter" idx="18"/>
          </p:nvPr>
        </p:nvSpPr>
        <p:spPr/>
        <p:txBody>
          <a:bodyPr/>
          <a:lstStyle/>
          <a:p>
            <a:fld id="{8699F50C-BE38-4BD0-BA84-9B090E1F2B9B}" type="slidenum">
              <a:rPr lang="en-US" noProof="0" smtClean="0"/>
              <a:t>2</a:t>
            </a:fld>
            <a:endParaRPr lang="en-US" noProof="0" dirty="0"/>
          </a:p>
        </p:txBody>
      </p:sp>
      <p:sp>
        <p:nvSpPr>
          <p:cNvPr id="4" name="Title 3">
            <a:extLst>
              <a:ext uri="{FF2B5EF4-FFF2-40B4-BE49-F238E27FC236}">
                <a16:creationId xmlns:a16="http://schemas.microsoft.com/office/drawing/2014/main" id="{85D39B01-B517-4C1A-9006-428CFE328671}"/>
              </a:ext>
            </a:extLst>
          </p:cNvPr>
          <p:cNvSpPr>
            <a:spLocks noGrp="1"/>
          </p:cNvSpPr>
          <p:nvPr>
            <p:ph type="title"/>
          </p:nvPr>
        </p:nvSpPr>
        <p:spPr>
          <a:xfrm>
            <a:off x="1" y="209028"/>
            <a:ext cx="2651760" cy="1188698"/>
          </a:xfrm>
        </p:spPr>
        <p:txBody>
          <a:bodyPr>
            <a:normAutofit/>
          </a:bodyPr>
          <a:lstStyle/>
          <a:p>
            <a:r>
              <a:rPr lang="en-GB" sz="3200" dirty="0"/>
              <a:t>Assignment 2</a:t>
            </a:r>
          </a:p>
        </p:txBody>
      </p:sp>
      <p:pic>
        <p:nvPicPr>
          <p:cNvPr id="5" name="Picture 4">
            <a:extLst>
              <a:ext uri="{FF2B5EF4-FFF2-40B4-BE49-F238E27FC236}">
                <a16:creationId xmlns:a16="http://schemas.microsoft.com/office/drawing/2014/main" id="{29529E9B-6C21-EF09-63A6-96C92D664AB8}"/>
              </a:ext>
            </a:extLst>
          </p:cNvPr>
          <p:cNvPicPr>
            <a:picLocks noChangeAspect="1"/>
          </p:cNvPicPr>
          <p:nvPr/>
        </p:nvPicPr>
        <p:blipFill rotWithShape="1">
          <a:blip r:embed="rId2"/>
          <a:srcRect l="18992" t="17778" r="19415" b="7315"/>
          <a:stretch/>
        </p:blipFill>
        <p:spPr>
          <a:xfrm>
            <a:off x="2886891" y="13465"/>
            <a:ext cx="9149444" cy="6708010"/>
          </a:xfrm>
          <a:prstGeom prst="rect">
            <a:avLst/>
          </a:prstGeom>
        </p:spPr>
      </p:pic>
    </p:spTree>
    <p:extLst>
      <p:ext uri="{BB962C8B-B14F-4D97-AF65-F5344CB8AC3E}">
        <p14:creationId xmlns:p14="http://schemas.microsoft.com/office/powerpoint/2010/main" val="30672258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82BB171C-9DB1-45FE-922E-68FF30F66DE6}"/>
              </a:ext>
            </a:extLst>
          </p:cNvPr>
          <p:cNvSpPr>
            <a:spLocks noGrp="1"/>
          </p:cNvSpPr>
          <p:nvPr>
            <p:ph type="sldNum" sz="quarter" idx="18"/>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3</a:t>
            </a:fld>
            <a:endParaRPr lang="en-US" noProof="0"/>
          </a:p>
        </p:txBody>
      </p:sp>
      <p:sp>
        <p:nvSpPr>
          <p:cNvPr id="4" name="Title 3">
            <a:extLst>
              <a:ext uri="{FF2B5EF4-FFF2-40B4-BE49-F238E27FC236}">
                <a16:creationId xmlns:a16="http://schemas.microsoft.com/office/drawing/2014/main" id="{014E12FF-EEC4-4774-8D94-76E63CD7A012}"/>
              </a:ext>
            </a:extLst>
          </p:cNvPr>
          <p:cNvSpPr>
            <a:spLocks noGrp="1"/>
          </p:cNvSpPr>
          <p:nvPr>
            <p:ph type="title"/>
          </p:nvPr>
        </p:nvSpPr>
        <p:spPr>
          <a:xfrm>
            <a:off x="518678" y="209028"/>
            <a:ext cx="8333222" cy="1147969"/>
          </a:xfrm>
        </p:spPr>
        <p:txBody>
          <a:bodyPr anchor="b">
            <a:normAutofit/>
          </a:bodyPr>
          <a:lstStyle/>
          <a:p>
            <a:r>
              <a:rPr lang="en-GB" dirty="0"/>
              <a:t>Analyse the Problem </a:t>
            </a:r>
          </a:p>
        </p:txBody>
      </p:sp>
      <p:graphicFrame>
        <p:nvGraphicFramePr>
          <p:cNvPr id="7" name="Content Placeholder 4">
            <a:extLst>
              <a:ext uri="{FF2B5EF4-FFF2-40B4-BE49-F238E27FC236}">
                <a16:creationId xmlns:a16="http://schemas.microsoft.com/office/drawing/2014/main" id="{F1809FD4-B4ED-4D58-9D72-C2C9FD4E5F38}"/>
              </a:ext>
            </a:extLst>
          </p:cNvPr>
          <p:cNvGraphicFramePr>
            <a:graphicFrameLocks noGrp="1"/>
          </p:cNvGraphicFramePr>
          <p:nvPr>
            <p:ph idx="1"/>
            <p:extLst>
              <p:ext uri="{D42A27DB-BD31-4B8C-83A1-F6EECF244321}">
                <p14:modId xmlns:p14="http://schemas.microsoft.com/office/powerpoint/2010/main" val="1236668606"/>
              </p:ext>
            </p:extLst>
          </p:nvPr>
        </p:nvGraphicFramePr>
        <p:xfrm>
          <a:off x="518678" y="1671924"/>
          <a:ext cx="10835122" cy="45050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35524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203E3581-F898-462B-BD81-27957973796A}"/>
              </a:ext>
            </a:extLst>
          </p:cNvPr>
          <p:cNvSpPr>
            <a:spLocks noGrp="1"/>
          </p:cNvSpPr>
          <p:nvPr>
            <p:ph type="sldNum" sz="quarter" idx="18"/>
          </p:nvPr>
        </p:nvSpPr>
        <p:spPr/>
        <p:txBody>
          <a:bodyPr/>
          <a:lstStyle/>
          <a:p>
            <a:fld id="{8699F50C-BE38-4BD0-BA84-9B090E1F2B9B}" type="slidenum">
              <a:rPr lang="en-US" noProof="0" smtClean="0"/>
              <a:t>4</a:t>
            </a:fld>
            <a:endParaRPr lang="en-US" noProof="0" dirty="0"/>
          </a:p>
        </p:txBody>
      </p:sp>
      <p:sp>
        <p:nvSpPr>
          <p:cNvPr id="4" name="Title 3">
            <a:extLst>
              <a:ext uri="{FF2B5EF4-FFF2-40B4-BE49-F238E27FC236}">
                <a16:creationId xmlns:a16="http://schemas.microsoft.com/office/drawing/2014/main" id="{32B5FD6A-8964-423B-B5B1-A9DECEE0C5C9}"/>
              </a:ext>
            </a:extLst>
          </p:cNvPr>
          <p:cNvSpPr>
            <a:spLocks noGrp="1"/>
          </p:cNvSpPr>
          <p:nvPr>
            <p:ph type="title"/>
          </p:nvPr>
        </p:nvSpPr>
        <p:spPr/>
        <p:txBody>
          <a:bodyPr/>
          <a:lstStyle/>
          <a:p>
            <a:r>
              <a:rPr lang="en-GB" dirty="0"/>
              <a:t>What are you Analysing? </a:t>
            </a:r>
          </a:p>
        </p:txBody>
      </p:sp>
      <p:sp>
        <p:nvSpPr>
          <p:cNvPr id="5" name="Content Placeholder 4">
            <a:extLst>
              <a:ext uri="{FF2B5EF4-FFF2-40B4-BE49-F238E27FC236}">
                <a16:creationId xmlns:a16="http://schemas.microsoft.com/office/drawing/2014/main" id="{26500A3A-44C2-4123-8556-AAF57BF176E0}"/>
              </a:ext>
            </a:extLst>
          </p:cNvPr>
          <p:cNvSpPr>
            <a:spLocks noGrp="1"/>
          </p:cNvSpPr>
          <p:nvPr>
            <p:ph idx="1"/>
          </p:nvPr>
        </p:nvSpPr>
        <p:spPr/>
        <p:txBody>
          <a:bodyPr/>
          <a:lstStyle/>
          <a:p>
            <a:pPr marL="0" indent="0">
              <a:buNone/>
            </a:pPr>
            <a:r>
              <a:rPr lang="en-GB" sz="1800" dirty="0">
                <a:solidFill>
                  <a:srgbClr val="201F1E"/>
                </a:solidFill>
                <a:effectLst/>
                <a:latin typeface="Arial" panose="020B0604020202020204" pitchFamily="34" charset="0"/>
                <a:ea typeface="Times New Roman" panose="02020603050405020304" pitchFamily="18" charset="0"/>
              </a:rPr>
              <a:t>			</a:t>
            </a:r>
          </a:p>
          <a:p>
            <a:pPr marL="0" indent="0">
              <a:buNone/>
            </a:pPr>
            <a:endParaRPr lang="en-GB" sz="1800" dirty="0">
              <a:solidFill>
                <a:srgbClr val="201F1E"/>
              </a:solidFill>
              <a:latin typeface="Arial" panose="020B0604020202020204" pitchFamily="34" charset="0"/>
              <a:ea typeface="Times New Roman" panose="02020603050405020304" pitchFamily="18" charset="0"/>
            </a:endParaRPr>
          </a:p>
          <a:p>
            <a:pPr marL="0" indent="0">
              <a:buNone/>
            </a:pPr>
            <a:endParaRPr lang="en-GB" sz="1800" dirty="0">
              <a:solidFill>
                <a:srgbClr val="201F1E"/>
              </a:solidFill>
              <a:latin typeface="Arial" panose="020B0604020202020204" pitchFamily="34" charset="0"/>
              <a:ea typeface="Times New Roman" panose="02020603050405020304" pitchFamily="18" charset="0"/>
            </a:endParaRPr>
          </a:p>
        </p:txBody>
      </p:sp>
      <p:graphicFrame>
        <p:nvGraphicFramePr>
          <p:cNvPr id="8" name="Table 8">
            <a:extLst>
              <a:ext uri="{FF2B5EF4-FFF2-40B4-BE49-F238E27FC236}">
                <a16:creationId xmlns:a16="http://schemas.microsoft.com/office/drawing/2014/main" id="{7D4E74E6-1E83-4B32-9DFA-F2F93B60AF60}"/>
              </a:ext>
            </a:extLst>
          </p:cNvPr>
          <p:cNvGraphicFramePr>
            <a:graphicFrameLocks noGrp="1"/>
          </p:cNvGraphicFramePr>
          <p:nvPr>
            <p:extLst>
              <p:ext uri="{D42A27DB-BD31-4B8C-83A1-F6EECF244321}">
                <p14:modId xmlns:p14="http://schemas.microsoft.com/office/powerpoint/2010/main" val="2922138075"/>
              </p:ext>
            </p:extLst>
          </p:nvPr>
        </p:nvGraphicFramePr>
        <p:xfrm>
          <a:off x="2032000" y="1601470"/>
          <a:ext cx="6449528" cy="4572000"/>
        </p:xfrm>
        <a:graphic>
          <a:graphicData uri="http://schemas.openxmlformats.org/drawingml/2006/table">
            <a:tbl>
              <a:tblPr firstRow="1" bandRow="1">
                <a:tableStyleId>{5940675A-B579-460E-94D1-54222C63F5DA}</a:tableStyleId>
              </a:tblPr>
              <a:tblGrid>
                <a:gridCol w="3224764">
                  <a:extLst>
                    <a:ext uri="{9D8B030D-6E8A-4147-A177-3AD203B41FA5}">
                      <a16:colId xmlns:a16="http://schemas.microsoft.com/office/drawing/2014/main" val="2527523942"/>
                    </a:ext>
                  </a:extLst>
                </a:gridCol>
                <a:gridCol w="3224764">
                  <a:extLst>
                    <a:ext uri="{9D8B030D-6E8A-4147-A177-3AD203B41FA5}">
                      <a16:colId xmlns:a16="http://schemas.microsoft.com/office/drawing/2014/main" val="4016906671"/>
                    </a:ext>
                  </a:extLst>
                </a:gridCol>
              </a:tblGrid>
              <a:tr h="370840">
                <a:tc>
                  <a:txBody>
                    <a:bodyPr/>
                    <a:lstStyle/>
                    <a:p>
                      <a:endParaRPr lang="en-GB" dirty="0"/>
                    </a:p>
                    <a:p>
                      <a:endParaRPr lang="en-GB" dirty="0"/>
                    </a:p>
                    <a:p>
                      <a:endParaRPr lang="en-GB" dirty="0"/>
                    </a:p>
                  </a:txBody>
                  <a:tcPr/>
                </a:tc>
                <a:tc>
                  <a:txBody>
                    <a:bodyPr/>
                    <a:lstStyle/>
                    <a:p>
                      <a:r>
                        <a:rPr lang="en-GB" sz="1800" b="1" dirty="0">
                          <a:solidFill>
                            <a:srgbClr val="201F1E"/>
                          </a:solidFill>
                          <a:effectLst/>
                          <a:latin typeface="Arial" panose="020B0604020202020204" pitchFamily="34" charset="0"/>
                          <a:ea typeface="Times New Roman" panose="02020603050405020304" pitchFamily="18" charset="0"/>
                        </a:rPr>
                        <a:t>Bureaucracy</a:t>
                      </a:r>
                      <a:endParaRPr lang="en-GB" b="1" dirty="0"/>
                    </a:p>
                  </a:txBody>
                  <a:tcPr/>
                </a:tc>
                <a:extLst>
                  <a:ext uri="{0D108BD9-81ED-4DB2-BD59-A6C34878D82A}">
                    <a16:rowId xmlns:a16="http://schemas.microsoft.com/office/drawing/2014/main" val="1772188442"/>
                  </a:ext>
                </a:extLst>
              </a:tr>
              <a:tr h="370840">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Post Bureaucracy</a:t>
                      </a:r>
                    </a:p>
                    <a:p>
                      <a:endParaRPr lang="en-GB" b="1" dirty="0"/>
                    </a:p>
                    <a:p>
                      <a:endParaRPr lang="en-GB" b="1" dirty="0"/>
                    </a:p>
                  </a:txBody>
                  <a:tcPr/>
                </a:tc>
                <a:extLst>
                  <a:ext uri="{0D108BD9-81ED-4DB2-BD59-A6C34878D82A}">
                    <a16:rowId xmlns:a16="http://schemas.microsoft.com/office/drawing/2014/main" val="1514545898"/>
                  </a:ext>
                </a:extLst>
              </a:tr>
              <a:tr h="370840">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Scientific Management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txBody>
                  <a:tcPr/>
                </a:tc>
                <a:extLst>
                  <a:ext uri="{0D108BD9-81ED-4DB2-BD59-A6C34878D82A}">
                    <a16:rowId xmlns:a16="http://schemas.microsoft.com/office/drawing/2014/main" val="828809817"/>
                  </a:ext>
                </a:extLst>
              </a:tr>
              <a:tr h="370840">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Team Working</a:t>
                      </a:r>
                    </a:p>
                    <a:p>
                      <a:endParaRPr lang="en-GB" b="1" dirty="0"/>
                    </a:p>
                    <a:p>
                      <a:endParaRPr lang="en-GB" b="1" dirty="0"/>
                    </a:p>
                  </a:txBody>
                  <a:tcPr/>
                </a:tc>
                <a:extLst>
                  <a:ext uri="{0D108BD9-81ED-4DB2-BD59-A6C34878D82A}">
                    <a16:rowId xmlns:a16="http://schemas.microsoft.com/office/drawing/2014/main" val="2784057355"/>
                  </a:ext>
                </a:extLst>
              </a:tr>
              <a:tr h="370840">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Ethical Decision Making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endParaRPr lang="en-GB" b="1" dirty="0"/>
                    </a:p>
                  </a:txBody>
                  <a:tcPr/>
                </a:tc>
                <a:extLst>
                  <a:ext uri="{0D108BD9-81ED-4DB2-BD59-A6C34878D82A}">
                    <a16:rowId xmlns:a16="http://schemas.microsoft.com/office/drawing/2014/main" val="1987633574"/>
                  </a:ext>
                </a:extLst>
              </a:tr>
            </a:tbl>
          </a:graphicData>
        </a:graphic>
      </p:graphicFrame>
      <p:pic>
        <p:nvPicPr>
          <p:cNvPr id="10" name="Graphic 9" descr="Business Growth">
            <a:extLst>
              <a:ext uri="{FF2B5EF4-FFF2-40B4-BE49-F238E27FC236}">
                <a16:creationId xmlns:a16="http://schemas.microsoft.com/office/drawing/2014/main" id="{BFAFF0AC-3E8B-4A7D-A858-ECD6CC541FE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070408" y="1615938"/>
            <a:ext cx="914400" cy="914400"/>
          </a:xfrm>
          <a:prstGeom prst="rect">
            <a:avLst/>
          </a:prstGeom>
        </p:spPr>
      </p:pic>
      <p:pic>
        <p:nvPicPr>
          <p:cNvPr id="12" name="Graphic 11" descr="User">
            <a:extLst>
              <a:ext uri="{FF2B5EF4-FFF2-40B4-BE49-F238E27FC236}">
                <a16:creationId xmlns:a16="http://schemas.microsoft.com/office/drawing/2014/main" id="{BEE11A7C-93DB-44A0-9164-0EF80C05EDC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042415" y="2522893"/>
            <a:ext cx="914400" cy="914400"/>
          </a:xfrm>
          <a:prstGeom prst="rect">
            <a:avLst/>
          </a:prstGeom>
        </p:spPr>
      </p:pic>
      <p:pic>
        <p:nvPicPr>
          <p:cNvPr id="14" name="Graphic 13" descr="Group of people">
            <a:extLst>
              <a:ext uri="{FF2B5EF4-FFF2-40B4-BE49-F238E27FC236}">
                <a16:creationId xmlns:a16="http://schemas.microsoft.com/office/drawing/2014/main" id="{31CCA28D-345B-4D76-AB7E-B9E11DDF31F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026865" y="3429848"/>
            <a:ext cx="914400" cy="914400"/>
          </a:xfrm>
          <a:prstGeom prst="rect">
            <a:avLst/>
          </a:prstGeom>
        </p:spPr>
      </p:pic>
      <p:pic>
        <p:nvPicPr>
          <p:cNvPr id="16" name="Graphic 15" descr="Group success">
            <a:extLst>
              <a:ext uri="{FF2B5EF4-FFF2-40B4-BE49-F238E27FC236}">
                <a16:creationId xmlns:a16="http://schemas.microsoft.com/office/drawing/2014/main" id="{F0479596-8630-48EF-B4EA-224B0AC1E4B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973992" y="4351271"/>
            <a:ext cx="914400" cy="914400"/>
          </a:xfrm>
          <a:prstGeom prst="rect">
            <a:avLst/>
          </a:prstGeom>
        </p:spPr>
      </p:pic>
      <p:pic>
        <p:nvPicPr>
          <p:cNvPr id="18" name="Graphic 17" descr="Weights Uneven">
            <a:extLst>
              <a:ext uri="{FF2B5EF4-FFF2-40B4-BE49-F238E27FC236}">
                <a16:creationId xmlns:a16="http://schemas.microsoft.com/office/drawing/2014/main" id="{902AFAE8-D97E-4183-877B-8E30B4F63038}"/>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2949110" y="5264680"/>
            <a:ext cx="914400" cy="914400"/>
          </a:xfrm>
          <a:prstGeom prst="rect">
            <a:avLst/>
          </a:prstGeom>
        </p:spPr>
      </p:pic>
    </p:spTree>
    <p:extLst>
      <p:ext uri="{BB962C8B-B14F-4D97-AF65-F5344CB8AC3E}">
        <p14:creationId xmlns:p14="http://schemas.microsoft.com/office/powerpoint/2010/main" val="18254987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FC67382E-E2A6-2479-7E2C-0163CABA6D92}"/>
              </a:ext>
            </a:extLst>
          </p:cNvPr>
          <p:cNvSpPr>
            <a:spLocks noGrp="1"/>
          </p:cNvSpPr>
          <p:nvPr>
            <p:ph type="ftr" sz="quarter" idx="17"/>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77CB55AF-F15C-6680-7A46-F0BC39382186}"/>
              </a:ext>
            </a:extLst>
          </p:cNvPr>
          <p:cNvSpPr>
            <a:spLocks noGrp="1"/>
          </p:cNvSpPr>
          <p:nvPr>
            <p:ph type="sldNum" sz="quarter" idx="18"/>
          </p:nvPr>
        </p:nvSpPr>
        <p:spPr/>
        <p:txBody>
          <a:bodyPr/>
          <a:lstStyle/>
          <a:p>
            <a:fld id="{8699F50C-BE38-4BD0-BA84-9B090E1F2B9B}" type="slidenum">
              <a:rPr lang="en-US" noProof="0" smtClean="0"/>
              <a:t>5</a:t>
            </a:fld>
            <a:endParaRPr lang="en-US" noProof="0" dirty="0"/>
          </a:p>
        </p:txBody>
      </p:sp>
      <p:sp>
        <p:nvSpPr>
          <p:cNvPr id="4" name="Title 3">
            <a:extLst>
              <a:ext uri="{FF2B5EF4-FFF2-40B4-BE49-F238E27FC236}">
                <a16:creationId xmlns:a16="http://schemas.microsoft.com/office/drawing/2014/main" id="{5FE68F10-2695-1592-2FC5-73D488035733}"/>
              </a:ext>
            </a:extLst>
          </p:cNvPr>
          <p:cNvSpPr>
            <a:spLocks noGrp="1"/>
          </p:cNvSpPr>
          <p:nvPr>
            <p:ph type="title"/>
          </p:nvPr>
        </p:nvSpPr>
        <p:spPr>
          <a:xfrm>
            <a:off x="518677" y="209028"/>
            <a:ext cx="11133391" cy="1147969"/>
          </a:xfrm>
        </p:spPr>
        <p:txBody>
          <a:bodyPr>
            <a:normAutofit fontScale="90000"/>
          </a:bodyPr>
          <a:lstStyle/>
          <a:p>
            <a:r>
              <a:rPr lang="en-GB" dirty="0"/>
              <a:t>Bureaucratic and Post-Bureaucratic Management</a:t>
            </a:r>
          </a:p>
        </p:txBody>
      </p:sp>
      <p:sp>
        <p:nvSpPr>
          <p:cNvPr id="5" name="Content Placeholder 4">
            <a:extLst>
              <a:ext uri="{FF2B5EF4-FFF2-40B4-BE49-F238E27FC236}">
                <a16:creationId xmlns:a16="http://schemas.microsoft.com/office/drawing/2014/main" id="{15FFF40D-8F27-7C14-B2ED-8CD8701BE599}"/>
              </a:ext>
            </a:extLst>
          </p:cNvPr>
          <p:cNvSpPr>
            <a:spLocks noGrp="1"/>
          </p:cNvSpPr>
          <p:nvPr>
            <p:ph idx="1"/>
          </p:nvPr>
        </p:nvSpPr>
        <p:spPr/>
        <p:txBody>
          <a:bodyPr/>
          <a:lstStyle/>
          <a:p>
            <a:pPr algn="l"/>
            <a:r>
              <a:rPr lang="en-GB" sz="2800" b="0" i="0" dirty="0">
                <a:solidFill>
                  <a:schemeClr val="accent1"/>
                </a:solidFill>
                <a:effectLst/>
              </a:rPr>
              <a:t>What is the difference between bureaucratic and post-bureaucratic systems?</a:t>
            </a:r>
          </a:p>
          <a:p>
            <a:pPr algn="l"/>
            <a:endParaRPr lang="en-GB" sz="800" b="0" i="0" dirty="0">
              <a:solidFill>
                <a:schemeClr val="accent1"/>
              </a:solidFill>
              <a:effectLst/>
            </a:endParaRPr>
          </a:p>
          <a:p>
            <a:pPr algn="l"/>
            <a:r>
              <a:rPr lang="en-GB" sz="2800" b="0" i="0" dirty="0">
                <a:solidFill>
                  <a:schemeClr val="accent1"/>
                </a:solidFill>
                <a:effectLst/>
              </a:rPr>
              <a:t>A bureaucratic system focuses on a rigid hierarchy (vertical power) to operate effectively while a post-bureaucratic system attempts to turn the tables with a decentralized approach to (horizontal) power, which in turn can lead to a more motivated employee base.</a:t>
            </a:r>
          </a:p>
          <a:p>
            <a:pPr algn="l"/>
            <a:endParaRPr lang="en-GB" sz="800" b="0" i="0" dirty="0">
              <a:solidFill>
                <a:schemeClr val="accent1"/>
              </a:solidFill>
              <a:effectLst/>
            </a:endParaRPr>
          </a:p>
          <a:p>
            <a:pPr algn="l"/>
            <a:r>
              <a:rPr lang="en-GB" sz="2800" dirty="0">
                <a:solidFill>
                  <a:schemeClr val="accent1"/>
                </a:solidFill>
              </a:rPr>
              <a:t>Which system did you observe in your organisation? Did the organisational structure and management style contribute to the problem?</a:t>
            </a:r>
            <a:endParaRPr lang="en-GB" sz="2800" b="0" i="0" dirty="0">
              <a:solidFill>
                <a:schemeClr val="accent1"/>
              </a:solidFill>
              <a:effectLst/>
            </a:endParaRPr>
          </a:p>
          <a:p>
            <a:endParaRPr lang="en-GB" dirty="0"/>
          </a:p>
        </p:txBody>
      </p:sp>
    </p:spTree>
    <p:extLst>
      <p:ext uri="{BB962C8B-B14F-4D97-AF65-F5344CB8AC3E}">
        <p14:creationId xmlns:p14="http://schemas.microsoft.com/office/powerpoint/2010/main" val="10371210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FC67382E-E2A6-2479-7E2C-0163CABA6D92}"/>
              </a:ext>
            </a:extLst>
          </p:cNvPr>
          <p:cNvSpPr>
            <a:spLocks noGrp="1"/>
          </p:cNvSpPr>
          <p:nvPr>
            <p:ph type="ftr" sz="quarter" idx="17"/>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77CB55AF-F15C-6680-7A46-F0BC39382186}"/>
              </a:ext>
            </a:extLst>
          </p:cNvPr>
          <p:cNvSpPr>
            <a:spLocks noGrp="1"/>
          </p:cNvSpPr>
          <p:nvPr>
            <p:ph type="sldNum" sz="quarter" idx="18"/>
          </p:nvPr>
        </p:nvSpPr>
        <p:spPr/>
        <p:txBody>
          <a:bodyPr/>
          <a:lstStyle/>
          <a:p>
            <a:fld id="{8699F50C-BE38-4BD0-BA84-9B090E1F2B9B}" type="slidenum">
              <a:rPr lang="en-US" noProof="0" smtClean="0"/>
              <a:t>6</a:t>
            </a:fld>
            <a:endParaRPr lang="en-US" noProof="0" dirty="0"/>
          </a:p>
        </p:txBody>
      </p:sp>
      <p:sp>
        <p:nvSpPr>
          <p:cNvPr id="4" name="Title 3">
            <a:extLst>
              <a:ext uri="{FF2B5EF4-FFF2-40B4-BE49-F238E27FC236}">
                <a16:creationId xmlns:a16="http://schemas.microsoft.com/office/drawing/2014/main" id="{5FE68F10-2695-1592-2FC5-73D488035733}"/>
              </a:ext>
            </a:extLst>
          </p:cNvPr>
          <p:cNvSpPr>
            <a:spLocks noGrp="1"/>
          </p:cNvSpPr>
          <p:nvPr>
            <p:ph type="title"/>
          </p:nvPr>
        </p:nvSpPr>
        <p:spPr>
          <a:xfrm>
            <a:off x="518677" y="209028"/>
            <a:ext cx="11133391" cy="1147969"/>
          </a:xfrm>
        </p:spPr>
        <p:txBody>
          <a:bodyPr>
            <a:normAutofit/>
          </a:bodyPr>
          <a:lstStyle/>
          <a:p>
            <a:r>
              <a:rPr lang="en-GB" dirty="0"/>
              <a:t>Scientific Management (Taylorism)</a:t>
            </a:r>
          </a:p>
        </p:txBody>
      </p:sp>
      <p:sp>
        <p:nvSpPr>
          <p:cNvPr id="5" name="Content Placeholder 4">
            <a:extLst>
              <a:ext uri="{FF2B5EF4-FFF2-40B4-BE49-F238E27FC236}">
                <a16:creationId xmlns:a16="http://schemas.microsoft.com/office/drawing/2014/main" id="{15FFF40D-8F27-7C14-B2ED-8CD8701BE599}"/>
              </a:ext>
            </a:extLst>
          </p:cNvPr>
          <p:cNvSpPr>
            <a:spLocks noGrp="1"/>
          </p:cNvSpPr>
          <p:nvPr>
            <p:ph idx="1"/>
          </p:nvPr>
        </p:nvSpPr>
        <p:spPr/>
        <p:txBody>
          <a:bodyPr/>
          <a:lstStyle/>
          <a:p>
            <a:pPr algn="l"/>
            <a:r>
              <a:rPr lang="en-GB" sz="2800" b="0" i="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The definition of scientific management is </a:t>
            </a:r>
            <a:r>
              <a:rPr lang="en-GB" sz="2800" b="1" i="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the use of scientific methods to explain the ''best'' and most efficient way to</a:t>
            </a:r>
            <a:r>
              <a:rPr lang="en-GB" sz="2800" b="0" i="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 complete a task.</a:t>
            </a:r>
          </a:p>
          <a:p>
            <a:pPr algn="l"/>
            <a:endParaRPr lang="en-GB" sz="800" dirty="0">
              <a:solidFill>
                <a:schemeClr val="accent1"/>
              </a:solidFill>
              <a:latin typeface="Calibri" panose="020F0502020204030204" pitchFamily="34" charset="0"/>
              <a:ea typeface="Calibri" panose="020F0502020204030204" pitchFamily="34" charset="0"/>
              <a:cs typeface="Calibri" panose="020F0502020204030204" pitchFamily="34" charset="0"/>
            </a:endParaRPr>
          </a:p>
          <a:p>
            <a:pPr algn="l"/>
            <a:r>
              <a:rPr lang="en-GB" sz="2800" b="0" i="0" dirty="0">
                <a:solidFill>
                  <a:schemeClr val="accent1"/>
                </a:solidFill>
                <a:effectLst/>
              </a:rPr>
              <a:t>In Taylor's view, the task of factory management was to determine the best way for the worker to do the job, to provide the proper tools and training, and to provide incentives for good performance</a:t>
            </a:r>
            <a:r>
              <a:rPr lang="en-GB" sz="2800" b="0" i="0" dirty="0">
                <a:solidFill>
                  <a:srgbClr val="202124"/>
                </a:solidFill>
                <a:effectLst/>
              </a:rPr>
              <a:t>.</a:t>
            </a:r>
          </a:p>
          <a:p>
            <a:pPr algn="l"/>
            <a:endParaRPr lang="en-GB" sz="800" dirty="0">
              <a:solidFill>
                <a:srgbClr val="202124"/>
              </a:solidFill>
            </a:endParaRPr>
          </a:p>
          <a:p>
            <a:pPr algn="l"/>
            <a:r>
              <a:rPr lang="en-GB" sz="2800" b="0" i="0" dirty="0">
                <a:solidFill>
                  <a:srgbClr val="202124"/>
                </a:solidFill>
                <a:effectLst/>
              </a:rPr>
              <a:t>Taylorism is still used in some modern businesses. Was it used effectively in your organisation? Did it contribute to the problem? If so how?</a:t>
            </a:r>
          </a:p>
          <a:p>
            <a:pPr marL="0" indent="0" algn="l">
              <a:buNone/>
            </a:pPr>
            <a:endParaRPr lang="en-GB" sz="800" b="0" i="0" dirty="0">
              <a:solidFill>
                <a:srgbClr val="202124"/>
              </a:solidFill>
              <a:effectLst/>
            </a:endParaRPr>
          </a:p>
          <a:p>
            <a:pPr marL="0" indent="0" algn="l">
              <a:buNone/>
            </a:pPr>
            <a:r>
              <a:rPr lang="en-GB" sz="2000" dirty="0">
                <a:hlinkClick r:id="rId2"/>
              </a:rPr>
              <a:t>What is Taylorism &amp; Why You Should Think Beyond It | Runn</a:t>
            </a:r>
            <a:endParaRPr lang="en-GB" sz="2000" dirty="0"/>
          </a:p>
          <a:p>
            <a:pPr marL="0" indent="0" algn="l">
              <a:buNone/>
            </a:pPr>
            <a:endParaRPr lang="en-GB" sz="2800" dirty="0">
              <a:solidFill>
                <a:schemeClr val="accent1"/>
              </a:solidFill>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5221104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F4B61DB2-750E-3526-1C5D-CF6A64799ACD}"/>
              </a:ext>
            </a:extLst>
          </p:cNvPr>
          <p:cNvSpPr>
            <a:spLocks noGrp="1"/>
          </p:cNvSpPr>
          <p:nvPr>
            <p:ph type="ftr" sz="quarter" idx="17"/>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3D29601E-A71B-01A4-9F13-28B70C732C46}"/>
              </a:ext>
            </a:extLst>
          </p:cNvPr>
          <p:cNvSpPr>
            <a:spLocks noGrp="1"/>
          </p:cNvSpPr>
          <p:nvPr>
            <p:ph type="sldNum" sz="quarter" idx="18"/>
          </p:nvPr>
        </p:nvSpPr>
        <p:spPr/>
        <p:txBody>
          <a:bodyPr/>
          <a:lstStyle/>
          <a:p>
            <a:fld id="{8699F50C-BE38-4BD0-BA84-9B090E1F2B9B}" type="slidenum">
              <a:rPr lang="en-US" noProof="0" smtClean="0"/>
              <a:t>7</a:t>
            </a:fld>
            <a:endParaRPr lang="en-US" noProof="0" dirty="0"/>
          </a:p>
        </p:txBody>
      </p:sp>
      <p:sp>
        <p:nvSpPr>
          <p:cNvPr id="4" name="Title 3">
            <a:extLst>
              <a:ext uri="{FF2B5EF4-FFF2-40B4-BE49-F238E27FC236}">
                <a16:creationId xmlns:a16="http://schemas.microsoft.com/office/drawing/2014/main" id="{35603191-C9E4-B73E-6FFF-D9A36402D838}"/>
              </a:ext>
            </a:extLst>
          </p:cNvPr>
          <p:cNvSpPr>
            <a:spLocks noGrp="1"/>
          </p:cNvSpPr>
          <p:nvPr>
            <p:ph type="title"/>
          </p:nvPr>
        </p:nvSpPr>
        <p:spPr/>
        <p:txBody>
          <a:bodyPr/>
          <a:lstStyle/>
          <a:p>
            <a:r>
              <a:rPr lang="en-GB" dirty="0"/>
              <a:t>Team Working</a:t>
            </a:r>
          </a:p>
        </p:txBody>
      </p:sp>
      <p:sp>
        <p:nvSpPr>
          <p:cNvPr id="5" name="Content Placeholder 4">
            <a:extLst>
              <a:ext uri="{FF2B5EF4-FFF2-40B4-BE49-F238E27FC236}">
                <a16:creationId xmlns:a16="http://schemas.microsoft.com/office/drawing/2014/main" id="{66676FA4-D988-920B-4280-5D780AC79637}"/>
              </a:ext>
            </a:extLst>
          </p:cNvPr>
          <p:cNvSpPr>
            <a:spLocks noGrp="1"/>
          </p:cNvSpPr>
          <p:nvPr>
            <p:ph idx="1"/>
          </p:nvPr>
        </p:nvSpPr>
        <p:spPr/>
        <p:txBody>
          <a:bodyPr/>
          <a:lstStyle/>
          <a:p>
            <a:r>
              <a:rPr lang="en-GB" b="0" i="0" dirty="0">
                <a:solidFill>
                  <a:srgbClr val="2D2D2D"/>
                </a:solidFill>
                <a:effectLst/>
              </a:rPr>
              <a:t>Team working is when a group of people work together to complete a project, task or to run a business effectively. </a:t>
            </a:r>
          </a:p>
          <a:p>
            <a:endParaRPr lang="en-GB" sz="800" b="0" i="0" dirty="0">
              <a:solidFill>
                <a:srgbClr val="2D2D2D"/>
              </a:solidFill>
              <a:effectLst/>
            </a:endParaRPr>
          </a:p>
          <a:p>
            <a:r>
              <a:rPr lang="en-GB" dirty="0">
                <a:solidFill>
                  <a:srgbClr val="2D2D2D"/>
                </a:solidFill>
              </a:rPr>
              <a:t>T</a:t>
            </a:r>
            <a:r>
              <a:rPr lang="en-GB" b="0" i="0" dirty="0">
                <a:solidFill>
                  <a:srgbClr val="2D2D2D"/>
                </a:solidFill>
                <a:effectLst/>
              </a:rPr>
              <a:t>he extent to which they are able to work well together depends on many factors, such as personalities, goals and skill sets, business structure, support and management style. </a:t>
            </a:r>
          </a:p>
          <a:p>
            <a:endParaRPr lang="en-GB" sz="800" dirty="0">
              <a:solidFill>
                <a:srgbClr val="2D2D2D"/>
              </a:solidFill>
            </a:endParaRPr>
          </a:p>
          <a:p>
            <a:r>
              <a:rPr lang="en-GB" b="0" i="0" dirty="0">
                <a:solidFill>
                  <a:srgbClr val="2D2D2D"/>
                </a:solidFill>
                <a:effectLst/>
              </a:rPr>
              <a:t>The attitudes of the team members are also important, as a team is more effective when the individuals are able to work closely with others and be respectful of everyone else's views.</a:t>
            </a:r>
          </a:p>
          <a:p>
            <a:endParaRPr lang="en-GB" sz="800" dirty="0">
              <a:solidFill>
                <a:srgbClr val="2D2D2D"/>
              </a:solidFill>
            </a:endParaRPr>
          </a:p>
          <a:p>
            <a:r>
              <a:rPr lang="en-GB" dirty="0">
                <a:solidFill>
                  <a:srgbClr val="2D2D2D"/>
                </a:solidFill>
              </a:rPr>
              <a:t>Was teamwork effective within your chosen business? Did problems with teamwork contribute to the problem / complaint? </a:t>
            </a:r>
            <a:endParaRPr lang="en-GB" dirty="0"/>
          </a:p>
        </p:txBody>
      </p:sp>
    </p:spTree>
    <p:extLst>
      <p:ext uri="{BB962C8B-B14F-4D97-AF65-F5344CB8AC3E}">
        <p14:creationId xmlns:p14="http://schemas.microsoft.com/office/powerpoint/2010/main" val="14888483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6C33CA-6E77-3D36-DC0B-F453C17E7AD5}"/>
              </a:ext>
            </a:extLst>
          </p:cNvPr>
          <p:cNvSpPr>
            <a:spLocks noGrp="1"/>
          </p:cNvSpPr>
          <p:nvPr>
            <p:ph type="ftr" sz="quarter" idx="17"/>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158F3831-13F0-C6FA-C30C-F2C64E1145F3}"/>
              </a:ext>
            </a:extLst>
          </p:cNvPr>
          <p:cNvSpPr>
            <a:spLocks noGrp="1"/>
          </p:cNvSpPr>
          <p:nvPr>
            <p:ph type="sldNum" sz="quarter" idx="18"/>
          </p:nvPr>
        </p:nvSpPr>
        <p:spPr/>
        <p:txBody>
          <a:bodyPr/>
          <a:lstStyle/>
          <a:p>
            <a:fld id="{8699F50C-BE38-4BD0-BA84-9B090E1F2B9B}" type="slidenum">
              <a:rPr lang="en-US" noProof="0" smtClean="0"/>
              <a:t>8</a:t>
            </a:fld>
            <a:endParaRPr lang="en-US" noProof="0" dirty="0"/>
          </a:p>
        </p:txBody>
      </p:sp>
      <p:sp>
        <p:nvSpPr>
          <p:cNvPr id="4" name="Title 3">
            <a:extLst>
              <a:ext uri="{FF2B5EF4-FFF2-40B4-BE49-F238E27FC236}">
                <a16:creationId xmlns:a16="http://schemas.microsoft.com/office/drawing/2014/main" id="{E3AE9D2D-9289-1F02-E0B8-AAB446F6B756}"/>
              </a:ext>
            </a:extLst>
          </p:cNvPr>
          <p:cNvSpPr>
            <a:spLocks noGrp="1"/>
          </p:cNvSpPr>
          <p:nvPr>
            <p:ph type="title"/>
          </p:nvPr>
        </p:nvSpPr>
        <p:spPr/>
        <p:txBody>
          <a:bodyPr/>
          <a:lstStyle/>
          <a:p>
            <a:r>
              <a:rPr lang="en-GB" dirty="0"/>
              <a:t>Ethical Decision Making</a:t>
            </a:r>
          </a:p>
        </p:txBody>
      </p:sp>
      <p:sp>
        <p:nvSpPr>
          <p:cNvPr id="5" name="Content Placeholder 4">
            <a:extLst>
              <a:ext uri="{FF2B5EF4-FFF2-40B4-BE49-F238E27FC236}">
                <a16:creationId xmlns:a16="http://schemas.microsoft.com/office/drawing/2014/main" id="{CC9575DB-5163-8196-3943-4FC1C582A938}"/>
              </a:ext>
            </a:extLst>
          </p:cNvPr>
          <p:cNvSpPr>
            <a:spLocks noGrp="1"/>
          </p:cNvSpPr>
          <p:nvPr>
            <p:ph idx="1"/>
          </p:nvPr>
        </p:nvSpPr>
        <p:spPr>
          <a:xfrm>
            <a:off x="518678" y="1449978"/>
            <a:ext cx="11068076" cy="4726986"/>
          </a:xfrm>
        </p:spPr>
        <p:txBody>
          <a:bodyPr/>
          <a:lstStyle/>
          <a:p>
            <a:pPr algn="l"/>
            <a:r>
              <a:rPr lang="en-GB" sz="2800" b="0" i="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Acting ethically is the right thing to do, but it's not always easy. Some decisions require that you prioritise and choose between competing ethical values and principles.</a:t>
            </a:r>
          </a:p>
          <a:p>
            <a:pPr algn="l"/>
            <a:endParaRPr lang="en-GB" sz="800" b="0" i="0" dirty="0">
              <a:solidFill>
                <a:srgbClr val="333333"/>
              </a:solidFill>
              <a:effectLst/>
              <a:latin typeface="Calibri" panose="020F0502020204030204" pitchFamily="34" charset="0"/>
              <a:ea typeface="Calibri" panose="020F0502020204030204" pitchFamily="34" charset="0"/>
              <a:cs typeface="Calibri" panose="020F0502020204030204" pitchFamily="34" charset="0"/>
            </a:endParaRPr>
          </a:p>
          <a:p>
            <a:pPr algn="l"/>
            <a:r>
              <a:rPr lang="en-GB" sz="2800" b="0" i="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Ethical decision-making is based on core character values like trustworthiness, respect, responsibility, fairness, caring, and good citizenship. Ethical decisions generate ethical behaviours and provide a foundation for good business practices.</a:t>
            </a:r>
          </a:p>
          <a:p>
            <a:pPr algn="l"/>
            <a:endParaRPr lang="en-GB" sz="800" b="0" i="0" dirty="0">
              <a:solidFill>
                <a:srgbClr val="333333"/>
              </a:solidFill>
              <a:effectLst/>
              <a:latin typeface="Calibri" panose="020F0502020204030204" pitchFamily="34" charset="0"/>
              <a:ea typeface="Calibri" panose="020F0502020204030204" pitchFamily="34" charset="0"/>
              <a:cs typeface="Calibri" panose="020F0502020204030204" pitchFamily="34" charset="0"/>
            </a:endParaRPr>
          </a:p>
          <a:p>
            <a:pPr algn="l"/>
            <a:r>
              <a:rPr lang="en-GB" sz="2800" dirty="0">
                <a:solidFill>
                  <a:srgbClr val="333333"/>
                </a:solidFill>
                <a:latin typeface="Calibri" panose="020F0502020204030204" pitchFamily="34" charset="0"/>
                <a:ea typeface="Calibri" panose="020F0502020204030204" pitchFamily="34" charset="0"/>
                <a:cs typeface="Calibri" panose="020F0502020204030204" pitchFamily="34" charset="0"/>
              </a:rPr>
              <a:t>Corporate Citizenship is based on ethical decision making and practices.</a:t>
            </a:r>
          </a:p>
          <a:p>
            <a:pPr algn="l"/>
            <a:endParaRPr lang="en-GB" sz="800" dirty="0">
              <a:solidFill>
                <a:srgbClr val="333333"/>
              </a:solidFill>
              <a:latin typeface="Calibri" panose="020F0502020204030204" pitchFamily="34" charset="0"/>
              <a:ea typeface="Calibri" panose="020F0502020204030204" pitchFamily="34" charset="0"/>
              <a:cs typeface="Calibri" panose="020F0502020204030204" pitchFamily="34" charset="0"/>
            </a:endParaRPr>
          </a:p>
          <a:p>
            <a:pPr algn="l"/>
            <a:r>
              <a:rPr lang="en-GB" sz="2800" b="0" i="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Did your </a:t>
            </a:r>
            <a:r>
              <a:rPr lang="en-GB" sz="2800" dirty="0">
                <a:solidFill>
                  <a:srgbClr val="333333"/>
                </a:solidFill>
                <a:latin typeface="Calibri" panose="020F0502020204030204" pitchFamily="34" charset="0"/>
                <a:ea typeface="Calibri" panose="020F0502020204030204" pitchFamily="34" charset="0"/>
                <a:cs typeface="Calibri" panose="020F0502020204030204" pitchFamily="34" charset="0"/>
              </a:rPr>
              <a:t>chosen business act ethically?</a:t>
            </a:r>
            <a:endParaRPr lang="en-GB" sz="2800" b="0" i="0" dirty="0">
              <a:solidFill>
                <a:srgbClr val="333333"/>
              </a:solidFill>
              <a:effectLst/>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1537958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C0A6A16-60B0-4A56-AAA8-789FC098486B}"/>
              </a:ext>
            </a:extLst>
          </p:cNvPr>
          <p:cNvSpPr>
            <a:spLocks noGrp="1"/>
          </p:cNvSpPr>
          <p:nvPr>
            <p:ph idx="1"/>
          </p:nvPr>
        </p:nvSpPr>
        <p:spPr>
          <a:xfrm>
            <a:off x="531378" y="3196915"/>
            <a:ext cx="4942829" cy="2958275"/>
          </a:xfrm>
        </p:spPr>
        <p:txBody>
          <a:bodyPr>
            <a:normAutofit/>
          </a:bodyPr>
          <a:lstStyle/>
          <a:p>
            <a:pPr marL="0" indent="0" algn="ctr">
              <a:buNone/>
            </a:pPr>
            <a:r>
              <a:rPr lang="en-GB" sz="2500" b="1" i="0" dirty="0">
                <a:effectLst/>
              </a:rPr>
              <a:t>“An analysis is the process of breaking down </a:t>
            </a:r>
            <a:r>
              <a:rPr lang="en-GB" sz="2500" b="1" i="0" dirty="0">
                <a:solidFill>
                  <a:schemeClr val="accent2"/>
                </a:solidFill>
                <a:effectLst/>
              </a:rPr>
              <a:t>something</a:t>
            </a:r>
            <a:r>
              <a:rPr lang="en-GB" sz="2500" b="1" i="0" dirty="0">
                <a:effectLst/>
              </a:rPr>
              <a:t> into parts to learn what they do and how they relate to one another, what they do and how they relate to one another”.</a:t>
            </a:r>
            <a:endParaRPr lang="en-GB" sz="2500" b="1" dirty="0"/>
          </a:p>
        </p:txBody>
      </p:sp>
      <p:sp>
        <p:nvSpPr>
          <p:cNvPr id="4" name="Title 3">
            <a:extLst>
              <a:ext uri="{FF2B5EF4-FFF2-40B4-BE49-F238E27FC236}">
                <a16:creationId xmlns:a16="http://schemas.microsoft.com/office/drawing/2014/main" id="{C9F1396B-B798-4E8D-B756-BC2E5669CCD7}"/>
              </a:ext>
            </a:extLst>
          </p:cNvPr>
          <p:cNvSpPr>
            <a:spLocks noGrp="1"/>
          </p:cNvSpPr>
          <p:nvPr>
            <p:ph type="title"/>
          </p:nvPr>
        </p:nvSpPr>
        <p:spPr>
          <a:xfrm>
            <a:off x="531378" y="1308484"/>
            <a:ext cx="7342622" cy="1215566"/>
          </a:xfrm>
        </p:spPr>
        <p:txBody>
          <a:bodyPr anchor="b">
            <a:normAutofit/>
          </a:bodyPr>
          <a:lstStyle/>
          <a:p>
            <a:r>
              <a:rPr lang="en-GB" dirty="0"/>
              <a:t>What is an Analysis? </a:t>
            </a:r>
          </a:p>
        </p:txBody>
      </p:sp>
      <p:pic>
        <p:nvPicPr>
          <p:cNvPr id="7" name="Picture 6">
            <a:extLst>
              <a:ext uri="{FF2B5EF4-FFF2-40B4-BE49-F238E27FC236}">
                <a16:creationId xmlns:a16="http://schemas.microsoft.com/office/drawing/2014/main" id="{F9CF2760-52B1-473B-AA83-019B7361BCE2}"/>
              </a:ext>
            </a:extLst>
          </p:cNvPr>
          <p:cNvPicPr>
            <a:picLocks noChangeAspect="1"/>
          </p:cNvPicPr>
          <p:nvPr/>
        </p:nvPicPr>
        <p:blipFill rotWithShape="1">
          <a:blip r:embed="rId2"/>
          <a:srcRect l="21636" r="24089" b="1"/>
          <a:stretch/>
        </p:blipFill>
        <p:spPr>
          <a:xfrm>
            <a:off x="6604000" y="10"/>
            <a:ext cx="5588000" cy="687223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noFill/>
        </p:spPr>
      </p:pic>
      <p:sp>
        <p:nvSpPr>
          <p:cNvPr id="3" name="Slide Number Placeholder 2">
            <a:extLst>
              <a:ext uri="{FF2B5EF4-FFF2-40B4-BE49-F238E27FC236}">
                <a16:creationId xmlns:a16="http://schemas.microsoft.com/office/drawing/2014/main" id="{15A3BE78-8130-4746-B63D-80065951F9E9}"/>
              </a:ext>
            </a:extLst>
          </p:cNvPr>
          <p:cNvSpPr>
            <a:spLocks noGrp="1"/>
          </p:cNvSpPr>
          <p:nvPr>
            <p:ph type="sldNum" sz="quarter" idx="15"/>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9</a:t>
            </a:fld>
            <a:endParaRPr lang="en-US" noProof="0"/>
          </a:p>
        </p:txBody>
      </p:sp>
    </p:spTree>
    <p:extLst>
      <p:ext uri="{BB962C8B-B14F-4D97-AF65-F5344CB8AC3E}">
        <p14:creationId xmlns:p14="http://schemas.microsoft.com/office/powerpoint/2010/main" val="41772066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4A69298-BF88-4E7A-B497-3401A25E8CED}"/>
              </a:ext>
            </a:extLst>
          </p:cNvPr>
          <p:cNvSpPr>
            <a:spLocks noGrp="1"/>
          </p:cNvSpPr>
          <p:nvPr>
            <p:ph type="sldNum" sz="quarter" idx="11"/>
          </p:nvPr>
        </p:nvSpPr>
        <p:spPr/>
        <p:txBody>
          <a:bodyPr/>
          <a:lstStyle/>
          <a:p>
            <a:fld id="{8699F50C-BE38-4BD0-BA84-9B090E1F2B9B}" type="slidenum">
              <a:rPr lang="en-US" noProof="0" smtClean="0"/>
              <a:t>10</a:t>
            </a:fld>
            <a:endParaRPr lang="en-US" noProof="0" dirty="0"/>
          </a:p>
        </p:txBody>
      </p:sp>
      <p:graphicFrame>
        <p:nvGraphicFramePr>
          <p:cNvPr id="4" name="Diagram 3">
            <a:extLst>
              <a:ext uri="{FF2B5EF4-FFF2-40B4-BE49-F238E27FC236}">
                <a16:creationId xmlns:a16="http://schemas.microsoft.com/office/drawing/2014/main" id="{86FF92B8-3E4A-43A8-84C4-B5D0F53512BB}"/>
              </a:ext>
            </a:extLst>
          </p:cNvPr>
          <p:cNvGraphicFramePr/>
          <p:nvPr>
            <p:extLst>
              <p:ext uri="{D42A27DB-BD31-4B8C-83A1-F6EECF244321}">
                <p14:modId xmlns:p14="http://schemas.microsoft.com/office/powerpoint/2010/main" val="1884335663"/>
              </p:ext>
            </p:extLst>
          </p:nvPr>
        </p:nvGraphicFramePr>
        <p:xfrm>
          <a:off x="176170" y="234892"/>
          <a:ext cx="8909108" cy="64865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5" name="Group 4">
            <a:extLst>
              <a:ext uri="{FF2B5EF4-FFF2-40B4-BE49-F238E27FC236}">
                <a16:creationId xmlns:a16="http://schemas.microsoft.com/office/drawing/2014/main" id="{2DDA2270-5866-4156-8CB7-E9FB72210BE4}"/>
              </a:ext>
            </a:extLst>
          </p:cNvPr>
          <p:cNvGrpSpPr/>
          <p:nvPr/>
        </p:nvGrpSpPr>
        <p:grpSpPr>
          <a:xfrm>
            <a:off x="671119" y="2214693"/>
            <a:ext cx="2231473" cy="2525087"/>
            <a:chOff x="1750060" y="3409942"/>
            <a:chExt cx="1747506" cy="2008628"/>
          </a:xfrm>
        </p:grpSpPr>
        <p:sp>
          <p:nvSpPr>
            <p:cNvPr id="6" name="Hexagon 5">
              <a:extLst>
                <a:ext uri="{FF2B5EF4-FFF2-40B4-BE49-F238E27FC236}">
                  <a16:creationId xmlns:a16="http://schemas.microsoft.com/office/drawing/2014/main" id="{16E6A5D5-86E8-4511-B65B-9A59AD661EDA}"/>
                </a:ext>
              </a:extLst>
            </p:cNvPr>
            <p:cNvSpPr/>
            <p:nvPr/>
          </p:nvSpPr>
          <p:spPr>
            <a:xfrm rot="5400000">
              <a:off x="1619499" y="3540503"/>
              <a:ext cx="2008628" cy="1747506"/>
            </a:xfrm>
            <a:prstGeom prst="hexagon">
              <a:avLst>
                <a:gd name="adj" fmla="val 25000"/>
                <a:gd name="vf" fmla="val 11547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7" name="Hexagon 4">
              <a:extLst>
                <a:ext uri="{FF2B5EF4-FFF2-40B4-BE49-F238E27FC236}">
                  <a16:creationId xmlns:a16="http://schemas.microsoft.com/office/drawing/2014/main" id="{59F0AB2D-759D-4162-A0EB-CD617798DBCA}"/>
                </a:ext>
              </a:extLst>
            </p:cNvPr>
            <p:cNvSpPr txBox="1"/>
            <p:nvPr/>
          </p:nvSpPr>
          <p:spPr>
            <a:xfrm>
              <a:off x="2022380" y="3722953"/>
              <a:ext cx="1202866" cy="138260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r>
                <a:rPr lang="en-GB" sz="3400" kern="1200" dirty="0"/>
                <a:t>Who</a:t>
              </a:r>
            </a:p>
          </p:txBody>
        </p:sp>
      </p:grpSp>
    </p:spTree>
    <p:extLst>
      <p:ext uri="{BB962C8B-B14F-4D97-AF65-F5344CB8AC3E}">
        <p14:creationId xmlns:p14="http://schemas.microsoft.com/office/powerpoint/2010/main" val="35512690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6A006C7A-D69B-4E57-8952-327DC7B417E9}"/>
              </a:ext>
            </a:extLst>
          </p:cNvPr>
          <p:cNvGrpSpPr/>
          <p:nvPr/>
        </p:nvGrpSpPr>
        <p:grpSpPr>
          <a:xfrm>
            <a:off x="364855" y="755009"/>
            <a:ext cx="4748169" cy="5343787"/>
            <a:chOff x="3944315" y="3137"/>
            <a:chExt cx="2089957" cy="2402249"/>
          </a:xfrm>
        </p:grpSpPr>
        <p:sp>
          <p:nvSpPr>
            <p:cNvPr id="15" name="Hexagon 14">
              <a:extLst>
                <a:ext uri="{FF2B5EF4-FFF2-40B4-BE49-F238E27FC236}">
                  <a16:creationId xmlns:a16="http://schemas.microsoft.com/office/drawing/2014/main" id="{299DB90C-DA0E-4052-B3F0-E5833B3D85C9}"/>
                </a:ext>
              </a:extLst>
            </p:cNvPr>
            <p:cNvSpPr/>
            <p:nvPr/>
          </p:nvSpPr>
          <p:spPr>
            <a:xfrm rot="5400000">
              <a:off x="3788169" y="159283"/>
              <a:ext cx="2402249" cy="2089957"/>
            </a:xfrm>
            <a:prstGeom prst="hexagon">
              <a:avLst>
                <a:gd name="adj" fmla="val 25000"/>
                <a:gd name="vf" fmla="val 11547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6" name="Hexagon 4">
              <a:extLst>
                <a:ext uri="{FF2B5EF4-FFF2-40B4-BE49-F238E27FC236}">
                  <a16:creationId xmlns:a16="http://schemas.microsoft.com/office/drawing/2014/main" id="{C743E663-749A-454E-B31B-84F4791960C9}"/>
                </a:ext>
              </a:extLst>
            </p:cNvPr>
            <p:cNvSpPr txBox="1"/>
            <p:nvPr/>
          </p:nvSpPr>
          <p:spPr>
            <a:xfrm>
              <a:off x="4270000" y="377489"/>
              <a:ext cx="1438587" cy="165354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7000" b="1" kern="1200" dirty="0"/>
                <a:t>What</a:t>
              </a:r>
              <a:r>
                <a:rPr lang="en-GB" sz="3300" b="0" kern="1200" dirty="0"/>
                <a:t> </a:t>
              </a:r>
            </a:p>
          </p:txBody>
        </p:sp>
      </p:grpSp>
      <p:sp>
        <p:nvSpPr>
          <p:cNvPr id="19" name="TextBox 18">
            <a:extLst>
              <a:ext uri="{FF2B5EF4-FFF2-40B4-BE49-F238E27FC236}">
                <a16:creationId xmlns:a16="http://schemas.microsoft.com/office/drawing/2014/main" id="{1D873DA1-2D11-4F99-8C93-9940BCC6862F}"/>
              </a:ext>
            </a:extLst>
          </p:cNvPr>
          <p:cNvSpPr txBox="1"/>
          <p:nvPr/>
        </p:nvSpPr>
        <p:spPr>
          <a:xfrm>
            <a:off x="5213686" y="2147064"/>
            <a:ext cx="6817895" cy="2862322"/>
          </a:xfrm>
          <a:prstGeom prst="rect">
            <a:avLst/>
          </a:prstGeom>
          <a:noFill/>
        </p:spPr>
        <p:txBody>
          <a:bodyPr wrap="square" rtlCol="0">
            <a:spAutoFit/>
          </a:bodyPr>
          <a:lstStyle/>
          <a:p>
            <a:pPr marL="342900" indent="-342900">
              <a:buClr>
                <a:schemeClr val="accent2"/>
              </a:buClr>
              <a:buFont typeface="Wingdings" panose="05000000000000000000" pitchFamily="2" charset="2"/>
              <a:buChar char="§"/>
            </a:pPr>
            <a:r>
              <a:rPr lang="en-GB" sz="3000" b="1" dirty="0">
                <a:solidFill>
                  <a:schemeClr val="accent1"/>
                </a:solidFill>
              </a:rPr>
              <a:t>What do you want to achieve?</a:t>
            </a:r>
          </a:p>
          <a:p>
            <a:pPr marL="342900" indent="-342900">
              <a:buClr>
                <a:schemeClr val="accent2"/>
              </a:buClr>
              <a:buFont typeface="Wingdings" panose="05000000000000000000" pitchFamily="2" charset="2"/>
              <a:buChar char="§"/>
            </a:pPr>
            <a:r>
              <a:rPr lang="en-GB" sz="3000" b="1" dirty="0">
                <a:solidFill>
                  <a:schemeClr val="accent1"/>
                </a:solidFill>
              </a:rPr>
              <a:t>What are the facts?</a:t>
            </a:r>
          </a:p>
          <a:p>
            <a:pPr marL="342900" indent="-342900">
              <a:buClr>
                <a:schemeClr val="accent2"/>
              </a:buClr>
              <a:buFont typeface="Wingdings" panose="05000000000000000000" pitchFamily="2" charset="2"/>
              <a:buChar char="§"/>
            </a:pPr>
            <a:r>
              <a:rPr lang="en-GB" sz="3000" b="1" dirty="0">
                <a:solidFill>
                  <a:schemeClr val="accent1"/>
                </a:solidFill>
              </a:rPr>
              <a:t>What would happen if no solution was found?</a:t>
            </a:r>
          </a:p>
          <a:p>
            <a:pPr marL="342900" indent="-342900">
              <a:buClr>
                <a:schemeClr val="accent2"/>
              </a:buClr>
              <a:buFont typeface="Wingdings" panose="05000000000000000000" pitchFamily="2" charset="2"/>
              <a:buChar char="§"/>
            </a:pPr>
            <a:r>
              <a:rPr lang="en-GB" sz="3000" b="1" dirty="0">
                <a:solidFill>
                  <a:schemeClr val="accent1"/>
                </a:solidFill>
              </a:rPr>
              <a:t>What do you need in order to find a solution? </a:t>
            </a:r>
          </a:p>
        </p:txBody>
      </p:sp>
    </p:spTree>
    <p:extLst>
      <p:ext uri="{BB962C8B-B14F-4D97-AF65-F5344CB8AC3E}">
        <p14:creationId xmlns:p14="http://schemas.microsoft.com/office/powerpoint/2010/main" val="4602499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659EE644-B72E-42CE-8FE8-1F5AB5E7A6DA}"/>
              </a:ext>
            </a:extLst>
          </p:cNvPr>
          <p:cNvSpPr>
            <a:spLocks noGrp="1"/>
          </p:cNvSpPr>
          <p:nvPr>
            <p:ph type="pic" sz="quarter" idx="13"/>
          </p:nvPr>
        </p:nvSpPr>
        <p:spPr/>
        <p:txBody>
          <a:bodyPr/>
          <a:lstStyle/>
          <a:p>
            <a:endParaRPr lang="en-GB"/>
          </a:p>
        </p:txBody>
      </p:sp>
      <p:grpSp>
        <p:nvGrpSpPr>
          <p:cNvPr id="14" name="Group 13">
            <a:extLst>
              <a:ext uri="{FF2B5EF4-FFF2-40B4-BE49-F238E27FC236}">
                <a16:creationId xmlns:a16="http://schemas.microsoft.com/office/drawing/2014/main" id="{6A006C7A-D69B-4E57-8952-327DC7B417E9}"/>
              </a:ext>
            </a:extLst>
          </p:cNvPr>
          <p:cNvGrpSpPr/>
          <p:nvPr/>
        </p:nvGrpSpPr>
        <p:grpSpPr>
          <a:xfrm>
            <a:off x="1551963" y="755009"/>
            <a:ext cx="4748169" cy="5343787"/>
            <a:chOff x="3944315" y="3137"/>
            <a:chExt cx="2089957" cy="2402249"/>
          </a:xfrm>
        </p:grpSpPr>
        <p:sp>
          <p:nvSpPr>
            <p:cNvPr id="15" name="Hexagon 14">
              <a:extLst>
                <a:ext uri="{FF2B5EF4-FFF2-40B4-BE49-F238E27FC236}">
                  <a16:creationId xmlns:a16="http://schemas.microsoft.com/office/drawing/2014/main" id="{299DB90C-DA0E-4052-B3F0-E5833B3D85C9}"/>
                </a:ext>
              </a:extLst>
            </p:cNvPr>
            <p:cNvSpPr/>
            <p:nvPr/>
          </p:nvSpPr>
          <p:spPr>
            <a:xfrm rot="5400000">
              <a:off x="3788169" y="159283"/>
              <a:ext cx="2402249" cy="2089957"/>
            </a:xfrm>
            <a:prstGeom prst="hexagon">
              <a:avLst>
                <a:gd name="adj" fmla="val 25000"/>
                <a:gd name="vf" fmla="val 11547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6" name="Hexagon 4">
              <a:extLst>
                <a:ext uri="{FF2B5EF4-FFF2-40B4-BE49-F238E27FC236}">
                  <a16:creationId xmlns:a16="http://schemas.microsoft.com/office/drawing/2014/main" id="{C743E663-749A-454E-B31B-84F4791960C9}"/>
                </a:ext>
              </a:extLst>
            </p:cNvPr>
            <p:cNvSpPr txBox="1"/>
            <p:nvPr/>
          </p:nvSpPr>
          <p:spPr>
            <a:xfrm>
              <a:off x="4270000" y="377489"/>
              <a:ext cx="1438587" cy="165354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7000" b="1" kern="1200" dirty="0"/>
                <a:t>Why</a:t>
              </a:r>
              <a:r>
                <a:rPr lang="en-GB" sz="3300" b="0" kern="1200" dirty="0"/>
                <a:t> </a:t>
              </a:r>
            </a:p>
          </p:txBody>
        </p:sp>
      </p:grpSp>
      <p:sp>
        <p:nvSpPr>
          <p:cNvPr id="19" name="TextBox 18">
            <a:extLst>
              <a:ext uri="{FF2B5EF4-FFF2-40B4-BE49-F238E27FC236}">
                <a16:creationId xmlns:a16="http://schemas.microsoft.com/office/drawing/2014/main" id="{1D873DA1-2D11-4F99-8C93-9940BCC6862F}"/>
              </a:ext>
            </a:extLst>
          </p:cNvPr>
          <p:cNvSpPr txBox="1"/>
          <p:nvPr/>
        </p:nvSpPr>
        <p:spPr>
          <a:xfrm>
            <a:off x="6720409" y="2457406"/>
            <a:ext cx="5311261" cy="1938992"/>
          </a:xfrm>
          <a:prstGeom prst="rect">
            <a:avLst/>
          </a:prstGeom>
          <a:noFill/>
        </p:spPr>
        <p:txBody>
          <a:bodyPr wrap="square" rtlCol="0">
            <a:spAutoFit/>
          </a:bodyPr>
          <a:lstStyle/>
          <a:p>
            <a:pPr marL="342900" indent="-342900">
              <a:buClr>
                <a:schemeClr val="accent2"/>
              </a:buClr>
              <a:buFont typeface="Wingdings" panose="05000000000000000000" pitchFamily="2" charset="2"/>
              <a:buChar char="§"/>
            </a:pPr>
            <a:r>
              <a:rPr lang="en-GB" sz="3000" b="1" dirty="0">
                <a:solidFill>
                  <a:schemeClr val="accent1"/>
                </a:solidFill>
              </a:rPr>
              <a:t>Why do you need a solution?</a:t>
            </a:r>
          </a:p>
          <a:p>
            <a:pPr marL="342900" indent="-342900">
              <a:buClr>
                <a:schemeClr val="accent2"/>
              </a:buClr>
              <a:buFont typeface="Wingdings" panose="05000000000000000000" pitchFamily="2" charset="2"/>
              <a:buChar char="§"/>
            </a:pPr>
            <a:r>
              <a:rPr lang="en-GB" sz="3000" b="1" dirty="0">
                <a:solidFill>
                  <a:schemeClr val="accent1"/>
                </a:solidFill>
              </a:rPr>
              <a:t>Why did the problem arise?</a:t>
            </a:r>
          </a:p>
          <a:p>
            <a:pPr marL="342900" indent="-342900">
              <a:buClr>
                <a:schemeClr val="accent2"/>
              </a:buClr>
              <a:buFont typeface="Wingdings" panose="05000000000000000000" pitchFamily="2" charset="2"/>
              <a:buChar char="§"/>
            </a:pPr>
            <a:r>
              <a:rPr lang="en-GB" sz="3000" b="1" dirty="0">
                <a:solidFill>
                  <a:schemeClr val="accent1"/>
                </a:solidFill>
              </a:rPr>
              <a:t>Why do I need to find a solution?</a:t>
            </a:r>
          </a:p>
        </p:txBody>
      </p:sp>
    </p:spTree>
    <p:extLst>
      <p:ext uri="{BB962C8B-B14F-4D97-AF65-F5344CB8AC3E}">
        <p14:creationId xmlns:p14="http://schemas.microsoft.com/office/powerpoint/2010/main" val="3130659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659EE644-B72E-42CE-8FE8-1F5AB5E7A6DA}"/>
              </a:ext>
            </a:extLst>
          </p:cNvPr>
          <p:cNvSpPr>
            <a:spLocks noGrp="1"/>
          </p:cNvSpPr>
          <p:nvPr>
            <p:ph type="pic" sz="quarter" idx="13"/>
          </p:nvPr>
        </p:nvSpPr>
        <p:spPr/>
        <p:txBody>
          <a:bodyPr/>
          <a:lstStyle/>
          <a:p>
            <a:endParaRPr lang="en-GB"/>
          </a:p>
        </p:txBody>
      </p:sp>
      <p:grpSp>
        <p:nvGrpSpPr>
          <p:cNvPr id="14" name="Group 13">
            <a:extLst>
              <a:ext uri="{FF2B5EF4-FFF2-40B4-BE49-F238E27FC236}">
                <a16:creationId xmlns:a16="http://schemas.microsoft.com/office/drawing/2014/main" id="{6A006C7A-D69B-4E57-8952-327DC7B417E9}"/>
              </a:ext>
            </a:extLst>
          </p:cNvPr>
          <p:cNvGrpSpPr/>
          <p:nvPr/>
        </p:nvGrpSpPr>
        <p:grpSpPr>
          <a:xfrm>
            <a:off x="1551963" y="755009"/>
            <a:ext cx="4748169" cy="5343787"/>
            <a:chOff x="3944315" y="3137"/>
            <a:chExt cx="2089957" cy="2402249"/>
          </a:xfrm>
        </p:grpSpPr>
        <p:sp>
          <p:nvSpPr>
            <p:cNvPr id="15" name="Hexagon 14">
              <a:extLst>
                <a:ext uri="{FF2B5EF4-FFF2-40B4-BE49-F238E27FC236}">
                  <a16:creationId xmlns:a16="http://schemas.microsoft.com/office/drawing/2014/main" id="{299DB90C-DA0E-4052-B3F0-E5833B3D85C9}"/>
                </a:ext>
              </a:extLst>
            </p:cNvPr>
            <p:cNvSpPr/>
            <p:nvPr/>
          </p:nvSpPr>
          <p:spPr>
            <a:xfrm rot="5400000">
              <a:off x="3788169" y="159283"/>
              <a:ext cx="2402249" cy="2089957"/>
            </a:xfrm>
            <a:prstGeom prst="hexagon">
              <a:avLst>
                <a:gd name="adj" fmla="val 25000"/>
                <a:gd name="vf" fmla="val 11547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6" name="Hexagon 4">
              <a:extLst>
                <a:ext uri="{FF2B5EF4-FFF2-40B4-BE49-F238E27FC236}">
                  <a16:creationId xmlns:a16="http://schemas.microsoft.com/office/drawing/2014/main" id="{C743E663-749A-454E-B31B-84F4791960C9}"/>
                </a:ext>
              </a:extLst>
            </p:cNvPr>
            <p:cNvSpPr txBox="1"/>
            <p:nvPr/>
          </p:nvSpPr>
          <p:spPr>
            <a:xfrm>
              <a:off x="4257504" y="377487"/>
              <a:ext cx="1438587" cy="165354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7000" b="1" dirty="0"/>
                <a:t>How</a:t>
              </a:r>
              <a:r>
                <a:rPr lang="en-GB" sz="3300" b="0" kern="1200" dirty="0"/>
                <a:t> </a:t>
              </a:r>
            </a:p>
          </p:txBody>
        </p:sp>
      </p:grpSp>
      <p:sp>
        <p:nvSpPr>
          <p:cNvPr id="19" name="TextBox 18">
            <a:extLst>
              <a:ext uri="{FF2B5EF4-FFF2-40B4-BE49-F238E27FC236}">
                <a16:creationId xmlns:a16="http://schemas.microsoft.com/office/drawing/2014/main" id="{1D873DA1-2D11-4F99-8C93-9940BCC6862F}"/>
              </a:ext>
            </a:extLst>
          </p:cNvPr>
          <p:cNvSpPr txBox="1"/>
          <p:nvPr/>
        </p:nvSpPr>
        <p:spPr>
          <a:xfrm>
            <a:off x="6720409" y="1703432"/>
            <a:ext cx="5311261" cy="3785652"/>
          </a:xfrm>
          <a:prstGeom prst="rect">
            <a:avLst/>
          </a:prstGeom>
          <a:noFill/>
        </p:spPr>
        <p:txBody>
          <a:bodyPr wrap="square" rtlCol="0">
            <a:spAutoFit/>
          </a:bodyPr>
          <a:lstStyle/>
          <a:p>
            <a:pPr marL="342900" indent="-342900">
              <a:buClr>
                <a:schemeClr val="accent2"/>
              </a:buClr>
              <a:buFont typeface="Wingdings" panose="05000000000000000000" pitchFamily="2" charset="2"/>
              <a:buChar char="§"/>
            </a:pPr>
            <a:r>
              <a:rPr lang="en-GB" sz="3000" b="1" dirty="0">
                <a:solidFill>
                  <a:schemeClr val="accent1"/>
                </a:solidFill>
              </a:rPr>
              <a:t>How will the solution be different?</a:t>
            </a:r>
          </a:p>
          <a:p>
            <a:pPr marL="342900" indent="-342900">
              <a:buClr>
                <a:schemeClr val="accent2"/>
              </a:buClr>
              <a:buFont typeface="Wingdings" panose="05000000000000000000" pitchFamily="2" charset="2"/>
              <a:buChar char="§"/>
            </a:pPr>
            <a:r>
              <a:rPr lang="en-GB" sz="3000" b="1" dirty="0">
                <a:solidFill>
                  <a:schemeClr val="accent1"/>
                </a:solidFill>
              </a:rPr>
              <a:t>How relevant is the information that you are gathering?</a:t>
            </a:r>
          </a:p>
          <a:p>
            <a:pPr marL="342900" indent="-342900">
              <a:buClr>
                <a:schemeClr val="accent2"/>
              </a:buClr>
              <a:buFont typeface="Wingdings" panose="05000000000000000000" pitchFamily="2" charset="2"/>
              <a:buChar char="§"/>
            </a:pPr>
            <a:r>
              <a:rPr lang="en-GB" sz="3000" b="1" dirty="0">
                <a:solidFill>
                  <a:schemeClr val="accent1"/>
                </a:solidFill>
              </a:rPr>
              <a:t>How can I find out more?</a:t>
            </a:r>
          </a:p>
          <a:p>
            <a:pPr marL="342900" indent="-342900">
              <a:buClr>
                <a:schemeClr val="accent2"/>
              </a:buClr>
              <a:buFont typeface="Wingdings" panose="05000000000000000000" pitchFamily="2" charset="2"/>
              <a:buChar char="§"/>
            </a:pPr>
            <a:r>
              <a:rPr lang="en-GB" sz="3000" b="1" dirty="0">
                <a:solidFill>
                  <a:schemeClr val="accent1"/>
                </a:solidFill>
              </a:rPr>
              <a:t>How can I involve relevant people?</a:t>
            </a:r>
          </a:p>
        </p:txBody>
      </p:sp>
    </p:spTree>
    <p:extLst>
      <p:ext uri="{BB962C8B-B14F-4D97-AF65-F5344CB8AC3E}">
        <p14:creationId xmlns:p14="http://schemas.microsoft.com/office/powerpoint/2010/main" val="22549379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659EE644-B72E-42CE-8FE8-1F5AB5E7A6DA}"/>
              </a:ext>
            </a:extLst>
          </p:cNvPr>
          <p:cNvSpPr>
            <a:spLocks noGrp="1"/>
          </p:cNvSpPr>
          <p:nvPr>
            <p:ph type="pic" sz="quarter" idx="13"/>
          </p:nvPr>
        </p:nvSpPr>
        <p:spPr/>
        <p:txBody>
          <a:bodyPr/>
          <a:lstStyle/>
          <a:p>
            <a:endParaRPr lang="en-GB"/>
          </a:p>
        </p:txBody>
      </p:sp>
      <p:grpSp>
        <p:nvGrpSpPr>
          <p:cNvPr id="14" name="Group 13">
            <a:extLst>
              <a:ext uri="{FF2B5EF4-FFF2-40B4-BE49-F238E27FC236}">
                <a16:creationId xmlns:a16="http://schemas.microsoft.com/office/drawing/2014/main" id="{6A006C7A-D69B-4E57-8952-327DC7B417E9}"/>
              </a:ext>
            </a:extLst>
          </p:cNvPr>
          <p:cNvGrpSpPr/>
          <p:nvPr/>
        </p:nvGrpSpPr>
        <p:grpSpPr>
          <a:xfrm>
            <a:off x="1551963" y="755009"/>
            <a:ext cx="4748169" cy="5343787"/>
            <a:chOff x="3944315" y="3137"/>
            <a:chExt cx="2089957" cy="2402249"/>
          </a:xfrm>
        </p:grpSpPr>
        <p:sp>
          <p:nvSpPr>
            <p:cNvPr id="15" name="Hexagon 14">
              <a:extLst>
                <a:ext uri="{FF2B5EF4-FFF2-40B4-BE49-F238E27FC236}">
                  <a16:creationId xmlns:a16="http://schemas.microsoft.com/office/drawing/2014/main" id="{299DB90C-DA0E-4052-B3F0-E5833B3D85C9}"/>
                </a:ext>
              </a:extLst>
            </p:cNvPr>
            <p:cNvSpPr/>
            <p:nvPr/>
          </p:nvSpPr>
          <p:spPr>
            <a:xfrm rot="5400000">
              <a:off x="3788169" y="159283"/>
              <a:ext cx="2402249" cy="2089957"/>
            </a:xfrm>
            <a:prstGeom prst="hexagon">
              <a:avLst>
                <a:gd name="adj" fmla="val 25000"/>
                <a:gd name="vf" fmla="val 11547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6" name="Hexagon 4">
              <a:extLst>
                <a:ext uri="{FF2B5EF4-FFF2-40B4-BE49-F238E27FC236}">
                  <a16:creationId xmlns:a16="http://schemas.microsoft.com/office/drawing/2014/main" id="{C743E663-749A-454E-B31B-84F4791960C9}"/>
                </a:ext>
              </a:extLst>
            </p:cNvPr>
            <p:cNvSpPr txBox="1"/>
            <p:nvPr/>
          </p:nvSpPr>
          <p:spPr>
            <a:xfrm>
              <a:off x="4257504" y="377487"/>
              <a:ext cx="1438587" cy="165354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7000" b="1" kern="1200" dirty="0"/>
                <a:t>Where</a:t>
              </a:r>
              <a:r>
                <a:rPr lang="en-GB" sz="3300" b="0" kern="1200" dirty="0"/>
                <a:t> </a:t>
              </a:r>
            </a:p>
          </p:txBody>
        </p:sp>
      </p:grpSp>
      <p:sp>
        <p:nvSpPr>
          <p:cNvPr id="19" name="TextBox 18">
            <a:extLst>
              <a:ext uri="{FF2B5EF4-FFF2-40B4-BE49-F238E27FC236}">
                <a16:creationId xmlns:a16="http://schemas.microsoft.com/office/drawing/2014/main" id="{1D873DA1-2D11-4F99-8C93-9940BCC6862F}"/>
              </a:ext>
            </a:extLst>
          </p:cNvPr>
          <p:cNvSpPr txBox="1"/>
          <p:nvPr/>
        </p:nvSpPr>
        <p:spPr>
          <a:xfrm>
            <a:off x="6720409" y="2377196"/>
            <a:ext cx="5311261" cy="1938992"/>
          </a:xfrm>
          <a:prstGeom prst="rect">
            <a:avLst/>
          </a:prstGeom>
          <a:noFill/>
        </p:spPr>
        <p:txBody>
          <a:bodyPr wrap="square" rtlCol="0">
            <a:spAutoFit/>
          </a:bodyPr>
          <a:lstStyle/>
          <a:p>
            <a:pPr marL="342900" indent="-342900">
              <a:buClr>
                <a:schemeClr val="accent2"/>
              </a:buClr>
              <a:buFont typeface="Wingdings" panose="05000000000000000000" pitchFamily="2" charset="2"/>
              <a:buChar char="§"/>
            </a:pPr>
            <a:r>
              <a:rPr lang="en-GB" sz="3000" b="1" dirty="0">
                <a:solidFill>
                  <a:schemeClr val="accent1"/>
                </a:solidFill>
              </a:rPr>
              <a:t>Where did the issue arise?</a:t>
            </a:r>
          </a:p>
          <a:p>
            <a:pPr marL="342900" indent="-342900">
              <a:buClr>
                <a:schemeClr val="accent2"/>
              </a:buClr>
              <a:buFont typeface="Wingdings" panose="05000000000000000000" pitchFamily="2" charset="2"/>
              <a:buChar char="§"/>
            </a:pPr>
            <a:r>
              <a:rPr lang="en-GB" sz="3000" b="1" dirty="0">
                <a:solidFill>
                  <a:schemeClr val="accent1"/>
                </a:solidFill>
              </a:rPr>
              <a:t>Where does it impact?</a:t>
            </a:r>
          </a:p>
          <a:p>
            <a:pPr marL="342900" indent="-342900">
              <a:buClr>
                <a:schemeClr val="accent2"/>
              </a:buClr>
              <a:buFont typeface="Wingdings" panose="05000000000000000000" pitchFamily="2" charset="2"/>
              <a:buChar char="§"/>
            </a:pPr>
            <a:r>
              <a:rPr lang="en-GB" sz="3000" b="1" dirty="0">
                <a:solidFill>
                  <a:schemeClr val="accent1"/>
                </a:solidFill>
              </a:rPr>
              <a:t>Is the ‘where’ important?</a:t>
            </a:r>
          </a:p>
          <a:p>
            <a:pPr marL="342900" indent="-342900">
              <a:buClr>
                <a:schemeClr val="accent2"/>
              </a:buClr>
              <a:buFont typeface="Wingdings" panose="05000000000000000000" pitchFamily="2" charset="2"/>
              <a:buChar char="§"/>
            </a:pPr>
            <a:r>
              <a:rPr lang="en-GB" sz="3000" b="1" dirty="0">
                <a:solidFill>
                  <a:schemeClr val="accent1"/>
                </a:solidFill>
              </a:rPr>
              <a:t>If so, why?</a:t>
            </a:r>
          </a:p>
        </p:txBody>
      </p:sp>
    </p:spTree>
    <p:extLst>
      <p:ext uri="{BB962C8B-B14F-4D97-AF65-F5344CB8AC3E}">
        <p14:creationId xmlns:p14="http://schemas.microsoft.com/office/powerpoint/2010/main" val="10720708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659EE644-B72E-42CE-8FE8-1F5AB5E7A6DA}"/>
              </a:ext>
            </a:extLst>
          </p:cNvPr>
          <p:cNvSpPr>
            <a:spLocks noGrp="1"/>
          </p:cNvSpPr>
          <p:nvPr>
            <p:ph type="pic" sz="quarter" idx="13"/>
          </p:nvPr>
        </p:nvSpPr>
        <p:spPr/>
        <p:txBody>
          <a:bodyPr/>
          <a:lstStyle/>
          <a:p>
            <a:endParaRPr lang="en-GB"/>
          </a:p>
        </p:txBody>
      </p:sp>
      <p:grpSp>
        <p:nvGrpSpPr>
          <p:cNvPr id="14" name="Group 13">
            <a:extLst>
              <a:ext uri="{FF2B5EF4-FFF2-40B4-BE49-F238E27FC236}">
                <a16:creationId xmlns:a16="http://schemas.microsoft.com/office/drawing/2014/main" id="{6A006C7A-D69B-4E57-8952-327DC7B417E9}"/>
              </a:ext>
            </a:extLst>
          </p:cNvPr>
          <p:cNvGrpSpPr/>
          <p:nvPr/>
        </p:nvGrpSpPr>
        <p:grpSpPr>
          <a:xfrm>
            <a:off x="1551963" y="755009"/>
            <a:ext cx="4748169" cy="5343787"/>
            <a:chOff x="3944315" y="3137"/>
            <a:chExt cx="2089957" cy="2402249"/>
          </a:xfrm>
        </p:grpSpPr>
        <p:sp>
          <p:nvSpPr>
            <p:cNvPr id="15" name="Hexagon 14">
              <a:extLst>
                <a:ext uri="{FF2B5EF4-FFF2-40B4-BE49-F238E27FC236}">
                  <a16:creationId xmlns:a16="http://schemas.microsoft.com/office/drawing/2014/main" id="{299DB90C-DA0E-4052-B3F0-E5833B3D85C9}"/>
                </a:ext>
              </a:extLst>
            </p:cNvPr>
            <p:cNvSpPr/>
            <p:nvPr/>
          </p:nvSpPr>
          <p:spPr>
            <a:xfrm rot="5400000">
              <a:off x="3788169" y="159283"/>
              <a:ext cx="2402249" cy="2089957"/>
            </a:xfrm>
            <a:prstGeom prst="hexagon">
              <a:avLst>
                <a:gd name="adj" fmla="val 25000"/>
                <a:gd name="vf" fmla="val 11547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6" name="Hexagon 4">
              <a:extLst>
                <a:ext uri="{FF2B5EF4-FFF2-40B4-BE49-F238E27FC236}">
                  <a16:creationId xmlns:a16="http://schemas.microsoft.com/office/drawing/2014/main" id="{C743E663-749A-454E-B31B-84F4791960C9}"/>
                </a:ext>
              </a:extLst>
            </p:cNvPr>
            <p:cNvSpPr txBox="1"/>
            <p:nvPr/>
          </p:nvSpPr>
          <p:spPr>
            <a:xfrm>
              <a:off x="4257504" y="377487"/>
              <a:ext cx="1438587" cy="165354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7000" b="1" kern="1200" dirty="0"/>
                <a:t>Who</a:t>
              </a:r>
              <a:r>
                <a:rPr lang="en-GB" sz="3300" b="0" kern="1200" dirty="0"/>
                <a:t> </a:t>
              </a:r>
            </a:p>
          </p:txBody>
        </p:sp>
      </p:grpSp>
      <p:sp>
        <p:nvSpPr>
          <p:cNvPr id="19" name="TextBox 18">
            <a:extLst>
              <a:ext uri="{FF2B5EF4-FFF2-40B4-BE49-F238E27FC236}">
                <a16:creationId xmlns:a16="http://schemas.microsoft.com/office/drawing/2014/main" id="{1D873DA1-2D11-4F99-8C93-9940BCC6862F}"/>
              </a:ext>
            </a:extLst>
          </p:cNvPr>
          <p:cNvSpPr txBox="1"/>
          <p:nvPr/>
        </p:nvSpPr>
        <p:spPr>
          <a:xfrm>
            <a:off x="6720409" y="2377196"/>
            <a:ext cx="5311261" cy="1938992"/>
          </a:xfrm>
          <a:prstGeom prst="rect">
            <a:avLst/>
          </a:prstGeom>
          <a:noFill/>
        </p:spPr>
        <p:txBody>
          <a:bodyPr wrap="square" rtlCol="0">
            <a:spAutoFit/>
          </a:bodyPr>
          <a:lstStyle/>
          <a:p>
            <a:pPr marL="342900" indent="-342900">
              <a:buClr>
                <a:schemeClr val="accent2"/>
              </a:buClr>
              <a:buFont typeface="Wingdings" panose="05000000000000000000" pitchFamily="2" charset="2"/>
              <a:buChar char="§"/>
            </a:pPr>
            <a:r>
              <a:rPr lang="en-GB" sz="3000" b="1" dirty="0">
                <a:solidFill>
                  <a:schemeClr val="accent1"/>
                </a:solidFill>
              </a:rPr>
              <a:t>Who am I trying to please?</a:t>
            </a:r>
          </a:p>
          <a:p>
            <a:pPr marL="342900" indent="-342900">
              <a:buClr>
                <a:schemeClr val="accent2"/>
              </a:buClr>
              <a:buFont typeface="Wingdings" panose="05000000000000000000" pitchFamily="2" charset="2"/>
              <a:buChar char="§"/>
            </a:pPr>
            <a:r>
              <a:rPr lang="en-GB" sz="3000" b="1" dirty="0">
                <a:solidFill>
                  <a:schemeClr val="accent1"/>
                </a:solidFill>
              </a:rPr>
              <a:t>Who us affected?</a:t>
            </a:r>
          </a:p>
          <a:p>
            <a:pPr marL="342900" indent="-342900">
              <a:buClr>
                <a:schemeClr val="accent2"/>
              </a:buClr>
              <a:buFont typeface="Wingdings" panose="05000000000000000000" pitchFamily="2" charset="2"/>
              <a:buChar char="§"/>
            </a:pPr>
            <a:r>
              <a:rPr lang="en-GB" sz="3000" b="1" dirty="0">
                <a:solidFill>
                  <a:schemeClr val="accent1"/>
                </a:solidFill>
              </a:rPr>
              <a:t>Who is involved?</a:t>
            </a:r>
          </a:p>
          <a:p>
            <a:pPr marL="342900" indent="-342900">
              <a:buClr>
                <a:schemeClr val="accent2"/>
              </a:buClr>
              <a:buFont typeface="Wingdings" panose="05000000000000000000" pitchFamily="2" charset="2"/>
              <a:buChar char="§"/>
            </a:pPr>
            <a:r>
              <a:rPr lang="en-GB" sz="3000" b="1" dirty="0">
                <a:solidFill>
                  <a:schemeClr val="accent1"/>
                </a:solidFill>
              </a:rPr>
              <a:t>Who needs to be informed?</a:t>
            </a:r>
          </a:p>
        </p:txBody>
      </p:sp>
    </p:spTree>
    <p:extLst>
      <p:ext uri="{BB962C8B-B14F-4D97-AF65-F5344CB8AC3E}">
        <p14:creationId xmlns:p14="http://schemas.microsoft.com/office/powerpoint/2010/main" val="23326158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659EE644-B72E-42CE-8FE8-1F5AB5E7A6DA}"/>
              </a:ext>
            </a:extLst>
          </p:cNvPr>
          <p:cNvSpPr>
            <a:spLocks noGrp="1"/>
          </p:cNvSpPr>
          <p:nvPr>
            <p:ph type="pic" sz="quarter" idx="13"/>
          </p:nvPr>
        </p:nvSpPr>
        <p:spPr/>
        <p:txBody>
          <a:bodyPr/>
          <a:lstStyle/>
          <a:p>
            <a:endParaRPr lang="en-GB"/>
          </a:p>
        </p:txBody>
      </p:sp>
      <p:grpSp>
        <p:nvGrpSpPr>
          <p:cNvPr id="14" name="Group 13">
            <a:extLst>
              <a:ext uri="{FF2B5EF4-FFF2-40B4-BE49-F238E27FC236}">
                <a16:creationId xmlns:a16="http://schemas.microsoft.com/office/drawing/2014/main" id="{6A006C7A-D69B-4E57-8952-327DC7B417E9}"/>
              </a:ext>
            </a:extLst>
          </p:cNvPr>
          <p:cNvGrpSpPr/>
          <p:nvPr/>
        </p:nvGrpSpPr>
        <p:grpSpPr>
          <a:xfrm>
            <a:off x="1551963" y="755009"/>
            <a:ext cx="4748169" cy="5343787"/>
            <a:chOff x="3944315" y="3137"/>
            <a:chExt cx="2089957" cy="2402249"/>
          </a:xfrm>
        </p:grpSpPr>
        <p:sp>
          <p:nvSpPr>
            <p:cNvPr id="15" name="Hexagon 14">
              <a:extLst>
                <a:ext uri="{FF2B5EF4-FFF2-40B4-BE49-F238E27FC236}">
                  <a16:creationId xmlns:a16="http://schemas.microsoft.com/office/drawing/2014/main" id="{299DB90C-DA0E-4052-B3F0-E5833B3D85C9}"/>
                </a:ext>
              </a:extLst>
            </p:cNvPr>
            <p:cNvSpPr/>
            <p:nvPr/>
          </p:nvSpPr>
          <p:spPr>
            <a:xfrm rot="5400000">
              <a:off x="3788169" y="159283"/>
              <a:ext cx="2402249" cy="2089957"/>
            </a:xfrm>
            <a:prstGeom prst="hexagon">
              <a:avLst>
                <a:gd name="adj" fmla="val 25000"/>
                <a:gd name="vf" fmla="val 11547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6" name="Hexagon 4">
              <a:extLst>
                <a:ext uri="{FF2B5EF4-FFF2-40B4-BE49-F238E27FC236}">
                  <a16:creationId xmlns:a16="http://schemas.microsoft.com/office/drawing/2014/main" id="{C743E663-749A-454E-B31B-84F4791960C9}"/>
                </a:ext>
              </a:extLst>
            </p:cNvPr>
            <p:cNvSpPr txBox="1"/>
            <p:nvPr/>
          </p:nvSpPr>
          <p:spPr>
            <a:xfrm>
              <a:off x="4257504" y="377487"/>
              <a:ext cx="1438587" cy="165354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7000" b="1" kern="1200" dirty="0"/>
                <a:t>When</a:t>
              </a:r>
              <a:r>
                <a:rPr lang="en-GB" sz="3300" b="0" kern="1200" dirty="0"/>
                <a:t> </a:t>
              </a:r>
            </a:p>
          </p:txBody>
        </p:sp>
      </p:grpSp>
      <p:sp>
        <p:nvSpPr>
          <p:cNvPr id="19" name="TextBox 18">
            <a:extLst>
              <a:ext uri="{FF2B5EF4-FFF2-40B4-BE49-F238E27FC236}">
                <a16:creationId xmlns:a16="http://schemas.microsoft.com/office/drawing/2014/main" id="{1D873DA1-2D11-4F99-8C93-9940BCC6862F}"/>
              </a:ext>
            </a:extLst>
          </p:cNvPr>
          <p:cNvSpPr txBox="1"/>
          <p:nvPr/>
        </p:nvSpPr>
        <p:spPr>
          <a:xfrm>
            <a:off x="6720409" y="2473448"/>
            <a:ext cx="5311261" cy="1477328"/>
          </a:xfrm>
          <a:prstGeom prst="rect">
            <a:avLst/>
          </a:prstGeom>
          <a:noFill/>
        </p:spPr>
        <p:txBody>
          <a:bodyPr wrap="square" rtlCol="0">
            <a:spAutoFit/>
          </a:bodyPr>
          <a:lstStyle/>
          <a:p>
            <a:pPr marL="342900" indent="-342900">
              <a:buClr>
                <a:schemeClr val="accent2"/>
              </a:buClr>
              <a:buFont typeface="Wingdings" panose="05000000000000000000" pitchFamily="2" charset="2"/>
              <a:buChar char="§"/>
            </a:pPr>
            <a:r>
              <a:rPr lang="en-GB" sz="3000" b="1" dirty="0">
                <a:solidFill>
                  <a:schemeClr val="accent1"/>
                </a:solidFill>
              </a:rPr>
              <a:t>When did the issue arise?</a:t>
            </a:r>
          </a:p>
          <a:p>
            <a:pPr marL="342900" indent="-342900">
              <a:buClr>
                <a:schemeClr val="accent2"/>
              </a:buClr>
              <a:buFont typeface="Wingdings" panose="05000000000000000000" pitchFamily="2" charset="2"/>
              <a:buChar char="§"/>
            </a:pPr>
            <a:r>
              <a:rPr lang="en-GB" sz="3000" b="1" dirty="0">
                <a:solidFill>
                  <a:schemeClr val="accent1"/>
                </a:solidFill>
              </a:rPr>
              <a:t>When do we need to act?</a:t>
            </a:r>
          </a:p>
          <a:p>
            <a:pPr marL="342900" indent="-342900">
              <a:buClr>
                <a:schemeClr val="accent2"/>
              </a:buClr>
              <a:buFont typeface="Wingdings" panose="05000000000000000000" pitchFamily="2" charset="2"/>
              <a:buChar char="§"/>
            </a:pPr>
            <a:r>
              <a:rPr lang="en-GB" sz="3000" b="1" dirty="0">
                <a:solidFill>
                  <a:schemeClr val="accent1"/>
                </a:solidFill>
              </a:rPr>
              <a:t>By when must it be resolved?</a:t>
            </a:r>
          </a:p>
        </p:txBody>
      </p:sp>
    </p:spTree>
    <p:extLst>
      <p:ext uri="{BB962C8B-B14F-4D97-AF65-F5344CB8AC3E}">
        <p14:creationId xmlns:p14="http://schemas.microsoft.com/office/powerpoint/2010/main" val="10499525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4C9BDFAC-D2B5-411D-9208-312A63B727EF}"/>
              </a:ext>
            </a:extLst>
          </p:cNvPr>
          <p:cNvSpPr>
            <a:spLocks noGrp="1"/>
          </p:cNvSpPr>
          <p:nvPr>
            <p:ph idx="1"/>
          </p:nvPr>
        </p:nvSpPr>
        <p:spPr>
          <a:xfrm>
            <a:off x="531378" y="2854813"/>
            <a:ext cx="4942829" cy="2958275"/>
          </a:xfrm>
        </p:spPr>
        <p:txBody>
          <a:bodyPr>
            <a:normAutofit/>
          </a:bodyPr>
          <a:lstStyle/>
          <a:p>
            <a:pPr>
              <a:buFont typeface="Wingdings" panose="05000000000000000000" pitchFamily="2" charset="2"/>
              <a:buChar char="§"/>
            </a:pPr>
            <a:r>
              <a:rPr lang="en-GB" dirty="0"/>
              <a:t>Video Presentation</a:t>
            </a:r>
          </a:p>
          <a:p>
            <a:pPr>
              <a:buFont typeface="Wingdings" panose="05000000000000000000" pitchFamily="2" charset="2"/>
              <a:buChar char="§"/>
            </a:pPr>
            <a:endParaRPr lang="en-GB" dirty="0"/>
          </a:p>
          <a:p>
            <a:pPr>
              <a:buFont typeface="Wingdings" panose="05000000000000000000" pitchFamily="2" charset="2"/>
              <a:buChar char="§"/>
            </a:pPr>
            <a:r>
              <a:rPr lang="en-GB" dirty="0"/>
              <a:t>Choose Video Presentation Software</a:t>
            </a:r>
          </a:p>
          <a:p>
            <a:pPr>
              <a:buFont typeface="Wingdings" panose="05000000000000000000" pitchFamily="2" charset="2"/>
              <a:buChar char="§"/>
            </a:pPr>
            <a:endParaRPr lang="en-GB" dirty="0"/>
          </a:p>
          <a:p>
            <a:pPr>
              <a:buFont typeface="Wingdings" panose="05000000000000000000" pitchFamily="2" charset="2"/>
              <a:buChar char="§"/>
            </a:pPr>
            <a:r>
              <a:rPr lang="en-GB" dirty="0"/>
              <a:t>Adobe Spark  </a:t>
            </a:r>
          </a:p>
        </p:txBody>
      </p:sp>
      <p:sp>
        <p:nvSpPr>
          <p:cNvPr id="4" name="Title 3">
            <a:extLst>
              <a:ext uri="{FF2B5EF4-FFF2-40B4-BE49-F238E27FC236}">
                <a16:creationId xmlns:a16="http://schemas.microsoft.com/office/drawing/2014/main" id="{924B1A65-8600-4265-992F-050D02B91D54}"/>
              </a:ext>
            </a:extLst>
          </p:cNvPr>
          <p:cNvSpPr>
            <a:spLocks noGrp="1"/>
          </p:cNvSpPr>
          <p:nvPr>
            <p:ph type="title"/>
          </p:nvPr>
        </p:nvSpPr>
        <p:spPr>
          <a:xfrm>
            <a:off x="531378" y="1308484"/>
            <a:ext cx="7342622" cy="1215566"/>
          </a:xfrm>
        </p:spPr>
        <p:txBody>
          <a:bodyPr anchor="b">
            <a:normAutofit/>
          </a:bodyPr>
          <a:lstStyle/>
          <a:p>
            <a:r>
              <a:rPr lang="en-GB" dirty="0"/>
              <a:t>Submission </a:t>
            </a:r>
          </a:p>
        </p:txBody>
      </p:sp>
      <p:pic>
        <p:nvPicPr>
          <p:cNvPr id="7" name="Picture 6">
            <a:extLst>
              <a:ext uri="{FF2B5EF4-FFF2-40B4-BE49-F238E27FC236}">
                <a16:creationId xmlns:a16="http://schemas.microsoft.com/office/drawing/2014/main" id="{15E8F4A0-2091-4DDE-A1B3-CC6CCB5DDF48}"/>
              </a:ext>
            </a:extLst>
          </p:cNvPr>
          <p:cNvPicPr>
            <a:picLocks noChangeAspect="1"/>
          </p:cNvPicPr>
          <p:nvPr/>
        </p:nvPicPr>
        <p:blipFill rotWithShape="1">
          <a:blip r:embed="rId2"/>
          <a:srcRect l="45723" r="1" b="1"/>
          <a:stretch/>
        </p:blipFill>
        <p:spPr>
          <a:xfrm>
            <a:off x="6604000" y="10"/>
            <a:ext cx="5588000" cy="687223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noFill/>
        </p:spPr>
      </p:pic>
      <p:sp>
        <p:nvSpPr>
          <p:cNvPr id="3" name="Slide Number Placeholder 2">
            <a:extLst>
              <a:ext uri="{FF2B5EF4-FFF2-40B4-BE49-F238E27FC236}">
                <a16:creationId xmlns:a16="http://schemas.microsoft.com/office/drawing/2014/main" id="{8BF90833-9F96-4A62-857F-CD99236EE4F5}"/>
              </a:ext>
            </a:extLst>
          </p:cNvPr>
          <p:cNvSpPr>
            <a:spLocks noGrp="1"/>
          </p:cNvSpPr>
          <p:nvPr>
            <p:ph type="sldNum" sz="quarter" idx="15"/>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17</a:t>
            </a:fld>
            <a:endParaRPr lang="en-US" noProof="0"/>
          </a:p>
        </p:txBody>
      </p:sp>
    </p:spTree>
    <p:extLst>
      <p:ext uri="{BB962C8B-B14F-4D97-AF65-F5344CB8AC3E}">
        <p14:creationId xmlns:p14="http://schemas.microsoft.com/office/powerpoint/2010/main" val="18864441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D4E8DEC-592A-43DF-BC96-A80841E23DB6}"/>
              </a:ext>
            </a:extLst>
          </p:cNvPr>
          <p:cNvSpPr>
            <a:spLocks noGrp="1"/>
          </p:cNvSpPr>
          <p:nvPr>
            <p:ph type="sldNum" sz="quarter" idx="18"/>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18</a:t>
            </a:fld>
            <a:endParaRPr lang="en-US" noProof="0"/>
          </a:p>
        </p:txBody>
      </p:sp>
      <p:sp>
        <p:nvSpPr>
          <p:cNvPr id="4" name="Title 3">
            <a:extLst>
              <a:ext uri="{FF2B5EF4-FFF2-40B4-BE49-F238E27FC236}">
                <a16:creationId xmlns:a16="http://schemas.microsoft.com/office/drawing/2014/main" id="{913DE522-578D-43D5-B7E5-46DCA7B62DE2}"/>
              </a:ext>
            </a:extLst>
          </p:cNvPr>
          <p:cNvSpPr>
            <a:spLocks noGrp="1"/>
          </p:cNvSpPr>
          <p:nvPr>
            <p:ph type="title"/>
          </p:nvPr>
        </p:nvSpPr>
        <p:spPr>
          <a:xfrm>
            <a:off x="518678" y="209028"/>
            <a:ext cx="8333222" cy="1147969"/>
          </a:xfrm>
        </p:spPr>
        <p:txBody>
          <a:bodyPr anchor="b">
            <a:normAutofit/>
          </a:bodyPr>
          <a:lstStyle/>
          <a:p>
            <a:r>
              <a:rPr lang="en-GB" dirty="0"/>
              <a:t>Video Presentation </a:t>
            </a:r>
          </a:p>
        </p:txBody>
      </p:sp>
      <p:pic>
        <p:nvPicPr>
          <p:cNvPr id="8" name="Picture Placeholder 7" descr="Graphical user interface, website&#10;&#10;Description automatically generated">
            <a:extLst>
              <a:ext uri="{FF2B5EF4-FFF2-40B4-BE49-F238E27FC236}">
                <a16:creationId xmlns:a16="http://schemas.microsoft.com/office/drawing/2014/main" id="{117791AC-CD73-432E-BA7F-9FD295262B80}"/>
              </a:ext>
            </a:extLst>
          </p:cNvPr>
          <p:cNvPicPr>
            <a:picLocks noGrp="1" noChangeAspect="1"/>
          </p:cNvPicPr>
          <p:nvPr>
            <p:ph sz="half" idx="1"/>
          </p:nvPr>
        </p:nvPicPr>
        <p:blipFill rotWithShape="1">
          <a:blip r:embed="rId2"/>
          <a:srcRect l="24526" r="24528" b="2"/>
          <a:stretch/>
        </p:blipFill>
        <p:spPr>
          <a:xfrm>
            <a:off x="529687" y="1651044"/>
            <a:ext cx="5181600" cy="452591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noFill/>
        </p:spPr>
      </p:pic>
      <p:sp>
        <p:nvSpPr>
          <p:cNvPr id="5" name="Content Placeholder 4">
            <a:extLst>
              <a:ext uri="{FF2B5EF4-FFF2-40B4-BE49-F238E27FC236}">
                <a16:creationId xmlns:a16="http://schemas.microsoft.com/office/drawing/2014/main" id="{846BD650-F325-49EA-A4E6-7FD30A44896F}"/>
              </a:ext>
            </a:extLst>
          </p:cNvPr>
          <p:cNvSpPr>
            <a:spLocks noGrp="1"/>
          </p:cNvSpPr>
          <p:nvPr>
            <p:ph sz="half" idx="2"/>
          </p:nvPr>
        </p:nvSpPr>
        <p:spPr>
          <a:xfrm>
            <a:off x="6172200" y="1651044"/>
            <a:ext cx="5181600" cy="4525919"/>
          </a:xfrm>
        </p:spPr>
        <p:txBody>
          <a:bodyPr>
            <a:normAutofit/>
          </a:bodyPr>
          <a:lstStyle/>
          <a:p>
            <a:r>
              <a:rPr lang="en-GB" dirty="0"/>
              <a:t>Video is a powerful medium.  </a:t>
            </a:r>
          </a:p>
          <a:p>
            <a:r>
              <a:rPr lang="en-GB" dirty="0"/>
              <a:t>Video presentations are attention-grabbing, engaging, and a great way to tell a story.</a:t>
            </a:r>
          </a:p>
          <a:p>
            <a:r>
              <a:rPr lang="en-GB" dirty="0"/>
              <a:t>No wonder one billion hours of video are viewed in YouTube every day (YouTube, 2020). </a:t>
            </a:r>
          </a:p>
          <a:p>
            <a:r>
              <a:rPr lang="en-GB" dirty="0"/>
              <a:t>Creating Video Presentation are easier that it sounds.</a:t>
            </a:r>
          </a:p>
          <a:p>
            <a:r>
              <a:rPr lang="en-GB" b="1" dirty="0">
                <a:solidFill>
                  <a:schemeClr val="accent2"/>
                </a:solidFill>
              </a:rPr>
              <a:t>Adobe Spark</a:t>
            </a:r>
            <a:r>
              <a:rPr lang="en-GB" dirty="0"/>
              <a:t>.</a:t>
            </a:r>
          </a:p>
        </p:txBody>
      </p:sp>
    </p:spTree>
    <p:extLst>
      <p:ext uri="{BB962C8B-B14F-4D97-AF65-F5344CB8AC3E}">
        <p14:creationId xmlns:p14="http://schemas.microsoft.com/office/powerpoint/2010/main" val="7243550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Slide Number Placeholder 2">
            <a:extLst>
              <a:ext uri="{FF2B5EF4-FFF2-40B4-BE49-F238E27FC236}">
                <a16:creationId xmlns:a16="http://schemas.microsoft.com/office/drawing/2014/main" id="{4191F9B5-ADD8-46B2-A65A-8B0FA06C6B44}"/>
              </a:ext>
            </a:extLst>
          </p:cNvPr>
          <p:cNvSpPr>
            <a:spLocks noGrp="1"/>
          </p:cNvSpPr>
          <p:nvPr>
            <p:ph type="sldNum" sz="quarter" idx="18"/>
          </p:nvPr>
        </p:nvSpPr>
        <p:spPr>
          <a:xfrm>
            <a:off x="11146971" y="6356350"/>
            <a:ext cx="740227" cy="365125"/>
          </a:xfrm>
        </p:spPr>
        <p:txBody>
          <a:bodyPr/>
          <a:lstStyle/>
          <a:p>
            <a:pPr>
              <a:spcAft>
                <a:spcPts val="600"/>
              </a:spcAft>
            </a:pPr>
            <a:fld id="{8699F50C-BE38-4BD0-BA84-9B090E1F2B9B}" type="slidenum">
              <a:rPr lang="en-US" noProof="0" smtClean="0"/>
              <a:pPr>
                <a:spcAft>
                  <a:spcPts val="600"/>
                </a:spcAft>
              </a:pPr>
              <a:t>19</a:t>
            </a:fld>
            <a:endParaRPr lang="en-US" noProof="0"/>
          </a:p>
        </p:txBody>
      </p:sp>
      <p:sp>
        <p:nvSpPr>
          <p:cNvPr id="4" name="Title 3">
            <a:extLst>
              <a:ext uri="{FF2B5EF4-FFF2-40B4-BE49-F238E27FC236}">
                <a16:creationId xmlns:a16="http://schemas.microsoft.com/office/drawing/2014/main" id="{A8AF8730-00A8-4C3B-97D5-836B7DD582D6}"/>
              </a:ext>
            </a:extLst>
          </p:cNvPr>
          <p:cNvSpPr>
            <a:spLocks noGrp="1"/>
          </p:cNvSpPr>
          <p:nvPr>
            <p:ph type="title"/>
          </p:nvPr>
        </p:nvSpPr>
        <p:spPr>
          <a:xfrm>
            <a:off x="518678" y="209028"/>
            <a:ext cx="8333222" cy="1147969"/>
          </a:xfrm>
        </p:spPr>
        <p:txBody>
          <a:bodyPr anchor="b">
            <a:normAutofit/>
          </a:bodyPr>
          <a:lstStyle/>
          <a:p>
            <a:r>
              <a:rPr lang="en-GB" dirty="0"/>
              <a:t>Adobe Spark</a:t>
            </a:r>
          </a:p>
        </p:txBody>
      </p:sp>
      <p:sp>
        <p:nvSpPr>
          <p:cNvPr id="5" name="Content Placeholder 4">
            <a:extLst>
              <a:ext uri="{FF2B5EF4-FFF2-40B4-BE49-F238E27FC236}">
                <a16:creationId xmlns:a16="http://schemas.microsoft.com/office/drawing/2014/main" id="{B3F8CCE3-3432-45F6-93F8-A43FB555207C}"/>
              </a:ext>
            </a:extLst>
          </p:cNvPr>
          <p:cNvSpPr>
            <a:spLocks noGrp="1"/>
          </p:cNvSpPr>
          <p:nvPr>
            <p:ph sz="half" idx="1"/>
          </p:nvPr>
        </p:nvSpPr>
        <p:spPr>
          <a:xfrm>
            <a:off x="3006257" y="1356997"/>
            <a:ext cx="5181600" cy="4525919"/>
          </a:xfrm>
        </p:spPr>
        <p:txBody>
          <a:bodyPr>
            <a:normAutofit/>
          </a:bodyPr>
          <a:lstStyle/>
          <a:p>
            <a:pPr marL="0" indent="0" algn="ctr">
              <a:buNone/>
            </a:pPr>
            <a:r>
              <a:rPr lang="en-GB" dirty="0"/>
              <a:t>Adobe Spark is a FREE online application that allows you to easily create video presentations </a:t>
            </a:r>
          </a:p>
        </p:txBody>
      </p:sp>
      <p:pic>
        <p:nvPicPr>
          <p:cNvPr id="1026" name="Picture 2" descr="Introducing Adobe Spark for Education | Adobe Spark">
            <a:hlinkClick r:id="rId3"/>
            <a:extLst>
              <a:ext uri="{FF2B5EF4-FFF2-40B4-BE49-F238E27FC236}">
                <a16:creationId xmlns:a16="http://schemas.microsoft.com/office/drawing/2014/main" id="{74145237-6589-407C-A482-8FC795AF530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40716" y="2990276"/>
            <a:ext cx="5073383" cy="3376105"/>
          </a:xfrm>
          <a:prstGeom prst="rect">
            <a:avLst/>
          </a:prstGeom>
          <a:noFill/>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3" name="Slide Number Placeholder 2" hidden="1">
            <a:extLst>
              <a:ext uri="{FF2B5EF4-FFF2-40B4-BE49-F238E27FC236}">
                <a16:creationId xmlns:a16="http://schemas.microsoft.com/office/drawing/2014/main" id="{2CC2BD28-936B-429D-ACDB-CFBB8805BC9E}"/>
              </a:ext>
            </a:extLst>
          </p:cNvPr>
          <p:cNvSpPr>
            <a:spLocks noGrp="1"/>
          </p:cNvSpPr>
          <p:nvPr>
            <p:ph type="sldNum" sz="quarter" idx="4294967295"/>
          </p:nvPr>
        </p:nvSpPr>
        <p:spPr>
          <a:xfrm>
            <a:off x="11146971" y="6356350"/>
            <a:ext cx="740227" cy="365125"/>
          </a:xfrm>
        </p:spPr>
        <p:txBody>
          <a:bodyPr/>
          <a:lstStyle/>
          <a:p>
            <a:pPr>
              <a:spcAft>
                <a:spcPts val="600"/>
              </a:spcAft>
            </a:pPr>
            <a:fld id="{8699F50C-BE38-4BD0-BA84-9B090E1F2B9B}" type="slidenum">
              <a:rPr lang="en-US" noProof="0" smtClean="0"/>
              <a:pPr>
                <a:spcAft>
                  <a:spcPts val="600"/>
                </a:spcAft>
              </a:pPr>
              <a:t>19</a:t>
            </a:fld>
            <a:endParaRPr lang="en-US" noProof="0"/>
          </a:p>
        </p:txBody>
      </p:sp>
      <p:pic>
        <p:nvPicPr>
          <p:cNvPr id="6" name="Online Media 5" title="Getting Started With Adobe Spark Video">
            <a:hlinkClick r:id="" action="ppaction://media"/>
            <a:extLst>
              <a:ext uri="{FF2B5EF4-FFF2-40B4-BE49-F238E27FC236}">
                <a16:creationId xmlns:a16="http://schemas.microsoft.com/office/drawing/2014/main" id="{D91A63D5-AE5A-42DD-BAE1-1BD9DF6FDF9D}"/>
              </a:ext>
            </a:extLst>
          </p:cNvPr>
          <p:cNvPicPr>
            <a:picLocks noRot="1" noChangeAspect="1"/>
          </p:cNvPicPr>
          <p:nvPr>
            <a:videoFile r:link="rId1"/>
          </p:nvPr>
        </p:nvPicPr>
        <p:blipFill>
          <a:blip r:embed="rId5"/>
          <a:stretch>
            <a:fillRect/>
          </a:stretch>
        </p:blipFill>
        <p:spPr>
          <a:xfrm>
            <a:off x="5780015" y="2990276"/>
            <a:ext cx="6027272" cy="3390341"/>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2459681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57CEF13-2EC3-4A18-97B5-D919DF993EB1}"/>
              </a:ext>
            </a:extLst>
          </p:cNvPr>
          <p:cNvSpPr>
            <a:spLocks noGrp="1"/>
          </p:cNvSpPr>
          <p:nvPr>
            <p:ph type="sldNum" sz="quarter" idx="18"/>
          </p:nvPr>
        </p:nvSpPr>
        <p:spPr/>
        <p:txBody>
          <a:bodyPr/>
          <a:lstStyle/>
          <a:p>
            <a:fld id="{8699F50C-BE38-4BD0-BA84-9B090E1F2B9B}" type="slidenum">
              <a:rPr lang="en-US" noProof="0" smtClean="0"/>
              <a:t>20</a:t>
            </a:fld>
            <a:endParaRPr lang="en-US" noProof="0" dirty="0"/>
          </a:p>
        </p:txBody>
      </p:sp>
      <p:sp>
        <p:nvSpPr>
          <p:cNvPr id="4" name="Title 3">
            <a:extLst>
              <a:ext uri="{FF2B5EF4-FFF2-40B4-BE49-F238E27FC236}">
                <a16:creationId xmlns:a16="http://schemas.microsoft.com/office/drawing/2014/main" id="{EEA504AD-4B3D-4611-A337-3A9F8F638687}"/>
              </a:ext>
            </a:extLst>
          </p:cNvPr>
          <p:cNvSpPr>
            <a:spLocks noGrp="1"/>
          </p:cNvSpPr>
          <p:nvPr>
            <p:ph type="title"/>
          </p:nvPr>
        </p:nvSpPr>
        <p:spPr/>
        <p:txBody>
          <a:bodyPr/>
          <a:lstStyle/>
          <a:p>
            <a:r>
              <a:rPr lang="en-GB" dirty="0"/>
              <a:t>MS Teams </a:t>
            </a:r>
          </a:p>
        </p:txBody>
      </p:sp>
      <p:sp>
        <p:nvSpPr>
          <p:cNvPr id="5" name="Content Placeholder 4">
            <a:extLst>
              <a:ext uri="{FF2B5EF4-FFF2-40B4-BE49-F238E27FC236}">
                <a16:creationId xmlns:a16="http://schemas.microsoft.com/office/drawing/2014/main" id="{417F1D24-7141-4227-8814-C05E210F2CF9}"/>
              </a:ext>
            </a:extLst>
          </p:cNvPr>
          <p:cNvSpPr>
            <a:spLocks noGrp="1"/>
          </p:cNvSpPr>
          <p:nvPr>
            <p:ph idx="1"/>
          </p:nvPr>
        </p:nvSpPr>
        <p:spPr/>
        <p:txBody>
          <a:bodyPr/>
          <a:lstStyle/>
          <a:p>
            <a:r>
              <a:rPr lang="en-GB" dirty="0"/>
              <a:t>Teams Page </a:t>
            </a:r>
          </a:p>
          <a:p>
            <a:r>
              <a:rPr lang="en-GB" dirty="0"/>
              <a:t>Calendar  </a:t>
            </a:r>
          </a:p>
        </p:txBody>
      </p:sp>
      <p:pic>
        <p:nvPicPr>
          <p:cNvPr id="6" name="Picture 5">
            <a:extLst>
              <a:ext uri="{FF2B5EF4-FFF2-40B4-BE49-F238E27FC236}">
                <a16:creationId xmlns:a16="http://schemas.microsoft.com/office/drawing/2014/main" id="{D3C74C0D-D8C0-40DF-AE8A-8B226802F238}"/>
              </a:ext>
            </a:extLst>
          </p:cNvPr>
          <p:cNvPicPr>
            <a:picLocks noChangeAspect="1"/>
          </p:cNvPicPr>
          <p:nvPr/>
        </p:nvPicPr>
        <p:blipFill>
          <a:blip r:embed="rId2"/>
          <a:stretch>
            <a:fillRect/>
          </a:stretch>
        </p:blipFill>
        <p:spPr>
          <a:xfrm>
            <a:off x="4558101" y="422275"/>
            <a:ext cx="5781675" cy="5934075"/>
          </a:xfrm>
          <a:prstGeom prst="rect">
            <a:avLst/>
          </a:prstGeom>
        </p:spPr>
      </p:pic>
      <p:sp>
        <p:nvSpPr>
          <p:cNvPr id="7" name="Arrow: Right 6">
            <a:extLst>
              <a:ext uri="{FF2B5EF4-FFF2-40B4-BE49-F238E27FC236}">
                <a16:creationId xmlns:a16="http://schemas.microsoft.com/office/drawing/2014/main" id="{69A1B465-B7E5-459A-8A6A-A0CE9E090B24}"/>
              </a:ext>
            </a:extLst>
          </p:cNvPr>
          <p:cNvSpPr/>
          <p:nvPr/>
        </p:nvSpPr>
        <p:spPr>
          <a:xfrm rot="494320">
            <a:off x="2034865" y="2382959"/>
            <a:ext cx="2421682" cy="335560"/>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88387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57CEF13-2EC3-4A18-97B5-D919DF993EB1}"/>
              </a:ext>
            </a:extLst>
          </p:cNvPr>
          <p:cNvSpPr>
            <a:spLocks noGrp="1"/>
          </p:cNvSpPr>
          <p:nvPr>
            <p:ph type="sldNum" sz="quarter" idx="18"/>
          </p:nvPr>
        </p:nvSpPr>
        <p:spPr/>
        <p:txBody>
          <a:bodyPr/>
          <a:lstStyle/>
          <a:p>
            <a:fld id="{8699F50C-BE38-4BD0-BA84-9B090E1F2B9B}" type="slidenum">
              <a:rPr lang="en-US" noProof="0" smtClean="0"/>
              <a:t>21</a:t>
            </a:fld>
            <a:endParaRPr lang="en-US" noProof="0" dirty="0"/>
          </a:p>
        </p:txBody>
      </p:sp>
      <p:sp>
        <p:nvSpPr>
          <p:cNvPr id="4" name="Title 3">
            <a:extLst>
              <a:ext uri="{FF2B5EF4-FFF2-40B4-BE49-F238E27FC236}">
                <a16:creationId xmlns:a16="http://schemas.microsoft.com/office/drawing/2014/main" id="{EEA504AD-4B3D-4611-A337-3A9F8F638687}"/>
              </a:ext>
            </a:extLst>
          </p:cNvPr>
          <p:cNvSpPr>
            <a:spLocks noGrp="1"/>
          </p:cNvSpPr>
          <p:nvPr>
            <p:ph type="title"/>
          </p:nvPr>
        </p:nvSpPr>
        <p:spPr/>
        <p:txBody>
          <a:bodyPr/>
          <a:lstStyle/>
          <a:p>
            <a:r>
              <a:rPr lang="en-GB" dirty="0"/>
              <a:t>MS Teams </a:t>
            </a:r>
          </a:p>
        </p:txBody>
      </p:sp>
      <p:sp>
        <p:nvSpPr>
          <p:cNvPr id="5" name="Content Placeholder 4">
            <a:extLst>
              <a:ext uri="{FF2B5EF4-FFF2-40B4-BE49-F238E27FC236}">
                <a16:creationId xmlns:a16="http://schemas.microsoft.com/office/drawing/2014/main" id="{417F1D24-7141-4227-8814-C05E210F2CF9}"/>
              </a:ext>
            </a:extLst>
          </p:cNvPr>
          <p:cNvSpPr>
            <a:spLocks noGrp="1"/>
          </p:cNvSpPr>
          <p:nvPr>
            <p:ph idx="1"/>
          </p:nvPr>
        </p:nvSpPr>
        <p:spPr/>
        <p:txBody>
          <a:bodyPr/>
          <a:lstStyle/>
          <a:p>
            <a:r>
              <a:rPr lang="en-GB" dirty="0"/>
              <a:t>Meet Now </a:t>
            </a:r>
          </a:p>
          <a:p>
            <a:pPr marL="0" indent="0">
              <a:buNone/>
            </a:pPr>
            <a:endParaRPr lang="en-GB" dirty="0"/>
          </a:p>
        </p:txBody>
      </p:sp>
      <p:sp>
        <p:nvSpPr>
          <p:cNvPr id="7" name="Arrow: Right 6">
            <a:extLst>
              <a:ext uri="{FF2B5EF4-FFF2-40B4-BE49-F238E27FC236}">
                <a16:creationId xmlns:a16="http://schemas.microsoft.com/office/drawing/2014/main" id="{69A1B465-B7E5-459A-8A6A-A0CE9E090B24}"/>
              </a:ext>
            </a:extLst>
          </p:cNvPr>
          <p:cNvSpPr/>
          <p:nvPr/>
        </p:nvSpPr>
        <p:spPr>
          <a:xfrm>
            <a:off x="2781486" y="1671924"/>
            <a:ext cx="2421682" cy="335560"/>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0D4E6B34-AB5D-4503-ACF6-E11A9A4C7A7E}"/>
              </a:ext>
            </a:extLst>
          </p:cNvPr>
          <p:cNvPicPr>
            <a:picLocks noChangeAspect="1"/>
          </p:cNvPicPr>
          <p:nvPr/>
        </p:nvPicPr>
        <p:blipFill>
          <a:blip r:embed="rId2"/>
          <a:stretch>
            <a:fillRect/>
          </a:stretch>
        </p:blipFill>
        <p:spPr>
          <a:xfrm>
            <a:off x="5428493" y="1492537"/>
            <a:ext cx="3429000" cy="4552950"/>
          </a:xfrm>
          <a:prstGeom prst="rect">
            <a:avLst/>
          </a:prstGeom>
        </p:spPr>
      </p:pic>
    </p:spTree>
    <p:extLst>
      <p:ext uri="{BB962C8B-B14F-4D97-AF65-F5344CB8AC3E}">
        <p14:creationId xmlns:p14="http://schemas.microsoft.com/office/powerpoint/2010/main" val="13495846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57CEF13-2EC3-4A18-97B5-D919DF993EB1}"/>
              </a:ext>
            </a:extLst>
          </p:cNvPr>
          <p:cNvSpPr>
            <a:spLocks noGrp="1"/>
          </p:cNvSpPr>
          <p:nvPr>
            <p:ph type="sldNum" sz="quarter" idx="18"/>
          </p:nvPr>
        </p:nvSpPr>
        <p:spPr/>
        <p:txBody>
          <a:bodyPr/>
          <a:lstStyle/>
          <a:p>
            <a:fld id="{8699F50C-BE38-4BD0-BA84-9B090E1F2B9B}" type="slidenum">
              <a:rPr lang="en-US" noProof="0" smtClean="0"/>
              <a:t>22</a:t>
            </a:fld>
            <a:endParaRPr lang="en-US" noProof="0" dirty="0"/>
          </a:p>
        </p:txBody>
      </p:sp>
      <p:sp>
        <p:nvSpPr>
          <p:cNvPr id="4" name="Title 3">
            <a:extLst>
              <a:ext uri="{FF2B5EF4-FFF2-40B4-BE49-F238E27FC236}">
                <a16:creationId xmlns:a16="http://schemas.microsoft.com/office/drawing/2014/main" id="{EEA504AD-4B3D-4611-A337-3A9F8F638687}"/>
              </a:ext>
            </a:extLst>
          </p:cNvPr>
          <p:cNvSpPr>
            <a:spLocks noGrp="1"/>
          </p:cNvSpPr>
          <p:nvPr>
            <p:ph type="title"/>
          </p:nvPr>
        </p:nvSpPr>
        <p:spPr/>
        <p:txBody>
          <a:bodyPr/>
          <a:lstStyle/>
          <a:p>
            <a:r>
              <a:rPr lang="en-GB" dirty="0"/>
              <a:t>MS Teams </a:t>
            </a:r>
          </a:p>
        </p:txBody>
      </p:sp>
      <p:pic>
        <p:nvPicPr>
          <p:cNvPr id="2" name="Picture 1">
            <a:extLst>
              <a:ext uri="{FF2B5EF4-FFF2-40B4-BE49-F238E27FC236}">
                <a16:creationId xmlns:a16="http://schemas.microsoft.com/office/drawing/2014/main" id="{7AE4EDA6-5299-41AA-9A2C-89289A210F78}"/>
              </a:ext>
            </a:extLst>
          </p:cNvPr>
          <p:cNvPicPr>
            <a:picLocks noChangeAspect="1"/>
          </p:cNvPicPr>
          <p:nvPr/>
        </p:nvPicPr>
        <p:blipFill>
          <a:blip r:embed="rId2"/>
          <a:stretch>
            <a:fillRect/>
          </a:stretch>
        </p:blipFill>
        <p:spPr>
          <a:xfrm>
            <a:off x="518678" y="1662192"/>
            <a:ext cx="5530660" cy="4694158"/>
          </a:xfrm>
          <a:prstGeom prst="rect">
            <a:avLst/>
          </a:prstGeom>
        </p:spPr>
      </p:pic>
      <p:sp>
        <p:nvSpPr>
          <p:cNvPr id="7" name="Arrow: Right 6">
            <a:extLst>
              <a:ext uri="{FF2B5EF4-FFF2-40B4-BE49-F238E27FC236}">
                <a16:creationId xmlns:a16="http://schemas.microsoft.com/office/drawing/2014/main" id="{69A1B465-B7E5-459A-8A6A-A0CE9E090B24}"/>
              </a:ext>
            </a:extLst>
          </p:cNvPr>
          <p:cNvSpPr/>
          <p:nvPr/>
        </p:nvSpPr>
        <p:spPr>
          <a:xfrm rot="10800000">
            <a:off x="5474352" y="5645873"/>
            <a:ext cx="2421682" cy="335560"/>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314465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57CEF13-2EC3-4A18-97B5-D919DF993EB1}"/>
              </a:ext>
            </a:extLst>
          </p:cNvPr>
          <p:cNvSpPr>
            <a:spLocks noGrp="1"/>
          </p:cNvSpPr>
          <p:nvPr>
            <p:ph type="sldNum" sz="quarter" idx="18"/>
          </p:nvPr>
        </p:nvSpPr>
        <p:spPr/>
        <p:txBody>
          <a:bodyPr/>
          <a:lstStyle/>
          <a:p>
            <a:fld id="{8699F50C-BE38-4BD0-BA84-9B090E1F2B9B}" type="slidenum">
              <a:rPr lang="en-US" noProof="0" smtClean="0"/>
              <a:t>23</a:t>
            </a:fld>
            <a:endParaRPr lang="en-US" noProof="0" dirty="0"/>
          </a:p>
        </p:txBody>
      </p:sp>
      <p:sp>
        <p:nvSpPr>
          <p:cNvPr id="4" name="Title 3">
            <a:extLst>
              <a:ext uri="{FF2B5EF4-FFF2-40B4-BE49-F238E27FC236}">
                <a16:creationId xmlns:a16="http://schemas.microsoft.com/office/drawing/2014/main" id="{EEA504AD-4B3D-4611-A337-3A9F8F638687}"/>
              </a:ext>
            </a:extLst>
          </p:cNvPr>
          <p:cNvSpPr>
            <a:spLocks noGrp="1"/>
          </p:cNvSpPr>
          <p:nvPr>
            <p:ph type="title"/>
          </p:nvPr>
        </p:nvSpPr>
        <p:spPr/>
        <p:txBody>
          <a:bodyPr/>
          <a:lstStyle/>
          <a:p>
            <a:r>
              <a:rPr lang="en-GB" dirty="0"/>
              <a:t>MS Teams </a:t>
            </a:r>
          </a:p>
        </p:txBody>
      </p:sp>
      <p:pic>
        <p:nvPicPr>
          <p:cNvPr id="5" name="Picture 4">
            <a:extLst>
              <a:ext uri="{FF2B5EF4-FFF2-40B4-BE49-F238E27FC236}">
                <a16:creationId xmlns:a16="http://schemas.microsoft.com/office/drawing/2014/main" id="{F5F5F025-11E0-43AE-92AF-F5C04E73A090}"/>
              </a:ext>
            </a:extLst>
          </p:cNvPr>
          <p:cNvPicPr>
            <a:picLocks noChangeAspect="1"/>
          </p:cNvPicPr>
          <p:nvPr/>
        </p:nvPicPr>
        <p:blipFill>
          <a:blip r:embed="rId2"/>
          <a:stretch>
            <a:fillRect/>
          </a:stretch>
        </p:blipFill>
        <p:spPr>
          <a:xfrm>
            <a:off x="450209" y="2828925"/>
            <a:ext cx="5486400" cy="600075"/>
          </a:xfrm>
          <a:prstGeom prst="rect">
            <a:avLst/>
          </a:prstGeom>
        </p:spPr>
      </p:pic>
      <p:sp>
        <p:nvSpPr>
          <p:cNvPr id="7" name="Arrow: Right 6">
            <a:extLst>
              <a:ext uri="{FF2B5EF4-FFF2-40B4-BE49-F238E27FC236}">
                <a16:creationId xmlns:a16="http://schemas.microsoft.com/office/drawing/2014/main" id="{69A1B465-B7E5-459A-8A6A-A0CE9E090B24}"/>
              </a:ext>
            </a:extLst>
          </p:cNvPr>
          <p:cNvSpPr/>
          <p:nvPr/>
        </p:nvSpPr>
        <p:spPr>
          <a:xfrm rot="5400000">
            <a:off x="1687622" y="2025849"/>
            <a:ext cx="1673264" cy="335560"/>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A420C00B-9DAB-4F76-8D0A-A9E106DB2DD2}"/>
              </a:ext>
            </a:extLst>
          </p:cNvPr>
          <p:cNvPicPr>
            <a:picLocks noChangeAspect="1"/>
          </p:cNvPicPr>
          <p:nvPr/>
        </p:nvPicPr>
        <p:blipFill>
          <a:blip r:embed="rId3"/>
          <a:stretch>
            <a:fillRect/>
          </a:stretch>
        </p:blipFill>
        <p:spPr>
          <a:xfrm>
            <a:off x="6610348" y="285750"/>
            <a:ext cx="5276850" cy="6572250"/>
          </a:xfrm>
          <a:prstGeom prst="rect">
            <a:avLst/>
          </a:prstGeom>
        </p:spPr>
      </p:pic>
      <p:pic>
        <p:nvPicPr>
          <p:cNvPr id="10" name="Picture 9">
            <a:extLst>
              <a:ext uri="{FF2B5EF4-FFF2-40B4-BE49-F238E27FC236}">
                <a16:creationId xmlns:a16="http://schemas.microsoft.com/office/drawing/2014/main" id="{C9413C83-C90E-42C6-AE5D-CE09C40EE4E8}"/>
              </a:ext>
            </a:extLst>
          </p:cNvPr>
          <p:cNvPicPr>
            <a:picLocks noChangeAspect="1"/>
          </p:cNvPicPr>
          <p:nvPr/>
        </p:nvPicPr>
        <p:blipFill>
          <a:blip r:embed="rId4"/>
          <a:stretch>
            <a:fillRect/>
          </a:stretch>
        </p:blipFill>
        <p:spPr>
          <a:xfrm>
            <a:off x="526409" y="4015103"/>
            <a:ext cx="5410200" cy="885825"/>
          </a:xfrm>
          <a:prstGeom prst="rect">
            <a:avLst/>
          </a:prstGeom>
        </p:spPr>
      </p:pic>
      <p:sp>
        <p:nvSpPr>
          <p:cNvPr id="12" name="Arrow: Right 11">
            <a:extLst>
              <a:ext uri="{FF2B5EF4-FFF2-40B4-BE49-F238E27FC236}">
                <a16:creationId xmlns:a16="http://schemas.microsoft.com/office/drawing/2014/main" id="{382F1C3A-A502-48F7-A921-25D52C6FF035}"/>
              </a:ext>
            </a:extLst>
          </p:cNvPr>
          <p:cNvSpPr/>
          <p:nvPr/>
        </p:nvSpPr>
        <p:spPr>
          <a:xfrm>
            <a:off x="6476301" y="5208381"/>
            <a:ext cx="1905724" cy="1147969"/>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b="1" dirty="0">
                <a:solidFill>
                  <a:schemeClr val="tx1"/>
                </a:solidFill>
              </a:rPr>
              <a:t>And Stop Recording</a:t>
            </a:r>
          </a:p>
        </p:txBody>
      </p:sp>
    </p:spTree>
    <p:extLst>
      <p:ext uri="{BB962C8B-B14F-4D97-AF65-F5344CB8AC3E}">
        <p14:creationId xmlns:p14="http://schemas.microsoft.com/office/powerpoint/2010/main" val="23393253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57CEF13-2EC3-4A18-97B5-D919DF993EB1}"/>
              </a:ext>
            </a:extLst>
          </p:cNvPr>
          <p:cNvSpPr>
            <a:spLocks noGrp="1"/>
          </p:cNvSpPr>
          <p:nvPr>
            <p:ph type="sldNum" sz="quarter" idx="18"/>
          </p:nvPr>
        </p:nvSpPr>
        <p:spPr/>
        <p:txBody>
          <a:bodyPr/>
          <a:lstStyle/>
          <a:p>
            <a:fld id="{8699F50C-BE38-4BD0-BA84-9B090E1F2B9B}" type="slidenum">
              <a:rPr lang="en-US" noProof="0" smtClean="0"/>
              <a:t>24</a:t>
            </a:fld>
            <a:endParaRPr lang="en-US" noProof="0" dirty="0"/>
          </a:p>
        </p:txBody>
      </p:sp>
      <p:sp>
        <p:nvSpPr>
          <p:cNvPr id="4" name="Title 3">
            <a:extLst>
              <a:ext uri="{FF2B5EF4-FFF2-40B4-BE49-F238E27FC236}">
                <a16:creationId xmlns:a16="http://schemas.microsoft.com/office/drawing/2014/main" id="{EEA504AD-4B3D-4611-A337-3A9F8F638687}"/>
              </a:ext>
            </a:extLst>
          </p:cNvPr>
          <p:cNvSpPr>
            <a:spLocks noGrp="1"/>
          </p:cNvSpPr>
          <p:nvPr>
            <p:ph type="title"/>
          </p:nvPr>
        </p:nvSpPr>
        <p:spPr/>
        <p:txBody>
          <a:bodyPr/>
          <a:lstStyle/>
          <a:p>
            <a:r>
              <a:rPr lang="en-GB" dirty="0"/>
              <a:t>MS Stream </a:t>
            </a:r>
          </a:p>
        </p:txBody>
      </p:sp>
      <p:pic>
        <p:nvPicPr>
          <p:cNvPr id="2" name="Picture 1">
            <a:extLst>
              <a:ext uri="{FF2B5EF4-FFF2-40B4-BE49-F238E27FC236}">
                <a16:creationId xmlns:a16="http://schemas.microsoft.com/office/drawing/2014/main" id="{A5D8DEA6-6BF3-4145-8617-84B795E1AEF3}"/>
              </a:ext>
            </a:extLst>
          </p:cNvPr>
          <p:cNvPicPr>
            <a:picLocks noChangeAspect="1"/>
          </p:cNvPicPr>
          <p:nvPr/>
        </p:nvPicPr>
        <p:blipFill>
          <a:blip r:embed="rId2"/>
          <a:stretch>
            <a:fillRect/>
          </a:stretch>
        </p:blipFill>
        <p:spPr>
          <a:xfrm>
            <a:off x="1032451" y="1702155"/>
            <a:ext cx="7305675" cy="4181475"/>
          </a:xfrm>
          <a:prstGeom prst="rect">
            <a:avLst/>
          </a:prstGeom>
        </p:spPr>
      </p:pic>
      <p:sp>
        <p:nvSpPr>
          <p:cNvPr id="8" name="Arrow: Right 7">
            <a:extLst>
              <a:ext uri="{FF2B5EF4-FFF2-40B4-BE49-F238E27FC236}">
                <a16:creationId xmlns:a16="http://schemas.microsoft.com/office/drawing/2014/main" id="{510FA212-B0CE-480A-BF10-2E57E291247A}"/>
              </a:ext>
            </a:extLst>
          </p:cNvPr>
          <p:cNvSpPr/>
          <p:nvPr/>
        </p:nvSpPr>
        <p:spPr>
          <a:xfrm rot="7824053">
            <a:off x="2267955" y="2007182"/>
            <a:ext cx="2307036" cy="335560"/>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781441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57CEF13-2EC3-4A18-97B5-D919DF993EB1}"/>
              </a:ext>
            </a:extLst>
          </p:cNvPr>
          <p:cNvSpPr>
            <a:spLocks noGrp="1"/>
          </p:cNvSpPr>
          <p:nvPr>
            <p:ph type="sldNum" sz="quarter" idx="18"/>
          </p:nvPr>
        </p:nvSpPr>
        <p:spPr/>
        <p:txBody>
          <a:bodyPr/>
          <a:lstStyle/>
          <a:p>
            <a:fld id="{8699F50C-BE38-4BD0-BA84-9B090E1F2B9B}" type="slidenum">
              <a:rPr lang="en-US" noProof="0" smtClean="0"/>
              <a:t>25</a:t>
            </a:fld>
            <a:endParaRPr lang="en-US" noProof="0" dirty="0"/>
          </a:p>
        </p:txBody>
      </p:sp>
      <p:sp>
        <p:nvSpPr>
          <p:cNvPr id="4" name="Title 3">
            <a:extLst>
              <a:ext uri="{FF2B5EF4-FFF2-40B4-BE49-F238E27FC236}">
                <a16:creationId xmlns:a16="http://schemas.microsoft.com/office/drawing/2014/main" id="{EEA504AD-4B3D-4611-A337-3A9F8F638687}"/>
              </a:ext>
            </a:extLst>
          </p:cNvPr>
          <p:cNvSpPr>
            <a:spLocks noGrp="1"/>
          </p:cNvSpPr>
          <p:nvPr>
            <p:ph type="title"/>
          </p:nvPr>
        </p:nvSpPr>
        <p:spPr>
          <a:xfrm>
            <a:off x="237023" y="-117291"/>
            <a:ext cx="8333222" cy="1147969"/>
          </a:xfrm>
        </p:spPr>
        <p:txBody>
          <a:bodyPr/>
          <a:lstStyle/>
          <a:p>
            <a:r>
              <a:rPr lang="en-GB" dirty="0"/>
              <a:t>MS Stream </a:t>
            </a:r>
          </a:p>
        </p:txBody>
      </p:sp>
      <p:pic>
        <p:nvPicPr>
          <p:cNvPr id="5" name="Picture 4">
            <a:extLst>
              <a:ext uri="{FF2B5EF4-FFF2-40B4-BE49-F238E27FC236}">
                <a16:creationId xmlns:a16="http://schemas.microsoft.com/office/drawing/2014/main" id="{6C15DAD3-6204-4161-871C-1CE194A0EF45}"/>
              </a:ext>
            </a:extLst>
          </p:cNvPr>
          <p:cNvPicPr>
            <a:picLocks noChangeAspect="1"/>
          </p:cNvPicPr>
          <p:nvPr/>
        </p:nvPicPr>
        <p:blipFill>
          <a:blip r:embed="rId2"/>
          <a:stretch>
            <a:fillRect/>
          </a:stretch>
        </p:blipFill>
        <p:spPr>
          <a:xfrm>
            <a:off x="6172179" y="209028"/>
            <a:ext cx="5490746" cy="4487361"/>
          </a:xfrm>
          <a:prstGeom prst="rect">
            <a:avLst/>
          </a:prstGeom>
        </p:spPr>
      </p:pic>
      <p:sp>
        <p:nvSpPr>
          <p:cNvPr id="6" name="Arrow: Right 5">
            <a:extLst>
              <a:ext uri="{FF2B5EF4-FFF2-40B4-BE49-F238E27FC236}">
                <a16:creationId xmlns:a16="http://schemas.microsoft.com/office/drawing/2014/main" id="{31B68A7B-7A95-4233-B545-B770A33149B1}"/>
              </a:ext>
            </a:extLst>
          </p:cNvPr>
          <p:cNvSpPr/>
          <p:nvPr/>
        </p:nvSpPr>
        <p:spPr>
          <a:xfrm rot="8208679">
            <a:off x="7563289" y="3131322"/>
            <a:ext cx="2013912" cy="335560"/>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2F9047FE-AD6B-4651-B721-C4F42274AD3D}"/>
              </a:ext>
            </a:extLst>
          </p:cNvPr>
          <p:cNvPicPr>
            <a:picLocks noChangeAspect="1"/>
          </p:cNvPicPr>
          <p:nvPr/>
        </p:nvPicPr>
        <p:blipFill>
          <a:blip r:embed="rId3"/>
          <a:stretch>
            <a:fillRect/>
          </a:stretch>
        </p:blipFill>
        <p:spPr>
          <a:xfrm>
            <a:off x="336127" y="5144733"/>
            <a:ext cx="11268075" cy="1076325"/>
          </a:xfrm>
          <a:prstGeom prst="rect">
            <a:avLst/>
          </a:prstGeom>
        </p:spPr>
      </p:pic>
      <p:sp>
        <p:nvSpPr>
          <p:cNvPr id="11" name="Arrow: Right 10">
            <a:extLst>
              <a:ext uri="{FF2B5EF4-FFF2-40B4-BE49-F238E27FC236}">
                <a16:creationId xmlns:a16="http://schemas.microsoft.com/office/drawing/2014/main" id="{AEBD6EC2-F31A-4CC2-9723-7BAE08DF5666}"/>
              </a:ext>
            </a:extLst>
          </p:cNvPr>
          <p:cNvSpPr/>
          <p:nvPr/>
        </p:nvSpPr>
        <p:spPr>
          <a:xfrm rot="1462951">
            <a:off x="8828522" y="5073426"/>
            <a:ext cx="2077418" cy="335560"/>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07FD8DE3-2753-4B64-AD76-536DDB053103}"/>
              </a:ext>
            </a:extLst>
          </p:cNvPr>
          <p:cNvPicPr>
            <a:picLocks noChangeAspect="1"/>
          </p:cNvPicPr>
          <p:nvPr/>
        </p:nvPicPr>
        <p:blipFill>
          <a:blip r:embed="rId4"/>
          <a:stretch>
            <a:fillRect/>
          </a:stretch>
        </p:blipFill>
        <p:spPr>
          <a:xfrm>
            <a:off x="178518" y="1168082"/>
            <a:ext cx="5869400" cy="3007945"/>
          </a:xfrm>
          <a:prstGeom prst="rect">
            <a:avLst/>
          </a:prstGeom>
        </p:spPr>
      </p:pic>
      <p:sp>
        <p:nvSpPr>
          <p:cNvPr id="14" name="Arrow: Right 13">
            <a:extLst>
              <a:ext uri="{FF2B5EF4-FFF2-40B4-BE49-F238E27FC236}">
                <a16:creationId xmlns:a16="http://schemas.microsoft.com/office/drawing/2014/main" id="{28076F64-6214-466A-8E06-E4D10501AEEB}"/>
              </a:ext>
            </a:extLst>
          </p:cNvPr>
          <p:cNvSpPr/>
          <p:nvPr/>
        </p:nvSpPr>
        <p:spPr>
          <a:xfrm rot="16200000">
            <a:off x="-113009" y="3071013"/>
            <a:ext cx="1926267" cy="225586"/>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FB382E46-0343-4401-ACF0-239A10AEEEC2}"/>
              </a:ext>
            </a:extLst>
          </p:cNvPr>
          <p:cNvSpPr/>
          <p:nvPr/>
        </p:nvSpPr>
        <p:spPr>
          <a:xfrm rot="16200000">
            <a:off x="1809617" y="2936214"/>
            <a:ext cx="1926267" cy="225586"/>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D32B1FCC-0EBA-47AD-A477-577443574530}"/>
              </a:ext>
            </a:extLst>
          </p:cNvPr>
          <p:cNvSpPr/>
          <p:nvPr/>
        </p:nvSpPr>
        <p:spPr>
          <a:xfrm rot="16200000">
            <a:off x="2594018" y="2339915"/>
            <a:ext cx="1926267" cy="225586"/>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585A54CF-A787-4955-9E6B-11AEAC17097A}"/>
              </a:ext>
            </a:extLst>
          </p:cNvPr>
          <p:cNvSpPr/>
          <p:nvPr/>
        </p:nvSpPr>
        <p:spPr>
          <a:xfrm rot="18584780">
            <a:off x="3718214" y="4219393"/>
            <a:ext cx="807364" cy="225586"/>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48895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57CEF13-2EC3-4A18-97B5-D919DF993EB1}"/>
              </a:ext>
            </a:extLst>
          </p:cNvPr>
          <p:cNvSpPr>
            <a:spLocks noGrp="1"/>
          </p:cNvSpPr>
          <p:nvPr>
            <p:ph type="sldNum" sz="quarter" idx="18"/>
          </p:nvPr>
        </p:nvSpPr>
        <p:spPr/>
        <p:txBody>
          <a:bodyPr/>
          <a:lstStyle/>
          <a:p>
            <a:fld id="{8699F50C-BE38-4BD0-BA84-9B090E1F2B9B}" type="slidenum">
              <a:rPr lang="en-US" noProof="0" smtClean="0"/>
              <a:t>26</a:t>
            </a:fld>
            <a:endParaRPr lang="en-US" noProof="0" dirty="0"/>
          </a:p>
        </p:txBody>
      </p:sp>
      <p:sp>
        <p:nvSpPr>
          <p:cNvPr id="4" name="Title 3">
            <a:extLst>
              <a:ext uri="{FF2B5EF4-FFF2-40B4-BE49-F238E27FC236}">
                <a16:creationId xmlns:a16="http://schemas.microsoft.com/office/drawing/2014/main" id="{EEA504AD-4B3D-4611-A337-3A9F8F638687}"/>
              </a:ext>
            </a:extLst>
          </p:cNvPr>
          <p:cNvSpPr>
            <a:spLocks noGrp="1"/>
          </p:cNvSpPr>
          <p:nvPr>
            <p:ph type="title"/>
          </p:nvPr>
        </p:nvSpPr>
        <p:spPr>
          <a:xfrm>
            <a:off x="178518" y="-184690"/>
            <a:ext cx="8333222" cy="1147969"/>
          </a:xfrm>
        </p:spPr>
        <p:txBody>
          <a:bodyPr/>
          <a:lstStyle/>
          <a:p>
            <a:r>
              <a:rPr lang="en-GB" dirty="0"/>
              <a:t>MS Stream </a:t>
            </a:r>
          </a:p>
        </p:txBody>
      </p:sp>
      <p:pic>
        <p:nvPicPr>
          <p:cNvPr id="5" name="Picture 4">
            <a:extLst>
              <a:ext uri="{FF2B5EF4-FFF2-40B4-BE49-F238E27FC236}">
                <a16:creationId xmlns:a16="http://schemas.microsoft.com/office/drawing/2014/main" id="{6C15DAD3-6204-4161-871C-1CE194A0EF45}"/>
              </a:ext>
            </a:extLst>
          </p:cNvPr>
          <p:cNvPicPr>
            <a:picLocks noChangeAspect="1"/>
          </p:cNvPicPr>
          <p:nvPr/>
        </p:nvPicPr>
        <p:blipFill>
          <a:blip r:embed="rId2"/>
          <a:stretch>
            <a:fillRect/>
          </a:stretch>
        </p:blipFill>
        <p:spPr>
          <a:xfrm>
            <a:off x="6172179" y="209028"/>
            <a:ext cx="5490746" cy="4487361"/>
          </a:xfrm>
          <a:prstGeom prst="rect">
            <a:avLst/>
          </a:prstGeom>
        </p:spPr>
      </p:pic>
      <p:sp>
        <p:nvSpPr>
          <p:cNvPr id="6" name="Arrow: Right 5">
            <a:extLst>
              <a:ext uri="{FF2B5EF4-FFF2-40B4-BE49-F238E27FC236}">
                <a16:creationId xmlns:a16="http://schemas.microsoft.com/office/drawing/2014/main" id="{31B68A7B-7A95-4233-B545-B770A33149B1}"/>
              </a:ext>
            </a:extLst>
          </p:cNvPr>
          <p:cNvSpPr/>
          <p:nvPr/>
        </p:nvSpPr>
        <p:spPr>
          <a:xfrm rot="8208679">
            <a:off x="7563289" y="3131322"/>
            <a:ext cx="2013912" cy="335560"/>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2F9047FE-AD6B-4651-B721-C4F42274AD3D}"/>
              </a:ext>
            </a:extLst>
          </p:cNvPr>
          <p:cNvPicPr>
            <a:picLocks noChangeAspect="1"/>
          </p:cNvPicPr>
          <p:nvPr/>
        </p:nvPicPr>
        <p:blipFill>
          <a:blip r:embed="rId3"/>
          <a:stretch>
            <a:fillRect/>
          </a:stretch>
        </p:blipFill>
        <p:spPr>
          <a:xfrm>
            <a:off x="336127" y="5144733"/>
            <a:ext cx="11268075" cy="1076325"/>
          </a:xfrm>
          <a:prstGeom prst="rect">
            <a:avLst/>
          </a:prstGeom>
        </p:spPr>
      </p:pic>
      <p:sp>
        <p:nvSpPr>
          <p:cNvPr id="11" name="Arrow: Right 10">
            <a:extLst>
              <a:ext uri="{FF2B5EF4-FFF2-40B4-BE49-F238E27FC236}">
                <a16:creationId xmlns:a16="http://schemas.microsoft.com/office/drawing/2014/main" id="{AEBD6EC2-F31A-4CC2-9723-7BAE08DF5666}"/>
              </a:ext>
            </a:extLst>
          </p:cNvPr>
          <p:cNvSpPr/>
          <p:nvPr/>
        </p:nvSpPr>
        <p:spPr>
          <a:xfrm rot="1462951">
            <a:off x="8828522" y="5073426"/>
            <a:ext cx="2077418" cy="335560"/>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07FD8DE3-2753-4B64-AD76-536DDB053103}"/>
              </a:ext>
            </a:extLst>
          </p:cNvPr>
          <p:cNvPicPr>
            <a:picLocks noChangeAspect="1"/>
          </p:cNvPicPr>
          <p:nvPr/>
        </p:nvPicPr>
        <p:blipFill>
          <a:blip r:embed="rId4"/>
          <a:stretch>
            <a:fillRect/>
          </a:stretch>
        </p:blipFill>
        <p:spPr>
          <a:xfrm>
            <a:off x="178518" y="1168082"/>
            <a:ext cx="5869400" cy="3007945"/>
          </a:xfrm>
          <a:prstGeom prst="rect">
            <a:avLst/>
          </a:prstGeom>
        </p:spPr>
      </p:pic>
      <p:sp>
        <p:nvSpPr>
          <p:cNvPr id="14" name="Arrow: Right 13">
            <a:extLst>
              <a:ext uri="{FF2B5EF4-FFF2-40B4-BE49-F238E27FC236}">
                <a16:creationId xmlns:a16="http://schemas.microsoft.com/office/drawing/2014/main" id="{28076F64-6214-466A-8E06-E4D10501AEEB}"/>
              </a:ext>
            </a:extLst>
          </p:cNvPr>
          <p:cNvSpPr/>
          <p:nvPr/>
        </p:nvSpPr>
        <p:spPr>
          <a:xfrm rot="16200000">
            <a:off x="-113009" y="3071013"/>
            <a:ext cx="1926267" cy="225586"/>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FB382E46-0343-4401-ACF0-239A10AEEEC2}"/>
              </a:ext>
            </a:extLst>
          </p:cNvPr>
          <p:cNvSpPr/>
          <p:nvPr/>
        </p:nvSpPr>
        <p:spPr>
          <a:xfrm rot="16200000">
            <a:off x="1809617" y="2936214"/>
            <a:ext cx="1926267" cy="225586"/>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D32B1FCC-0EBA-47AD-A477-577443574530}"/>
              </a:ext>
            </a:extLst>
          </p:cNvPr>
          <p:cNvSpPr/>
          <p:nvPr/>
        </p:nvSpPr>
        <p:spPr>
          <a:xfrm rot="16200000">
            <a:off x="2594018" y="2339915"/>
            <a:ext cx="1926267" cy="225586"/>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585A54CF-A787-4955-9E6B-11AEAC17097A}"/>
              </a:ext>
            </a:extLst>
          </p:cNvPr>
          <p:cNvSpPr/>
          <p:nvPr/>
        </p:nvSpPr>
        <p:spPr>
          <a:xfrm rot="18584780">
            <a:off x="3718214" y="4219393"/>
            <a:ext cx="807364" cy="225586"/>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283482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4F510C1-DA41-4FC8-8434-7C7C45B73828}"/>
              </a:ext>
            </a:extLst>
          </p:cNvPr>
          <p:cNvSpPr>
            <a:spLocks noGrp="1"/>
          </p:cNvSpPr>
          <p:nvPr>
            <p:ph type="sldNum" sz="quarter" idx="18"/>
          </p:nvPr>
        </p:nvSpPr>
        <p:spPr/>
        <p:txBody>
          <a:bodyPr/>
          <a:lstStyle/>
          <a:p>
            <a:fld id="{8699F50C-BE38-4BD0-BA84-9B090E1F2B9B}" type="slidenum">
              <a:rPr lang="en-US" noProof="0" smtClean="0"/>
              <a:t>27</a:t>
            </a:fld>
            <a:endParaRPr lang="en-US" noProof="0" dirty="0"/>
          </a:p>
        </p:txBody>
      </p:sp>
      <p:sp>
        <p:nvSpPr>
          <p:cNvPr id="4" name="Title 3">
            <a:extLst>
              <a:ext uri="{FF2B5EF4-FFF2-40B4-BE49-F238E27FC236}">
                <a16:creationId xmlns:a16="http://schemas.microsoft.com/office/drawing/2014/main" id="{E63C92D8-46CE-4667-B1CA-0E22E10A1DAD}"/>
              </a:ext>
            </a:extLst>
          </p:cNvPr>
          <p:cNvSpPr>
            <a:spLocks noGrp="1"/>
          </p:cNvSpPr>
          <p:nvPr>
            <p:ph type="title"/>
          </p:nvPr>
        </p:nvSpPr>
        <p:spPr>
          <a:xfrm>
            <a:off x="241940" y="-323909"/>
            <a:ext cx="8333222" cy="1147969"/>
          </a:xfrm>
        </p:spPr>
        <p:txBody>
          <a:bodyPr/>
          <a:lstStyle/>
          <a:p>
            <a:r>
              <a:rPr lang="en-GB" dirty="0"/>
              <a:t>MS Stream </a:t>
            </a:r>
          </a:p>
        </p:txBody>
      </p:sp>
      <p:pic>
        <p:nvPicPr>
          <p:cNvPr id="6" name="Picture 5">
            <a:extLst>
              <a:ext uri="{FF2B5EF4-FFF2-40B4-BE49-F238E27FC236}">
                <a16:creationId xmlns:a16="http://schemas.microsoft.com/office/drawing/2014/main" id="{38A1DBE7-DE06-4CA6-A99B-9BED224C15F3}"/>
              </a:ext>
            </a:extLst>
          </p:cNvPr>
          <p:cNvPicPr>
            <a:picLocks noChangeAspect="1"/>
          </p:cNvPicPr>
          <p:nvPr/>
        </p:nvPicPr>
        <p:blipFill>
          <a:blip r:embed="rId2"/>
          <a:stretch>
            <a:fillRect/>
          </a:stretch>
        </p:blipFill>
        <p:spPr>
          <a:xfrm>
            <a:off x="5471803" y="204788"/>
            <a:ext cx="6564589" cy="567589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Arrow: Right 7">
            <a:extLst>
              <a:ext uri="{FF2B5EF4-FFF2-40B4-BE49-F238E27FC236}">
                <a16:creationId xmlns:a16="http://schemas.microsoft.com/office/drawing/2014/main" id="{2AECA085-F7DC-4DE0-8D4D-86EA09DE85AA}"/>
              </a:ext>
            </a:extLst>
          </p:cNvPr>
          <p:cNvSpPr/>
          <p:nvPr/>
        </p:nvSpPr>
        <p:spPr>
          <a:xfrm rot="18584780">
            <a:off x="10083518" y="2528622"/>
            <a:ext cx="1474959" cy="225586"/>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65648777-ECF3-476A-88F4-026AF2BB5C89}"/>
              </a:ext>
            </a:extLst>
          </p:cNvPr>
          <p:cNvSpPr/>
          <p:nvPr/>
        </p:nvSpPr>
        <p:spPr>
          <a:xfrm rot="2421675">
            <a:off x="7311703" y="4910536"/>
            <a:ext cx="1289591" cy="225586"/>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83278DE3-11B1-4326-A458-F7306306AD28}"/>
              </a:ext>
            </a:extLst>
          </p:cNvPr>
          <p:cNvPicPr>
            <a:picLocks noChangeAspect="1"/>
          </p:cNvPicPr>
          <p:nvPr/>
        </p:nvPicPr>
        <p:blipFill>
          <a:blip r:embed="rId3"/>
          <a:stretch>
            <a:fillRect/>
          </a:stretch>
        </p:blipFill>
        <p:spPr>
          <a:xfrm>
            <a:off x="304803" y="1006679"/>
            <a:ext cx="4163780" cy="5759042"/>
          </a:xfrm>
          <a:prstGeom prst="rect">
            <a:avLst/>
          </a:prstGeom>
        </p:spPr>
      </p:pic>
      <p:sp>
        <p:nvSpPr>
          <p:cNvPr id="15" name="Arrow: Right 14">
            <a:extLst>
              <a:ext uri="{FF2B5EF4-FFF2-40B4-BE49-F238E27FC236}">
                <a16:creationId xmlns:a16="http://schemas.microsoft.com/office/drawing/2014/main" id="{689E1EC4-C980-4E02-8A72-3965EBD242DB}"/>
              </a:ext>
            </a:extLst>
          </p:cNvPr>
          <p:cNvSpPr/>
          <p:nvPr/>
        </p:nvSpPr>
        <p:spPr>
          <a:xfrm rot="10800000">
            <a:off x="4009938" y="1566401"/>
            <a:ext cx="1560351" cy="225586"/>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297389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C74FDCED-EF43-4BDD-857B-B301F8D21738}"/>
              </a:ext>
            </a:extLst>
          </p:cNvPr>
          <p:cNvSpPr>
            <a:spLocks noGrp="1"/>
          </p:cNvSpPr>
          <p:nvPr>
            <p:ph type="sldNum" sz="quarter" idx="18"/>
          </p:nvPr>
        </p:nvSpPr>
        <p:spPr/>
        <p:txBody>
          <a:bodyPr/>
          <a:lstStyle/>
          <a:p>
            <a:fld id="{8699F50C-BE38-4BD0-BA84-9B090E1F2B9B}" type="slidenum">
              <a:rPr lang="en-US" noProof="0" smtClean="0"/>
              <a:t>28</a:t>
            </a:fld>
            <a:endParaRPr lang="en-US" noProof="0" dirty="0"/>
          </a:p>
        </p:txBody>
      </p:sp>
      <p:sp>
        <p:nvSpPr>
          <p:cNvPr id="4" name="Title 3">
            <a:extLst>
              <a:ext uri="{FF2B5EF4-FFF2-40B4-BE49-F238E27FC236}">
                <a16:creationId xmlns:a16="http://schemas.microsoft.com/office/drawing/2014/main" id="{E85E63DD-40E6-45E9-85CC-60449E5D93EA}"/>
              </a:ext>
            </a:extLst>
          </p:cNvPr>
          <p:cNvSpPr>
            <a:spLocks noGrp="1"/>
          </p:cNvSpPr>
          <p:nvPr>
            <p:ph type="title"/>
          </p:nvPr>
        </p:nvSpPr>
        <p:spPr>
          <a:xfrm>
            <a:off x="99229" y="-437460"/>
            <a:ext cx="8333222" cy="1147969"/>
          </a:xfrm>
        </p:spPr>
        <p:txBody>
          <a:bodyPr/>
          <a:lstStyle/>
          <a:p>
            <a:r>
              <a:rPr lang="en-GB" dirty="0"/>
              <a:t>Specific for this Assignment </a:t>
            </a:r>
          </a:p>
        </p:txBody>
      </p:sp>
      <p:sp>
        <p:nvSpPr>
          <p:cNvPr id="5" name="Content Placeholder 4">
            <a:extLst>
              <a:ext uri="{FF2B5EF4-FFF2-40B4-BE49-F238E27FC236}">
                <a16:creationId xmlns:a16="http://schemas.microsoft.com/office/drawing/2014/main" id="{03FF8D76-45F7-456E-8346-F2C73AB54CAA}"/>
              </a:ext>
            </a:extLst>
          </p:cNvPr>
          <p:cNvSpPr>
            <a:spLocks noGrp="1"/>
          </p:cNvSpPr>
          <p:nvPr>
            <p:ph idx="1"/>
          </p:nvPr>
        </p:nvSpPr>
        <p:spPr>
          <a:xfrm>
            <a:off x="518678" y="967249"/>
            <a:ext cx="10835122" cy="5485778"/>
          </a:xfrm>
        </p:spPr>
        <p:txBody>
          <a:bodyPr/>
          <a:lstStyle/>
          <a:p>
            <a:r>
              <a:rPr lang="en-GB" sz="1800" b="1" dirty="0">
                <a:effectLst/>
                <a:latin typeface="Arial" panose="020B0604020202020204" pitchFamily="34" charset="0"/>
                <a:ea typeface="Calibri" panose="020F0502020204030204" pitchFamily="34" charset="0"/>
                <a:cs typeface="Times New Roman" panose="02020603050405020304" pitchFamily="18" charset="0"/>
              </a:rPr>
              <a:t>Engagement with Literature Skills /15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1"/>
            <a:r>
              <a:rPr lang="en-GB" sz="1500" i="1" dirty="0">
                <a:effectLst/>
                <a:latin typeface="Arial" panose="020B0604020202020204" pitchFamily="34" charset="0"/>
                <a:ea typeface="Calibri" panose="020F0502020204030204" pitchFamily="34" charset="0"/>
                <a:cs typeface="Times New Roman" panose="02020603050405020304" pitchFamily="18" charset="0"/>
              </a:rPr>
              <a:t>Your Video Presentation should contain a variety of 15 reliable, academic sources that can be witnessed being verbally articulated within your Video Presentation.  All sources should also be recorded following the Harvard Referencing method on the template provided.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Arial" panose="020B0604020202020204" pitchFamily="34" charset="0"/>
                <a:ea typeface="Calibri" panose="020F0502020204030204" pitchFamily="34" charset="0"/>
                <a:cs typeface="Times New Roman" panose="02020603050405020304" pitchFamily="18" charset="0"/>
              </a:rPr>
              <a:t>Knowledge and Understanding Skills /20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1"/>
            <a:r>
              <a:rPr lang="en-GB" sz="1500" i="1" dirty="0">
                <a:effectLst/>
                <a:latin typeface="Arial" panose="020B0604020202020204" pitchFamily="34" charset="0"/>
                <a:ea typeface="Calibri" panose="020F0502020204030204" pitchFamily="34" charset="0"/>
                <a:cs typeface="Times New Roman" panose="02020603050405020304" pitchFamily="18" charset="0"/>
              </a:rPr>
              <a:t>Your Video Presentation should demonstrate detailed knowledge and a systematic understanding of the problems that have arisen within the organisation as a result of </a:t>
            </a:r>
            <a:r>
              <a:rPr lang="en-GB" sz="1500" i="1" dirty="0">
                <a:solidFill>
                  <a:srgbClr val="201F1E"/>
                </a:solidFill>
                <a:effectLst/>
                <a:latin typeface="Arial" panose="020B0604020202020204" pitchFamily="34" charset="0"/>
                <a:ea typeface="Times New Roman" panose="02020603050405020304" pitchFamily="18" charset="0"/>
                <a:cs typeface="Times New Roman" panose="02020603050405020304" pitchFamily="18" charset="0"/>
              </a:rPr>
              <a:t>bureaucracy and post bureaucracy, scientific management, team working, and ethical decision making.</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Arial" panose="020B0604020202020204" pitchFamily="34" charset="0"/>
                <a:ea typeface="Calibri" panose="020F0502020204030204" pitchFamily="34" charset="0"/>
                <a:cs typeface="Times New Roman" panose="02020603050405020304" pitchFamily="18" charset="0"/>
              </a:rPr>
              <a:t>Cognitive and Intellectual Skills /20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1"/>
            <a:r>
              <a:rPr lang="en-GB" sz="1500" i="1" dirty="0">
                <a:effectLst/>
                <a:latin typeface="Arial" panose="020B0604020202020204" pitchFamily="34" charset="0"/>
                <a:ea typeface="Calibri" panose="020F0502020204030204" pitchFamily="34" charset="0"/>
                <a:cs typeface="Times New Roman" panose="02020603050405020304" pitchFamily="18" charset="0"/>
              </a:rPr>
              <a:t>All of the problems highlighted within your Video Presentation should not only be identified and described, but key problems should also be broken down so that you can compare and contrast information sourced to feed your analysis.  Valid conclusions should be drawn on your findings to then inform a set of recommendations that will provide solutions to the problems.</a:t>
            </a:r>
          </a:p>
          <a:p>
            <a:r>
              <a:rPr lang="en-GB" sz="1800" b="1" dirty="0">
                <a:effectLst/>
                <a:latin typeface="Arial" panose="020B0604020202020204" pitchFamily="34" charset="0"/>
                <a:ea typeface="Calibri" panose="020F0502020204030204" pitchFamily="34" charset="0"/>
                <a:cs typeface="Times New Roman" panose="02020603050405020304" pitchFamily="18" charset="0"/>
              </a:rPr>
              <a:t>Practical Skills /20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1"/>
            <a:r>
              <a:rPr lang="en-GB" sz="1500" i="1" dirty="0">
                <a:effectLst/>
                <a:latin typeface="Arial" panose="020B0604020202020204" pitchFamily="34" charset="0"/>
                <a:ea typeface="Calibri" panose="020F0502020204030204" pitchFamily="34" charset="0"/>
                <a:cs typeface="Times New Roman" panose="02020603050405020304" pitchFamily="18" charset="0"/>
              </a:rPr>
              <a:t>The same chosen case study organisation that was used for assignment 1 should also be used for your Video Presentation.  Therefore, all methods and techniques should be applied to the same business organisation.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Arial" panose="020B0604020202020204" pitchFamily="34" charset="0"/>
                <a:ea typeface="Calibri" panose="020F0502020204030204" pitchFamily="34" charset="0"/>
                <a:cs typeface="Times New Roman" panose="02020603050405020304" pitchFamily="18" charset="0"/>
              </a:rPr>
              <a:t>Transferable Skills for Life and Professional Practice /25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1"/>
            <a:r>
              <a:rPr lang="en-GB" sz="1500" i="1" dirty="0">
                <a:effectLst/>
                <a:latin typeface="Arial" panose="020B0604020202020204" pitchFamily="34" charset="0"/>
                <a:ea typeface="Calibri" panose="020F0502020204030204" pitchFamily="34" charset="0"/>
                <a:cs typeface="Times New Roman" panose="02020603050405020304" pitchFamily="18" charset="0"/>
              </a:rPr>
              <a:t>Your Video Presentation should be 15 minutes in length and created using a suitable Video Presentation Software and uploaded to a private YouTube Channel.  The Video Presentation should be professional in its creation and contain yourself analysing the identified problems with supporting text, images, and appropriate graphics.  The YouTube link to your Video Presentation should be recorded on the template provided.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p>
        </p:txBody>
      </p:sp>
    </p:spTree>
    <p:extLst>
      <p:ext uri="{BB962C8B-B14F-4D97-AF65-F5344CB8AC3E}">
        <p14:creationId xmlns:p14="http://schemas.microsoft.com/office/powerpoint/2010/main" val="25161931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Office Theme">
  <a:themeElements>
    <a:clrScheme name="Custom 14">
      <a:dk1>
        <a:srgbClr val="3F3F3F"/>
      </a:dk1>
      <a:lt1>
        <a:srgbClr val="FFFFFF"/>
      </a:lt1>
      <a:dk2>
        <a:srgbClr val="F2F2F2"/>
      </a:dk2>
      <a:lt2>
        <a:srgbClr val="A5A5A5"/>
      </a:lt2>
      <a:accent1>
        <a:srgbClr val="00194C"/>
      </a:accent1>
      <a:accent2>
        <a:srgbClr val="EAB200"/>
      </a:accent2>
      <a:accent3>
        <a:srgbClr val="F2F2F2"/>
      </a:accent3>
      <a:accent4>
        <a:srgbClr val="954F72"/>
      </a:accent4>
      <a:accent5>
        <a:srgbClr val="00843B"/>
      </a:accent5>
      <a:accent6>
        <a:srgbClr val="014067"/>
      </a:accent6>
      <a:hlink>
        <a:srgbClr val="00194C"/>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951641_Hexagon presentation light_AAS_v4" id="{358289A0-A26B-433F-AD2B-1F8832C96153}" vid="{92CDC91D-95BF-4897-87D6-494563DF79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F8919DE-9BD9-47A9-9F5D-16EBB96879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87F4215-C6BB-44A3-9A5E-9446E6835900}">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A80A5AF1-8C57-4290-936E-5FD27C95725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1072</Words>
  <Application>Microsoft Office PowerPoint</Application>
  <PresentationFormat>Widescreen</PresentationFormat>
  <Paragraphs>147</Paragraphs>
  <Slides>28</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Gill Sans SemiBold</vt:lpstr>
      <vt:lpstr>Arial</vt:lpstr>
      <vt:lpstr>Arial Black</vt:lpstr>
      <vt:lpstr>Calibri</vt:lpstr>
      <vt:lpstr>Times New Roman</vt:lpstr>
      <vt:lpstr>Wingdings</vt:lpstr>
      <vt:lpstr>Office Theme</vt:lpstr>
      <vt:lpstr>Contemporary Issues in Management </vt:lpstr>
      <vt:lpstr>Assignment 2</vt:lpstr>
      <vt:lpstr>Analyse the Problem </vt:lpstr>
      <vt:lpstr>What are you Analysing? </vt:lpstr>
      <vt:lpstr>Bureaucratic and Post-Bureaucratic Management</vt:lpstr>
      <vt:lpstr>Scientific Management (Taylorism)</vt:lpstr>
      <vt:lpstr>Team Working</vt:lpstr>
      <vt:lpstr>Ethical Decision Making</vt:lpstr>
      <vt:lpstr>What is an Analysis?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Submission </vt:lpstr>
      <vt:lpstr>Video Presentation </vt:lpstr>
      <vt:lpstr>Adobe Spark</vt:lpstr>
      <vt:lpstr>MS Teams </vt:lpstr>
      <vt:lpstr>MS Teams </vt:lpstr>
      <vt:lpstr>MS Teams </vt:lpstr>
      <vt:lpstr>MS Teams </vt:lpstr>
      <vt:lpstr>MS Stream </vt:lpstr>
      <vt:lpstr>MS Stream </vt:lpstr>
      <vt:lpstr>MS Stream </vt:lpstr>
      <vt:lpstr>MS Stream </vt:lpstr>
      <vt:lpstr>Specific for this Assignment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Issues in Management</dc:title>
  <dc:creator>Davina Evans</dc:creator>
  <cp:lastModifiedBy>Gwyneth Jones</cp:lastModifiedBy>
  <cp:revision>11</cp:revision>
  <dcterms:created xsi:type="dcterms:W3CDTF">2020-11-08T17:48:04Z</dcterms:created>
  <dcterms:modified xsi:type="dcterms:W3CDTF">2023-12-14T12:24:23Z</dcterms:modified>
</cp:coreProperties>
</file>