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0"/>
  </p:notesMasterIdLst>
  <p:sldIdLst>
    <p:sldId id="256" r:id="rId5"/>
    <p:sldId id="271" r:id="rId6"/>
    <p:sldId id="272" r:id="rId7"/>
    <p:sldId id="275" r:id="rId8"/>
    <p:sldId id="270" r:id="rId9"/>
    <p:sldId id="261" r:id="rId10"/>
    <p:sldId id="257" r:id="rId11"/>
    <p:sldId id="258" r:id="rId12"/>
    <p:sldId id="259" r:id="rId13"/>
    <p:sldId id="264" r:id="rId14"/>
    <p:sldId id="263" r:id="rId15"/>
    <p:sldId id="265" r:id="rId16"/>
    <p:sldId id="266" r:id="rId17"/>
    <p:sldId id="267" r:id="rId18"/>
    <p:sldId id="26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47C94B-97E4-48EA-BB94-D1E1F39D1E9F}" v="7" dt="2023-10-22T14:39:40.502"/>
    <p1510:client id="{660E3E35-B781-4438-9A47-3426C553D21A}" v="16" dt="2023-10-23T09:19:19.728"/>
    <p1510:client id="{D71C70F0-8FC7-4707-A748-0D5EB7C68EAB}" v="13" dt="2023-10-23T09:45:51.680"/>
    <p1510:client id="{DEB5E57A-B6B4-48E2-92A6-4609C69A41E2}" v="57" dt="2023-10-13T06:09:30.972"/>
    <p1510:client id="{E13C3F13-766D-4E05-B051-0D98237BEA44}" v="4" dt="2023-10-22T14:40:25.3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60" y="6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8AED69-752E-43ED-86DA-1606618416B5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78E20-F2CB-47D4-9639-673ED5B0D9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7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rsa.org/events/rsaanimate/animate/rsa-animate-changing-paradigms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>
                <a:ea typeface="ＭＳ Ｐゴシック" pitchFamily="34" charset="-128"/>
                <a:hlinkClick r:id="rId3"/>
              </a:rPr>
              <a:t>http://www.thersa.org/events/rsaanimate/animate/rsa-animate-changing-paradigms</a:t>
            </a:r>
            <a:r>
              <a:rPr lang="en-US" altLang="en-US" sz="1200">
                <a:ea typeface="ＭＳ Ｐゴシック" pitchFamily="34" charset="-128"/>
              </a:rPr>
              <a:t> 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778E20-F2CB-47D4-9639-673ED5B0D96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00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154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27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281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02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065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35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772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265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402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004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402523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803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47770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170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996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8108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vox 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72F2E-3F20-0DC0-CFA3-D11D49B0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D3D74-F972-E096-E828-44B6C11A3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3657D-8E22-4681-BD7E-16E8F6F56673}" type="datetimeFigureOut">
              <a:rPr lang="en-FI" smtClean="0"/>
              <a:t>08/29/2024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087A18-8950-3A86-D6FB-14BF0F08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D9F6BC-1B26-1DC3-0C4B-4C12F07C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D3D6-B89C-4D82-B254-B84B3D342745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ADAFE8-3608-FDE7-C3ED-12BD6811F72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798320"/>
            <a:ext cx="10515600" cy="4429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0834254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vox double deck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37C4F-B92E-1E2D-D640-6453A375F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2EE1D6-E875-BC73-C0F1-ACBBEB438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3657D-8E22-4681-BD7E-16E8F6F56673}" type="datetimeFigureOut">
              <a:rPr lang="en-FI" smtClean="0"/>
              <a:t>08/29/2024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04571B-68EF-9D7B-0A35-F71996C84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E06B6A-CB89-EBFF-94F3-3663DAF52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D3D6-B89C-4D82-B254-B84B3D342745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6DA7FF6-8C19-BA4D-02FE-C99E3C5CBD7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838325"/>
            <a:ext cx="5156200" cy="4398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A01FD0F-07FA-89FA-36B2-E925D111936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97600" y="1828800"/>
            <a:ext cx="5156200" cy="4398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443725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99495-9E3F-4A67-9A06-8D43A798341C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CD48A2B-1EC6-4631-92FA-AF103AFE3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10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17" Type="http://schemas.openxmlformats.org/officeDocument/2006/relationships/tags" Target="../tags/tag117.xml"/><Relationship Id="rId299" Type="http://schemas.openxmlformats.org/officeDocument/2006/relationships/tags" Target="../tags/tag299.xml"/><Relationship Id="rId21" Type="http://schemas.openxmlformats.org/officeDocument/2006/relationships/tags" Target="../tags/tag21.xml"/><Relationship Id="rId63" Type="http://schemas.openxmlformats.org/officeDocument/2006/relationships/tags" Target="../tags/tag63.xml"/><Relationship Id="rId159" Type="http://schemas.openxmlformats.org/officeDocument/2006/relationships/tags" Target="../tags/tag159.xml"/><Relationship Id="rId324" Type="http://schemas.openxmlformats.org/officeDocument/2006/relationships/tags" Target="../tags/tag324.xml"/><Relationship Id="rId366" Type="http://schemas.openxmlformats.org/officeDocument/2006/relationships/tags" Target="../tags/tag366.xml"/><Relationship Id="rId170" Type="http://schemas.openxmlformats.org/officeDocument/2006/relationships/tags" Target="../tags/tag170.xml"/><Relationship Id="rId226" Type="http://schemas.openxmlformats.org/officeDocument/2006/relationships/tags" Target="../tags/tag226.xml"/><Relationship Id="rId433" Type="http://schemas.openxmlformats.org/officeDocument/2006/relationships/tags" Target="../tags/tag433.xml"/><Relationship Id="rId268" Type="http://schemas.openxmlformats.org/officeDocument/2006/relationships/tags" Target="../tags/tag268.xml"/><Relationship Id="rId32" Type="http://schemas.openxmlformats.org/officeDocument/2006/relationships/tags" Target="../tags/tag32.xml"/><Relationship Id="rId74" Type="http://schemas.openxmlformats.org/officeDocument/2006/relationships/tags" Target="../tags/tag74.xml"/><Relationship Id="rId128" Type="http://schemas.openxmlformats.org/officeDocument/2006/relationships/tags" Target="../tags/tag128.xml"/><Relationship Id="rId335" Type="http://schemas.openxmlformats.org/officeDocument/2006/relationships/tags" Target="../tags/tag335.xml"/><Relationship Id="rId377" Type="http://schemas.openxmlformats.org/officeDocument/2006/relationships/tags" Target="../tags/tag377.xml"/><Relationship Id="rId5" Type="http://schemas.openxmlformats.org/officeDocument/2006/relationships/tags" Target="../tags/tag5.xml"/><Relationship Id="rId181" Type="http://schemas.openxmlformats.org/officeDocument/2006/relationships/tags" Target="../tags/tag181.xml"/><Relationship Id="rId237" Type="http://schemas.openxmlformats.org/officeDocument/2006/relationships/tags" Target="../tags/tag237.xml"/><Relationship Id="rId402" Type="http://schemas.openxmlformats.org/officeDocument/2006/relationships/tags" Target="../tags/tag402.xml"/><Relationship Id="rId279" Type="http://schemas.openxmlformats.org/officeDocument/2006/relationships/tags" Target="../tags/tag279.xml"/><Relationship Id="rId444" Type="http://schemas.openxmlformats.org/officeDocument/2006/relationships/tags" Target="../tags/tag444.xml"/><Relationship Id="rId43" Type="http://schemas.openxmlformats.org/officeDocument/2006/relationships/tags" Target="../tags/tag43.xml"/><Relationship Id="rId139" Type="http://schemas.openxmlformats.org/officeDocument/2006/relationships/tags" Target="../tags/tag139.xml"/><Relationship Id="rId290" Type="http://schemas.openxmlformats.org/officeDocument/2006/relationships/tags" Target="../tags/tag290.xml"/><Relationship Id="rId304" Type="http://schemas.openxmlformats.org/officeDocument/2006/relationships/tags" Target="../tags/tag304.xml"/><Relationship Id="rId346" Type="http://schemas.openxmlformats.org/officeDocument/2006/relationships/tags" Target="../tags/tag346.xml"/><Relationship Id="rId388" Type="http://schemas.openxmlformats.org/officeDocument/2006/relationships/tags" Target="../tags/tag388.xml"/><Relationship Id="rId85" Type="http://schemas.openxmlformats.org/officeDocument/2006/relationships/tags" Target="../tags/tag85.xml"/><Relationship Id="rId150" Type="http://schemas.openxmlformats.org/officeDocument/2006/relationships/tags" Target="../tags/tag150.xml"/><Relationship Id="rId192" Type="http://schemas.openxmlformats.org/officeDocument/2006/relationships/tags" Target="../tags/tag192.xml"/><Relationship Id="rId206" Type="http://schemas.openxmlformats.org/officeDocument/2006/relationships/tags" Target="../tags/tag206.xml"/><Relationship Id="rId413" Type="http://schemas.openxmlformats.org/officeDocument/2006/relationships/tags" Target="../tags/tag413.xml"/><Relationship Id="rId248" Type="http://schemas.openxmlformats.org/officeDocument/2006/relationships/tags" Target="../tags/tag248.xml"/><Relationship Id="rId12" Type="http://schemas.openxmlformats.org/officeDocument/2006/relationships/tags" Target="../tags/tag12.xml"/><Relationship Id="rId108" Type="http://schemas.openxmlformats.org/officeDocument/2006/relationships/tags" Target="../tags/tag108.xml"/><Relationship Id="rId315" Type="http://schemas.openxmlformats.org/officeDocument/2006/relationships/tags" Target="../tags/tag315.xml"/><Relationship Id="rId357" Type="http://schemas.openxmlformats.org/officeDocument/2006/relationships/tags" Target="../tags/tag357.xml"/><Relationship Id="rId54" Type="http://schemas.openxmlformats.org/officeDocument/2006/relationships/tags" Target="../tags/tag54.xml"/><Relationship Id="rId96" Type="http://schemas.openxmlformats.org/officeDocument/2006/relationships/tags" Target="../tags/tag96.xml"/><Relationship Id="rId161" Type="http://schemas.openxmlformats.org/officeDocument/2006/relationships/tags" Target="../tags/tag161.xml"/><Relationship Id="rId217" Type="http://schemas.openxmlformats.org/officeDocument/2006/relationships/tags" Target="../tags/tag217.xml"/><Relationship Id="rId399" Type="http://schemas.openxmlformats.org/officeDocument/2006/relationships/tags" Target="../tags/tag399.xml"/><Relationship Id="rId259" Type="http://schemas.openxmlformats.org/officeDocument/2006/relationships/tags" Target="../tags/tag259.xml"/><Relationship Id="rId424" Type="http://schemas.openxmlformats.org/officeDocument/2006/relationships/tags" Target="../tags/tag424.xml"/><Relationship Id="rId23" Type="http://schemas.openxmlformats.org/officeDocument/2006/relationships/tags" Target="../tags/tag23.xml"/><Relationship Id="rId119" Type="http://schemas.openxmlformats.org/officeDocument/2006/relationships/tags" Target="../tags/tag119.xml"/><Relationship Id="rId270" Type="http://schemas.openxmlformats.org/officeDocument/2006/relationships/tags" Target="../tags/tag270.xml"/><Relationship Id="rId326" Type="http://schemas.openxmlformats.org/officeDocument/2006/relationships/tags" Target="../tags/tag326.xml"/><Relationship Id="rId65" Type="http://schemas.openxmlformats.org/officeDocument/2006/relationships/tags" Target="../tags/tag65.xml"/><Relationship Id="rId130" Type="http://schemas.openxmlformats.org/officeDocument/2006/relationships/tags" Target="../tags/tag130.xml"/><Relationship Id="rId368" Type="http://schemas.openxmlformats.org/officeDocument/2006/relationships/tags" Target="../tags/tag368.xml"/><Relationship Id="rId172" Type="http://schemas.openxmlformats.org/officeDocument/2006/relationships/tags" Target="../tags/tag172.xml"/><Relationship Id="rId228" Type="http://schemas.openxmlformats.org/officeDocument/2006/relationships/tags" Target="../tags/tag228.xml"/><Relationship Id="rId435" Type="http://schemas.openxmlformats.org/officeDocument/2006/relationships/tags" Target="../tags/tag435.xml"/><Relationship Id="rId281" Type="http://schemas.openxmlformats.org/officeDocument/2006/relationships/tags" Target="../tags/tag281.xml"/><Relationship Id="rId337" Type="http://schemas.openxmlformats.org/officeDocument/2006/relationships/tags" Target="../tags/tag337.xml"/><Relationship Id="rId34" Type="http://schemas.openxmlformats.org/officeDocument/2006/relationships/tags" Target="../tags/tag34.xml"/><Relationship Id="rId76" Type="http://schemas.openxmlformats.org/officeDocument/2006/relationships/tags" Target="../tags/tag76.xml"/><Relationship Id="rId141" Type="http://schemas.openxmlformats.org/officeDocument/2006/relationships/tags" Target="../tags/tag141.xml"/><Relationship Id="rId379" Type="http://schemas.openxmlformats.org/officeDocument/2006/relationships/tags" Target="../tags/tag379.xml"/><Relationship Id="rId7" Type="http://schemas.openxmlformats.org/officeDocument/2006/relationships/tags" Target="../tags/tag7.xml"/><Relationship Id="rId183" Type="http://schemas.openxmlformats.org/officeDocument/2006/relationships/tags" Target="../tags/tag183.xml"/><Relationship Id="rId239" Type="http://schemas.openxmlformats.org/officeDocument/2006/relationships/tags" Target="../tags/tag239.xml"/><Relationship Id="rId390" Type="http://schemas.openxmlformats.org/officeDocument/2006/relationships/tags" Target="../tags/tag390.xml"/><Relationship Id="rId404" Type="http://schemas.openxmlformats.org/officeDocument/2006/relationships/tags" Target="../tags/tag404.xml"/><Relationship Id="rId446" Type="http://schemas.openxmlformats.org/officeDocument/2006/relationships/tags" Target="../tags/tag446.xml"/><Relationship Id="rId250" Type="http://schemas.openxmlformats.org/officeDocument/2006/relationships/tags" Target="../tags/tag250.xml"/><Relationship Id="rId292" Type="http://schemas.openxmlformats.org/officeDocument/2006/relationships/tags" Target="../tags/tag292.xml"/><Relationship Id="rId306" Type="http://schemas.openxmlformats.org/officeDocument/2006/relationships/tags" Target="../tags/tag306.xml"/><Relationship Id="rId45" Type="http://schemas.openxmlformats.org/officeDocument/2006/relationships/tags" Target="../tags/tag45.xml"/><Relationship Id="rId87" Type="http://schemas.openxmlformats.org/officeDocument/2006/relationships/tags" Target="../tags/tag87.xml"/><Relationship Id="rId110" Type="http://schemas.openxmlformats.org/officeDocument/2006/relationships/tags" Target="../tags/tag110.xml"/><Relationship Id="rId348" Type="http://schemas.openxmlformats.org/officeDocument/2006/relationships/tags" Target="../tags/tag348.xml"/><Relationship Id="rId152" Type="http://schemas.openxmlformats.org/officeDocument/2006/relationships/tags" Target="../tags/tag152.xml"/><Relationship Id="rId194" Type="http://schemas.openxmlformats.org/officeDocument/2006/relationships/tags" Target="../tags/tag194.xml"/><Relationship Id="rId208" Type="http://schemas.openxmlformats.org/officeDocument/2006/relationships/tags" Target="../tags/tag208.xml"/><Relationship Id="rId415" Type="http://schemas.openxmlformats.org/officeDocument/2006/relationships/tags" Target="../tags/tag415.xml"/><Relationship Id="rId261" Type="http://schemas.openxmlformats.org/officeDocument/2006/relationships/tags" Target="../tags/tag261.xml"/><Relationship Id="rId14" Type="http://schemas.openxmlformats.org/officeDocument/2006/relationships/tags" Target="../tags/tag14.xml"/><Relationship Id="rId56" Type="http://schemas.openxmlformats.org/officeDocument/2006/relationships/tags" Target="../tags/tag56.xml"/><Relationship Id="rId317" Type="http://schemas.openxmlformats.org/officeDocument/2006/relationships/tags" Target="../tags/tag317.xml"/><Relationship Id="rId359" Type="http://schemas.openxmlformats.org/officeDocument/2006/relationships/tags" Target="../tags/tag359.xml"/><Relationship Id="rId98" Type="http://schemas.openxmlformats.org/officeDocument/2006/relationships/tags" Target="../tags/tag98.xml"/><Relationship Id="rId121" Type="http://schemas.openxmlformats.org/officeDocument/2006/relationships/tags" Target="../tags/tag121.xml"/><Relationship Id="rId163" Type="http://schemas.openxmlformats.org/officeDocument/2006/relationships/tags" Target="../tags/tag163.xml"/><Relationship Id="rId219" Type="http://schemas.openxmlformats.org/officeDocument/2006/relationships/tags" Target="../tags/tag219.xml"/><Relationship Id="rId370" Type="http://schemas.openxmlformats.org/officeDocument/2006/relationships/tags" Target="../tags/tag370.xml"/><Relationship Id="rId426" Type="http://schemas.openxmlformats.org/officeDocument/2006/relationships/tags" Target="../tags/tag426.xml"/><Relationship Id="rId230" Type="http://schemas.openxmlformats.org/officeDocument/2006/relationships/tags" Target="../tags/tag230.xml"/><Relationship Id="rId25" Type="http://schemas.openxmlformats.org/officeDocument/2006/relationships/tags" Target="../tags/tag25.xml"/><Relationship Id="rId67" Type="http://schemas.openxmlformats.org/officeDocument/2006/relationships/tags" Target="../tags/tag67.xml"/><Relationship Id="rId272" Type="http://schemas.openxmlformats.org/officeDocument/2006/relationships/tags" Target="../tags/tag272.xml"/><Relationship Id="rId328" Type="http://schemas.openxmlformats.org/officeDocument/2006/relationships/tags" Target="../tags/tag328.xml"/><Relationship Id="rId132" Type="http://schemas.openxmlformats.org/officeDocument/2006/relationships/tags" Target="../tags/tag132.xml"/><Relationship Id="rId174" Type="http://schemas.openxmlformats.org/officeDocument/2006/relationships/tags" Target="../tags/tag174.xml"/><Relationship Id="rId381" Type="http://schemas.openxmlformats.org/officeDocument/2006/relationships/tags" Target="../tags/tag381.xml"/><Relationship Id="rId241" Type="http://schemas.openxmlformats.org/officeDocument/2006/relationships/tags" Target="../tags/tag241.xml"/><Relationship Id="rId437" Type="http://schemas.openxmlformats.org/officeDocument/2006/relationships/tags" Target="../tags/tag437.xml"/><Relationship Id="rId36" Type="http://schemas.openxmlformats.org/officeDocument/2006/relationships/tags" Target="../tags/tag36.xml"/><Relationship Id="rId283" Type="http://schemas.openxmlformats.org/officeDocument/2006/relationships/tags" Target="../tags/tag283.xml"/><Relationship Id="rId339" Type="http://schemas.openxmlformats.org/officeDocument/2006/relationships/tags" Target="../tags/tag339.xml"/><Relationship Id="rId78" Type="http://schemas.openxmlformats.org/officeDocument/2006/relationships/tags" Target="../tags/tag78.xml"/><Relationship Id="rId101" Type="http://schemas.openxmlformats.org/officeDocument/2006/relationships/tags" Target="../tags/tag101.xml"/><Relationship Id="rId143" Type="http://schemas.openxmlformats.org/officeDocument/2006/relationships/tags" Target="../tags/tag143.xml"/><Relationship Id="rId185" Type="http://schemas.openxmlformats.org/officeDocument/2006/relationships/tags" Target="../tags/tag185.xml"/><Relationship Id="rId350" Type="http://schemas.openxmlformats.org/officeDocument/2006/relationships/tags" Target="../tags/tag350.xml"/><Relationship Id="rId406" Type="http://schemas.openxmlformats.org/officeDocument/2006/relationships/tags" Target="../tags/tag406.xml"/><Relationship Id="rId9" Type="http://schemas.openxmlformats.org/officeDocument/2006/relationships/tags" Target="../tags/tag9.xml"/><Relationship Id="rId210" Type="http://schemas.openxmlformats.org/officeDocument/2006/relationships/tags" Target="../tags/tag210.xml"/><Relationship Id="rId392" Type="http://schemas.openxmlformats.org/officeDocument/2006/relationships/tags" Target="../tags/tag392.xml"/><Relationship Id="rId448" Type="http://schemas.openxmlformats.org/officeDocument/2006/relationships/tags" Target="../tags/tag448.xml"/><Relationship Id="rId252" Type="http://schemas.openxmlformats.org/officeDocument/2006/relationships/tags" Target="../tags/tag252.xml"/><Relationship Id="rId294" Type="http://schemas.openxmlformats.org/officeDocument/2006/relationships/tags" Target="../tags/tag294.xml"/><Relationship Id="rId308" Type="http://schemas.openxmlformats.org/officeDocument/2006/relationships/tags" Target="../tags/tag308.xml"/><Relationship Id="rId47" Type="http://schemas.openxmlformats.org/officeDocument/2006/relationships/tags" Target="../tags/tag47.xml"/><Relationship Id="rId89" Type="http://schemas.openxmlformats.org/officeDocument/2006/relationships/tags" Target="../tags/tag89.xml"/><Relationship Id="rId112" Type="http://schemas.openxmlformats.org/officeDocument/2006/relationships/tags" Target="../tags/tag112.xml"/><Relationship Id="rId154" Type="http://schemas.openxmlformats.org/officeDocument/2006/relationships/tags" Target="../tags/tag154.xml"/><Relationship Id="rId361" Type="http://schemas.openxmlformats.org/officeDocument/2006/relationships/tags" Target="../tags/tag361.xml"/><Relationship Id="rId196" Type="http://schemas.openxmlformats.org/officeDocument/2006/relationships/tags" Target="../tags/tag196.xml"/><Relationship Id="rId417" Type="http://schemas.openxmlformats.org/officeDocument/2006/relationships/tags" Target="../tags/tag417.xml"/><Relationship Id="rId16" Type="http://schemas.openxmlformats.org/officeDocument/2006/relationships/tags" Target="../tags/tag16.xml"/><Relationship Id="rId221" Type="http://schemas.openxmlformats.org/officeDocument/2006/relationships/tags" Target="../tags/tag221.xml"/><Relationship Id="rId263" Type="http://schemas.openxmlformats.org/officeDocument/2006/relationships/tags" Target="../tags/tag263.xml"/><Relationship Id="rId319" Type="http://schemas.openxmlformats.org/officeDocument/2006/relationships/tags" Target="../tags/tag319.xml"/><Relationship Id="rId58" Type="http://schemas.openxmlformats.org/officeDocument/2006/relationships/tags" Target="../tags/tag58.xml"/><Relationship Id="rId123" Type="http://schemas.openxmlformats.org/officeDocument/2006/relationships/tags" Target="../tags/tag123.xml"/><Relationship Id="rId330" Type="http://schemas.openxmlformats.org/officeDocument/2006/relationships/tags" Target="../tags/tag330.xml"/><Relationship Id="rId165" Type="http://schemas.openxmlformats.org/officeDocument/2006/relationships/tags" Target="../tags/tag165.xml"/><Relationship Id="rId372" Type="http://schemas.openxmlformats.org/officeDocument/2006/relationships/tags" Target="../tags/tag372.xml"/><Relationship Id="rId428" Type="http://schemas.openxmlformats.org/officeDocument/2006/relationships/tags" Target="../tags/tag428.xml"/><Relationship Id="rId232" Type="http://schemas.openxmlformats.org/officeDocument/2006/relationships/tags" Target="../tags/tag232.xml"/><Relationship Id="rId274" Type="http://schemas.openxmlformats.org/officeDocument/2006/relationships/tags" Target="../tags/tag274.xml"/><Relationship Id="rId27" Type="http://schemas.openxmlformats.org/officeDocument/2006/relationships/tags" Target="../tags/tag27.xml"/><Relationship Id="rId69" Type="http://schemas.openxmlformats.org/officeDocument/2006/relationships/tags" Target="../tags/tag69.xml"/><Relationship Id="rId134" Type="http://schemas.openxmlformats.org/officeDocument/2006/relationships/tags" Target="../tags/tag134.xml"/><Relationship Id="rId80" Type="http://schemas.openxmlformats.org/officeDocument/2006/relationships/tags" Target="../tags/tag80.xml"/><Relationship Id="rId176" Type="http://schemas.openxmlformats.org/officeDocument/2006/relationships/tags" Target="../tags/tag176.xml"/><Relationship Id="rId341" Type="http://schemas.openxmlformats.org/officeDocument/2006/relationships/tags" Target="../tags/tag341.xml"/><Relationship Id="rId383" Type="http://schemas.openxmlformats.org/officeDocument/2006/relationships/tags" Target="../tags/tag383.xml"/><Relationship Id="rId439" Type="http://schemas.openxmlformats.org/officeDocument/2006/relationships/tags" Target="../tags/tag439.xml"/><Relationship Id="rId201" Type="http://schemas.openxmlformats.org/officeDocument/2006/relationships/tags" Target="../tags/tag201.xml"/><Relationship Id="rId243" Type="http://schemas.openxmlformats.org/officeDocument/2006/relationships/tags" Target="../tags/tag243.xml"/><Relationship Id="rId285" Type="http://schemas.openxmlformats.org/officeDocument/2006/relationships/tags" Target="../tags/tag285.xml"/><Relationship Id="rId450" Type="http://schemas.openxmlformats.org/officeDocument/2006/relationships/tags" Target="../tags/tag450.xml"/><Relationship Id="rId38" Type="http://schemas.openxmlformats.org/officeDocument/2006/relationships/tags" Target="../tags/tag38.xml"/><Relationship Id="rId103" Type="http://schemas.openxmlformats.org/officeDocument/2006/relationships/tags" Target="../tags/tag103.xml"/><Relationship Id="rId310" Type="http://schemas.openxmlformats.org/officeDocument/2006/relationships/tags" Target="../tags/tag310.xml"/><Relationship Id="rId91" Type="http://schemas.openxmlformats.org/officeDocument/2006/relationships/tags" Target="../tags/tag91.xml"/><Relationship Id="rId145" Type="http://schemas.openxmlformats.org/officeDocument/2006/relationships/tags" Target="../tags/tag145.xml"/><Relationship Id="rId187" Type="http://schemas.openxmlformats.org/officeDocument/2006/relationships/tags" Target="../tags/tag187.xml"/><Relationship Id="rId352" Type="http://schemas.openxmlformats.org/officeDocument/2006/relationships/tags" Target="../tags/tag352.xml"/><Relationship Id="rId394" Type="http://schemas.openxmlformats.org/officeDocument/2006/relationships/tags" Target="../tags/tag394.xml"/><Relationship Id="rId408" Type="http://schemas.openxmlformats.org/officeDocument/2006/relationships/tags" Target="../tags/tag408.xml"/><Relationship Id="rId212" Type="http://schemas.openxmlformats.org/officeDocument/2006/relationships/tags" Target="../tags/tag212.xml"/><Relationship Id="rId254" Type="http://schemas.openxmlformats.org/officeDocument/2006/relationships/tags" Target="../tags/tag254.xml"/><Relationship Id="rId49" Type="http://schemas.openxmlformats.org/officeDocument/2006/relationships/tags" Target="../tags/tag49.xml"/><Relationship Id="rId114" Type="http://schemas.openxmlformats.org/officeDocument/2006/relationships/tags" Target="../tags/tag114.xml"/><Relationship Id="rId296" Type="http://schemas.openxmlformats.org/officeDocument/2006/relationships/tags" Target="../tags/tag296.xml"/><Relationship Id="rId60" Type="http://schemas.openxmlformats.org/officeDocument/2006/relationships/tags" Target="../tags/tag60.xml"/><Relationship Id="rId156" Type="http://schemas.openxmlformats.org/officeDocument/2006/relationships/tags" Target="../tags/tag156.xml"/><Relationship Id="rId198" Type="http://schemas.openxmlformats.org/officeDocument/2006/relationships/tags" Target="../tags/tag198.xml"/><Relationship Id="rId321" Type="http://schemas.openxmlformats.org/officeDocument/2006/relationships/tags" Target="../tags/tag321.xml"/><Relationship Id="rId363" Type="http://schemas.openxmlformats.org/officeDocument/2006/relationships/tags" Target="../tags/tag363.xml"/><Relationship Id="rId419" Type="http://schemas.openxmlformats.org/officeDocument/2006/relationships/tags" Target="../tags/tag419.xml"/><Relationship Id="rId223" Type="http://schemas.openxmlformats.org/officeDocument/2006/relationships/tags" Target="../tags/tag223.xml"/><Relationship Id="rId430" Type="http://schemas.openxmlformats.org/officeDocument/2006/relationships/tags" Target="../tags/tag430.xml"/><Relationship Id="rId18" Type="http://schemas.openxmlformats.org/officeDocument/2006/relationships/tags" Target="../tags/tag18.xml"/><Relationship Id="rId265" Type="http://schemas.openxmlformats.org/officeDocument/2006/relationships/tags" Target="../tags/tag265.xml"/><Relationship Id="rId125" Type="http://schemas.openxmlformats.org/officeDocument/2006/relationships/tags" Target="../tags/tag125.xml"/><Relationship Id="rId167" Type="http://schemas.openxmlformats.org/officeDocument/2006/relationships/tags" Target="../tags/tag167.xml"/><Relationship Id="rId332" Type="http://schemas.openxmlformats.org/officeDocument/2006/relationships/tags" Target="../tags/tag332.xml"/><Relationship Id="rId374" Type="http://schemas.openxmlformats.org/officeDocument/2006/relationships/tags" Target="../tags/tag374.xml"/><Relationship Id="rId71" Type="http://schemas.openxmlformats.org/officeDocument/2006/relationships/tags" Target="../tags/tag71.xml"/><Relationship Id="rId92" Type="http://schemas.openxmlformats.org/officeDocument/2006/relationships/tags" Target="../tags/tag92.xml"/><Relationship Id="rId213" Type="http://schemas.openxmlformats.org/officeDocument/2006/relationships/tags" Target="../tags/tag213.xml"/><Relationship Id="rId234" Type="http://schemas.openxmlformats.org/officeDocument/2006/relationships/tags" Target="../tags/tag234.xml"/><Relationship Id="rId420" Type="http://schemas.openxmlformats.org/officeDocument/2006/relationships/tags" Target="../tags/tag420.xml"/><Relationship Id="rId2" Type="http://schemas.openxmlformats.org/officeDocument/2006/relationships/tags" Target="../tags/tag2.xml"/><Relationship Id="rId29" Type="http://schemas.openxmlformats.org/officeDocument/2006/relationships/tags" Target="../tags/tag29.xml"/><Relationship Id="rId255" Type="http://schemas.openxmlformats.org/officeDocument/2006/relationships/tags" Target="../tags/tag255.xml"/><Relationship Id="rId276" Type="http://schemas.openxmlformats.org/officeDocument/2006/relationships/tags" Target="../tags/tag276.xml"/><Relationship Id="rId297" Type="http://schemas.openxmlformats.org/officeDocument/2006/relationships/tags" Target="../tags/tag297.xml"/><Relationship Id="rId441" Type="http://schemas.openxmlformats.org/officeDocument/2006/relationships/tags" Target="../tags/tag441.xml"/><Relationship Id="rId40" Type="http://schemas.openxmlformats.org/officeDocument/2006/relationships/tags" Target="../tags/tag40.xml"/><Relationship Id="rId115" Type="http://schemas.openxmlformats.org/officeDocument/2006/relationships/tags" Target="../tags/tag115.xml"/><Relationship Id="rId136" Type="http://schemas.openxmlformats.org/officeDocument/2006/relationships/tags" Target="../tags/tag136.xml"/><Relationship Id="rId157" Type="http://schemas.openxmlformats.org/officeDocument/2006/relationships/tags" Target="../tags/tag157.xml"/><Relationship Id="rId178" Type="http://schemas.openxmlformats.org/officeDocument/2006/relationships/tags" Target="../tags/tag178.xml"/><Relationship Id="rId301" Type="http://schemas.openxmlformats.org/officeDocument/2006/relationships/tags" Target="../tags/tag301.xml"/><Relationship Id="rId322" Type="http://schemas.openxmlformats.org/officeDocument/2006/relationships/tags" Target="../tags/tag322.xml"/><Relationship Id="rId343" Type="http://schemas.openxmlformats.org/officeDocument/2006/relationships/tags" Target="../tags/tag343.xml"/><Relationship Id="rId364" Type="http://schemas.openxmlformats.org/officeDocument/2006/relationships/tags" Target="../tags/tag364.xml"/><Relationship Id="rId61" Type="http://schemas.openxmlformats.org/officeDocument/2006/relationships/tags" Target="../tags/tag61.xml"/><Relationship Id="rId82" Type="http://schemas.openxmlformats.org/officeDocument/2006/relationships/tags" Target="../tags/tag82.xml"/><Relationship Id="rId199" Type="http://schemas.openxmlformats.org/officeDocument/2006/relationships/tags" Target="../tags/tag199.xml"/><Relationship Id="rId203" Type="http://schemas.openxmlformats.org/officeDocument/2006/relationships/tags" Target="../tags/tag203.xml"/><Relationship Id="rId385" Type="http://schemas.openxmlformats.org/officeDocument/2006/relationships/tags" Target="../tags/tag385.xml"/><Relationship Id="rId19" Type="http://schemas.openxmlformats.org/officeDocument/2006/relationships/tags" Target="../tags/tag19.xml"/><Relationship Id="rId224" Type="http://schemas.openxmlformats.org/officeDocument/2006/relationships/tags" Target="../tags/tag224.xml"/><Relationship Id="rId245" Type="http://schemas.openxmlformats.org/officeDocument/2006/relationships/tags" Target="../tags/tag245.xml"/><Relationship Id="rId266" Type="http://schemas.openxmlformats.org/officeDocument/2006/relationships/tags" Target="../tags/tag266.xml"/><Relationship Id="rId287" Type="http://schemas.openxmlformats.org/officeDocument/2006/relationships/tags" Target="../tags/tag287.xml"/><Relationship Id="rId410" Type="http://schemas.openxmlformats.org/officeDocument/2006/relationships/tags" Target="../tags/tag410.xml"/><Relationship Id="rId431" Type="http://schemas.openxmlformats.org/officeDocument/2006/relationships/tags" Target="../tags/tag431.xml"/><Relationship Id="rId452" Type="http://schemas.openxmlformats.org/officeDocument/2006/relationships/tags" Target="../tags/tag452.xml"/><Relationship Id="rId30" Type="http://schemas.openxmlformats.org/officeDocument/2006/relationships/tags" Target="../tags/tag30.xml"/><Relationship Id="rId105" Type="http://schemas.openxmlformats.org/officeDocument/2006/relationships/tags" Target="../tags/tag105.xml"/><Relationship Id="rId126" Type="http://schemas.openxmlformats.org/officeDocument/2006/relationships/tags" Target="../tags/tag126.xml"/><Relationship Id="rId147" Type="http://schemas.openxmlformats.org/officeDocument/2006/relationships/tags" Target="../tags/tag147.xml"/><Relationship Id="rId168" Type="http://schemas.openxmlformats.org/officeDocument/2006/relationships/tags" Target="../tags/tag168.xml"/><Relationship Id="rId312" Type="http://schemas.openxmlformats.org/officeDocument/2006/relationships/tags" Target="../tags/tag312.xml"/><Relationship Id="rId333" Type="http://schemas.openxmlformats.org/officeDocument/2006/relationships/tags" Target="../tags/tag333.xml"/><Relationship Id="rId354" Type="http://schemas.openxmlformats.org/officeDocument/2006/relationships/tags" Target="../tags/tag354.xml"/><Relationship Id="rId51" Type="http://schemas.openxmlformats.org/officeDocument/2006/relationships/tags" Target="../tags/tag51.xml"/><Relationship Id="rId72" Type="http://schemas.openxmlformats.org/officeDocument/2006/relationships/tags" Target="../tags/tag72.xml"/><Relationship Id="rId93" Type="http://schemas.openxmlformats.org/officeDocument/2006/relationships/tags" Target="../tags/tag93.xml"/><Relationship Id="rId189" Type="http://schemas.openxmlformats.org/officeDocument/2006/relationships/tags" Target="../tags/tag189.xml"/><Relationship Id="rId375" Type="http://schemas.openxmlformats.org/officeDocument/2006/relationships/tags" Target="../tags/tag375.xml"/><Relationship Id="rId396" Type="http://schemas.openxmlformats.org/officeDocument/2006/relationships/tags" Target="../tags/tag396.xml"/><Relationship Id="rId3" Type="http://schemas.openxmlformats.org/officeDocument/2006/relationships/tags" Target="../tags/tag3.xml"/><Relationship Id="rId214" Type="http://schemas.openxmlformats.org/officeDocument/2006/relationships/tags" Target="../tags/tag214.xml"/><Relationship Id="rId235" Type="http://schemas.openxmlformats.org/officeDocument/2006/relationships/tags" Target="../tags/tag235.xml"/><Relationship Id="rId256" Type="http://schemas.openxmlformats.org/officeDocument/2006/relationships/tags" Target="../tags/tag256.xml"/><Relationship Id="rId277" Type="http://schemas.openxmlformats.org/officeDocument/2006/relationships/tags" Target="../tags/tag277.xml"/><Relationship Id="rId298" Type="http://schemas.openxmlformats.org/officeDocument/2006/relationships/tags" Target="../tags/tag298.xml"/><Relationship Id="rId400" Type="http://schemas.openxmlformats.org/officeDocument/2006/relationships/tags" Target="../tags/tag400.xml"/><Relationship Id="rId421" Type="http://schemas.openxmlformats.org/officeDocument/2006/relationships/tags" Target="../tags/tag421.xml"/><Relationship Id="rId442" Type="http://schemas.openxmlformats.org/officeDocument/2006/relationships/tags" Target="../tags/tag442.xml"/><Relationship Id="rId116" Type="http://schemas.openxmlformats.org/officeDocument/2006/relationships/tags" Target="../tags/tag116.xml"/><Relationship Id="rId137" Type="http://schemas.openxmlformats.org/officeDocument/2006/relationships/tags" Target="../tags/tag137.xml"/><Relationship Id="rId158" Type="http://schemas.openxmlformats.org/officeDocument/2006/relationships/tags" Target="../tags/tag158.xml"/><Relationship Id="rId302" Type="http://schemas.openxmlformats.org/officeDocument/2006/relationships/tags" Target="../tags/tag302.xml"/><Relationship Id="rId323" Type="http://schemas.openxmlformats.org/officeDocument/2006/relationships/tags" Target="../tags/tag323.xml"/><Relationship Id="rId344" Type="http://schemas.openxmlformats.org/officeDocument/2006/relationships/tags" Target="../tags/tag344.xml"/><Relationship Id="rId20" Type="http://schemas.openxmlformats.org/officeDocument/2006/relationships/tags" Target="../tags/tag20.xml"/><Relationship Id="rId41" Type="http://schemas.openxmlformats.org/officeDocument/2006/relationships/tags" Target="../tags/tag41.xml"/><Relationship Id="rId62" Type="http://schemas.openxmlformats.org/officeDocument/2006/relationships/tags" Target="../tags/tag62.xml"/><Relationship Id="rId83" Type="http://schemas.openxmlformats.org/officeDocument/2006/relationships/tags" Target="../tags/tag83.xml"/><Relationship Id="rId179" Type="http://schemas.openxmlformats.org/officeDocument/2006/relationships/tags" Target="../tags/tag179.xml"/><Relationship Id="rId365" Type="http://schemas.openxmlformats.org/officeDocument/2006/relationships/tags" Target="../tags/tag365.xml"/><Relationship Id="rId386" Type="http://schemas.openxmlformats.org/officeDocument/2006/relationships/tags" Target="../tags/tag386.xml"/><Relationship Id="rId190" Type="http://schemas.openxmlformats.org/officeDocument/2006/relationships/tags" Target="../tags/tag190.xml"/><Relationship Id="rId204" Type="http://schemas.openxmlformats.org/officeDocument/2006/relationships/tags" Target="../tags/tag204.xml"/><Relationship Id="rId225" Type="http://schemas.openxmlformats.org/officeDocument/2006/relationships/tags" Target="../tags/tag225.xml"/><Relationship Id="rId246" Type="http://schemas.openxmlformats.org/officeDocument/2006/relationships/tags" Target="../tags/tag246.xml"/><Relationship Id="rId267" Type="http://schemas.openxmlformats.org/officeDocument/2006/relationships/tags" Target="../tags/tag267.xml"/><Relationship Id="rId288" Type="http://schemas.openxmlformats.org/officeDocument/2006/relationships/tags" Target="../tags/tag288.xml"/><Relationship Id="rId411" Type="http://schemas.openxmlformats.org/officeDocument/2006/relationships/tags" Target="../tags/tag411.xml"/><Relationship Id="rId432" Type="http://schemas.openxmlformats.org/officeDocument/2006/relationships/tags" Target="../tags/tag432.xml"/><Relationship Id="rId453" Type="http://schemas.openxmlformats.org/officeDocument/2006/relationships/slideLayout" Target="../slideLayouts/slideLayout17.xml"/><Relationship Id="rId106" Type="http://schemas.openxmlformats.org/officeDocument/2006/relationships/tags" Target="../tags/tag106.xml"/><Relationship Id="rId127" Type="http://schemas.openxmlformats.org/officeDocument/2006/relationships/tags" Target="../tags/tag127.xml"/><Relationship Id="rId313" Type="http://schemas.openxmlformats.org/officeDocument/2006/relationships/tags" Target="../tags/tag313.xml"/><Relationship Id="rId10" Type="http://schemas.openxmlformats.org/officeDocument/2006/relationships/tags" Target="../tags/tag10.xml"/><Relationship Id="rId31" Type="http://schemas.openxmlformats.org/officeDocument/2006/relationships/tags" Target="../tags/tag31.xml"/><Relationship Id="rId52" Type="http://schemas.openxmlformats.org/officeDocument/2006/relationships/tags" Target="../tags/tag52.xml"/><Relationship Id="rId73" Type="http://schemas.openxmlformats.org/officeDocument/2006/relationships/tags" Target="../tags/tag73.xml"/><Relationship Id="rId94" Type="http://schemas.openxmlformats.org/officeDocument/2006/relationships/tags" Target="../tags/tag94.xml"/><Relationship Id="rId148" Type="http://schemas.openxmlformats.org/officeDocument/2006/relationships/tags" Target="../tags/tag148.xml"/><Relationship Id="rId169" Type="http://schemas.openxmlformats.org/officeDocument/2006/relationships/tags" Target="../tags/tag169.xml"/><Relationship Id="rId334" Type="http://schemas.openxmlformats.org/officeDocument/2006/relationships/tags" Target="../tags/tag334.xml"/><Relationship Id="rId355" Type="http://schemas.openxmlformats.org/officeDocument/2006/relationships/tags" Target="../tags/tag355.xml"/><Relationship Id="rId376" Type="http://schemas.openxmlformats.org/officeDocument/2006/relationships/tags" Target="../tags/tag376.xml"/><Relationship Id="rId397" Type="http://schemas.openxmlformats.org/officeDocument/2006/relationships/tags" Target="../tags/tag397.xml"/><Relationship Id="rId4" Type="http://schemas.openxmlformats.org/officeDocument/2006/relationships/tags" Target="../tags/tag4.xml"/><Relationship Id="rId180" Type="http://schemas.openxmlformats.org/officeDocument/2006/relationships/tags" Target="../tags/tag180.xml"/><Relationship Id="rId215" Type="http://schemas.openxmlformats.org/officeDocument/2006/relationships/tags" Target="../tags/tag215.xml"/><Relationship Id="rId236" Type="http://schemas.openxmlformats.org/officeDocument/2006/relationships/tags" Target="../tags/tag236.xml"/><Relationship Id="rId257" Type="http://schemas.openxmlformats.org/officeDocument/2006/relationships/tags" Target="../tags/tag257.xml"/><Relationship Id="rId278" Type="http://schemas.openxmlformats.org/officeDocument/2006/relationships/tags" Target="../tags/tag278.xml"/><Relationship Id="rId401" Type="http://schemas.openxmlformats.org/officeDocument/2006/relationships/tags" Target="../tags/tag401.xml"/><Relationship Id="rId422" Type="http://schemas.openxmlformats.org/officeDocument/2006/relationships/tags" Target="../tags/tag422.xml"/><Relationship Id="rId443" Type="http://schemas.openxmlformats.org/officeDocument/2006/relationships/tags" Target="../tags/tag443.xml"/><Relationship Id="rId303" Type="http://schemas.openxmlformats.org/officeDocument/2006/relationships/tags" Target="../tags/tag303.xml"/><Relationship Id="rId42" Type="http://schemas.openxmlformats.org/officeDocument/2006/relationships/tags" Target="../tags/tag42.xml"/><Relationship Id="rId84" Type="http://schemas.openxmlformats.org/officeDocument/2006/relationships/tags" Target="../tags/tag84.xml"/><Relationship Id="rId138" Type="http://schemas.openxmlformats.org/officeDocument/2006/relationships/tags" Target="../tags/tag138.xml"/><Relationship Id="rId345" Type="http://schemas.openxmlformats.org/officeDocument/2006/relationships/tags" Target="../tags/tag345.xml"/><Relationship Id="rId387" Type="http://schemas.openxmlformats.org/officeDocument/2006/relationships/tags" Target="../tags/tag387.xml"/><Relationship Id="rId191" Type="http://schemas.openxmlformats.org/officeDocument/2006/relationships/tags" Target="../tags/tag191.xml"/><Relationship Id="rId205" Type="http://schemas.openxmlformats.org/officeDocument/2006/relationships/tags" Target="../tags/tag205.xml"/><Relationship Id="rId247" Type="http://schemas.openxmlformats.org/officeDocument/2006/relationships/tags" Target="../tags/tag247.xml"/><Relationship Id="rId412" Type="http://schemas.openxmlformats.org/officeDocument/2006/relationships/tags" Target="../tags/tag412.xml"/><Relationship Id="rId107" Type="http://schemas.openxmlformats.org/officeDocument/2006/relationships/tags" Target="../tags/tag107.xml"/><Relationship Id="rId289" Type="http://schemas.openxmlformats.org/officeDocument/2006/relationships/tags" Target="../tags/tag289.xml"/><Relationship Id="rId11" Type="http://schemas.openxmlformats.org/officeDocument/2006/relationships/tags" Target="../tags/tag11.xml"/><Relationship Id="rId53" Type="http://schemas.openxmlformats.org/officeDocument/2006/relationships/tags" Target="../tags/tag53.xml"/><Relationship Id="rId149" Type="http://schemas.openxmlformats.org/officeDocument/2006/relationships/tags" Target="../tags/tag149.xml"/><Relationship Id="rId314" Type="http://schemas.openxmlformats.org/officeDocument/2006/relationships/tags" Target="../tags/tag314.xml"/><Relationship Id="rId356" Type="http://schemas.openxmlformats.org/officeDocument/2006/relationships/tags" Target="../tags/tag356.xml"/><Relationship Id="rId398" Type="http://schemas.openxmlformats.org/officeDocument/2006/relationships/tags" Target="../tags/tag398.xml"/><Relationship Id="rId95" Type="http://schemas.openxmlformats.org/officeDocument/2006/relationships/tags" Target="../tags/tag95.xml"/><Relationship Id="rId160" Type="http://schemas.openxmlformats.org/officeDocument/2006/relationships/tags" Target="../tags/tag160.xml"/><Relationship Id="rId216" Type="http://schemas.openxmlformats.org/officeDocument/2006/relationships/tags" Target="../tags/tag216.xml"/><Relationship Id="rId423" Type="http://schemas.openxmlformats.org/officeDocument/2006/relationships/tags" Target="../tags/tag423.xml"/><Relationship Id="rId258" Type="http://schemas.openxmlformats.org/officeDocument/2006/relationships/tags" Target="../tags/tag258.xml"/><Relationship Id="rId22" Type="http://schemas.openxmlformats.org/officeDocument/2006/relationships/tags" Target="../tags/tag22.xml"/><Relationship Id="rId64" Type="http://schemas.openxmlformats.org/officeDocument/2006/relationships/tags" Target="../tags/tag64.xml"/><Relationship Id="rId118" Type="http://schemas.openxmlformats.org/officeDocument/2006/relationships/tags" Target="../tags/tag118.xml"/><Relationship Id="rId325" Type="http://schemas.openxmlformats.org/officeDocument/2006/relationships/tags" Target="../tags/tag325.xml"/><Relationship Id="rId367" Type="http://schemas.openxmlformats.org/officeDocument/2006/relationships/tags" Target="../tags/tag367.xml"/><Relationship Id="rId171" Type="http://schemas.openxmlformats.org/officeDocument/2006/relationships/tags" Target="../tags/tag171.xml"/><Relationship Id="rId227" Type="http://schemas.openxmlformats.org/officeDocument/2006/relationships/tags" Target="../tags/tag227.xml"/><Relationship Id="rId269" Type="http://schemas.openxmlformats.org/officeDocument/2006/relationships/tags" Target="../tags/tag269.xml"/><Relationship Id="rId434" Type="http://schemas.openxmlformats.org/officeDocument/2006/relationships/tags" Target="../tags/tag434.xml"/><Relationship Id="rId33" Type="http://schemas.openxmlformats.org/officeDocument/2006/relationships/tags" Target="../tags/tag33.xml"/><Relationship Id="rId129" Type="http://schemas.openxmlformats.org/officeDocument/2006/relationships/tags" Target="../tags/tag129.xml"/><Relationship Id="rId280" Type="http://schemas.openxmlformats.org/officeDocument/2006/relationships/tags" Target="../tags/tag280.xml"/><Relationship Id="rId336" Type="http://schemas.openxmlformats.org/officeDocument/2006/relationships/tags" Target="../tags/tag336.xml"/><Relationship Id="rId75" Type="http://schemas.openxmlformats.org/officeDocument/2006/relationships/tags" Target="../tags/tag75.xml"/><Relationship Id="rId140" Type="http://schemas.openxmlformats.org/officeDocument/2006/relationships/tags" Target="../tags/tag140.xml"/><Relationship Id="rId182" Type="http://schemas.openxmlformats.org/officeDocument/2006/relationships/tags" Target="../tags/tag182.xml"/><Relationship Id="rId378" Type="http://schemas.openxmlformats.org/officeDocument/2006/relationships/tags" Target="../tags/tag378.xml"/><Relationship Id="rId403" Type="http://schemas.openxmlformats.org/officeDocument/2006/relationships/tags" Target="../tags/tag403.xml"/><Relationship Id="rId6" Type="http://schemas.openxmlformats.org/officeDocument/2006/relationships/tags" Target="../tags/tag6.xml"/><Relationship Id="rId238" Type="http://schemas.openxmlformats.org/officeDocument/2006/relationships/tags" Target="../tags/tag238.xml"/><Relationship Id="rId445" Type="http://schemas.openxmlformats.org/officeDocument/2006/relationships/tags" Target="../tags/tag445.xml"/><Relationship Id="rId291" Type="http://schemas.openxmlformats.org/officeDocument/2006/relationships/tags" Target="../tags/tag291.xml"/><Relationship Id="rId305" Type="http://schemas.openxmlformats.org/officeDocument/2006/relationships/tags" Target="../tags/tag305.xml"/><Relationship Id="rId347" Type="http://schemas.openxmlformats.org/officeDocument/2006/relationships/tags" Target="../tags/tag347.xml"/><Relationship Id="rId44" Type="http://schemas.openxmlformats.org/officeDocument/2006/relationships/tags" Target="../tags/tag44.xml"/><Relationship Id="rId86" Type="http://schemas.openxmlformats.org/officeDocument/2006/relationships/tags" Target="../tags/tag86.xml"/><Relationship Id="rId151" Type="http://schemas.openxmlformats.org/officeDocument/2006/relationships/tags" Target="../tags/tag151.xml"/><Relationship Id="rId389" Type="http://schemas.openxmlformats.org/officeDocument/2006/relationships/tags" Target="../tags/tag389.xml"/><Relationship Id="rId193" Type="http://schemas.openxmlformats.org/officeDocument/2006/relationships/tags" Target="../tags/tag193.xml"/><Relationship Id="rId207" Type="http://schemas.openxmlformats.org/officeDocument/2006/relationships/tags" Target="../tags/tag207.xml"/><Relationship Id="rId249" Type="http://schemas.openxmlformats.org/officeDocument/2006/relationships/tags" Target="../tags/tag249.xml"/><Relationship Id="rId414" Type="http://schemas.openxmlformats.org/officeDocument/2006/relationships/tags" Target="../tags/tag414.xml"/><Relationship Id="rId13" Type="http://schemas.openxmlformats.org/officeDocument/2006/relationships/tags" Target="../tags/tag13.xml"/><Relationship Id="rId109" Type="http://schemas.openxmlformats.org/officeDocument/2006/relationships/tags" Target="../tags/tag109.xml"/><Relationship Id="rId260" Type="http://schemas.openxmlformats.org/officeDocument/2006/relationships/tags" Target="../tags/tag260.xml"/><Relationship Id="rId316" Type="http://schemas.openxmlformats.org/officeDocument/2006/relationships/tags" Target="../tags/tag316.xml"/><Relationship Id="rId55" Type="http://schemas.openxmlformats.org/officeDocument/2006/relationships/tags" Target="../tags/tag55.xml"/><Relationship Id="rId97" Type="http://schemas.openxmlformats.org/officeDocument/2006/relationships/tags" Target="../tags/tag97.xml"/><Relationship Id="rId120" Type="http://schemas.openxmlformats.org/officeDocument/2006/relationships/tags" Target="../tags/tag120.xml"/><Relationship Id="rId358" Type="http://schemas.openxmlformats.org/officeDocument/2006/relationships/tags" Target="../tags/tag358.xml"/><Relationship Id="rId162" Type="http://schemas.openxmlformats.org/officeDocument/2006/relationships/tags" Target="../tags/tag162.xml"/><Relationship Id="rId218" Type="http://schemas.openxmlformats.org/officeDocument/2006/relationships/tags" Target="../tags/tag218.xml"/><Relationship Id="rId425" Type="http://schemas.openxmlformats.org/officeDocument/2006/relationships/tags" Target="../tags/tag425.xml"/><Relationship Id="rId271" Type="http://schemas.openxmlformats.org/officeDocument/2006/relationships/tags" Target="../tags/tag271.xml"/><Relationship Id="rId24" Type="http://schemas.openxmlformats.org/officeDocument/2006/relationships/tags" Target="../tags/tag24.xml"/><Relationship Id="rId66" Type="http://schemas.openxmlformats.org/officeDocument/2006/relationships/tags" Target="../tags/tag66.xml"/><Relationship Id="rId131" Type="http://schemas.openxmlformats.org/officeDocument/2006/relationships/tags" Target="../tags/tag131.xml"/><Relationship Id="rId327" Type="http://schemas.openxmlformats.org/officeDocument/2006/relationships/tags" Target="../tags/tag327.xml"/><Relationship Id="rId369" Type="http://schemas.openxmlformats.org/officeDocument/2006/relationships/tags" Target="../tags/tag369.xml"/><Relationship Id="rId173" Type="http://schemas.openxmlformats.org/officeDocument/2006/relationships/tags" Target="../tags/tag173.xml"/><Relationship Id="rId229" Type="http://schemas.openxmlformats.org/officeDocument/2006/relationships/tags" Target="../tags/tag229.xml"/><Relationship Id="rId380" Type="http://schemas.openxmlformats.org/officeDocument/2006/relationships/tags" Target="../tags/tag380.xml"/><Relationship Id="rId436" Type="http://schemas.openxmlformats.org/officeDocument/2006/relationships/tags" Target="../tags/tag436.xml"/><Relationship Id="rId240" Type="http://schemas.openxmlformats.org/officeDocument/2006/relationships/tags" Target="../tags/tag240.xml"/><Relationship Id="rId35" Type="http://schemas.openxmlformats.org/officeDocument/2006/relationships/tags" Target="../tags/tag35.xml"/><Relationship Id="rId77" Type="http://schemas.openxmlformats.org/officeDocument/2006/relationships/tags" Target="../tags/tag77.xml"/><Relationship Id="rId100" Type="http://schemas.openxmlformats.org/officeDocument/2006/relationships/tags" Target="../tags/tag100.xml"/><Relationship Id="rId282" Type="http://schemas.openxmlformats.org/officeDocument/2006/relationships/tags" Target="../tags/tag282.xml"/><Relationship Id="rId338" Type="http://schemas.openxmlformats.org/officeDocument/2006/relationships/tags" Target="../tags/tag338.xml"/><Relationship Id="rId8" Type="http://schemas.openxmlformats.org/officeDocument/2006/relationships/tags" Target="../tags/tag8.xml"/><Relationship Id="rId142" Type="http://schemas.openxmlformats.org/officeDocument/2006/relationships/tags" Target="../tags/tag142.xml"/><Relationship Id="rId184" Type="http://schemas.openxmlformats.org/officeDocument/2006/relationships/tags" Target="../tags/tag184.xml"/><Relationship Id="rId391" Type="http://schemas.openxmlformats.org/officeDocument/2006/relationships/tags" Target="../tags/tag391.xml"/><Relationship Id="rId405" Type="http://schemas.openxmlformats.org/officeDocument/2006/relationships/tags" Target="../tags/tag405.xml"/><Relationship Id="rId447" Type="http://schemas.openxmlformats.org/officeDocument/2006/relationships/tags" Target="../tags/tag447.xml"/><Relationship Id="rId251" Type="http://schemas.openxmlformats.org/officeDocument/2006/relationships/tags" Target="../tags/tag251.xml"/><Relationship Id="rId46" Type="http://schemas.openxmlformats.org/officeDocument/2006/relationships/tags" Target="../tags/tag46.xml"/><Relationship Id="rId293" Type="http://schemas.openxmlformats.org/officeDocument/2006/relationships/tags" Target="../tags/tag293.xml"/><Relationship Id="rId307" Type="http://schemas.openxmlformats.org/officeDocument/2006/relationships/tags" Target="../tags/tag307.xml"/><Relationship Id="rId349" Type="http://schemas.openxmlformats.org/officeDocument/2006/relationships/tags" Target="../tags/tag349.xml"/><Relationship Id="rId88" Type="http://schemas.openxmlformats.org/officeDocument/2006/relationships/tags" Target="../tags/tag88.xml"/><Relationship Id="rId111" Type="http://schemas.openxmlformats.org/officeDocument/2006/relationships/tags" Target="../tags/tag111.xml"/><Relationship Id="rId153" Type="http://schemas.openxmlformats.org/officeDocument/2006/relationships/tags" Target="../tags/tag153.xml"/><Relationship Id="rId195" Type="http://schemas.openxmlformats.org/officeDocument/2006/relationships/tags" Target="../tags/tag195.xml"/><Relationship Id="rId209" Type="http://schemas.openxmlformats.org/officeDocument/2006/relationships/tags" Target="../tags/tag209.xml"/><Relationship Id="rId360" Type="http://schemas.openxmlformats.org/officeDocument/2006/relationships/tags" Target="../tags/tag360.xml"/><Relationship Id="rId416" Type="http://schemas.openxmlformats.org/officeDocument/2006/relationships/tags" Target="../tags/tag416.xml"/><Relationship Id="rId220" Type="http://schemas.openxmlformats.org/officeDocument/2006/relationships/tags" Target="../tags/tag220.xml"/><Relationship Id="rId15" Type="http://schemas.openxmlformats.org/officeDocument/2006/relationships/tags" Target="../tags/tag15.xml"/><Relationship Id="rId57" Type="http://schemas.openxmlformats.org/officeDocument/2006/relationships/tags" Target="../tags/tag57.xml"/><Relationship Id="rId262" Type="http://schemas.openxmlformats.org/officeDocument/2006/relationships/tags" Target="../tags/tag262.xml"/><Relationship Id="rId318" Type="http://schemas.openxmlformats.org/officeDocument/2006/relationships/tags" Target="../tags/tag318.xml"/><Relationship Id="rId99" Type="http://schemas.openxmlformats.org/officeDocument/2006/relationships/tags" Target="../tags/tag99.xml"/><Relationship Id="rId122" Type="http://schemas.openxmlformats.org/officeDocument/2006/relationships/tags" Target="../tags/tag122.xml"/><Relationship Id="rId164" Type="http://schemas.openxmlformats.org/officeDocument/2006/relationships/tags" Target="../tags/tag164.xml"/><Relationship Id="rId371" Type="http://schemas.openxmlformats.org/officeDocument/2006/relationships/tags" Target="../tags/tag371.xml"/><Relationship Id="rId427" Type="http://schemas.openxmlformats.org/officeDocument/2006/relationships/tags" Target="../tags/tag427.xml"/><Relationship Id="rId26" Type="http://schemas.openxmlformats.org/officeDocument/2006/relationships/tags" Target="../tags/tag26.xml"/><Relationship Id="rId231" Type="http://schemas.openxmlformats.org/officeDocument/2006/relationships/tags" Target="../tags/tag231.xml"/><Relationship Id="rId273" Type="http://schemas.openxmlformats.org/officeDocument/2006/relationships/tags" Target="../tags/tag273.xml"/><Relationship Id="rId329" Type="http://schemas.openxmlformats.org/officeDocument/2006/relationships/tags" Target="../tags/tag329.xml"/><Relationship Id="rId68" Type="http://schemas.openxmlformats.org/officeDocument/2006/relationships/tags" Target="../tags/tag68.xml"/><Relationship Id="rId133" Type="http://schemas.openxmlformats.org/officeDocument/2006/relationships/tags" Target="../tags/tag133.xml"/><Relationship Id="rId175" Type="http://schemas.openxmlformats.org/officeDocument/2006/relationships/tags" Target="../tags/tag175.xml"/><Relationship Id="rId340" Type="http://schemas.openxmlformats.org/officeDocument/2006/relationships/tags" Target="../tags/tag340.xml"/><Relationship Id="rId200" Type="http://schemas.openxmlformats.org/officeDocument/2006/relationships/tags" Target="../tags/tag200.xml"/><Relationship Id="rId382" Type="http://schemas.openxmlformats.org/officeDocument/2006/relationships/tags" Target="../tags/tag382.xml"/><Relationship Id="rId438" Type="http://schemas.openxmlformats.org/officeDocument/2006/relationships/tags" Target="../tags/tag438.xml"/><Relationship Id="rId242" Type="http://schemas.openxmlformats.org/officeDocument/2006/relationships/tags" Target="../tags/tag242.xml"/><Relationship Id="rId284" Type="http://schemas.openxmlformats.org/officeDocument/2006/relationships/tags" Target="../tags/tag284.xml"/><Relationship Id="rId37" Type="http://schemas.openxmlformats.org/officeDocument/2006/relationships/tags" Target="../tags/tag37.xml"/><Relationship Id="rId79" Type="http://schemas.openxmlformats.org/officeDocument/2006/relationships/tags" Target="../tags/tag79.xml"/><Relationship Id="rId102" Type="http://schemas.openxmlformats.org/officeDocument/2006/relationships/tags" Target="../tags/tag102.xml"/><Relationship Id="rId144" Type="http://schemas.openxmlformats.org/officeDocument/2006/relationships/tags" Target="../tags/tag144.xml"/><Relationship Id="rId90" Type="http://schemas.openxmlformats.org/officeDocument/2006/relationships/tags" Target="../tags/tag90.xml"/><Relationship Id="rId186" Type="http://schemas.openxmlformats.org/officeDocument/2006/relationships/tags" Target="../tags/tag186.xml"/><Relationship Id="rId351" Type="http://schemas.openxmlformats.org/officeDocument/2006/relationships/tags" Target="../tags/tag351.xml"/><Relationship Id="rId393" Type="http://schemas.openxmlformats.org/officeDocument/2006/relationships/tags" Target="../tags/tag393.xml"/><Relationship Id="rId407" Type="http://schemas.openxmlformats.org/officeDocument/2006/relationships/tags" Target="../tags/tag407.xml"/><Relationship Id="rId449" Type="http://schemas.openxmlformats.org/officeDocument/2006/relationships/tags" Target="../tags/tag449.xml"/><Relationship Id="rId211" Type="http://schemas.openxmlformats.org/officeDocument/2006/relationships/tags" Target="../tags/tag211.xml"/><Relationship Id="rId253" Type="http://schemas.openxmlformats.org/officeDocument/2006/relationships/tags" Target="../tags/tag253.xml"/><Relationship Id="rId295" Type="http://schemas.openxmlformats.org/officeDocument/2006/relationships/tags" Target="../tags/tag295.xml"/><Relationship Id="rId309" Type="http://schemas.openxmlformats.org/officeDocument/2006/relationships/tags" Target="../tags/tag309.xml"/><Relationship Id="rId48" Type="http://schemas.openxmlformats.org/officeDocument/2006/relationships/tags" Target="../tags/tag48.xml"/><Relationship Id="rId113" Type="http://schemas.openxmlformats.org/officeDocument/2006/relationships/tags" Target="../tags/tag113.xml"/><Relationship Id="rId320" Type="http://schemas.openxmlformats.org/officeDocument/2006/relationships/tags" Target="../tags/tag320.xml"/><Relationship Id="rId155" Type="http://schemas.openxmlformats.org/officeDocument/2006/relationships/tags" Target="../tags/tag155.xml"/><Relationship Id="rId197" Type="http://schemas.openxmlformats.org/officeDocument/2006/relationships/tags" Target="../tags/tag197.xml"/><Relationship Id="rId362" Type="http://schemas.openxmlformats.org/officeDocument/2006/relationships/tags" Target="../tags/tag362.xml"/><Relationship Id="rId418" Type="http://schemas.openxmlformats.org/officeDocument/2006/relationships/tags" Target="../tags/tag418.xml"/><Relationship Id="rId222" Type="http://schemas.openxmlformats.org/officeDocument/2006/relationships/tags" Target="../tags/tag222.xml"/><Relationship Id="rId264" Type="http://schemas.openxmlformats.org/officeDocument/2006/relationships/tags" Target="../tags/tag264.xml"/><Relationship Id="rId17" Type="http://schemas.openxmlformats.org/officeDocument/2006/relationships/tags" Target="../tags/tag17.xml"/><Relationship Id="rId59" Type="http://schemas.openxmlformats.org/officeDocument/2006/relationships/tags" Target="../tags/tag59.xml"/><Relationship Id="rId124" Type="http://schemas.openxmlformats.org/officeDocument/2006/relationships/tags" Target="../tags/tag124.xml"/><Relationship Id="rId70" Type="http://schemas.openxmlformats.org/officeDocument/2006/relationships/tags" Target="../tags/tag70.xml"/><Relationship Id="rId166" Type="http://schemas.openxmlformats.org/officeDocument/2006/relationships/tags" Target="../tags/tag166.xml"/><Relationship Id="rId331" Type="http://schemas.openxmlformats.org/officeDocument/2006/relationships/tags" Target="../tags/tag331.xml"/><Relationship Id="rId373" Type="http://schemas.openxmlformats.org/officeDocument/2006/relationships/tags" Target="../tags/tag373.xml"/><Relationship Id="rId429" Type="http://schemas.openxmlformats.org/officeDocument/2006/relationships/tags" Target="../tags/tag429.xml"/><Relationship Id="rId1" Type="http://schemas.openxmlformats.org/officeDocument/2006/relationships/tags" Target="../tags/tag1.xml"/><Relationship Id="rId233" Type="http://schemas.openxmlformats.org/officeDocument/2006/relationships/tags" Target="../tags/tag233.xml"/><Relationship Id="rId440" Type="http://schemas.openxmlformats.org/officeDocument/2006/relationships/tags" Target="../tags/tag440.xml"/><Relationship Id="rId28" Type="http://schemas.openxmlformats.org/officeDocument/2006/relationships/tags" Target="../tags/tag28.xml"/><Relationship Id="rId275" Type="http://schemas.openxmlformats.org/officeDocument/2006/relationships/tags" Target="../tags/tag275.xml"/><Relationship Id="rId300" Type="http://schemas.openxmlformats.org/officeDocument/2006/relationships/tags" Target="../tags/tag300.xml"/><Relationship Id="rId81" Type="http://schemas.openxmlformats.org/officeDocument/2006/relationships/tags" Target="../tags/tag81.xml"/><Relationship Id="rId135" Type="http://schemas.openxmlformats.org/officeDocument/2006/relationships/tags" Target="../tags/tag135.xml"/><Relationship Id="rId177" Type="http://schemas.openxmlformats.org/officeDocument/2006/relationships/tags" Target="../tags/tag177.xml"/><Relationship Id="rId342" Type="http://schemas.openxmlformats.org/officeDocument/2006/relationships/tags" Target="../tags/tag342.xml"/><Relationship Id="rId384" Type="http://schemas.openxmlformats.org/officeDocument/2006/relationships/tags" Target="../tags/tag384.xml"/><Relationship Id="rId202" Type="http://schemas.openxmlformats.org/officeDocument/2006/relationships/tags" Target="../tags/tag202.xml"/><Relationship Id="rId244" Type="http://schemas.openxmlformats.org/officeDocument/2006/relationships/tags" Target="../tags/tag244.xml"/><Relationship Id="rId39" Type="http://schemas.openxmlformats.org/officeDocument/2006/relationships/tags" Target="../tags/tag39.xml"/><Relationship Id="rId286" Type="http://schemas.openxmlformats.org/officeDocument/2006/relationships/tags" Target="../tags/tag286.xml"/><Relationship Id="rId451" Type="http://schemas.openxmlformats.org/officeDocument/2006/relationships/tags" Target="../tags/tag451.xml"/><Relationship Id="rId50" Type="http://schemas.openxmlformats.org/officeDocument/2006/relationships/tags" Target="../tags/tag50.xml"/><Relationship Id="rId104" Type="http://schemas.openxmlformats.org/officeDocument/2006/relationships/tags" Target="../tags/tag104.xml"/><Relationship Id="rId146" Type="http://schemas.openxmlformats.org/officeDocument/2006/relationships/tags" Target="../tags/tag146.xml"/><Relationship Id="rId188" Type="http://schemas.openxmlformats.org/officeDocument/2006/relationships/tags" Target="../tags/tag188.xml"/><Relationship Id="rId311" Type="http://schemas.openxmlformats.org/officeDocument/2006/relationships/tags" Target="../tags/tag311.xml"/><Relationship Id="rId353" Type="http://schemas.openxmlformats.org/officeDocument/2006/relationships/tags" Target="../tags/tag353.xml"/><Relationship Id="rId395" Type="http://schemas.openxmlformats.org/officeDocument/2006/relationships/tags" Target="../tags/tag395.xml"/><Relationship Id="rId409" Type="http://schemas.openxmlformats.org/officeDocument/2006/relationships/tags" Target="../tags/tag40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460.xml"/><Relationship Id="rId13" Type="http://schemas.openxmlformats.org/officeDocument/2006/relationships/slideLayout" Target="../slideLayouts/slideLayout18.xml"/><Relationship Id="rId3" Type="http://schemas.openxmlformats.org/officeDocument/2006/relationships/tags" Target="../tags/tag455.xml"/><Relationship Id="rId7" Type="http://schemas.openxmlformats.org/officeDocument/2006/relationships/tags" Target="../tags/tag459.xml"/><Relationship Id="rId12" Type="http://schemas.openxmlformats.org/officeDocument/2006/relationships/tags" Target="../tags/tag464.xml"/><Relationship Id="rId2" Type="http://schemas.openxmlformats.org/officeDocument/2006/relationships/tags" Target="../tags/tag454.xml"/><Relationship Id="rId1" Type="http://schemas.openxmlformats.org/officeDocument/2006/relationships/tags" Target="../tags/tag453.xml"/><Relationship Id="rId6" Type="http://schemas.openxmlformats.org/officeDocument/2006/relationships/tags" Target="../tags/tag458.xml"/><Relationship Id="rId11" Type="http://schemas.openxmlformats.org/officeDocument/2006/relationships/tags" Target="../tags/tag463.xml"/><Relationship Id="rId5" Type="http://schemas.openxmlformats.org/officeDocument/2006/relationships/tags" Target="../tags/tag457.xml"/><Relationship Id="rId10" Type="http://schemas.openxmlformats.org/officeDocument/2006/relationships/tags" Target="../tags/tag462.xml"/><Relationship Id="rId4" Type="http://schemas.openxmlformats.org/officeDocument/2006/relationships/tags" Target="../tags/tag456.xml"/><Relationship Id="rId9" Type="http://schemas.openxmlformats.org/officeDocument/2006/relationships/tags" Target="../tags/tag461.xml"/><Relationship Id="rId1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472.xml"/><Relationship Id="rId13" Type="http://schemas.openxmlformats.org/officeDocument/2006/relationships/tags" Target="../tags/tag477.xml"/><Relationship Id="rId18" Type="http://schemas.openxmlformats.org/officeDocument/2006/relationships/tags" Target="../tags/tag482.xml"/><Relationship Id="rId3" Type="http://schemas.openxmlformats.org/officeDocument/2006/relationships/tags" Target="../tags/tag467.xml"/><Relationship Id="rId21" Type="http://schemas.openxmlformats.org/officeDocument/2006/relationships/image" Target="../media/image2.png"/><Relationship Id="rId7" Type="http://schemas.openxmlformats.org/officeDocument/2006/relationships/tags" Target="../tags/tag471.xml"/><Relationship Id="rId12" Type="http://schemas.openxmlformats.org/officeDocument/2006/relationships/tags" Target="../tags/tag476.xml"/><Relationship Id="rId17" Type="http://schemas.openxmlformats.org/officeDocument/2006/relationships/tags" Target="../tags/tag481.xml"/><Relationship Id="rId2" Type="http://schemas.openxmlformats.org/officeDocument/2006/relationships/tags" Target="../tags/tag466.xml"/><Relationship Id="rId16" Type="http://schemas.openxmlformats.org/officeDocument/2006/relationships/tags" Target="../tags/tag480.xml"/><Relationship Id="rId20" Type="http://schemas.openxmlformats.org/officeDocument/2006/relationships/slideLayout" Target="../slideLayouts/slideLayout18.xml"/><Relationship Id="rId1" Type="http://schemas.openxmlformats.org/officeDocument/2006/relationships/tags" Target="../tags/tag465.xml"/><Relationship Id="rId6" Type="http://schemas.openxmlformats.org/officeDocument/2006/relationships/tags" Target="../tags/tag470.xml"/><Relationship Id="rId11" Type="http://schemas.openxmlformats.org/officeDocument/2006/relationships/tags" Target="../tags/tag475.xml"/><Relationship Id="rId5" Type="http://schemas.openxmlformats.org/officeDocument/2006/relationships/tags" Target="../tags/tag469.xml"/><Relationship Id="rId15" Type="http://schemas.openxmlformats.org/officeDocument/2006/relationships/tags" Target="../tags/tag479.xml"/><Relationship Id="rId10" Type="http://schemas.openxmlformats.org/officeDocument/2006/relationships/tags" Target="../tags/tag474.xml"/><Relationship Id="rId19" Type="http://schemas.openxmlformats.org/officeDocument/2006/relationships/tags" Target="../tags/tag483.xml"/><Relationship Id="rId4" Type="http://schemas.openxmlformats.org/officeDocument/2006/relationships/tags" Target="../tags/tag468.xml"/><Relationship Id="rId9" Type="http://schemas.openxmlformats.org/officeDocument/2006/relationships/tags" Target="../tags/tag473.xml"/><Relationship Id="rId14" Type="http://schemas.openxmlformats.org/officeDocument/2006/relationships/tags" Target="../tags/tag478.xml"/><Relationship Id="rId2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zDZFcDGpL4U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s://www.youtube.com/watch?v=zDZFcDGpL4U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6008" y="2404534"/>
            <a:ext cx="10795462" cy="1646302"/>
          </a:xfrm>
        </p:spPr>
        <p:txBody>
          <a:bodyPr/>
          <a:lstStyle/>
          <a:p>
            <a:pPr algn="l"/>
            <a:r>
              <a:rPr lang="en-GB" err="1"/>
              <a:t>Addysg</a:t>
            </a:r>
            <a:r>
              <a:rPr lang="en-GB"/>
              <a:t> </a:t>
            </a:r>
            <a:r>
              <a:rPr lang="en-GB" err="1"/>
              <a:t>Ddoe</a:t>
            </a:r>
            <a:r>
              <a:rPr lang="en-GB"/>
              <a:t>, </a:t>
            </a:r>
            <a:r>
              <a:rPr lang="en-GB" err="1"/>
              <a:t>Heddiw</a:t>
            </a:r>
            <a:r>
              <a:rPr lang="en-GB"/>
              <a:t>, </a:t>
            </a:r>
            <a:r>
              <a:rPr lang="en-GB" err="1"/>
              <a:t>Yfory</a:t>
            </a:r>
            <a:br>
              <a:rPr lang="en-GB"/>
            </a:br>
            <a:r>
              <a:rPr lang="en-GB"/>
              <a:t>Education Past, Present, Future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ECES4001C</a:t>
            </a:r>
          </a:p>
          <a:p>
            <a:r>
              <a:rPr lang="en-GB" dirty="0" err="1"/>
              <a:t>Darlith</a:t>
            </a:r>
            <a:r>
              <a:rPr lang="en-GB" dirty="0"/>
              <a:t> 1 / Lecture 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9326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5432C-6EE4-3A48-B260-083AF2E7E36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GB" dirty="0"/>
              <a:t>Sut </a:t>
            </a:r>
            <a:r>
              <a:rPr lang="en-GB" dirty="0" err="1"/>
              <a:t>mae’n</a:t>
            </a:r>
            <a:r>
              <a:rPr lang="en-GB" dirty="0"/>
              <a:t> </a:t>
            </a:r>
            <a:r>
              <a:rPr lang="en-GB" dirty="0" err="1"/>
              <a:t>mynd</a:t>
            </a:r>
            <a:r>
              <a:rPr lang="en-GB" dirty="0"/>
              <a:t>?</a:t>
            </a:r>
            <a:endParaRPr lang="en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B87DD-025D-AE43-4A03-910135B61E5D}"/>
              </a:ext>
            </a:extLst>
          </p:cNvPr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80E318-9D54-4B01-9680-D670FFECEE13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38200" y="1790700"/>
            <a:ext cx="7340600" cy="3323987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 sz="3500"/>
              <a:t>Go to </a:t>
            </a:r>
            <a:r>
              <a:rPr lang="en-GB" sz="3500" b="1"/>
              <a:t>vevox.app</a:t>
            </a:r>
            <a:r>
              <a:rPr lang="en-GB" sz="3500"/>
              <a:t>
Enter the session ID: </a:t>
            </a:r>
            <a:r>
              <a:rPr lang="en-GB" sz="3500" b="1"/>
              <a:t>130-216-912</a:t>
            </a:r>
            <a:r>
              <a:rPr lang="en-GB" sz="3500"/>
              <a:t>
Or scan the QR code</a:t>
            </a:r>
            <a:endParaRPr lang="en-GB" sz="35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208A0-1C78-46CB-BF31-FE96AAFAE9F0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8178800" y="1943100"/>
            <a:ext cx="2755900" cy="2755900"/>
          </a:xfrm>
          <a:prstGeom prst="rect">
            <a:avLst/>
          </a:prstGeom>
          <a:solidFill>
            <a:srgbClr val="FFFFFF"/>
          </a:solidFill>
          <a:ln w="0" cap="rnd" cmpd="sng" algn="ctr">
            <a:solidFill>
              <a:srgbClr val="FFFFFF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53" name="Rectangle 452">
            <a:extLst>
              <a:ext uri="{FF2B5EF4-FFF2-40B4-BE49-F238E27FC236}">
                <a16:creationId xmlns:a16="http://schemas.microsoft.com/office/drawing/2014/main" id="{C7FD1054-8334-412F-8C64-E75079B64FBC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2677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54" name="Rectangle 453">
            <a:extLst>
              <a:ext uri="{FF2B5EF4-FFF2-40B4-BE49-F238E27FC236}">
                <a16:creationId xmlns:a16="http://schemas.microsoft.com/office/drawing/2014/main" id="{CA984F2E-C8FC-44AD-9510-2DF3B87E1AB6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83566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55" name="Rectangle 454">
            <a:extLst>
              <a:ext uri="{FF2B5EF4-FFF2-40B4-BE49-F238E27FC236}">
                <a16:creationId xmlns:a16="http://schemas.microsoft.com/office/drawing/2014/main" id="{77C14F9F-85A2-459D-92D9-26A9EF129FF7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84455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56" name="Rectangle 455">
            <a:extLst>
              <a:ext uri="{FF2B5EF4-FFF2-40B4-BE49-F238E27FC236}">
                <a16:creationId xmlns:a16="http://schemas.microsoft.com/office/drawing/2014/main" id="{8D028A6C-DD89-408F-A885-98B7DCB2B2AF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5344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57" name="Rectangle 456">
            <a:extLst>
              <a:ext uri="{FF2B5EF4-FFF2-40B4-BE49-F238E27FC236}">
                <a16:creationId xmlns:a16="http://schemas.microsoft.com/office/drawing/2014/main" id="{2519D1CA-8930-49A3-A780-7A0A7FB4561D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6233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58" name="Rectangle 457">
            <a:extLst>
              <a:ext uri="{FF2B5EF4-FFF2-40B4-BE49-F238E27FC236}">
                <a16:creationId xmlns:a16="http://schemas.microsoft.com/office/drawing/2014/main" id="{29E509EF-3495-4AE1-81FE-FB36EEC327C0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87122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59" name="Rectangle 458">
            <a:extLst>
              <a:ext uri="{FF2B5EF4-FFF2-40B4-BE49-F238E27FC236}">
                <a16:creationId xmlns:a16="http://schemas.microsoft.com/office/drawing/2014/main" id="{D12C73EE-7865-4BE2-AC76-7DB83005004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88011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0" name="Rectangle 459">
            <a:extLst>
              <a:ext uri="{FF2B5EF4-FFF2-40B4-BE49-F238E27FC236}">
                <a16:creationId xmlns:a16="http://schemas.microsoft.com/office/drawing/2014/main" id="{1456DF6D-03F5-4EDC-AA14-E929D64B5BFE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89789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1" name="Rectangle 460">
            <a:extLst>
              <a:ext uri="{FF2B5EF4-FFF2-40B4-BE49-F238E27FC236}">
                <a16:creationId xmlns:a16="http://schemas.microsoft.com/office/drawing/2014/main" id="{E9FF9686-0B7D-4DDA-9B8E-5B25FE79E5EE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90678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2" name="Rectangle 461">
            <a:extLst>
              <a:ext uri="{FF2B5EF4-FFF2-40B4-BE49-F238E27FC236}">
                <a16:creationId xmlns:a16="http://schemas.microsoft.com/office/drawing/2014/main" id="{559B9E92-3DAD-4021-8FBC-89D54A1A931B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3345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3" name="Rectangle 462">
            <a:extLst>
              <a:ext uri="{FF2B5EF4-FFF2-40B4-BE49-F238E27FC236}">
                <a16:creationId xmlns:a16="http://schemas.microsoft.com/office/drawing/2014/main" id="{D632DD2C-3F26-43A9-AFAB-36C0EF6C6D59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99568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4" name="Rectangle 463">
            <a:extLst>
              <a:ext uri="{FF2B5EF4-FFF2-40B4-BE49-F238E27FC236}">
                <a16:creationId xmlns:a16="http://schemas.microsoft.com/office/drawing/2014/main" id="{43B14B6D-9FE1-4D6B-99ED-905A4B995EA7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100457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5" name="Rectangle 464">
            <a:extLst>
              <a:ext uri="{FF2B5EF4-FFF2-40B4-BE49-F238E27FC236}">
                <a16:creationId xmlns:a16="http://schemas.microsoft.com/office/drawing/2014/main" id="{9F6CF800-7451-46CC-8BBB-48989D037B1A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102235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6" name="Rectangle 465">
            <a:extLst>
              <a:ext uri="{FF2B5EF4-FFF2-40B4-BE49-F238E27FC236}">
                <a16:creationId xmlns:a16="http://schemas.microsoft.com/office/drawing/2014/main" id="{D63E1F17-6ED1-44BC-BBF6-957023996E79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103124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7" name="Rectangle 466">
            <a:extLst>
              <a:ext uri="{FF2B5EF4-FFF2-40B4-BE49-F238E27FC236}">
                <a16:creationId xmlns:a16="http://schemas.microsoft.com/office/drawing/2014/main" id="{B6FAF023-69C7-46C1-9BF1-85F1B8542A04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104013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8" name="Rectangle 467">
            <a:extLst>
              <a:ext uri="{FF2B5EF4-FFF2-40B4-BE49-F238E27FC236}">
                <a16:creationId xmlns:a16="http://schemas.microsoft.com/office/drawing/2014/main" id="{57839472-DEA6-4FE8-88E8-01433E7B11C4}"/>
              </a:ext>
            </a:extLst>
          </p:cNvPr>
          <p:cNvSpPr/>
          <p:nvPr>
            <p:custDataLst>
              <p:tags r:id="rId21"/>
            </p:custDataLst>
          </p:nvPr>
        </p:nvSpPr>
        <p:spPr>
          <a:xfrm>
            <a:off x="104902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69" name="Rectangle 468">
            <a:extLst>
              <a:ext uri="{FF2B5EF4-FFF2-40B4-BE49-F238E27FC236}">
                <a16:creationId xmlns:a16="http://schemas.microsoft.com/office/drawing/2014/main" id="{0577CCC5-493D-453B-A74B-250BA0CE923B}"/>
              </a:ext>
            </a:extLst>
          </p:cNvPr>
          <p:cNvSpPr/>
          <p:nvPr>
            <p:custDataLst>
              <p:tags r:id="rId22"/>
            </p:custDataLst>
          </p:nvPr>
        </p:nvSpPr>
        <p:spPr>
          <a:xfrm>
            <a:off x="105791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0" name="Rectangle 469">
            <a:extLst>
              <a:ext uri="{FF2B5EF4-FFF2-40B4-BE49-F238E27FC236}">
                <a16:creationId xmlns:a16="http://schemas.microsoft.com/office/drawing/2014/main" id="{0E864B67-B127-47E2-B7AF-5C3794247EB6}"/>
              </a:ext>
            </a:extLst>
          </p:cNvPr>
          <p:cNvSpPr/>
          <p:nvPr>
            <p:custDataLst>
              <p:tags r:id="rId23"/>
            </p:custDataLst>
          </p:nvPr>
        </p:nvSpPr>
        <p:spPr>
          <a:xfrm>
            <a:off x="106680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1" name="Rectangle 470">
            <a:extLst>
              <a:ext uri="{FF2B5EF4-FFF2-40B4-BE49-F238E27FC236}">
                <a16:creationId xmlns:a16="http://schemas.microsoft.com/office/drawing/2014/main" id="{E6BD01C2-B5CE-4C02-A2D0-2BCB0A767298}"/>
              </a:ext>
            </a:extLst>
          </p:cNvPr>
          <p:cNvSpPr/>
          <p:nvPr>
            <p:custDataLst>
              <p:tags r:id="rId24"/>
            </p:custDataLst>
          </p:nvPr>
        </p:nvSpPr>
        <p:spPr>
          <a:xfrm>
            <a:off x="10756900" y="2032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2" name="Rectangle 471">
            <a:extLst>
              <a:ext uri="{FF2B5EF4-FFF2-40B4-BE49-F238E27FC236}">
                <a16:creationId xmlns:a16="http://schemas.microsoft.com/office/drawing/2014/main" id="{36DDCCC2-8608-4F07-9B47-50B91725E873}"/>
              </a:ext>
            </a:extLst>
          </p:cNvPr>
          <p:cNvSpPr/>
          <p:nvPr>
            <p:custDataLst>
              <p:tags r:id="rId25"/>
            </p:custDataLst>
          </p:nvPr>
        </p:nvSpPr>
        <p:spPr>
          <a:xfrm>
            <a:off x="82677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3" name="Rectangle 472">
            <a:extLst>
              <a:ext uri="{FF2B5EF4-FFF2-40B4-BE49-F238E27FC236}">
                <a16:creationId xmlns:a16="http://schemas.microsoft.com/office/drawing/2014/main" id="{9DD75E31-EA50-4F9B-AC9E-33FD8467D730}"/>
              </a:ext>
            </a:extLst>
          </p:cNvPr>
          <p:cNvSpPr/>
          <p:nvPr>
            <p:custDataLst>
              <p:tags r:id="rId26"/>
            </p:custDataLst>
          </p:nvPr>
        </p:nvSpPr>
        <p:spPr>
          <a:xfrm>
            <a:off x="88011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4" name="Rectangle 473">
            <a:extLst>
              <a:ext uri="{FF2B5EF4-FFF2-40B4-BE49-F238E27FC236}">
                <a16:creationId xmlns:a16="http://schemas.microsoft.com/office/drawing/2014/main" id="{BCB25B7D-7C84-4514-BE7F-3A034B1E81E9}"/>
              </a:ext>
            </a:extLst>
          </p:cNvPr>
          <p:cNvSpPr/>
          <p:nvPr>
            <p:custDataLst>
              <p:tags r:id="rId27"/>
            </p:custDataLst>
          </p:nvPr>
        </p:nvSpPr>
        <p:spPr>
          <a:xfrm>
            <a:off x="90678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5" name="Rectangle 474">
            <a:extLst>
              <a:ext uri="{FF2B5EF4-FFF2-40B4-BE49-F238E27FC236}">
                <a16:creationId xmlns:a16="http://schemas.microsoft.com/office/drawing/2014/main" id="{E6EF6EB3-F1A0-42CD-91BE-36E217F44287}"/>
              </a:ext>
            </a:extLst>
          </p:cNvPr>
          <p:cNvSpPr/>
          <p:nvPr>
            <p:custDataLst>
              <p:tags r:id="rId28"/>
            </p:custDataLst>
          </p:nvPr>
        </p:nvSpPr>
        <p:spPr>
          <a:xfrm>
            <a:off x="92456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6" name="Rectangle 475">
            <a:extLst>
              <a:ext uri="{FF2B5EF4-FFF2-40B4-BE49-F238E27FC236}">
                <a16:creationId xmlns:a16="http://schemas.microsoft.com/office/drawing/2014/main" id="{218B17F4-14D0-493A-B44E-897F1415C572}"/>
              </a:ext>
            </a:extLst>
          </p:cNvPr>
          <p:cNvSpPr/>
          <p:nvPr>
            <p:custDataLst>
              <p:tags r:id="rId29"/>
            </p:custDataLst>
          </p:nvPr>
        </p:nvSpPr>
        <p:spPr>
          <a:xfrm>
            <a:off x="96901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7" name="Rectangle 476">
            <a:extLst>
              <a:ext uri="{FF2B5EF4-FFF2-40B4-BE49-F238E27FC236}">
                <a16:creationId xmlns:a16="http://schemas.microsoft.com/office/drawing/2014/main" id="{B4F4ECD0-ABE4-477A-8998-B679A4159A9A}"/>
              </a:ext>
            </a:extLst>
          </p:cNvPr>
          <p:cNvSpPr/>
          <p:nvPr>
            <p:custDataLst>
              <p:tags r:id="rId30"/>
            </p:custDataLst>
          </p:nvPr>
        </p:nvSpPr>
        <p:spPr>
          <a:xfrm>
            <a:off x="98679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8" name="Rectangle 477">
            <a:extLst>
              <a:ext uri="{FF2B5EF4-FFF2-40B4-BE49-F238E27FC236}">
                <a16:creationId xmlns:a16="http://schemas.microsoft.com/office/drawing/2014/main" id="{07D02160-EE1B-4C49-B5E5-1BD5E3501073}"/>
              </a:ext>
            </a:extLst>
          </p:cNvPr>
          <p:cNvSpPr/>
          <p:nvPr>
            <p:custDataLst>
              <p:tags r:id="rId31"/>
            </p:custDataLst>
          </p:nvPr>
        </p:nvSpPr>
        <p:spPr>
          <a:xfrm>
            <a:off x="99568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79" name="Rectangle 478">
            <a:extLst>
              <a:ext uri="{FF2B5EF4-FFF2-40B4-BE49-F238E27FC236}">
                <a16:creationId xmlns:a16="http://schemas.microsoft.com/office/drawing/2014/main" id="{518D4E9B-E68D-4A7A-A562-FF3ED934AD47}"/>
              </a:ext>
            </a:extLst>
          </p:cNvPr>
          <p:cNvSpPr/>
          <p:nvPr>
            <p:custDataLst>
              <p:tags r:id="rId32"/>
            </p:custDataLst>
          </p:nvPr>
        </p:nvSpPr>
        <p:spPr>
          <a:xfrm>
            <a:off x="102235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0" name="Rectangle 479">
            <a:extLst>
              <a:ext uri="{FF2B5EF4-FFF2-40B4-BE49-F238E27FC236}">
                <a16:creationId xmlns:a16="http://schemas.microsoft.com/office/drawing/2014/main" id="{156E7DA0-CE99-4C90-B7DD-31D8881CF378}"/>
              </a:ext>
            </a:extLst>
          </p:cNvPr>
          <p:cNvSpPr/>
          <p:nvPr>
            <p:custDataLst>
              <p:tags r:id="rId33"/>
            </p:custDataLst>
          </p:nvPr>
        </p:nvSpPr>
        <p:spPr>
          <a:xfrm>
            <a:off x="10756900" y="2120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1" name="Rectangle 480">
            <a:extLst>
              <a:ext uri="{FF2B5EF4-FFF2-40B4-BE49-F238E27FC236}">
                <a16:creationId xmlns:a16="http://schemas.microsoft.com/office/drawing/2014/main" id="{1F13D2C1-5AA7-4336-9BEB-441E8464DFBA}"/>
              </a:ext>
            </a:extLst>
          </p:cNvPr>
          <p:cNvSpPr/>
          <p:nvPr>
            <p:custDataLst>
              <p:tags r:id="rId34"/>
            </p:custDataLst>
          </p:nvPr>
        </p:nvSpPr>
        <p:spPr>
          <a:xfrm>
            <a:off x="82677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2" name="Rectangle 481">
            <a:extLst>
              <a:ext uri="{FF2B5EF4-FFF2-40B4-BE49-F238E27FC236}">
                <a16:creationId xmlns:a16="http://schemas.microsoft.com/office/drawing/2014/main" id="{E1C07028-DFF8-43FA-AE70-45BA2D0C8318}"/>
              </a:ext>
            </a:extLst>
          </p:cNvPr>
          <p:cNvSpPr/>
          <p:nvPr>
            <p:custDataLst>
              <p:tags r:id="rId35"/>
            </p:custDataLst>
          </p:nvPr>
        </p:nvSpPr>
        <p:spPr>
          <a:xfrm>
            <a:off x="84455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3" name="Rectangle 482">
            <a:extLst>
              <a:ext uri="{FF2B5EF4-FFF2-40B4-BE49-F238E27FC236}">
                <a16:creationId xmlns:a16="http://schemas.microsoft.com/office/drawing/2014/main" id="{411261EA-ABF1-41F0-931E-EF218B8004B3}"/>
              </a:ext>
            </a:extLst>
          </p:cNvPr>
          <p:cNvSpPr/>
          <p:nvPr>
            <p:custDataLst>
              <p:tags r:id="rId36"/>
            </p:custDataLst>
          </p:nvPr>
        </p:nvSpPr>
        <p:spPr>
          <a:xfrm>
            <a:off x="85344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4" name="Rectangle 483">
            <a:extLst>
              <a:ext uri="{FF2B5EF4-FFF2-40B4-BE49-F238E27FC236}">
                <a16:creationId xmlns:a16="http://schemas.microsoft.com/office/drawing/2014/main" id="{C44723E8-2431-4A58-BEE4-9C8330D1F528}"/>
              </a:ext>
            </a:extLst>
          </p:cNvPr>
          <p:cNvSpPr/>
          <p:nvPr>
            <p:custDataLst>
              <p:tags r:id="rId37"/>
            </p:custDataLst>
          </p:nvPr>
        </p:nvSpPr>
        <p:spPr>
          <a:xfrm>
            <a:off x="86233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5" name="Rectangle 484">
            <a:extLst>
              <a:ext uri="{FF2B5EF4-FFF2-40B4-BE49-F238E27FC236}">
                <a16:creationId xmlns:a16="http://schemas.microsoft.com/office/drawing/2014/main" id="{4C5EDEDD-A221-4DB2-AD63-B5B2980468CB}"/>
              </a:ext>
            </a:extLst>
          </p:cNvPr>
          <p:cNvSpPr/>
          <p:nvPr>
            <p:custDataLst>
              <p:tags r:id="rId38"/>
            </p:custDataLst>
          </p:nvPr>
        </p:nvSpPr>
        <p:spPr>
          <a:xfrm>
            <a:off x="88011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6" name="Rectangle 485">
            <a:extLst>
              <a:ext uri="{FF2B5EF4-FFF2-40B4-BE49-F238E27FC236}">
                <a16:creationId xmlns:a16="http://schemas.microsoft.com/office/drawing/2014/main" id="{E21E37FB-DBE2-47D3-99AA-C0F0B3BBB257}"/>
              </a:ext>
            </a:extLst>
          </p:cNvPr>
          <p:cNvSpPr/>
          <p:nvPr>
            <p:custDataLst>
              <p:tags r:id="rId39"/>
            </p:custDataLst>
          </p:nvPr>
        </p:nvSpPr>
        <p:spPr>
          <a:xfrm>
            <a:off x="91567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7" name="Rectangle 486">
            <a:extLst>
              <a:ext uri="{FF2B5EF4-FFF2-40B4-BE49-F238E27FC236}">
                <a16:creationId xmlns:a16="http://schemas.microsoft.com/office/drawing/2014/main" id="{79F30708-E342-4F9B-95F7-3A8C49C76FF1}"/>
              </a:ext>
            </a:extLst>
          </p:cNvPr>
          <p:cNvSpPr/>
          <p:nvPr>
            <p:custDataLst>
              <p:tags r:id="rId40"/>
            </p:custDataLst>
          </p:nvPr>
        </p:nvSpPr>
        <p:spPr>
          <a:xfrm>
            <a:off x="92456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8" name="Rectangle 487">
            <a:extLst>
              <a:ext uri="{FF2B5EF4-FFF2-40B4-BE49-F238E27FC236}">
                <a16:creationId xmlns:a16="http://schemas.microsoft.com/office/drawing/2014/main" id="{A94AEA05-EC01-4D3C-B625-C5A31D11F4DA}"/>
              </a:ext>
            </a:extLst>
          </p:cNvPr>
          <p:cNvSpPr/>
          <p:nvPr>
            <p:custDataLst>
              <p:tags r:id="rId41"/>
            </p:custDataLst>
          </p:nvPr>
        </p:nvSpPr>
        <p:spPr>
          <a:xfrm>
            <a:off x="93345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89" name="Rectangle 488">
            <a:extLst>
              <a:ext uri="{FF2B5EF4-FFF2-40B4-BE49-F238E27FC236}">
                <a16:creationId xmlns:a16="http://schemas.microsoft.com/office/drawing/2014/main" id="{3BD7336F-956D-45B2-9EA8-CC5D6E68ABCC}"/>
              </a:ext>
            </a:extLst>
          </p:cNvPr>
          <p:cNvSpPr/>
          <p:nvPr>
            <p:custDataLst>
              <p:tags r:id="rId42"/>
            </p:custDataLst>
          </p:nvPr>
        </p:nvSpPr>
        <p:spPr>
          <a:xfrm>
            <a:off x="94234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0" name="Rectangle 489">
            <a:extLst>
              <a:ext uri="{FF2B5EF4-FFF2-40B4-BE49-F238E27FC236}">
                <a16:creationId xmlns:a16="http://schemas.microsoft.com/office/drawing/2014/main" id="{BCD8C529-0289-4E54-9C2A-15C84F407273}"/>
              </a:ext>
            </a:extLst>
          </p:cNvPr>
          <p:cNvSpPr/>
          <p:nvPr>
            <p:custDataLst>
              <p:tags r:id="rId43"/>
            </p:custDataLst>
          </p:nvPr>
        </p:nvSpPr>
        <p:spPr>
          <a:xfrm>
            <a:off x="96012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1" name="Rectangle 490">
            <a:extLst>
              <a:ext uri="{FF2B5EF4-FFF2-40B4-BE49-F238E27FC236}">
                <a16:creationId xmlns:a16="http://schemas.microsoft.com/office/drawing/2014/main" id="{982AD381-A8C0-412D-A16E-EAA3C7B018BA}"/>
              </a:ext>
            </a:extLst>
          </p:cNvPr>
          <p:cNvSpPr/>
          <p:nvPr>
            <p:custDataLst>
              <p:tags r:id="rId44"/>
            </p:custDataLst>
          </p:nvPr>
        </p:nvSpPr>
        <p:spPr>
          <a:xfrm>
            <a:off x="96901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2" name="Rectangle 491">
            <a:extLst>
              <a:ext uri="{FF2B5EF4-FFF2-40B4-BE49-F238E27FC236}">
                <a16:creationId xmlns:a16="http://schemas.microsoft.com/office/drawing/2014/main" id="{BFA836CC-FFC2-424D-ADB5-B423A18B68D5}"/>
              </a:ext>
            </a:extLst>
          </p:cNvPr>
          <p:cNvSpPr/>
          <p:nvPr>
            <p:custDataLst>
              <p:tags r:id="rId45"/>
            </p:custDataLst>
          </p:nvPr>
        </p:nvSpPr>
        <p:spPr>
          <a:xfrm>
            <a:off x="97790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3" name="Rectangle 492">
            <a:extLst>
              <a:ext uri="{FF2B5EF4-FFF2-40B4-BE49-F238E27FC236}">
                <a16:creationId xmlns:a16="http://schemas.microsoft.com/office/drawing/2014/main" id="{27724F69-7F32-4A44-AB1D-76E828D7D0F7}"/>
              </a:ext>
            </a:extLst>
          </p:cNvPr>
          <p:cNvSpPr/>
          <p:nvPr>
            <p:custDataLst>
              <p:tags r:id="rId46"/>
            </p:custDataLst>
          </p:nvPr>
        </p:nvSpPr>
        <p:spPr>
          <a:xfrm>
            <a:off x="99568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4" name="Rectangle 493">
            <a:extLst>
              <a:ext uri="{FF2B5EF4-FFF2-40B4-BE49-F238E27FC236}">
                <a16:creationId xmlns:a16="http://schemas.microsoft.com/office/drawing/2014/main" id="{BC329265-2BE1-42A2-8AC9-AB62774F5F32}"/>
              </a:ext>
            </a:extLst>
          </p:cNvPr>
          <p:cNvSpPr/>
          <p:nvPr>
            <p:custDataLst>
              <p:tags r:id="rId47"/>
            </p:custDataLst>
          </p:nvPr>
        </p:nvSpPr>
        <p:spPr>
          <a:xfrm>
            <a:off x="100457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5" name="Rectangle 494">
            <a:extLst>
              <a:ext uri="{FF2B5EF4-FFF2-40B4-BE49-F238E27FC236}">
                <a16:creationId xmlns:a16="http://schemas.microsoft.com/office/drawing/2014/main" id="{65B3E045-ABF9-4E0F-B0C8-54A9D8A5F081}"/>
              </a:ext>
            </a:extLst>
          </p:cNvPr>
          <p:cNvSpPr/>
          <p:nvPr>
            <p:custDataLst>
              <p:tags r:id="rId48"/>
            </p:custDataLst>
          </p:nvPr>
        </p:nvSpPr>
        <p:spPr>
          <a:xfrm>
            <a:off x="102235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6" name="Rectangle 495">
            <a:extLst>
              <a:ext uri="{FF2B5EF4-FFF2-40B4-BE49-F238E27FC236}">
                <a16:creationId xmlns:a16="http://schemas.microsoft.com/office/drawing/2014/main" id="{DE9FD140-EEC5-4BFC-8776-7C43585BB2CC}"/>
              </a:ext>
            </a:extLst>
          </p:cNvPr>
          <p:cNvSpPr/>
          <p:nvPr>
            <p:custDataLst>
              <p:tags r:id="rId49"/>
            </p:custDataLst>
          </p:nvPr>
        </p:nvSpPr>
        <p:spPr>
          <a:xfrm>
            <a:off x="104013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7" name="Rectangle 496">
            <a:extLst>
              <a:ext uri="{FF2B5EF4-FFF2-40B4-BE49-F238E27FC236}">
                <a16:creationId xmlns:a16="http://schemas.microsoft.com/office/drawing/2014/main" id="{EE9CE0BB-E892-453D-A434-1FFEAD266113}"/>
              </a:ext>
            </a:extLst>
          </p:cNvPr>
          <p:cNvSpPr/>
          <p:nvPr>
            <p:custDataLst>
              <p:tags r:id="rId50"/>
            </p:custDataLst>
          </p:nvPr>
        </p:nvSpPr>
        <p:spPr>
          <a:xfrm>
            <a:off x="104902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8" name="Rectangle 497">
            <a:extLst>
              <a:ext uri="{FF2B5EF4-FFF2-40B4-BE49-F238E27FC236}">
                <a16:creationId xmlns:a16="http://schemas.microsoft.com/office/drawing/2014/main" id="{2074F5DD-4418-495A-A5F3-F88D38563A05}"/>
              </a:ext>
            </a:extLst>
          </p:cNvPr>
          <p:cNvSpPr/>
          <p:nvPr>
            <p:custDataLst>
              <p:tags r:id="rId51"/>
            </p:custDataLst>
          </p:nvPr>
        </p:nvSpPr>
        <p:spPr>
          <a:xfrm>
            <a:off x="105791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499" name="Rectangle 498">
            <a:extLst>
              <a:ext uri="{FF2B5EF4-FFF2-40B4-BE49-F238E27FC236}">
                <a16:creationId xmlns:a16="http://schemas.microsoft.com/office/drawing/2014/main" id="{C284AA93-2872-4384-B35F-B594C02C66E8}"/>
              </a:ext>
            </a:extLst>
          </p:cNvPr>
          <p:cNvSpPr/>
          <p:nvPr>
            <p:custDataLst>
              <p:tags r:id="rId52"/>
            </p:custDataLst>
          </p:nvPr>
        </p:nvSpPr>
        <p:spPr>
          <a:xfrm>
            <a:off x="10756900" y="2209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0" name="Rectangle 499">
            <a:extLst>
              <a:ext uri="{FF2B5EF4-FFF2-40B4-BE49-F238E27FC236}">
                <a16:creationId xmlns:a16="http://schemas.microsoft.com/office/drawing/2014/main" id="{1E41C4DD-CC2E-4B02-AF68-C25A511D009A}"/>
              </a:ext>
            </a:extLst>
          </p:cNvPr>
          <p:cNvSpPr/>
          <p:nvPr>
            <p:custDataLst>
              <p:tags r:id="rId53"/>
            </p:custDataLst>
          </p:nvPr>
        </p:nvSpPr>
        <p:spPr>
          <a:xfrm>
            <a:off x="82677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1" name="Rectangle 500">
            <a:extLst>
              <a:ext uri="{FF2B5EF4-FFF2-40B4-BE49-F238E27FC236}">
                <a16:creationId xmlns:a16="http://schemas.microsoft.com/office/drawing/2014/main" id="{D974E171-6AC9-470B-9586-AFAC4286CAB7}"/>
              </a:ext>
            </a:extLst>
          </p:cNvPr>
          <p:cNvSpPr/>
          <p:nvPr>
            <p:custDataLst>
              <p:tags r:id="rId54"/>
            </p:custDataLst>
          </p:nvPr>
        </p:nvSpPr>
        <p:spPr>
          <a:xfrm>
            <a:off x="84455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2" name="Rectangle 501">
            <a:extLst>
              <a:ext uri="{FF2B5EF4-FFF2-40B4-BE49-F238E27FC236}">
                <a16:creationId xmlns:a16="http://schemas.microsoft.com/office/drawing/2014/main" id="{91C6DEE2-C634-44A1-8078-230BC8CA41B5}"/>
              </a:ext>
            </a:extLst>
          </p:cNvPr>
          <p:cNvSpPr/>
          <p:nvPr>
            <p:custDataLst>
              <p:tags r:id="rId55"/>
            </p:custDataLst>
          </p:nvPr>
        </p:nvSpPr>
        <p:spPr>
          <a:xfrm>
            <a:off x="85344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3" name="Rectangle 502">
            <a:extLst>
              <a:ext uri="{FF2B5EF4-FFF2-40B4-BE49-F238E27FC236}">
                <a16:creationId xmlns:a16="http://schemas.microsoft.com/office/drawing/2014/main" id="{1CBF7F01-53F8-414C-A70B-9D8AA8BCDF80}"/>
              </a:ext>
            </a:extLst>
          </p:cNvPr>
          <p:cNvSpPr/>
          <p:nvPr>
            <p:custDataLst>
              <p:tags r:id="rId56"/>
            </p:custDataLst>
          </p:nvPr>
        </p:nvSpPr>
        <p:spPr>
          <a:xfrm>
            <a:off x="86233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4" name="Rectangle 503">
            <a:extLst>
              <a:ext uri="{FF2B5EF4-FFF2-40B4-BE49-F238E27FC236}">
                <a16:creationId xmlns:a16="http://schemas.microsoft.com/office/drawing/2014/main" id="{FB28F3DC-5E17-4788-875B-66CBB6D6D161}"/>
              </a:ext>
            </a:extLst>
          </p:cNvPr>
          <p:cNvSpPr/>
          <p:nvPr>
            <p:custDataLst>
              <p:tags r:id="rId57"/>
            </p:custDataLst>
          </p:nvPr>
        </p:nvSpPr>
        <p:spPr>
          <a:xfrm>
            <a:off x="88011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5" name="Rectangle 504">
            <a:extLst>
              <a:ext uri="{FF2B5EF4-FFF2-40B4-BE49-F238E27FC236}">
                <a16:creationId xmlns:a16="http://schemas.microsoft.com/office/drawing/2014/main" id="{701150CD-8351-44C9-8488-4DD488667137}"/>
              </a:ext>
            </a:extLst>
          </p:cNvPr>
          <p:cNvSpPr/>
          <p:nvPr>
            <p:custDataLst>
              <p:tags r:id="rId58"/>
            </p:custDataLst>
          </p:nvPr>
        </p:nvSpPr>
        <p:spPr>
          <a:xfrm>
            <a:off x="89789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6" name="Rectangle 505">
            <a:extLst>
              <a:ext uri="{FF2B5EF4-FFF2-40B4-BE49-F238E27FC236}">
                <a16:creationId xmlns:a16="http://schemas.microsoft.com/office/drawing/2014/main" id="{124D78EA-C859-4CDD-9A98-CFB9E1D14DDB}"/>
              </a:ext>
            </a:extLst>
          </p:cNvPr>
          <p:cNvSpPr/>
          <p:nvPr>
            <p:custDataLst>
              <p:tags r:id="rId59"/>
            </p:custDataLst>
          </p:nvPr>
        </p:nvSpPr>
        <p:spPr>
          <a:xfrm>
            <a:off x="91567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7" name="Rectangle 506">
            <a:extLst>
              <a:ext uri="{FF2B5EF4-FFF2-40B4-BE49-F238E27FC236}">
                <a16:creationId xmlns:a16="http://schemas.microsoft.com/office/drawing/2014/main" id="{97083302-FECA-4B3C-83A1-490C1D1641B6}"/>
              </a:ext>
            </a:extLst>
          </p:cNvPr>
          <p:cNvSpPr/>
          <p:nvPr>
            <p:custDataLst>
              <p:tags r:id="rId60"/>
            </p:custDataLst>
          </p:nvPr>
        </p:nvSpPr>
        <p:spPr>
          <a:xfrm>
            <a:off x="93345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8" name="Rectangle 507">
            <a:extLst>
              <a:ext uri="{FF2B5EF4-FFF2-40B4-BE49-F238E27FC236}">
                <a16:creationId xmlns:a16="http://schemas.microsoft.com/office/drawing/2014/main" id="{AAF46819-A96C-4DB0-9E3A-AC6EB7E685B4}"/>
              </a:ext>
            </a:extLst>
          </p:cNvPr>
          <p:cNvSpPr/>
          <p:nvPr>
            <p:custDataLst>
              <p:tags r:id="rId61"/>
            </p:custDataLst>
          </p:nvPr>
        </p:nvSpPr>
        <p:spPr>
          <a:xfrm>
            <a:off x="95123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09" name="Rectangle 508">
            <a:extLst>
              <a:ext uri="{FF2B5EF4-FFF2-40B4-BE49-F238E27FC236}">
                <a16:creationId xmlns:a16="http://schemas.microsoft.com/office/drawing/2014/main" id="{BAA3B71D-453F-4EDC-95EA-4FFF93481615}"/>
              </a:ext>
            </a:extLst>
          </p:cNvPr>
          <p:cNvSpPr/>
          <p:nvPr>
            <p:custDataLst>
              <p:tags r:id="rId62"/>
            </p:custDataLst>
          </p:nvPr>
        </p:nvSpPr>
        <p:spPr>
          <a:xfrm>
            <a:off x="96012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0" name="Rectangle 509">
            <a:extLst>
              <a:ext uri="{FF2B5EF4-FFF2-40B4-BE49-F238E27FC236}">
                <a16:creationId xmlns:a16="http://schemas.microsoft.com/office/drawing/2014/main" id="{25A7904E-8606-4E59-AF3D-1E59332A23FC}"/>
              </a:ext>
            </a:extLst>
          </p:cNvPr>
          <p:cNvSpPr/>
          <p:nvPr>
            <p:custDataLst>
              <p:tags r:id="rId63"/>
            </p:custDataLst>
          </p:nvPr>
        </p:nvSpPr>
        <p:spPr>
          <a:xfrm>
            <a:off x="96901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1" name="Rectangle 510">
            <a:extLst>
              <a:ext uri="{FF2B5EF4-FFF2-40B4-BE49-F238E27FC236}">
                <a16:creationId xmlns:a16="http://schemas.microsoft.com/office/drawing/2014/main" id="{989A9000-B5DF-4DC0-99BA-4A357F107C8B}"/>
              </a:ext>
            </a:extLst>
          </p:cNvPr>
          <p:cNvSpPr/>
          <p:nvPr>
            <p:custDataLst>
              <p:tags r:id="rId64"/>
            </p:custDataLst>
          </p:nvPr>
        </p:nvSpPr>
        <p:spPr>
          <a:xfrm>
            <a:off x="99568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2" name="Rectangle 511">
            <a:extLst>
              <a:ext uri="{FF2B5EF4-FFF2-40B4-BE49-F238E27FC236}">
                <a16:creationId xmlns:a16="http://schemas.microsoft.com/office/drawing/2014/main" id="{76B94FDC-4735-4F7C-ADA6-2B95992F7349}"/>
              </a:ext>
            </a:extLst>
          </p:cNvPr>
          <p:cNvSpPr/>
          <p:nvPr>
            <p:custDataLst>
              <p:tags r:id="rId65"/>
            </p:custDataLst>
          </p:nvPr>
        </p:nvSpPr>
        <p:spPr>
          <a:xfrm>
            <a:off x="102235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3" name="Rectangle 512">
            <a:extLst>
              <a:ext uri="{FF2B5EF4-FFF2-40B4-BE49-F238E27FC236}">
                <a16:creationId xmlns:a16="http://schemas.microsoft.com/office/drawing/2014/main" id="{9D968025-BA4F-4A69-864E-B82723FEF8BF}"/>
              </a:ext>
            </a:extLst>
          </p:cNvPr>
          <p:cNvSpPr/>
          <p:nvPr>
            <p:custDataLst>
              <p:tags r:id="rId66"/>
            </p:custDataLst>
          </p:nvPr>
        </p:nvSpPr>
        <p:spPr>
          <a:xfrm>
            <a:off x="104013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4" name="Rectangle 513">
            <a:extLst>
              <a:ext uri="{FF2B5EF4-FFF2-40B4-BE49-F238E27FC236}">
                <a16:creationId xmlns:a16="http://schemas.microsoft.com/office/drawing/2014/main" id="{C0939AB8-7173-401F-AF63-0F2295A123BA}"/>
              </a:ext>
            </a:extLst>
          </p:cNvPr>
          <p:cNvSpPr/>
          <p:nvPr>
            <p:custDataLst>
              <p:tags r:id="rId67"/>
            </p:custDataLst>
          </p:nvPr>
        </p:nvSpPr>
        <p:spPr>
          <a:xfrm>
            <a:off x="104902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5" name="Rectangle 514">
            <a:extLst>
              <a:ext uri="{FF2B5EF4-FFF2-40B4-BE49-F238E27FC236}">
                <a16:creationId xmlns:a16="http://schemas.microsoft.com/office/drawing/2014/main" id="{E8324A7A-83AD-4B24-A92E-86E435E3B1DB}"/>
              </a:ext>
            </a:extLst>
          </p:cNvPr>
          <p:cNvSpPr/>
          <p:nvPr>
            <p:custDataLst>
              <p:tags r:id="rId68"/>
            </p:custDataLst>
          </p:nvPr>
        </p:nvSpPr>
        <p:spPr>
          <a:xfrm>
            <a:off x="105791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6" name="Rectangle 515">
            <a:extLst>
              <a:ext uri="{FF2B5EF4-FFF2-40B4-BE49-F238E27FC236}">
                <a16:creationId xmlns:a16="http://schemas.microsoft.com/office/drawing/2014/main" id="{BD23D81C-E53B-4ED6-8EC5-E184ECCF767B}"/>
              </a:ext>
            </a:extLst>
          </p:cNvPr>
          <p:cNvSpPr/>
          <p:nvPr>
            <p:custDataLst>
              <p:tags r:id="rId69"/>
            </p:custDataLst>
          </p:nvPr>
        </p:nvSpPr>
        <p:spPr>
          <a:xfrm>
            <a:off x="10756900" y="2298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7" name="Rectangle 516">
            <a:extLst>
              <a:ext uri="{FF2B5EF4-FFF2-40B4-BE49-F238E27FC236}">
                <a16:creationId xmlns:a16="http://schemas.microsoft.com/office/drawing/2014/main" id="{A25093BD-D0FD-4088-A3A4-D44396424B69}"/>
              </a:ext>
            </a:extLst>
          </p:cNvPr>
          <p:cNvSpPr/>
          <p:nvPr>
            <p:custDataLst>
              <p:tags r:id="rId70"/>
            </p:custDataLst>
          </p:nvPr>
        </p:nvSpPr>
        <p:spPr>
          <a:xfrm>
            <a:off x="82677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8" name="Rectangle 517">
            <a:extLst>
              <a:ext uri="{FF2B5EF4-FFF2-40B4-BE49-F238E27FC236}">
                <a16:creationId xmlns:a16="http://schemas.microsoft.com/office/drawing/2014/main" id="{3DEB87A5-12DE-4576-9551-53439F6F03F5}"/>
              </a:ext>
            </a:extLst>
          </p:cNvPr>
          <p:cNvSpPr/>
          <p:nvPr>
            <p:custDataLst>
              <p:tags r:id="rId71"/>
            </p:custDataLst>
          </p:nvPr>
        </p:nvSpPr>
        <p:spPr>
          <a:xfrm>
            <a:off x="84455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19" name="Rectangle 518">
            <a:extLst>
              <a:ext uri="{FF2B5EF4-FFF2-40B4-BE49-F238E27FC236}">
                <a16:creationId xmlns:a16="http://schemas.microsoft.com/office/drawing/2014/main" id="{44CD641C-0EAE-4927-8C8A-4EC170AFB143}"/>
              </a:ext>
            </a:extLst>
          </p:cNvPr>
          <p:cNvSpPr/>
          <p:nvPr>
            <p:custDataLst>
              <p:tags r:id="rId72"/>
            </p:custDataLst>
          </p:nvPr>
        </p:nvSpPr>
        <p:spPr>
          <a:xfrm>
            <a:off x="85344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0" name="Rectangle 519">
            <a:extLst>
              <a:ext uri="{FF2B5EF4-FFF2-40B4-BE49-F238E27FC236}">
                <a16:creationId xmlns:a16="http://schemas.microsoft.com/office/drawing/2014/main" id="{0653691F-F1C8-4675-97F7-E8EBC6CACF15}"/>
              </a:ext>
            </a:extLst>
          </p:cNvPr>
          <p:cNvSpPr/>
          <p:nvPr>
            <p:custDataLst>
              <p:tags r:id="rId73"/>
            </p:custDataLst>
          </p:nvPr>
        </p:nvSpPr>
        <p:spPr>
          <a:xfrm>
            <a:off x="86233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1" name="Rectangle 520">
            <a:extLst>
              <a:ext uri="{FF2B5EF4-FFF2-40B4-BE49-F238E27FC236}">
                <a16:creationId xmlns:a16="http://schemas.microsoft.com/office/drawing/2014/main" id="{C2381191-FB6B-4ACA-9F07-778FF3100C27}"/>
              </a:ext>
            </a:extLst>
          </p:cNvPr>
          <p:cNvSpPr/>
          <p:nvPr>
            <p:custDataLst>
              <p:tags r:id="rId74"/>
            </p:custDataLst>
          </p:nvPr>
        </p:nvSpPr>
        <p:spPr>
          <a:xfrm>
            <a:off x="88011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2" name="Rectangle 521">
            <a:extLst>
              <a:ext uri="{FF2B5EF4-FFF2-40B4-BE49-F238E27FC236}">
                <a16:creationId xmlns:a16="http://schemas.microsoft.com/office/drawing/2014/main" id="{F856EE1A-A4E0-4B11-9DF2-CFF3F7A0B624}"/>
              </a:ext>
            </a:extLst>
          </p:cNvPr>
          <p:cNvSpPr/>
          <p:nvPr>
            <p:custDataLst>
              <p:tags r:id="rId75"/>
            </p:custDataLst>
          </p:nvPr>
        </p:nvSpPr>
        <p:spPr>
          <a:xfrm>
            <a:off x="89789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3" name="Rectangle 522">
            <a:extLst>
              <a:ext uri="{FF2B5EF4-FFF2-40B4-BE49-F238E27FC236}">
                <a16:creationId xmlns:a16="http://schemas.microsoft.com/office/drawing/2014/main" id="{91B3393A-D9AF-4CF9-BF96-ACACD8AB4425}"/>
              </a:ext>
            </a:extLst>
          </p:cNvPr>
          <p:cNvSpPr/>
          <p:nvPr>
            <p:custDataLst>
              <p:tags r:id="rId76"/>
            </p:custDataLst>
          </p:nvPr>
        </p:nvSpPr>
        <p:spPr>
          <a:xfrm>
            <a:off x="90678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4" name="Rectangle 523">
            <a:extLst>
              <a:ext uri="{FF2B5EF4-FFF2-40B4-BE49-F238E27FC236}">
                <a16:creationId xmlns:a16="http://schemas.microsoft.com/office/drawing/2014/main" id="{463132F4-9B71-4467-825B-BB12E94DB554}"/>
              </a:ext>
            </a:extLst>
          </p:cNvPr>
          <p:cNvSpPr/>
          <p:nvPr>
            <p:custDataLst>
              <p:tags r:id="rId77"/>
            </p:custDataLst>
          </p:nvPr>
        </p:nvSpPr>
        <p:spPr>
          <a:xfrm>
            <a:off x="91567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5" name="Rectangle 524">
            <a:extLst>
              <a:ext uri="{FF2B5EF4-FFF2-40B4-BE49-F238E27FC236}">
                <a16:creationId xmlns:a16="http://schemas.microsoft.com/office/drawing/2014/main" id="{0E746AA3-9337-4A2E-B94F-2C96899013AE}"/>
              </a:ext>
            </a:extLst>
          </p:cNvPr>
          <p:cNvSpPr/>
          <p:nvPr>
            <p:custDataLst>
              <p:tags r:id="rId78"/>
            </p:custDataLst>
          </p:nvPr>
        </p:nvSpPr>
        <p:spPr>
          <a:xfrm>
            <a:off x="92456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6" name="Rectangle 525">
            <a:extLst>
              <a:ext uri="{FF2B5EF4-FFF2-40B4-BE49-F238E27FC236}">
                <a16:creationId xmlns:a16="http://schemas.microsoft.com/office/drawing/2014/main" id="{87DE8980-9D2C-48EC-97A3-DEEBBE2CDFA5}"/>
              </a:ext>
            </a:extLst>
          </p:cNvPr>
          <p:cNvSpPr/>
          <p:nvPr>
            <p:custDataLst>
              <p:tags r:id="rId79"/>
            </p:custDataLst>
          </p:nvPr>
        </p:nvSpPr>
        <p:spPr>
          <a:xfrm>
            <a:off x="94234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7" name="Rectangle 526">
            <a:extLst>
              <a:ext uri="{FF2B5EF4-FFF2-40B4-BE49-F238E27FC236}">
                <a16:creationId xmlns:a16="http://schemas.microsoft.com/office/drawing/2014/main" id="{33096C54-B4D3-4D88-B623-E9464328755B}"/>
              </a:ext>
            </a:extLst>
          </p:cNvPr>
          <p:cNvSpPr/>
          <p:nvPr>
            <p:custDataLst>
              <p:tags r:id="rId80"/>
            </p:custDataLst>
          </p:nvPr>
        </p:nvSpPr>
        <p:spPr>
          <a:xfrm>
            <a:off x="95123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8" name="Rectangle 527">
            <a:extLst>
              <a:ext uri="{FF2B5EF4-FFF2-40B4-BE49-F238E27FC236}">
                <a16:creationId xmlns:a16="http://schemas.microsoft.com/office/drawing/2014/main" id="{AF630FA8-F3D1-4235-A2E6-2D5B1A3830FF}"/>
              </a:ext>
            </a:extLst>
          </p:cNvPr>
          <p:cNvSpPr/>
          <p:nvPr>
            <p:custDataLst>
              <p:tags r:id="rId81"/>
            </p:custDataLst>
          </p:nvPr>
        </p:nvSpPr>
        <p:spPr>
          <a:xfrm>
            <a:off x="96901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29" name="Rectangle 528">
            <a:extLst>
              <a:ext uri="{FF2B5EF4-FFF2-40B4-BE49-F238E27FC236}">
                <a16:creationId xmlns:a16="http://schemas.microsoft.com/office/drawing/2014/main" id="{83F6BB8D-F5CF-41AF-805F-909651F4E42A}"/>
              </a:ext>
            </a:extLst>
          </p:cNvPr>
          <p:cNvSpPr/>
          <p:nvPr>
            <p:custDataLst>
              <p:tags r:id="rId82"/>
            </p:custDataLst>
          </p:nvPr>
        </p:nvSpPr>
        <p:spPr>
          <a:xfrm>
            <a:off x="98679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0" name="Rectangle 529">
            <a:extLst>
              <a:ext uri="{FF2B5EF4-FFF2-40B4-BE49-F238E27FC236}">
                <a16:creationId xmlns:a16="http://schemas.microsoft.com/office/drawing/2014/main" id="{571FB9E1-0269-4FAD-AB47-F168276764CC}"/>
              </a:ext>
            </a:extLst>
          </p:cNvPr>
          <p:cNvSpPr/>
          <p:nvPr>
            <p:custDataLst>
              <p:tags r:id="rId83"/>
            </p:custDataLst>
          </p:nvPr>
        </p:nvSpPr>
        <p:spPr>
          <a:xfrm>
            <a:off x="100457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1" name="Rectangle 530">
            <a:extLst>
              <a:ext uri="{FF2B5EF4-FFF2-40B4-BE49-F238E27FC236}">
                <a16:creationId xmlns:a16="http://schemas.microsoft.com/office/drawing/2014/main" id="{034DEFF6-BEA2-4A77-B532-BF839A78B560}"/>
              </a:ext>
            </a:extLst>
          </p:cNvPr>
          <p:cNvSpPr/>
          <p:nvPr>
            <p:custDataLst>
              <p:tags r:id="rId84"/>
            </p:custDataLst>
          </p:nvPr>
        </p:nvSpPr>
        <p:spPr>
          <a:xfrm>
            <a:off x="102235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2" name="Rectangle 531">
            <a:extLst>
              <a:ext uri="{FF2B5EF4-FFF2-40B4-BE49-F238E27FC236}">
                <a16:creationId xmlns:a16="http://schemas.microsoft.com/office/drawing/2014/main" id="{09466270-6E54-41DD-A589-D976EB3AE36A}"/>
              </a:ext>
            </a:extLst>
          </p:cNvPr>
          <p:cNvSpPr/>
          <p:nvPr>
            <p:custDataLst>
              <p:tags r:id="rId85"/>
            </p:custDataLst>
          </p:nvPr>
        </p:nvSpPr>
        <p:spPr>
          <a:xfrm>
            <a:off x="104013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3" name="Rectangle 532">
            <a:extLst>
              <a:ext uri="{FF2B5EF4-FFF2-40B4-BE49-F238E27FC236}">
                <a16:creationId xmlns:a16="http://schemas.microsoft.com/office/drawing/2014/main" id="{04943013-F876-4B4C-87C0-33A4E8DEEB7E}"/>
              </a:ext>
            </a:extLst>
          </p:cNvPr>
          <p:cNvSpPr/>
          <p:nvPr>
            <p:custDataLst>
              <p:tags r:id="rId86"/>
            </p:custDataLst>
          </p:nvPr>
        </p:nvSpPr>
        <p:spPr>
          <a:xfrm>
            <a:off x="104902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4" name="Rectangle 533">
            <a:extLst>
              <a:ext uri="{FF2B5EF4-FFF2-40B4-BE49-F238E27FC236}">
                <a16:creationId xmlns:a16="http://schemas.microsoft.com/office/drawing/2014/main" id="{4C727C6C-549C-4856-849C-C348FB7700B7}"/>
              </a:ext>
            </a:extLst>
          </p:cNvPr>
          <p:cNvSpPr/>
          <p:nvPr>
            <p:custDataLst>
              <p:tags r:id="rId87"/>
            </p:custDataLst>
          </p:nvPr>
        </p:nvSpPr>
        <p:spPr>
          <a:xfrm>
            <a:off x="105791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5" name="Rectangle 534">
            <a:extLst>
              <a:ext uri="{FF2B5EF4-FFF2-40B4-BE49-F238E27FC236}">
                <a16:creationId xmlns:a16="http://schemas.microsoft.com/office/drawing/2014/main" id="{23FA867F-E2DF-4FCF-A4E3-A684626FECDB}"/>
              </a:ext>
            </a:extLst>
          </p:cNvPr>
          <p:cNvSpPr/>
          <p:nvPr>
            <p:custDataLst>
              <p:tags r:id="rId88"/>
            </p:custDataLst>
          </p:nvPr>
        </p:nvSpPr>
        <p:spPr>
          <a:xfrm>
            <a:off x="10756900" y="2387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6" name="Rectangle 535">
            <a:extLst>
              <a:ext uri="{FF2B5EF4-FFF2-40B4-BE49-F238E27FC236}">
                <a16:creationId xmlns:a16="http://schemas.microsoft.com/office/drawing/2014/main" id="{1036A525-3FEC-4DC7-AE01-8828B9348BB5}"/>
              </a:ext>
            </a:extLst>
          </p:cNvPr>
          <p:cNvSpPr/>
          <p:nvPr>
            <p:custDataLst>
              <p:tags r:id="rId89"/>
            </p:custDataLst>
          </p:nvPr>
        </p:nvSpPr>
        <p:spPr>
          <a:xfrm>
            <a:off x="82677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7" name="Rectangle 536">
            <a:extLst>
              <a:ext uri="{FF2B5EF4-FFF2-40B4-BE49-F238E27FC236}">
                <a16:creationId xmlns:a16="http://schemas.microsoft.com/office/drawing/2014/main" id="{780248F4-AADB-4733-B6D5-7D67766513FC}"/>
              </a:ext>
            </a:extLst>
          </p:cNvPr>
          <p:cNvSpPr/>
          <p:nvPr>
            <p:custDataLst>
              <p:tags r:id="rId90"/>
            </p:custDataLst>
          </p:nvPr>
        </p:nvSpPr>
        <p:spPr>
          <a:xfrm>
            <a:off x="88011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8" name="Rectangle 537">
            <a:extLst>
              <a:ext uri="{FF2B5EF4-FFF2-40B4-BE49-F238E27FC236}">
                <a16:creationId xmlns:a16="http://schemas.microsoft.com/office/drawing/2014/main" id="{CF8287EC-374E-4AD5-98A6-6A12F31C1BCC}"/>
              </a:ext>
            </a:extLst>
          </p:cNvPr>
          <p:cNvSpPr/>
          <p:nvPr>
            <p:custDataLst>
              <p:tags r:id="rId91"/>
            </p:custDataLst>
          </p:nvPr>
        </p:nvSpPr>
        <p:spPr>
          <a:xfrm>
            <a:off x="89789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39" name="Rectangle 538">
            <a:extLst>
              <a:ext uri="{FF2B5EF4-FFF2-40B4-BE49-F238E27FC236}">
                <a16:creationId xmlns:a16="http://schemas.microsoft.com/office/drawing/2014/main" id="{39B3567B-26A9-4399-8CF4-D116C8F07EEE}"/>
              </a:ext>
            </a:extLst>
          </p:cNvPr>
          <p:cNvSpPr/>
          <p:nvPr>
            <p:custDataLst>
              <p:tags r:id="rId92"/>
            </p:custDataLst>
          </p:nvPr>
        </p:nvSpPr>
        <p:spPr>
          <a:xfrm>
            <a:off x="92456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0" name="Rectangle 539">
            <a:extLst>
              <a:ext uri="{FF2B5EF4-FFF2-40B4-BE49-F238E27FC236}">
                <a16:creationId xmlns:a16="http://schemas.microsoft.com/office/drawing/2014/main" id="{1B4301A7-7CA0-4C71-B1DE-AEC8719E1516}"/>
              </a:ext>
            </a:extLst>
          </p:cNvPr>
          <p:cNvSpPr/>
          <p:nvPr>
            <p:custDataLst>
              <p:tags r:id="rId93"/>
            </p:custDataLst>
          </p:nvPr>
        </p:nvSpPr>
        <p:spPr>
          <a:xfrm>
            <a:off x="94234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1" name="Rectangle 540">
            <a:extLst>
              <a:ext uri="{FF2B5EF4-FFF2-40B4-BE49-F238E27FC236}">
                <a16:creationId xmlns:a16="http://schemas.microsoft.com/office/drawing/2014/main" id="{A0FF1261-5FB2-424C-847A-6450C13516BD}"/>
              </a:ext>
            </a:extLst>
          </p:cNvPr>
          <p:cNvSpPr/>
          <p:nvPr>
            <p:custDataLst>
              <p:tags r:id="rId94"/>
            </p:custDataLst>
          </p:nvPr>
        </p:nvSpPr>
        <p:spPr>
          <a:xfrm>
            <a:off x="95123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2" name="Rectangle 541">
            <a:extLst>
              <a:ext uri="{FF2B5EF4-FFF2-40B4-BE49-F238E27FC236}">
                <a16:creationId xmlns:a16="http://schemas.microsoft.com/office/drawing/2014/main" id="{2FF8A572-7C9C-4C55-9A16-2FA2F1CD2F2A}"/>
              </a:ext>
            </a:extLst>
          </p:cNvPr>
          <p:cNvSpPr/>
          <p:nvPr>
            <p:custDataLst>
              <p:tags r:id="rId95"/>
            </p:custDataLst>
          </p:nvPr>
        </p:nvSpPr>
        <p:spPr>
          <a:xfrm>
            <a:off x="96012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3" name="Rectangle 542">
            <a:extLst>
              <a:ext uri="{FF2B5EF4-FFF2-40B4-BE49-F238E27FC236}">
                <a16:creationId xmlns:a16="http://schemas.microsoft.com/office/drawing/2014/main" id="{7262193D-2D40-4782-82D7-1101A519AA9E}"/>
              </a:ext>
            </a:extLst>
          </p:cNvPr>
          <p:cNvSpPr/>
          <p:nvPr>
            <p:custDataLst>
              <p:tags r:id="rId96"/>
            </p:custDataLst>
          </p:nvPr>
        </p:nvSpPr>
        <p:spPr>
          <a:xfrm>
            <a:off x="99568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4" name="Rectangle 543">
            <a:extLst>
              <a:ext uri="{FF2B5EF4-FFF2-40B4-BE49-F238E27FC236}">
                <a16:creationId xmlns:a16="http://schemas.microsoft.com/office/drawing/2014/main" id="{A0D9A578-67C8-4645-A96A-7919DD65A7C4}"/>
              </a:ext>
            </a:extLst>
          </p:cNvPr>
          <p:cNvSpPr/>
          <p:nvPr>
            <p:custDataLst>
              <p:tags r:id="rId97"/>
            </p:custDataLst>
          </p:nvPr>
        </p:nvSpPr>
        <p:spPr>
          <a:xfrm>
            <a:off x="102235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5" name="Rectangle 544">
            <a:extLst>
              <a:ext uri="{FF2B5EF4-FFF2-40B4-BE49-F238E27FC236}">
                <a16:creationId xmlns:a16="http://schemas.microsoft.com/office/drawing/2014/main" id="{5FFAA0C8-558F-40ED-BE96-1750BCE9DC3F}"/>
              </a:ext>
            </a:extLst>
          </p:cNvPr>
          <p:cNvSpPr/>
          <p:nvPr>
            <p:custDataLst>
              <p:tags r:id="rId98"/>
            </p:custDataLst>
          </p:nvPr>
        </p:nvSpPr>
        <p:spPr>
          <a:xfrm>
            <a:off x="10756900" y="2476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6" name="Rectangle 545">
            <a:extLst>
              <a:ext uri="{FF2B5EF4-FFF2-40B4-BE49-F238E27FC236}">
                <a16:creationId xmlns:a16="http://schemas.microsoft.com/office/drawing/2014/main" id="{89742740-D4E8-41CD-AABF-7303E3590FF3}"/>
              </a:ext>
            </a:extLst>
          </p:cNvPr>
          <p:cNvSpPr/>
          <p:nvPr>
            <p:custDataLst>
              <p:tags r:id="rId99"/>
            </p:custDataLst>
          </p:nvPr>
        </p:nvSpPr>
        <p:spPr>
          <a:xfrm>
            <a:off x="82677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7" name="Rectangle 546">
            <a:extLst>
              <a:ext uri="{FF2B5EF4-FFF2-40B4-BE49-F238E27FC236}">
                <a16:creationId xmlns:a16="http://schemas.microsoft.com/office/drawing/2014/main" id="{F019B967-8777-4966-AB19-3EA0C7D7C640}"/>
              </a:ext>
            </a:extLst>
          </p:cNvPr>
          <p:cNvSpPr/>
          <p:nvPr>
            <p:custDataLst>
              <p:tags r:id="rId100"/>
            </p:custDataLst>
          </p:nvPr>
        </p:nvSpPr>
        <p:spPr>
          <a:xfrm>
            <a:off x="83566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8" name="Rectangle 547">
            <a:extLst>
              <a:ext uri="{FF2B5EF4-FFF2-40B4-BE49-F238E27FC236}">
                <a16:creationId xmlns:a16="http://schemas.microsoft.com/office/drawing/2014/main" id="{1F1472B2-BFC8-42EC-B789-3C512B503F7A}"/>
              </a:ext>
            </a:extLst>
          </p:cNvPr>
          <p:cNvSpPr/>
          <p:nvPr>
            <p:custDataLst>
              <p:tags r:id="rId101"/>
            </p:custDataLst>
          </p:nvPr>
        </p:nvSpPr>
        <p:spPr>
          <a:xfrm>
            <a:off x="84455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49" name="Rectangle 548">
            <a:extLst>
              <a:ext uri="{FF2B5EF4-FFF2-40B4-BE49-F238E27FC236}">
                <a16:creationId xmlns:a16="http://schemas.microsoft.com/office/drawing/2014/main" id="{D6F0DF22-90F0-4417-AA85-985BA913F2D0}"/>
              </a:ext>
            </a:extLst>
          </p:cNvPr>
          <p:cNvSpPr/>
          <p:nvPr>
            <p:custDataLst>
              <p:tags r:id="rId102"/>
            </p:custDataLst>
          </p:nvPr>
        </p:nvSpPr>
        <p:spPr>
          <a:xfrm>
            <a:off x="85344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0" name="Rectangle 549">
            <a:extLst>
              <a:ext uri="{FF2B5EF4-FFF2-40B4-BE49-F238E27FC236}">
                <a16:creationId xmlns:a16="http://schemas.microsoft.com/office/drawing/2014/main" id="{589BCF6C-796D-46FD-ABBB-9D2351F63F0F}"/>
              </a:ext>
            </a:extLst>
          </p:cNvPr>
          <p:cNvSpPr/>
          <p:nvPr>
            <p:custDataLst>
              <p:tags r:id="rId103"/>
            </p:custDataLst>
          </p:nvPr>
        </p:nvSpPr>
        <p:spPr>
          <a:xfrm>
            <a:off x="86233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1" name="Rectangle 550">
            <a:extLst>
              <a:ext uri="{FF2B5EF4-FFF2-40B4-BE49-F238E27FC236}">
                <a16:creationId xmlns:a16="http://schemas.microsoft.com/office/drawing/2014/main" id="{53EC79C3-2246-4128-8C4B-26E0DD4C8BFF}"/>
              </a:ext>
            </a:extLst>
          </p:cNvPr>
          <p:cNvSpPr/>
          <p:nvPr>
            <p:custDataLst>
              <p:tags r:id="rId104"/>
            </p:custDataLst>
          </p:nvPr>
        </p:nvSpPr>
        <p:spPr>
          <a:xfrm>
            <a:off x="87122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2" name="Rectangle 551">
            <a:extLst>
              <a:ext uri="{FF2B5EF4-FFF2-40B4-BE49-F238E27FC236}">
                <a16:creationId xmlns:a16="http://schemas.microsoft.com/office/drawing/2014/main" id="{897FFEEC-CDD7-4363-9662-347BF8FCBF30}"/>
              </a:ext>
            </a:extLst>
          </p:cNvPr>
          <p:cNvSpPr/>
          <p:nvPr>
            <p:custDataLst>
              <p:tags r:id="rId105"/>
            </p:custDataLst>
          </p:nvPr>
        </p:nvSpPr>
        <p:spPr>
          <a:xfrm>
            <a:off x="88011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3" name="Rectangle 552">
            <a:extLst>
              <a:ext uri="{FF2B5EF4-FFF2-40B4-BE49-F238E27FC236}">
                <a16:creationId xmlns:a16="http://schemas.microsoft.com/office/drawing/2014/main" id="{157C5D8B-EB19-4BE6-9D39-ABF74EEF0345}"/>
              </a:ext>
            </a:extLst>
          </p:cNvPr>
          <p:cNvSpPr/>
          <p:nvPr>
            <p:custDataLst>
              <p:tags r:id="rId106"/>
            </p:custDataLst>
          </p:nvPr>
        </p:nvSpPr>
        <p:spPr>
          <a:xfrm>
            <a:off x="89789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4" name="Rectangle 553">
            <a:extLst>
              <a:ext uri="{FF2B5EF4-FFF2-40B4-BE49-F238E27FC236}">
                <a16:creationId xmlns:a16="http://schemas.microsoft.com/office/drawing/2014/main" id="{FF7302D8-BD84-4BC4-AAA5-3EB3D3472D6B}"/>
              </a:ext>
            </a:extLst>
          </p:cNvPr>
          <p:cNvSpPr/>
          <p:nvPr>
            <p:custDataLst>
              <p:tags r:id="rId107"/>
            </p:custDataLst>
          </p:nvPr>
        </p:nvSpPr>
        <p:spPr>
          <a:xfrm>
            <a:off x="91567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5" name="Rectangle 554">
            <a:extLst>
              <a:ext uri="{FF2B5EF4-FFF2-40B4-BE49-F238E27FC236}">
                <a16:creationId xmlns:a16="http://schemas.microsoft.com/office/drawing/2014/main" id="{CFDA91AE-FF76-4A7D-9060-1A5E0A4448DA}"/>
              </a:ext>
            </a:extLst>
          </p:cNvPr>
          <p:cNvSpPr/>
          <p:nvPr>
            <p:custDataLst>
              <p:tags r:id="rId108"/>
            </p:custDataLst>
          </p:nvPr>
        </p:nvSpPr>
        <p:spPr>
          <a:xfrm>
            <a:off x="93345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6" name="Rectangle 555">
            <a:extLst>
              <a:ext uri="{FF2B5EF4-FFF2-40B4-BE49-F238E27FC236}">
                <a16:creationId xmlns:a16="http://schemas.microsoft.com/office/drawing/2014/main" id="{7280A5CF-1845-4E28-9001-DBC7D523D037}"/>
              </a:ext>
            </a:extLst>
          </p:cNvPr>
          <p:cNvSpPr/>
          <p:nvPr>
            <p:custDataLst>
              <p:tags r:id="rId109"/>
            </p:custDataLst>
          </p:nvPr>
        </p:nvSpPr>
        <p:spPr>
          <a:xfrm>
            <a:off x="95123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7" name="Rectangle 556">
            <a:extLst>
              <a:ext uri="{FF2B5EF4-FFF2-40B4-BE49-F238E27FC236}">
                <a16:creationId xmlns:a16="http://schemas.microsoft.com/office/drawing/2014/main" id="{1C655A84-0D75-44B1-A4B5-105C1EC37C58}"/>
              </a:ext>
            </a:extLst>
          </p:cNvPr>
          <p:cNvSpPr/>
          <p:nvPr>
            <p:custDataLst>
              <p:tags r:id="rId110"/>
            </p:custDataLst>
          </p:nvPr>
        </p:nvSpPr>
        <p:spPr>
          <a:xfrm>
            <a:off x="96901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8" name="Rectangle 557">
            <a:extLst>
              <a:ext uri="{FF2B5EF4-FFF2-40B4-BE49-F238E27FC236}">
                <a16:creationId xmlns:a16="http://schemas.microsoft.com/office/drawing/2014/main" id="{858EE72C-E99C-4278-B92A-420E29476EBC}"/>
              </a:ext>
            </a:extLst>
          </p:cNvPr>
          <p:cNvSpPr/>
          <p:nvPr>
            <p:custDataLst>
              <p:tags r:id="rId111"/>
            </p:custDataLst>
          </p:nvPr>
        </p:nvSpPr>
        <p:spPr>
          <a:xfrm>
            <a:off x="98679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59" name="Rectangle 558">
            <a:extLst>
              <a:ext uri="{FF2B5EF4-FFF2-40B4-BE49-F238E27FC236}">
                <a16:creationId xmlns:a16="http://schemas.microsoft.com/office/drawing/2014/main" id="{DD3E814C-3149-41E1-A3EF-408CC9A69F03}"/>
              </a:ext>
            </a:extLst>
          </p:cNvPr>
          <p:cNvSpPr/>
          <p:nvPr>
            <p:custDataLst>
              <p:tags r:id="rId112"/>
            </p:custDataLst>
          </p:nvPr>
        </p:nvSpPr>
        <p:spPr>
          <a:xfrm>
            <a:off x="100457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0" name="Rectangle 559">
            <a:extLst>
              <a:ext uri="{FF2B5EF4-FFF2-40B4-BE49-F238E27FC236}">
                <a16:creationId xmlns:a16="http://schemas.microsoft.com/office/drawing/2014/main" id="{662B5152-5CCB-4A9F-B575-F5CFD0619E56}"/>
              </a:ext>
            </a:extLst>
          </p:cNvPr>
          <p:cNvSpPr/>
          <p:nvPr>
            <p:custDataLst>
              <p:tags r:id="rId113"/>
            </p:custDataLst>
          </p:nvPr>
        </p:nvSpPr>
        <p:spPr>
          <a:xfrm>
            <a:off x="102235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1" name="Rectangle 560">
            <a:extLst>
              <a:ext uri="{FF2B5EF4-FFF2-40B4-BE49-F238E27FC236}">
                <a16:creationId xmlns:a16="http://schemas.microsoft.com/office/drawing/2014/main" id="{610B0493-4C73-4CA1-8127-CAAB17DE5BA4}"/>
              </a:ext>
            </a:extLst>
          </p:cNvPr>
          <p:cNvSpPr/>
          <p:nvPr>
            <p:custDataLst>
              <p:tags r:id="rId114"/>
            </p:custDataLst>
          </p:nvPr>
        </p:nvSpPr>
        <p:spPr>
          <a:xfrm>
            <a:off x="103124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2" name="Rectangle 561">
            <a:extLst>
              <a:ext uri="{FF2B5EF4-FFF2-40B4-BE49-F238E27FC236}">
                <a16:creationId xmlns:a16="http://schemas.microsoft.com/office/drawing/2014/main" id="{67A9CB80-892F-4DB1-B818-B85864F8AAC2}"/>
              </a:ext>
            </a:extLst>
          </p:cNvPr>
          <p:cNvSpPr/>
          <p:nvPr>
            <p:custDataLst>
              <p:tags r:id="rId115"/>
            </p:custDataLst>
          </p:nvPr>
        </p:nvSpPr>
        <p:spPr>
          <a:xfrm>
            <a:off x="104013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3" name="Rectangle 562">
            <a:extLst>
              <a:ext uri="{FF2B5EF4-FFF2-40B4-BE49-F238E27FC236}">
                <a16:creationId xmlns:a16="http://schemas.microsoft.com/office/drawing/2014/main" id="{807AB90D-AF91-4FEC-87C1-BE6EFF8111F1}"/>
              </a:ext>
            </a:extLst>
          </p:cNvPr>
          <p:cNvSpPr/>
          <p:nvPr>
            <p:custDataLst>
              <p:tags r:id="rId116"/>
            </p:custDataLst>
          </p:nvPr>
        </p:nvSpPr>
        <p:spPr>
          <a:xfrm>
            <a:off x="104902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4" name="Rectangle 563">
            <a:extLst>
              <a:ext uri="{FF2B5EF4-FFF2-40B4-BE49-F238E27FC236}">
                <a16:creationId xmlns:a16="http://schemas.microsoft.com/office/drawing/2014/main" id="{A3955A86-2AD7-41F3-A4CB-A6977FE3AC58}"/>
              </a:ext>
            </a:extLst>
          </p:cNvPr>
          <p:cNvSpPr/>
          <p:nvPr>
            <p:custDataLst>
              <p:tags r:id="rId117"/>
            </p:custDataLst>
          </p:nvPr>
        </p:nvSpPr>
        <p:spPr>
          <a:xfrm>
            <a:off x="105791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5" name="Rectangle 564">
            <a:extLst>
              <a:ext uri="{FF2B5EF4-FFF2-40B4-BE49-F238E27FC236}">
                <a16:creationId xmlns:a16="http://schemas.microsoft.com/office/drawing/2014/main" id="{1DCDD3A5-20DD-4E17-88FB-488657D6FFDF}"/>
              </a:ext>
            </a:extLst>
          </p:cNvPr>
          <p:cNvSpPr/>
          <p:nvPr>
            <p:custDataLst>
              <p:tags r:id="rId118"/>
            </p:custDataLst>
          </p:nvPr>
        </p:nvSpPr>
        <p:spPr>
          <a:xfrm>
            <a:off x="106680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6" name="Rectangle 565">
            <a:extLst>
              <a:ext uri="{FF2B5EF4-FFF2-40B4-BE49-F238E27FC236}">
                <a16:creationId xmlns:a16="http://schemas.microsoft.com/office/drawing/2014/main" id="{C185374A-A7C0-430C-ABC8-E0FBBDE4471D}"/>
              </a:ext>
            </a:extLst>
          </p:cNvPr>
          <p:cNvSpPr/>
          <p:nvPr>
            <p:custDataLst>
              <p:tags r:id="rId119"/>
            </p:custDataLst>
          </p:nvPr>
        </p:nvSpPr>
        <p:spPr>
          <a:xfrm>
            <a:off x="10756900" y="2565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7" name="Rectangle 566">
            <a:extLst>
              <a:ext uri="{FF2B5EF4-FFF2-40B4-BE49-F238E27FC236}">
                <a16:creationId xmlns:a16="http://schemas.microsoft.com/office/drawing/2014/main" id="{8607DDF6-4EFF-48E4-A8CC-6125199E74F7}"/>
              </a:ext>
            </a:extLst>
          </p:cNvPr>
          <p:cNvSpPr/>
          <p:nvPr>
            <p:custDataLst>
              <p:tags r:id="rId120"/>
            </p:custDataLst>
          </p:nvPr>
        </p:nvSpPr>
        <p:spPr>
          <a:xfrm>
            <a:off x="89789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8" name="Rectangle 567">
            <a:extLst>
              <a:ext uri="{FF2B5EF4-FFF2-40B4-BE49-F238E27FC236}">
                <a16:creationId xmlns:a16="http://schemas.microsoft.com/office/drawing/2014/main" id="{CAF3A80C-0B44-4DDE-BF5B-825A4801A0AD}"/>
              </a:ext>
            </a:extLst>
          </p:cNvPr>
          <p:cNvSpPr/>
          <p:nvPr>
            <p:custDataLst>
              <p:tags r:id="rId121"/>
            </p:custDataLst>
          </p:nvPr>
        </p:nvSpPr>
        <p:spPr>
          <a:xfrm>
            <a:off x="91567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69" name="Rectangle 568">
            <a:extLst>
              <a:ext uri="{FF2B5EF4-FFF2-40B4-BE49-F238E27FC236}">
                <a16:creationId xmlns:a16="http://schemas.microsoft.com/office/drawing/2014/main" id="{739640EA-4B1F-41CE-91A8-B74AD906317A}"/>
              </a:ext>
            </a:extLst>
          </p:cNvPr>
          <p:cNvSpPr/>
          <p:nvPr>
            <p:custDataLst>
              <p:tags r:id="rId122"/>
            </p:custDataLst>
          </p:nvPr>
        </p:nvSpPr>
        <p:spPr>
          <a:xfrm>
            <a:off x="95123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0" name="Rectangle 569">
            <a:extLst>
              <a:ext uri="{FF2B5EF4-FFF2-40B4-BE49-F238E27FC236}">
                <a16:creationId xmlns:a16="http://schemas.microsoft.com/office/drawing/2014/main" id="{9EC0CB04-8864-48B7-B063-3B9819E2FE19}"/>
              </a:ext>
            </a:extLst>
          </p:cNvPr>
          <p:cNvSpPr/>
          <p:nvPr>
            <p:custDataLst>
              <p:tags r:id="rId123"/>
            </p:custDataLst>
          </p:nvPr>
        </p:nvSpPr>
        <p:spPr>
          <a:xfrm>
            <a:off x="10045700" y="2654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1" name="Rectangle 570">
            <a:extLst>
              <a:ext uri="{FF2B5EF4-FFF2-40B4-BE49-F238E27FC236}">
                <a16:creationId xmlns:a16="http://schemas.microsoft.com/office/drawing/2014/main" id="{B18CD781-9A61-4A33-AE6F-E0BC84AD8D73}"/>
              </a:ext>
            </a:extLst>
          </p:cNvPr>
          <p:cNvSpPr/>
          <p:nvPr>
            <p:custDataLst>
              <p:tags r:id="rId124"/>
            </p:custDataLst>
          </p:nvPr>
        </p:nvSpPr>
        <p:spPr>
          <a:xfrm>
            <a:off x="82677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2" name="Rectangle 571">
            <a:extLst>
              <a:ext uri="{FF2B5EF4-FFF2-40B4-BE49-F238E27FC236}">
                <a16:creationId xmlns:a16="http://schemas.microsoft.com/office/drawing/2014/main" id="{94387C9D-E987-41F9-9BC6-FC7E2E794EE1}"/>
              </a:ext>
            </a:extLst>
          </p:cNvPr>
          <p:cNvSpPr/>
          <p:nvPr>
            <p:custDataLst>
              <p:tags r:id="rId125"/>
            </p:custDataLst>
          </p:nvPr>
        </p:nvSpPr>
        <p:spPr>
          <a:xfrm>
            <a:off x="86233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3" name="Rectangle 572">
            <a:extLst>
              <a:ext uri="{FF2B5EF4-FFF2-40B4-BE49-F238E27FC236}">
                <a16:creationId xmlns:a16="http://schemas.microsoft.com/office/drawing/2014/main" id="{67804564-0771-425E-A10A-43FE2D5A2142}"/>
              </a:ext>
            </a:extLst>
          </p:cNvPr>
          <p:cNvSpPr/>
          <p:nvPr>
            <p:custDataLst>
              <p:tags r:id="rId126"/>
            </p:custDataLst>
          </p:nvPr>
        </p:nvSpPr>
        <p:spPr>
          <a:xfrm>
            <a:off x="88011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4" name="Rectangle 573">
            <a:extLst>
              <a:ext uri="{FF2B5EF4-FFF2-40B4-BE49-F238E27FC236}">
                <a16:creationId xmlns:a16="http://schemas.microsoft.com/office/drawing/2014/main" id="{C7CCC54A-2C93-4439-AF31-99D090B88023}"/>
              </a:ext>
            </a:extLst>
          </p:cNvPr>
          <p:cNvSpPr/>
          <p:nvPr>
            <p:custDataLst>
              <p:tags r:id="rId127"/>
            </p:custDataLst>
          </p:nvPr>
        </p:nvSpPr>
        <p:spPr>
          <a:xfrm>
            <a:off x="88900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5" name="Rectangle 574">
            <a:extLst>
              <a:ext uri="{FF2B5EF4-FFF2-40B4-BE49-F238E27FC236}">
                <a16:creationId xmlns:a16="http://schemas.microsoft.com/office/drawing/2014/main" id="{CBF04C7E-62AD-474C-89D5-6CA3BCD8B33B}"/>
              </a:ext>
            </a:extLst>
          </p:cNvPr>
          <p:cNvSpPr/>
          <p:nvPr>
            <p:custDataLst>
              <p:tags r:id="rId128"/>
            </p:custDataLst>
          </p:nvPr>
        </p:nvSpPr>
        <p:spPr>
          <a:xfrm>
            <a:off x="89789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6" name="Rectangle 575">
            <a:extLst>
              <a:ext uri="{FF2B5EF4-FFF2-40B4-BE49-F238E27FC236}">
                <a16:creationId xmlns:a16="http://schemas.microsoft.com/office/drawing/2014/main" id="{684C889D-3109-4A34-A098-2EDBFBE98DC9}"/>
              </a:ext>
            </a:extLst>
          </p:cNvPr>
          <p:cNvSpPr/>
          <p:nvPr>
            <p:custDataLst>
              <p:tags r:id="rId129"/>
            </p:custDataLst>
          </p:nvPr>
        </p:nvSpPr>
        <p:spPr>
          <a:xfrm>
            <a:off x="91567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7" name="Rectangle 576">
            <a:extLst>
              <a:ext uri="{FF2B5EF4-FFF2-40B4-BE49-F238E27FC236}">
                <a16:creationId xmlns:a16="http://schemas.microsoft.com/office/drawing/2014/main" id="{4DD45889-A6D0-4099-9021-2D87B59500C6}"/>
              </a:ext>
            </a:extLst>
          </p:cNvPr>
          <p:cNvSpPr/>
          <p:nvPr>
            <p:custDataLst>
              <p:tags r:id="rId130"/>
            </p:custDataLst>
          </p:nvPr>
        </p:nvSpPr>
        <p:spPr>
          <a:xfrm>
            <a:off x="92456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8" name="Rectangle 577">
            <a:extLst>
              <a:ext uri="{FF2B5EF4-FFF2-40B4-BE49-F238E27FC236}">
                <a16:creationId xmlns:a16="http://schemas.microsoft.com/office/drawing/2014/main" id="{2D673D30-83C8-44BB-B904-35963A68C647}"/>
              </a:ext>
            </a:extLst>
          </p:cNvPr>
          <p:cNvSpPr/>
          <p:nvPr>
            <p:custDataLst>
              <p:tags r:id="rId131"/>
            </p:custDataLst>
          </p:nvPr>
        </p:nvSpPr>
        <p:spPr>
          <a:xfrm>
            <a:off x="94234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79" name="Rectangle 578">
            <a:extLst>
              <a:ext uri="{FF2B5EF4-FFF2-40B4-BE49-F238E27FC236}">
                <a16:creationId xmlns:a16="http://schemas.microsoft.com/office/drawing/2014/main" id="{89847721-C998-41F6-A001-5B23D6D72738}"/>
              </a:ext>
            </a:extLst>
          </p:cNvPr>
          <p:cNvSpPr/>
          <p:nvPr>
            <p:custDataLst>
              <p:tags r:id="rId132"/>
            </p:custDataLst>
          </p:nvPr>
        </p:nvSpPr>
        <p:spPr>
          <a:xfrm>
            <a:off x="95123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0" name="Rectangle 579">
            <a:extLst>
              <a:ext uri="{FF2B5EF4-FFF2-40B4-BE49-F238E27FC236}">
                <a16:creationId xmlns:a16="http://schemas.microsoft.com/office/drawing/2014/main" id="{E1749781-B91A-455B-A3D9-D1B583D7E4D6}"/>
              </a:ext>
            </a:extLst>
          </p:cNvPr>
          <p:cNvSpPr/>
          <p:nvPr>
            <p:custDataLst>
              <p:tags r:id="rId133"/>
            </p:custDataLst>
          </p:nvPr>
        </p:nvSpPr>
        <p:spPr>
          <a:xfrm>
            <a:off x="96012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1" name="Rectangle 580">
            <a:extLst>
              <a:ext uri="{FF2B5EF4-FFF2-40B4-BE49-F238E27FC236}">
                <a16:creationId xmlns:a16="http://schemas.microsoft.com/office/drawing/2014/main" id="{95CFF778-1BDE-45B3-9C44-4A93867CB3AD}"/>
              </a:ext>
            </a:extLst>
          </p:cNvPr>
          <p:cNvSpPr/>
          <p:nvPr>
            <p:custDataLst>
              <p:tags r:id="rId134"/>
            </p:custDataLst>
          </p:nvPr>
        </p:nvSpPr>
        <p:spPr>
          <a:xfrm>
            <a:off x="96901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2" name="Rectangle 581">
            <a:extLst>
              <a:ext uri="{FF2B5EF4-FFF2-40B4-BE49-F238E27FC236}">
                <a16:creationId xmlns:a16="http://schemas.microsoft.com/office/drawing/2014/main" id="{466862BC-1A07-4700-B130-D85BA5C87834}"/>
              </a:ext>
            </a:extLst>
          </p:cNvPr>
          <p:cNvSpPr/>
          <p:nvPr>
            <p:custDataLst>
              <p:tags r:id="rId135"/>
            </p:custDataLst>
          </p:nvPr>
        </p:nvSpPr>
        <p:spPr>
          <a:xfrm>
            <a:off x="98679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3" name="Rectangle 582">
            <a:extLst>
              <a:ext uri="{FF2B5EF4-FFF2-40B4-BE49-F238E27FC236}">
                <a16:creationId xmlns:a16="http://schemas.microsoft.com/office/drawing/2014/main" id="{6719AC19-C240-4D5B-BBD5-B48FABE41207}"/>
              </a:ext>
            </a:extLst>
          </p:cNvPr>
          <p:cNvSpPr/>
          <p:nvPr>
            <p:custDataLst>
              <p:tags r:id="rId136"/>
            </p:custDataLst>
          </p:nvPr>
        </p:nvSpPr>
        <p:spPr>
          <a:xfrm>
            <a:off x="100457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4" name="Rectangle 583">
            <a:extLst>
              <a:ext uri="{FF2B5EF4-FFF2-40B4-BE49-F238E27FC236}">
                <a16:creationId xmlns:a16="http://schemas.microsoft.com/office/drawing/2014/main" id="{D55C90C4-5CD7-4411-8893-A03738D87B8F}"/>
              </a:ext>
            </a:extLst>
          </p:cNvPr>
          <p:cNvSpPr/>
          <p:nvPr>
            <p:custDataLst>
              <p:tags r:id="rId137"/>
            </p:custDataLst>
          </p:nvPr>
        </p:nvSpPr>
        <p:spPr>
          <a:xfrm>
            <a:off x="101346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5" name="Rectangle 584">
            <a:extLst>
              <a:ext uri="{FF2B5EF4-FFF2-40B4-BE49-F238E27FC236}">
                <a16:creationId xmlns:a16="http://schemas.microsoft.com/office/drawing/2014/main" id="{82C62FB7-2AEB-4F8B-AC54-E8EC76B4BE89}"/>
              </a:ext>
            </a:extLst>
          </p:cNvPr>
          <p:cNvSpPr/>
          <p:nvPr>
            <p:custDataLst>
              <p:tags r:id="rId138"/>
            </p:custDataLst>
          </p:nvPr>
        </p:nvSpPr>
        <p:spPr>
          <a:xfrm>
            <a:off x="102235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6" name="Rectangle 585">
            <a:extLst>
              <a:ext uri="{FF2B5EF4-FFF2-40B4-BE49-F238E27FC236}">
                <a16:creationId xmlns:a16="http://schemas.microsoft.com/office/drawing/2014/main" id="{87EE5FEA-2BA3-4830-BFC3-CACA588A979D}"/>
              </a:ext>
            </a:extLst>
          </p:cNvPr>
          <p:cNvSpPr/>
          <p:nvPr>
            <p:custDataLst>
              <p:tags r:id="rId139"/>
            </p:custDataLst>
          </p:nvPr>
        </p:nvSpPr>
        <p:spPr>
          <a:xfrm>
            <a:off x="103124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7" name="Rectangle 586">
            <a:extLst>
              <a:ext uri="{FF2B5EF4-FFF2-40B4-BE49-F238E27FC236}">
                <a16:creationId xmlns:a16="http://schemas.microsoft.com/office/drawing/2014/main" id="{5569548A-3AA6-4EBE-91ED-9A5883800BA6}"/>
              </a:ext>
            </a:extLst>
          </p:cNvPr>
          <p:cNvSpPr/>
          <p:nvPr>
            <p:custDataLst>
              <p:tags r:id="rId140"/>
            </p:custDataLst>
          </p:nvPr>
        </p:nvSpPr>
        <p:spPr>
          <a:xfrm>
            <a:off x="104013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8" name="Rectangle 587">
            <a:extLst>
              <a:ext uri="{FF2B5EF4-FFF2-40B4-BE49-F238E27FC236}">
                <a16:creationId xmlns:a16="http://schemas.microsoft.com/office/drawing/2014/main" id="{5EC4433E-F428-460E-B1F2-26E34A1B84F9}"/>
              </a:ext>
            </a:extLst>
          </p:cNvPr>
          <p:cNvSpPr/>
          <p:nvPr>
            <p:custDataLst>
              <p:tags r:id="rId141"/>
            </p:custDataLst>
          </p:nvPr>
        </p:nvSpPr>
        <p:spPr>
          <a:xfrm>
            <a:off x="104902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89" name="Rectangle 588">
            <a:extLst>
              <a:ext uri="{FF2B5EF4-FFF2-40B4-BE49-F238E27FC236}">
                <a16:creationId xmlns:a16="http://schemas.microsoft.com/office/drawing/2014/main" id="{D05BAF3C-1E3A-412B-BB06-E078076C5A2D}"/>
              </a:ext>
            </a:extLst>
          </p:cNvPr>
          <p:cNvSpPr/>
          <p:nvPr>
            <p:custDataLst>
              <p:tags r:id="rId142"/>
            </p:custDataLst>
          </p:nvPr>
        </p:nvSpPr>
        <p:spPr>
          <a:xfrm>
            <a:off x="10756900" y="2743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0" name="Rectangle 589">
            <a:extLst>
              <a:ext uri="{FF2B5EF4-FFF2-40B4-BE49-F238E27FC236}">
                <a16:creationId xmlns:a16="http://schemas.microsoft.com/office/drawing/2014/main" id="{FC3981CD-C6AE-4850-BDF3-64986231EAB2}"/>
              </a:ext>
            </a:extLst>
          </p:cNvPr>
          <p:cNvSpPr/>
          <p:nvPr>
            <p:custDataLst>
              <p:tags r:id="rId143"/>
            </p:custDataLst>
          </p:nvPr>
        </p:nvSpPr>
        <p:spPr>
          <a:xfrm>
            <a:off x="85344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1" name="Rectangle 590">
            <a:extLst>
              <a:ext uri="{FF2B5EF4-FFF2-40B4-BE49-F238E27FC236}">
                <a16:creationId xmlns:a16="http://schemas.microsoft.com/office/drawing/2014/main" id="{ED954F85-30FD-4233-9823-4278F30D5501}"/>
              </a:ext>
            </a:extLst>
          </p:cNvPr>
          <p:cNvSpPr/>
          <p:nvPr>
            <p:custDataLst>
              <p:tags r:id="rId144"/>
            </p:custDataLst>
          </p:nvPr>
        </p:nvSpPr>
        <p:spPr>
          <a:xfrm>
            <a:off x="86233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2" name="Rectangle 591">
            <a:extLst>
              <a:ext uri="{FF2B5EF4-FFF2-40B4-BE49-F238E27FC236}">
                <a16:creationId xmlns:a16="http://schemas.microsoft.com/office/drawing/2014/main" id="{2C31EA28-E083-4CE5-ABE2-CB34995BD38C}"/>
              </a:ext>
            </a:extLst>
          </p:cNvPr>
          <p:cNvSpPr/>
          <p:nvPr>
            <p:custDataLst>
              <p:tags r:id="rId145"/>
            </p:custDataLst>
          </p:nvPr>
        </p:nvSpPr>
        <p:spPr>
          <a:xfrm>
            <a:off x="88900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3" name="Rectangle 592">
            <a:extLst>
              <a:ext uri="{FF2B5EF4-FFF2-40B4-BE49-F238E27FC236}">
                <a16:creationId xmlns:a16="http://schemas.microsoft.com/office/drawing/2014/main" id="{84D2098F-6686-4309-B5BB-FC5DD77DF96F}"/>
              </a:ext>
            </a:extLst>
          </p:cNvPr>
          <p:cNvSpPr/>
          <p:nvPr>
            <p:custDataLst>
              <p:tags r:id="rId146"/>
            </p:custDataLst>
          </p:nvPr>
        </p:nvSpPr>
        <p:spPr>
          <a:xfrm>
            <a:off x="90678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4" name="Rectangle 593">
            <a:extLst>
              <a:ext uri="{FF2B5EF4-FFF2-40B4-BE49-F238E27FC236}">
                <a16:creationId xmlns:a16="http://schemas.microsoft.com/office/drawing/2014/main" id="{A09D0EA1-3F49-462A-800F-9468A769539E}"/>
              </a:ext>
            </a:extLst>
          </p:cNvPr>
          <p:cNvSpPr/>
          <p:nvPr>
            <p:custDataLst>
              <p:tags r:id="rId147"/>
            </p:custDataLst>
          </p:nvPr>
        </p:nvSpPr>
        <p:spPr>
          <a:xfrm>
            <a:off x="92456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5" name="Rectangle 594">
            <a:extLst>
              <a:ext uri="{FF2B5EF4-FFF2-40B4-BE49-F238E27FC236}">
                <a16:creationId xmlns:a16="http://schemas.microsoft.com/office/drawing/2014/main" id="{70343402-D553-46E4-A05F-9C036260AE8E}"/>
              </a:ext>
            </a:extLst>
          </p:cNvPr>
          <p:cNvSpPr/>
          <p:nvPr>
            <p:custDataLst>
              <p:tags r:id="rId148"/>
            </p:custDataLst>
          </p:nvPr>
        </p:nvSpPr>
        <p:spPr>
          <a:xfrm>
            <a:off x="93345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6" name="Rectangle 595">
            <a:extLst>
              <a:ext uri="{FF2B5EF4-FFF2-40B4-BE49-F238E27FC236}">
                <a16:creationId xmlns:a16="http://schemas.microsoft.com/office/drawing/2014/main" id="{6A3C2BD5-F05B-4F6C-AEE4-216CCAF56083}"/>
              </a:ext>
            </a:extLst>
          </p:cNvPr>
          <p:cNvSpPr/>
          <p:nvPr>
            <p:custDataLst>
              <p:tags r:id="rId149"/>
            </p:custDataLst>
          </p:nvPr>
        </p:nvSpPr>
        <p:spPr>
          <a:xfrm>
            <a:off x="98679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7" name="Rectangle 596">
            <a:extLst>
              <a:ext uri="{FF2B5EF4-FFF2-40B4-BE49-F238E27FC236}">
                <a16:creationId xmlns:a16="http://schemas.microsoft.com/office/drawing/2014/main" id="{C29AE302-7D32-4DE8-B1BB-F7F748F97FD6}"/>
              </a:ext>
            </a:extLst>
          </p:cNvPr>
          <p:cNvSpPr/>
          <p:nvPr>
            <p:custDataLst>
              <p:tags r:id="rId150"/>
            </p:custDataLst>
          </p:nvPr>
        </p:nvSpPr>
        <p:spPr>
          <a:xfrm>
            <a:off x="101346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8" name="Rectangle 597">
            <a:extLst>
              <a:ext uri="{FF2B5EF4-FFF2-40B4-BE49-F238E27FC236}">
                <a16:creationId xmlns:a16="http://schemas.microsoft.com/office/drawing/2014/main" id="{33A9F055-DA75-4F21-9DCF-181B2FAEFF74}"/>
              </a:ext>
            </a:extLst>
          </p:cNvPr>
          <p:cNvSpPr/>
          <p:nvPr>
            <p:custDataLst>
              <p:tags r:id="rId151"/>
            </p:custDataLst>
          </p:nvPr>
        </p:nvSpPr>
        <p:spPr>
          <a:xfrm>
            <a:off x="102235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599" name="Rectangle 598">
            <a:extLst>
              <a:ext uri="{FF2B5EF4-FFF2-40B4-BE49-F238E27FC236}">
                <a16:creationId xmlns:a16="http://schemas.microsoft.com/office/drawing/2014/main" id="{3C6379A0-A30D-4413-BC45-96528AE30A67}"/>
              </a:ext>
            </a:extLst>
          </p:cNvPr>
          <p:cNvSpPr/>
          <p:nvPr>
            <p:custDataLst>
              <p:tags r:id="rId152"/>
            </p:custDataLst>
          </p:nvPr>
        </p:nvSpPr>
        <p:spPr>
          <a:xfrm>
            <a:off x="103124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0" name="Rectangle 599">
            <a:extLst>
              <a:ext uri="{FF2B5EF4-FFF2-40B4-BE49-F238E27FC236}">
                <a16:creationId xmlns:a16="http://schemas.microsoft.com/office/drawing/2014/main" id="{A5B8BBB6-A087-4CE4-B88F-8AA1E69D1A9F}"/>
              </a:ext>
            </a:extLst>
          </p:cNvPr>
          <p:cNvSpPr/>
          <p:nvPr>
            <p:custDataLst>
              <p:tags r:id="rId153"/>
            </p:custDataLst>
          </p:nvPr>
        </p:nvSpPr>
        <p:spPr>
          <a:xfrm>
            <a:off x="104013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1" name="Rectangle 600">
            <a:extLst>
              <a:ext uri="{FF2B5EF4-FFF2-40B4-BE49-F238E27FC236}">
                <a16:creationId xmlns:a16="http://schemas.microsoft.com/office/drawing/2014/main" id="{E17CC02C-B6B0-487F-BD37-57B902D1DCAE}"/>
              </a:ext>
            </a:extLst>
          </p:cNvPr>
          <p:cNvSpPr/>
          <p:nvPr>
            <p:custDataLst>
              <p:tags r:id="rId154"/>
            </p:custDataLst>
          </p:nvPr>
        </p:nvSpPr>
        <p:spPr>
          <a:xfrm>
            <a:off x="104902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2" name="Rectangle 601">
            <a:extLst>
              <a:ext uri="{FF2B5EF4-FFF2-40B4-BE49-F238E27FC236}">
                <a16:creationId xmlns:a16="http://schemas.microsoft.com/office/drawing/2014/main" id="{9BBF4A0C-AC58-4D96-804D-DD182A198628}"/>
              </a:ext>
            </a:extLst>
          </p:cNvPr>
          <p:cNvSpPr/>
          <p:nvPr>
            <p:custDataLst>
              <p:tags r:id="rId155"/>
            </p:custDataLst>
          </p:nvPr>
        </p:nvSpPr>
        <p:spPr>
          <a:xfrm>
            <a:off x="105791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3" name="Rectangle 602">
            <a:extLst>
              <a:ext uri="{FF2B5EF4-FFF2-40B4-BE49-F238E27FC236}">
                <a16:creationId xmlns:a16="http://schemas.microsoft.com/office/drawing/2014/main" id="{26A824FB-6F2C-450E-A1C2-EE03FD37A973}"/>
              </a:ext>
            </a:extLst>
          </p:cNvPr>
          <p:cNvSpPr/>
          <p:nvPr>
            <p:custDataLst>
              <p:tags r:id="rId156"/>
            </p:custDataLst>
          </p:nvPr>
        </p:nvSpPr>
        <p:spPr>
          <a:xfrm>
            <a:off x="106680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4" name="Rectangle 603">
            <a:extLst>
              <a:ext uri="{FF2B5EF4-FFF2-40B4-BE49-F238E27FC236}">
                <a16:creationId xmlns:a16="http://schemas.microsoft.com/office/drawing/2014/main" id="{0DB29B7C-D789-4632-90E4-F528AD9444C6}"/>
              </a:ext>
            </a:extLst>
          </p:cNvPr>
          <p:cNvSpPr/>
          <p:nvPr>
            <p:custDataLst>
              <p:tags r:id="rId157"/>
            </p:custDataLst>
          </p:nvPr>
        </p:nvSpPr>
        <p:spPr>
          <a:xfrm>
            <a:off x="10756900" y="2832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5" name="Rectangle 604">
            <a:extLst>
              <a:ext uri="{FF2B5EF4-FFF2-40B4-BE49-F238E27FC236}">
                <a16:creationId xmlns:a16="http://schemas.microsoft.com/office/drawing/2014/main" id="{1635FC55-6E7E-4708-BB8F-7D9AD7A9F3C0}"/>
              </a:ext>
            </a:extLst>
          </p:cNvPr>
          <p:cNvSpPr/>
          <p:nvPr>
            <p:custDataLst>
              <p:tags r:id="rId158"/>
            </p:custDataLst>
          </p:nvPr>
        </p:nvSpPr>
        <p:spPr>
          <a:xfrm>
            <a:off x="82677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6" name="Rectangle 605">
            <a:extLst>
              <a:ext uri="{FF2B5EF4-FFF2-40B4-BE49-F238E27FC236}">
                <a16:creationId xmlns:a16="http://schemas.microsoft.com/office/drawing/2014/main" id="{F7CBC5EC-1E5F-46CC-B871-27D2C3D4C20D}"/>
              </a:ext>
            </a:extLst>
          </p:cNvPr>
          <p:cNvSpPr/>
          <p:nvPr>
            <p:custDataLst>
              <p:tags r:id="rId159"/>
            </p:custDataLst>
          </p:nvPr>
        </p:nvSpPr>
        <p:spPr>
          <a:xfrm>
            <a:off x="83566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7" name="Rectangle 606">
            <a:extLst>
              <a:ext uri="{FF2B5EF4-FFF2-40B4-BE49-F238E27FC236}">
                <a16:creationId xmlns:a16="http://schemas.microsoft.com/office/drawing/2014/main" id="{609EB48B-AB16-4205-BC7D-C3DB5EA56926}"/>
              </a:ext>
            </a:extLst>
          </p:cNvPr>
          <p:cNvSpPr/>
          <p:nvPr>
            <p:custDataLst>
              <p:tags r:id="rId160"/>
            </p:custDataLst>
          </p:nvPr>
        </p:nvSpPr>
        <p:spPr>
          <a:xfrm>
            <a:off x="84455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8" name="Rectangle 607">
            <a:extLst>
              <a:ext uri="{FF2B5EF4-FFF2-40B4-BE49-F238E27FC236}">
                <a16:creationId xmlns:a16="http://schemas.microsoft.com/office/drawing/2014/main" id="{2CB1E516-1545-475D-902A-0FFD96B8F9B8}"/>
              </a:ext>
            </a:extLst>
          </p:cNvPr>
          <p:cNvSpPr/>
          <p:nvPr>
            <p:custDataLst>
              <p:tags r:id="rId161"/>
            </p:custDataLst>
          </p:nvPr>
        </p:nvSpPr>
        <p:spPr>
          <a:xfrm>
            <a:off x="85344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09" name="Rectangle 608">
            <a:extLst>
              <a:ext uri="{FF2B5EF4-FFF2-40B4-BE49-F238E27FC236}">
                <a16:creationId xmlns:a16="http://schemas.microsoft.com/office/drawing/2014/main" id="{D852AE95-DCC7-4CF7-80FC-A999270B26F4}"/>
              </a:ext>
            </a:extLst>
          </p:cNvPr>
          <p:cNvSpPr/>
          <p:nvPr>
            <p:custDataLst>
              <p:tags r:id="rId162"/>
            </p:custDataLst>
          </p:nvPr>
        </p:nvSpPr>
        <p:spPr>
          <a:xfrm>
            <a:off x="88011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0" name="Rectangle 609">
            <a:extLst>
              <a:ext uri="{FF2B5EF4-FFF2-40B4-BE49-F238E27FC236}">
                <a16:creationId xmlns:a16="http://schemas.microsoft.com/office/drawing/2014/main" id="{701F9136-C376-4A71-AF7A-E6F6B293BD07}"/>
              </a:ext>
            </a:extLst>
          </p:cNvPr>
          <p:cNvSpPr/>
          <p:nvPr>
            <p:custDataLst>
              <p:tags r:id="rId163"/>
            </p:custDataLst>
          </p:nvPr>
        </p:nvSpPr>
        <p:spPr>
          <a:xfrm>
            <a:off x="89789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1" name="Rectangle 610">
            <a:extLst>
              <a:ext uri="{FF2B5EF4-FFF2-40B4-BE49-F238E27FC236}">
                <a16:creationId xmlns:a16="http://schemas.microsoft.com/office/drawing/2014/main" id="{E2F53EFE-10C3-40BE-A15E-237C50814501}"/>
              </a:ext>
            </a:extLst>
          </p:cNvPr>
          <p:cNvSpPr/>
          <p:nvPr>
            <p:custDataLst>
              <p:tags r:id="rId164"/>
            </p:custDataLst>
          </p:nvPr>
        </p:nvSpPr>
        <p:spPr>
          <a:xfrm>
            <a:off x="90678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2" name="Rectangle 611">
            <a:extLst>
              <a:ext uri="{FF2B5EF4-FFF2-40B4-BE49-F238E27FC236}">
                <a16:creationId xmlns:a16="http://schemas.microsoft.com/office/drawing/2014/main" id="{C619ED9E-3CAF-4ECF-B2B9-7DCC9052E40D}"/>
              </a:ext>
            </a:extLst>
          </p:cNvPr>
          <p:cNvSpPr/>
          <p:nvPr>
            <p:custDataLst>
              <p:tags r:id="rId165"/>
            </p:custDataLst>
          </p:nvPr>
        </p:nvSpPr>
        <p:spPr>
          <a:xfrm>
            <a:off x="92456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3" name="Rectangle 612">
            <a:extLst>
              <a:ext uri="{FF2B5EF4-FFF2-40B4-BE49-F238E27FC236}">
                <a16:creationId xmlns:a16="http://schemas.microsoft.com/office/drawing/2014/main" id="{C46C6773-5553-4628-A9C7-849CCDCCD1D1}"/>
              </a:ext>
            </a:extLst>
          </p:cNvPr>
          <p:cNvSpPr/>
          <p:nvPr>
            <p:custDataLst>
              <p:tags r:id="rId166"/>
            </p:custDataLst>
          </p:nvPr>
        </p:nvSpPr>
        <p:spPr>
          <a:xfrm>
            <a:off x="93345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4" name="Rectangle 613">
            <a:extLst>
              <a:ext uri="{FF2B5EF4-FFF2-40B4-BE49-F238E27FC236}">
                <a16:creationId xmlns:a16="http://schemas.microsoft.com/office/drawing/2014/main" id="{EC813B8C-93E7-4E6F-9C8D-3B89A60C1953}"/>
              </a:ext>
            </a:extLst>
          </p:cNvPr>
          <p:cNvSpPr/>
          <p:nvPr>
            <p:custDataLst>
              <p:tags r:id="rId167"/>
            </p:custDataLst>
          </p:nvPr>
        </p:nvSpPr>
        <p:spPr>
          <a:xfrm>
            <a:off x="94234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5" name="Rectangle 614">
            <a:extLst>
              <a:ext uri="{FF2B5EF4-FFF2-40B4-BE49-F238E27FC236}">
                <a16:creationId xmlns:a16="http://schemas.microsoft.com/office/drawing/2014/main" id="{1AB013ED-238B-496E-AA5A-66D19E095272}"/>
              </a:ext>
            </a:extLst>
          </p:cNvPr>
          <p:cNvSpPr/>
          <p:nvPr>
            <p:custDataLst>
              <p:tags r:id="rId168"/>
            </p:custDataLst>
          </p:nvPr>
        </p:nvSpPr>
        <p:spPr>
          <a:xfrm>
            <a:off x="95123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6" name="Rectangle 615">
            <a:extLst>
              <a:ext uri="{FF2B5EF4-FFF2-40B4-BE49-F238E27FC236}">
                <a16:creationId xmlns:a16="http://schemas.microsoft.com/office/drawing/2014/main" id="{5690D2AD-AFE4-4C79-9802-770E4DA8C997}"/>
              </a:ext>
            </a:extLst>
          </p:cNvPr>
          <p:cNvSpPr/>
          <p:nvPr>
            <p:custDataLst>
              <p:tags r:id="rId169"/>
            </p:custDataLst>
          </p:nvPr>
        </p:nvSpPr>
        <p:spPr>
          <a:xfrm>
            <a:off x="96012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7" name="Rectangle 616">
            <a:extLst>
              <a:ext uri="{FF2B5EF4-FFF2-40B4-BE49-F238E27FC236}">
                <a16:creationId xmlns:a16="http://schemas.microsoft.com/office/drawing/2014/main" id="{942DBC58-60B0-49EA-9076-A41E7749F4A0}"/>
              </a:ext>
            </a:extLst>
          </p:cNvPr>
          <p:cNvSpPr/>
          <p:nvPr>
            <p:custDataLst>
              <p:tags r:id="rId170"/>
            </p:custDataLst>
          </p:nvPr>
        </p:nvSpPr>
        <p:spPr>
          <a:xfrm>
            <a:off x="100457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8" name="Rectangle 617">
            <a:extLst>
              <a:ext uri="{FF2B5EF4-FFF2-40B4-BE49-F238E27FC236}">
                <a16:creationId xmlns:a16="http://schemas.microsoft.com/office/drawing/2014/main" id="{1F0B078C-BD1A-474E-827D-9F478731972F}"/>
              </a:ext>
            </a:extLst>
          </p:cNvPr>
          <p:cNvSpPr/>
          <p:nvPr>
            <p:custDataLst>
              <p:tags r:id="rId171"/>
            </p:custDataLst>
          </p:nvPr>
        </p:nvSpPr>
        <p:spPr>
          <a:xfrm>
            <a:off x="101346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19" name="Rectangle 618">
            <a:extLst>
              <a:ext uri="{FF2B5EF4-FFF2-40B4-BE49-F238E27FC236}">
                <a16:creationId xmlns:a16="http://schemas.microsoft.com/office/drawing/2014/main" id="{6A7F7674-B394-4D30-8273-9FDCE342C2EA}"/>
              </a:ext>
            </a:extLst>
          </p:cNvPr>
          <p:cNvSpPr/>
          <p:nvPr>
            <p:custDataLst>
              <p:tags r:id="rId172"/>
            </p:custDataLst>
          </p:nvPr>
        </p:nvSpPr>
        <p:spPr>
          <a:xfrm>
            <a:off x="104013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0" name="Rectangle 619">
            <a:extLst>
              <a:ext uri="{FF2B5EF4-FFF2-40B4-BE49-F238E27FC236}">
                <a16:creationId xmlns:a16="http://schemas.microsoft.com/office/drawing/2014/main" id="{91B5AF6A-7597-4F2A-BFEA-3384BA624366}"/>
              </a:ext>
            </a:extLst>
          </p:cNvPr>
          <p:cNvSpPr/>
          <p:nvPr>
            <p:custDataLst>
              <p:tags r:id="rId173"/>
            </p:custDataLst>
          </p:nvPr>
        </p:nvSpPr>
        <p:spPr>
          <a:xfrm>
            <a:off x="10756900" y="2921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1" name="Rectangle 620">
            <a:extLst>
              <a:ext uri="{FF2B5EF4-FFF2-40B4-BE49-F238E27FC236}">
                <a16:creationId xmlns:a16="http://schemas.microsoft.com/office/drawing/2014/main" id="{09760C2B-71AE-4B9C-82C9-97A2834823DE}"/>
              </a:ext>
            </a:extLst>
          </p:cNvPr>
          <p:cNvSpPr/>
          <p:nvPr>
            <p:custDataLst>
              <p:tags r:id="rId174"/>
            </p:custDataLst>
          </p:nvPr>
        </p:nvSpPr>
        <p:spPr>
          <a:xfrm>
            <a:off x="82677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2" name="Rectangle 621">
            <a:extLst>
              <a:ext uri="{FF2B5EF4-FFF2-40B4-BE49-F238E27FC236}">
                <a16:creationId xmlns:a16="http://schemas.microsoft.com/office/drawing/2014/main" id="{E7C27DB2-DA82-4C38-B419-92EAF24F60FC}"/>
              </a:ext>
            </a:extLst>
          </p:cNvPr>
          <p:cNvSpPr/>
          <p:nvPr>
            <p:custDataLst>
              <p:tags r:id="rId175"/>
            </p:custDataLst>
          </p:nvPr>
        </p:nvSpPr>
        <p:spPr>
          <a:xfrm>
            <a:off x="83566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3" name="Rectangle 622">
            <a:extLst>
              <a:ext uri="{FF2B5EF4-FFF2-40B4-BE49-F238E27FC236}">
                <a16:creationId xmlns:a16="http://schemas.microsoft.com/office/drawing/2014/main" id="{11FDE7C4-7D19-43A3-BAC3-F4210F120419}"/>
              </a:ext>
            </a:extLst>
          </p:cNvPr>
          <p:cNvSpPr/>
          <p:nvPr>
            <p:custDataLst>
              <p:tags r:id="rId176"/>
            </p:custDataLst>
          </p:nvPr>
        </p:nvSpPr>
        <p:spPr>
          <a:xfrm>
            <a:off x="84455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4" name="Rectangle 623">
            <a:extLst>
              <a:ext uri="{FF2B5EF4-FFF2-40B4-BE49-F238E27FC236}">
                <a16:creationId xmlns:a16="http://schemas.microsoft.com/office/drawing/2014/main" id="{44475595-735E-4802-98A2-2283B53C1D61}"/>
              </a:ext>
            </a:extLst>
          </p:cNvPr>
          <p:cNvSpPr/>
          <p:nvPr>
            <p:custDataLst>
              <p:tags r:id="rId177"/>
            </p:custDataLst>
          </p:nvPr>
        </p:nvSpPr>
        <p:spPr>
          <a:xfrm>
            <a:off x="85344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5" name="Rectangle 624">
            <a:extLst>
              <a:ext uri="{FF2B5EF4-FFF2-40B4-BE49-F238E27FC236}">
                <a16:creationId xmlns:a16="http://schemas.microsoft.com/office/drawing/2014/main" id="{B4E9C7CA-8F57-43FA-AA7A-E88CBF7A4083}"/>
              </a:ext>
            </a:extLst>
          </p:cNvPr>
          <p:cNvSpPr/>
          <p:nvPr>
            <p:custDataLst>
              <p:tags r:id="rId178"/>
            </p:custDataLst>
          </p:nvPr>
        </p:nvSpPr>
        <p:spPr>
          <a:xfrm>
            <a:off x="87122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6" name="Rectangle 625">
            <a:extLst>
              <a:ext uri="{FF2B5EF4-FFF2-40B4-BE49-F238E27FC236}">
                <a16:creationId xmlns:a16="http://schemas.microsoft.com/office/drawing/2014/main" id="{02F27153-5DBD-4172-9AFD-E79FDF3E93E9}"/>
              </a:ext>
            </a:extLst>
          </p:cNvPr>
          <p:cNvSpPr/>
          <p:nvPr>
            <p:custDataLst>
              <p:tags r:id="rId179"/>
            </p:custDataLst>
          </p:nvPr>
        </p:nvSpPr>
        <p:spPr>
          <a:xfrm>
            <a:off x="88900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7" name="Rectangle 626">
            <a:extLst>
              <a:ext uri="{FF2B5EF4-FFF2-40B4-BE49-F238E27FC236}">
                <a16:creationId xmlns:a16="http://schemas.microsoft.com/office/drawing/2014/main" id="{2FC2CB79-7BBC-4D82-9B9F-DE3FCF01E529}"/>
              </a:ext>
            </a:extLst>
          </p:cNvPr>
          <p:cNvSpPr/>
          <p:nvPr>
            <p:custDataLst>
              <p:tags r:id="rId180"/>
            </p:custDataLst>
          </p:nvPr>
        </p:nvSpPr>
        <p:spPr>
          <a:xfrm>
            <a:off x="90678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8" name="Rectangle 627">
            <a:extLst>
              <a:ext uri="{FF2B5EF4-FFF2-40B4-BE49-F238E27FC236}">
                <a16:creationId xmlns:a16="http://schemas.microsoft.com/office/drawing/2014/main" id="{9CA08D1F-C0A5-4873-83E6-F3BCD12214A4}"/>
              </a:ext>
            </a:extLst>
          </p:cNvPr>
          <p:cNvSpPr/>
          <p:nvPr>
            <p:custDataLst>
              <p:tags r:id="rId181"/>
            </p:custDataLst>
          </p:nvPr>
        </p:nvSpPr>
        <p:spPr>
          <a:xfrm>
            <a:off x="92456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29" name="Rectangle 628">
            <a:extLst>
              <a:ext uri="{FF2B5EF4-FFF2-40B4-BE49-F238E27FC236}">
                <a16:creationId xmlns:a16="http://schemas.microsoft.com/office/drawing/2014/main" id="{76A0F94B-FEF5-4A0A-AE19-5012A72D278A}"/>
              </a:ext>
            </a:extLst>
          </p:cNvPr>
          <p:cNvSpPr/>
          <p:nvPr>
            <p:custDataLst>
              <p:tags r:id="rId182"/>
            </p:custDataLst>
          </p:nvPr>
        </p:nvSpPr>
        <p:spPr>
          <a:xfrm>
            <a:off x="93345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0" name="Rectangle 629">
            <a:extLst>
              <a:ext uri="{FF2B5EF4-FFF2-40B4-BE49-F238E27FC236}">
                <a16:creationId xmlns:a16="http://schemas.microsoft.com/office/drawing/2014/main" id="{429BB380-7E01-46F2-BC2E-3BC09274157D}"/>
              </a:ext>
            </a:extLst>
          </p:cNvPr>
          <p:cNvSpPr/>
          <p:nvPr>
            <p:custDataLst>
              <p:tags r:id="rId183"/>
            </p:custDataLst>
          </p:nvPr>
        </p:nvSpPr>
        <p:spPr>
          <a:xfrm>
            <a:off x="94234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1" name="Rectangle 630">
            <a:extLst>
              <a:ext uri="{FF2B5EF4-FFF2-40B4-BE49-F238E27FC236}">
                <a16:creationId xmlns:a16="http://schemas.microsoft.com/office/drawing/2014/main" id="{359D471E-FA7E-49A0-B3B7-99F4D4BAE842}"/>
              </a:ext>
            </a:extLst>
          </p:cNvPr>
          <p:cNvSpPr/>
          <p:nvPr>
            <p:custDataLst>
              <p:tags r:id="rId184"/>
            </p:custDataLst>
          </p:nvPr>
        </p:nvSpPr>
        <p:spPr>
          <a:xfrm>
            <a:off x="96012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2" name="Rectangle 631">
            <a:extLst>
              <a:ext uri="{FF2B5EF4-FFF2-40B4-BE49-F238E27FC236}">
                <a16:creationId xmlns:a16="http://schemas.microsoft.com/office/drawing/2014/main" id="{3B7FFA62-EA9D-4441-8EB2-F08EC5F115F3}"/>
              </a:ext>
            </a:extLst>
          </p:cNvPr>
          <p:cNvSpPr/>
          <p:nvPr>
            <p:custDataLst>
              <p:tags r:id="rId185"/>
            </p:custDataLst>
          </p:nvPr>
        </p:nvSpPr>
        <p:spPr>
          <a:xfrm>
            <a:off x="96901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3" name="Rectangle 632">
            <a:extLst>
              <a:ext uri="{FF2B5EF4-FFF2-40B4-BE49-F238E27FC236}">
                <a16:creationId xmlns:a16="http://schemas.microsoft.com/office/drawing/2014/main" id="{33B97995-72DC-4346-8B56-A5F2D25E3249}"/>
              </a:ext>
            </a:extLst>
          </p:cNvPr>
          <p:cNvSpPr/>
          <p:nvPr>
            <p:custDataLst>
              <p:tags r:id="rId186"/>
            </p:custDataLst>
          </p:nvPr>
        </p:nvSpPr>
        <p:spPr>
          <a:xfrm>
            <a:off x="97790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4" name="Rectangle 633">
            <a:extLst>
              <a:ext uri="{FF2B5EF4-FFF2-40B4-BE49-F238E27FC236}">
                <a16:creationId xmlns:a16="http://schemas.microsoft.com/office/drawing/2014/main" id="{FBB8ADCB-4CEF-4F8C-9F63-94D0066ED104}"/>
              </a:ext>
            </a:extLst>
          </p:cNvPr>
          <p:cNvSpPr/>
          <p:nvPr>
            <p:custDataLst>
              <p:tags r:id="rId187"/>
            </p:custDataLst>
          </p:nvPr>
        </p:nvSpPr>
        <p:spPr>
          <a:xfrm>
            <a:off x="99568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5" name="Rectangle 634">
            <a:extLst>
              <a:ext uri="{FF2B5EF4-FFF2-40B4-BE49-F238E27FC236}">
                <a16:creationId xmlns:a16="http://schemas.microsoft.com/office/drawing/2014/main" id="{96640379-2F62-458E-A8F5-A390DDAE901E}"/>
              </a:ext>
            </a:extLst>
          </p:cNvPr>
          <p:cNvSpPr/>
          <p:nvPr>
            <p:custDataLst>
              <p:tags r:id="rId188"/>
            </p:custDataLst>
          </p:nvPr>
        </p:nvSpPr>
        <p:spPr>
          <a:xfrm>
            <a:off x="100457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6" name="Rectangle 635">
            <a:extLst>
              <a:ext uri="{FF2B5EF4-FFF2-40B4-BE49-F238E27FC236}">
                <a16:creationId xmlns:a16="http://schemas.microsoft.com/office/drawing/2014/main" id="{31F1F6E4-08E0-4065-93B1-DB4D1F33ED3C}"/>
              </a:ext>
            </a:extLst>
          </p:cNvPr>
          <p:cNvSpPr/>
          <p:nvPr>
            <p:custDataLst>
              <p:tags r:id="rId189"/>
            </p:custDataLst>
          </p:nvPr>
        </p:nvSpPr>
        <p:spPr>
          <a:xfrm>
            <a:off x="101346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7" name="Rectangle 636">
            <a:extLst>
              <a:ext uri="{FF2B5EF4-FFF2-40B4-BE49-F238E27FC236}">
                <a16:creationId xmlns:a16="http://schemas.microsoft.com/office/drawing/2014/main" id="{E38159A2-54A5-44C3-BC75-B524A3DF1FDB}"/>
              </a:ext>
            </a:extLst>
          </p:cNvPr>
          <p:cNvSpPr/>
          <p:nvPr>
            <p:custDataLst>
              <p:tags r:id="rId190"/>
            </p:custDataLst>
          </p:nvPr>
        </p:nvSpPr>
        <p:spPr>
          <a:xfrm>
            <a:off x="102235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8" name="Rectangle 637">
            <a:extLst>
              <a:ext uri="{FF2B5EF4-FFF2-40B4-BE49-F238E27FC236}">
                <a16:creationId xmlns:a16="http://schemas.microsoft.com/office/drawing/2014/main" id="{ACEE8B7F-4E19-4A89-8791-BEF5B71B785C}"/>
              </a:ext>
            </a:extLst>
          </p:cNvPr>
          <p:cNvSpPr/>
          <p:nvPr>
            <p:custDataLst>
              <p:tags r:id="rId191"/>
            </p:custDataLst>
          </p:nvPr>
        </p:nvSpPr>
        <p:spPr>
          <a:xfrm>
            <a:off x="104013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39" name="Rectangle 638">
            <a:extLst>
              <a:ext uri="{FF2B5EF4-FFF2-40B4-BE49-F238E27FC236}">
                <a16:creationId xmlns:a16="http://schemas.microsoft.com/office/drawing/2014/main" id="{739AC9EB-C3CB-4DB4-9CDB-7C14790AF0C2}"/>
              </a:ext>
            </a:extLst>
          </p:cNvPr>
          <p:cNvSpPr/>
          <p:nvPr>
            <p:custDataLst>
              <p:tags r:id="rId192"/>
            </p:custDataLst>
          </p:nvPr>
        </p:nvSpPr>
        <p:spPr>
          <a:xfrm>
            <a:off x="104902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0" name="Rectangle 639">
            <a:extLst>
              <a:ext uri="{FF2B5EF4-FFF2-40B4-BE49-F238E27FC236}">
                <a16:creationId xmlns:a16="http://schemas.microsoft.com/office/drawing/2014/main" id="{62567329-155D-4CD7-9503-B3B06971A765}"/>
              </a:ext>
            </a:extLst>
          </p:cNvPr>
          <p:cNvSpPr/>
          <p:nvPr>
            <p:custDataLst>
              <p:tags r:id="rId193"/>
            </p:custDataLst>
          </p:nvPr>
        </p:nvSpPr>
        <p:spPr>
          <a:xfrm>
            <a:off x="106680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1" name="Rectangle 640">
            <a:extLst>
              <a:ext uri="{FF2B5EF4-FFF2-40B4-BE49-F238E27FC236}">
                <a16:creationId xmlns:a16="http://schemas.microsoft.com/office/drawing/2014/main" id="{A5B82040-79DB-44FA-AE5A-378AE1AFE5EF}"/>
              </a:ext>
            </a:extLst>
          </p:cNvPr>
          <p:cNvSpPr/>
          <p:nvPr>
            <p:custDataLst>
              <p:tags r:id="rId194"/>
            </p:custDataLst>
          </p:nvPr>
        </p:nvSpPr>
        <p:spPr>
          <a:xfrm>
            <a:off x="10756900" y="3009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2" name="Rectangle 641">
            <a:extLst>
              <a:ext uri="{FF2B5EF4-FFF2-40B4-BE49-F238E27FC236}">
                <a16:creationId xmlns:a16="http://schemas.microsoft.com/office/drawing/2014/main" id="{EBB44D8E-8A72-4B4B-B36E-F0417D162670}"/>
              </a:ext>
            </a:extLst>
          </p:cNvPr>
          <p:cNvSpPr/>
          <p:nvPr>
            <p:custDataLst>
              <p:tags r:id="rId195"/>
            </p:custDataLst>
          </p:nvPr>
        </p:nvSpPr>
        <p:spPr>
          <a:xfrm>
            <a:off x="83566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3" name="Rectangle 642">
            <a:extLst>
              <a:ext uri="{FF2B5EF4-FFF2-40B4-BE49-F238E27FC236}">
                <a16:creationId xmlns:a16="http://schemas.microsoft.com/office/drawing/2014/main" id="{660225DD-590E-4353-923C-93853C7E4D2E}"/>
              </a:ext>
            </a:extLst>
          </p:cNvPr>
          <p:cNvSpPr/>
          <p:nvPr>
            <p:custDataLst>
              <p:tags r:id="rId196"/>
            </p:custDataLst>
          </p:nvPr>
        </p:nvSpPr>
        <p:spPr>
          <a:xfrm>
            <a:off x="86233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4" name="Rectangle 643">
            <a:extLst>
              <a:ext uri="{FF2B5EF4-FFF2-40B4-BE49-F238E27FC236}">
                <a16:creationId xmlns:a16="http://schemas.microsoft.com/office/drawing/2014/main" id="{E95C9C3A-7545-40D6-AEAD-C948CDF7FBFF}"/>
              </a:ext>
            </a:extLst>
          </p:cNvPr>
          <p:cNvSpPr/>
          <p:nvPr>
            <p:custDataLst>
              <p:tags r:id="rId197"/>
            </p:custDataLst>
          </p:nvPr>
        </p:nvSpPr>
        <p:spPr>
          <a:xfrm>
            <a:off x="88011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5" name="Rectangle 644">
            <a:extLst>
              <a:ext uri="{FF2B5EF4-FFF2-40B4-BE49-F238E27FC236}">
                <a16:creationId xmlns:a16="http://schemas.microsoft.com/office/drawing/2014/main" id="{147F6D9C-B031-43CD-ADEA-663B20EC6C19}"/>
              </a:ext>
            </a:extLst>
          </p:cNvPr>
          <p:cNvSpPr/>
          <p:nvPr>
            <p:custDataLst>
              <p:tags r:id="rId198"/>
            </p:custDataLst>
          </p:nvPr>
        </p:nvSpPr>
        <p:spPr>
          <a:xfrm>
            <a:off x="91567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6" name="Rectangle 645">
            <a:extLst>
              <a:ext uri="{FF2B5EF4-FFF2-40B4-BE49-F238E27FC236}">
                <a16:creationId xmlns:a16="http://schemas.microsoft.com/office/drawing/2014/main" id="{B4992EDA-435A-4822-8759-113090522A7A}"/>
              </a:ext>
            </a:extLst>
          </p:cNvPr>
          <p:cNvSpPr/>
          <p:nvPr>
            <p:custDataLst>
              <p:tags r:id="rId199"/>
            </p:custDataLst>
          </p:nvPr>
        </p:nvSpPr>
        <p:spPr>
          <a:xfrm>
            <a:off x="92456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7" name="Rectangle 646">
            <a:extLst>
              <a:ext uri="{FF2B5EF4-FFF2-40B4-BE49-F238E27FC236}">
                <a16:creationId xmlns:a16="http://schemas.microsoft.com/office/drawing/2014/main" id="{1A000FFD-EB0F-4141-9477-CCA9BAEB78EA}"/>
              </a:ext>
            </a:extLst>
          </p:cNvPr>
          <p:cNvSpPr/>
          <p:nvPr>
            <p:custDataLst>
              <p:tags r:id="rId200"/>
            </p:custDataLst>
          </p:nvPr>
        </p:nvSpPr>
        <p:spPr>
          <a:xfrm>
            <a:off x="93345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8" name="Rectangle 647">
            <a:extLst>
              <a:ext uri="{FF2B5EF4-FFF2-40B4-BE49-F238E27FC236}">
                <a16:creationId xmlns:a16="http://schemas.microsoft.com/office/drawing/2014/main" id="{7CDAEB86-D2AF-4AD0-8F2D-6E7265B8CBF6}"/>
              </a:ext>
            </a:extLst>
          </p:cNvPr>
          <p:cNvSpPr/>
          <p:nvPr>
            <p:custDataLst>
              <p:tags r:id="rId201"/>
            </p:custDataLst>
          </p:nvPr>
        </p:nvSpPr>
        <p:spPr>
          <a:xfrm>
            <a:off x="94234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49" name="Rectangle 648">
            <a:extLst>
              <a:ext uri="{FF2B5EF4-FFF2-40B4-BE49-F238E27FC236}">
                <a16:creationId xmlns:a16="http://schemas.microsoft.com/office/drawing/2014/main" id="{B79FF6A2-F82F-40E9-8D25-270E91CFAAD4}"/>
              </a:ext>
            </a:extLst>
          </p:cNvPr>
          <p:cNvSpPr/>
          <p:nvPr>
            <p:custDataLst>
              <p:tags r:id="rId202"/>
            </p:custDataLst>
          </p:nvPr>
        </p:nvSpPr>
        <p:spPr>
          <a:xfrm>
            <a:off x="97790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0" name="Rectangle 649">
            <a:extLst>
              <a:ext uri="{FF2B5EF4-FFF2-40B4-BE49-F238E27FC236}">
                <a16:creationId xmlns:a16="http://schemas.microsoft.com/office/drawing/2014/main" id="{4450A9D0-CEAC-4FE6-A9F4-33F1F15C1B9C}"/>
              </a:ext>
            </a:extLst>
          </p:cNvPr>
          <p:cNvSpPr/>
          <p:nvPr>
            <p:custDataLst>
              <p:tags r:id="rId203"/>
            </p:custDataLst>
          </p:nvPr>
        </p:nvSpPr>
        <p:spPr>
          <a:xfrm>
            <a:off x="98679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1" name="Rectangle 650">
            <a:extLst>
              <a:ext uri="{FF2B5EF4-FFF2-40B4-BE49-F238E27FC236}">
                <a16:creationId xmlns:a16="http://schemas.microsoft.com/office/drawing/2014/main" id="{4F9A6359-5E48-4627-858E-58604204F055}"/>
              </a:ext>
            </a:extLst>
          </p:cNvPr>
          <p:cNvSpPr/>
          <p:nvPr>
            <p:custDataLst>
              <p:tags r:id="rId204"/>
            </p:custDataLst>
          </p:nvPr>
        </p:nvSpPr>
        <p:spPr>
          <a:xfrm>
            <a:off x="100457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2" name="Rectangle 651">
            <a:extLst>
              <a:ext uri="{FF2B5EF4-FFF2-40B4-BE49-F238E27FC236}">
                <a16:creationId xmlns:a16="http://schemas.microsoft.com/office/drawing/2014/main" id="{DA1BF73D-AA2C-4816-8728-86F23F45CC3C}"/>
              </a:ext>
            </a:extLst>
          </p:cNvPr>
          <p:cNvSpPr/>
          <p:nvPr>
            <p:custDataLst>
              <p:tags r:id="rId205"/>
            </p:custDataLst>
          </p:nvPr>
        </p:nvSpPr>
        <p:spPr>
          <a:xfrm>
            <a:off x="10668000" y="3098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3" name="Rectangle 652">
            <a:extLst>
              <a:ext uri="{FF2B5EF4-FFF2-40B4-BE49-F238E27FC236}">
                <a16:creationId xmlns:a16="http://schemas.microsoft.com/office/drawing/2014/main" id="{E789CF65-1539-47A4-B24E-A3B04591FF74}"/>
              </a:ext>
            </a:extLst>
          </p:cNvPr>
          <p:cNvSpPr/>
          <p:nvPr>
            <p:custDataLst>
              <p:tags r:id="rId206"/>
            </p:custDataLst>
          </p:nvPr>
        </p:nvSpPr>
        <p:spPr>
          <a:xfrm>
            <a:off x="86233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4" name="Rectangle 653">
            <a:extLst>
              <a:ext uri="{FF2B5EF4-FFF2-40B4-BE49-F238E27FC236}">
                <a16:creationId xmlns:a16="http://schemas.microsoft.com/office/drawing/2014/main" id="{C397BB6E-F66D-4820-8BE3-52B0FA63BFF5}"/>
              </a:ext>
            </a:extLst>
          </p:cNvPr>
          <p:cNvSpPr/>
          <p:nvPr>
            <p:custDataLst>
              <p:tags r:id="rId207"/>
            </p:custDataLst>
          </p:nvPr>
        </p:nvSpPr>
        <p:spPr>
          <a:xfrm>
            <a:off x="87122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5" name="Rectangle 654">
            <a:extLst>
              <a:ext uri="{FF2B5EF4-FFF2-40B4-BE49-F238E27FC236}">
                <a16:creationId xmlns:a16="http://schemas.microsoft.com/office/drawing/2014/main" id="{15CF557B-9968-4524-ABC3-38B7A3046AE9}"/>
              </a:ext>
            </a:extLst>
          </p:cNvPr>
          <p:cNvSpPr/>
          <p:nvPr>
            <p:custDataLst>
              <p:tags r:id="rId208"/>
            </p:custDataLst>
          </p:nvPr>
        </p:nvSpPr>
        <p:spPr>
          <a:xfrm>
            <a:off x="88900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6" name="Rectangle 655">
            <a:extLst>
              <a:ext uri="{FF2B5EF4-FFF2-40B4-BE49-F238E27FC236}">
                <a16:creationId xmlns:a16="http://schemas.microsoft.com/office/drawing/2014/main" id="{AE2539C1-3408-4EF8-8A31-7376ABFA07D0}"/>
              </a:ext>
            </a:extLst>
          </p:cNvPr>
          <p:cNvSpPr/>
          <p:nvPr>
            <p:custDataLst>
              <p:tags r:id="rId209"/>
            </p:custDataLst>
          </p:nvPr>
        </p:nvSpPr>
        <p:spPr>
          <a:xfrm>
            <a:off x="90678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7" name="Rectangle 656">
            <a:extLst>
              <a:ext uri="{FF2B5EF4-FFF2-40B4-BE49-F238E27FC236}">
                <a16:creationId xmlns:a16="http://schemas.microsoft.com/office/drawing/2014/main" id="{E06763EE-62FF-49CF-BB40-470A7F6847E4}"/>
              </a:ext>
            </a:extLst>
          </p:cNvPr>
          <p:cNvSpPr/>
          <p:nvPr>
            <p:custDataLst>
              <p:tags r:id="rId210"/>
            </p:custDataLst>
          </p:nvPr>
        </p:nvSpPr>
        <p:spPr>
          <a:xfrm>
            <a:off x="91567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8" name="Rectangle 657">
            <a:extLst>
              <a:ext uri="{FF2B5EF4-FFF2-40B4-BE49-F238E27FC236}">
                <a16:creationId xmlns:a16="http://schemas.microsoft.com/office/drawing/2014/main" id="{74A60DDC-5C86-493C-98E5-B54AAECB4017}"/>
              </a:ext>
            </a:extLst>
          </p:cNvPr>
          <p:cNvSpPr/>
          <p:nvPr>
            <p:custDataLst>
              <p:tags r:id="rId211"/>
            </p:custDataLst>
          </p:nvPr>
        </p:nvSpPr>
        <p:spPr>
          <a:xfrm>
            <a:off x="93345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59" name="Rectangle 658">
            <a:extLst>
              <a:ext uri="{FF2B5EF4-FFF2-40B4-BE49-F238E27FC236}">
                <a16:creationId xmlns:a16="http://schemas.microsoft.com/office/drawing/2014/main" id="{298F16EC-05EF-4E5F-B907-010AA548F812}"/>
              </a:ext>
            </a:extLst>
          </p:cNvPr>
          <p:cNvSpPr/>
          <p:nvPr>
            <p:custDataLst>
              <p:tags r:id="rId212"/>
            </p:custDataLst>
          </p:nvPr>
        </p:nvSpPr>
        <p:spPr>
          <a:xfrm>
            <a:off x="94234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0" name="Rectangle 659">
            <a:extLst>
              <a:ext uri="{FF2B5EF4-FFF2-40B4-BE49-F238E27FC236}">
                <a16:creationId xmlns:a16="http://schemas.microsoft.com/office/drawing/2014/main" id="{A10AB614-215D-4C9A-BD8D-72B346665471}"/>
              </a:ext>
            </a:extLst>
          </p:cNvPr>
          <p:cNvSpPr/>
          <p:nvPr>
            <p:custDataLst>
              <p:tags r:id="rId213"/>
            </p:custDataLst>
          </p:nvPr>
        </p:nvSpPr>
        <p:spPr>
          <a:xfrm>
            <a:off x="95123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1" name="Rectangle 660">
            <a:extLst>
              <a:ext uri="{FF2B5EF4-FFF2-40B4-BE49-F238E27FC236}">
                <a16:creationId xmlns:a16="http://schemas.microsoft.com/office/drawing/2014/main" id="{45DEDCB7-44C8-4EC7-B9F4-7671DA0652A3}"/>
              </a:ext>
            </a:extLst>
          </p:cNvPr>
          <p:cNvSpPr/>
          <p:nvPr>
            <p:custDataLst>
              <p:tags r:id="rId214"/>
            </p:custDataLst>
          </p:nvPr>
        </p:nvSpPr>
        <p:spPr>
          <a:xfrm>
            <a:off x="96901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2" name="Rectangle 661">
            <a:extLst>
              <a:ext uri="{FF2B5EF4-FFF2-40B4-BE49-F238E27FC236}">
                <a16:creationId xmlns:a16="http://schemas.microsoft.com/office/drawing/2014/main" id="{5DE5AB20-FE26-4676-95AB-BABB26457C5E}"/>
              </a:ext>
            </a:extLst>
          </p:cNvPr>
          <p:cNvSpPr/>
          <p:nvPr>
            <p:custDataLst>
              <p:tags r:id="rId215"/>
            </p:custDataLst>
          </p:nvPr>
        </p:nvSpPr>
        <p:spPr>
          <a:xfrm>
            <a:off x="100457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3" name="Rectangle 662">
            <a:extLst>
              <a:ext uri="{FF2B5EF4-FFF2-40B4-BE49-F238E27FC236}">
                <a16:creationId xmlns:a16="http://schemas.microsoft.com/office/drawing/2014/main" id="{89B0456C-5333-44E5-9DC1-103E61FDAD81}"/>
              </a:ext>
            </a:extLst>
          </p:cNvPr>
          <p:cNvSpPr/>
          <p:nvPr>
            <p:custDataLst>
              <p:tags r:id="rId216"/>
            </p:custDataLst>
          </p:nvPr>
        </p:nvSpPr>
        <p:spPr>
          <a:xfrm>
            <a:off x="102235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4" name="Rectangle 663">
            <a:extLst>
              <a:ext uri="{FF2B5EF4-FFF2-40B4-BE49-F238E27FC236}">
                <a16:creationId xmlns:a16="http://schemas.microsoft.com/office/drawing/2014/main" id="{167FC258-D318-4055-B9CC-E8A25EACAA0A}"/>
              </a:ext>
            </a:extLst>
          </p:cNvPr>
          <p:cNvSpPr/>
          <p:nvPr>
            <p:custDataLst>
              <p:tags r:id="rId217"/>
            </p:custDataLst>
          </p:nvPr>
        </p:nvSpPr>
        <p:spPr>
          <a:xfrm>
            <a:off x="103124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5" name="Rectangle 664">
            <a:extLst>
              <a:ext uri="{FF2B5EF4-FFF2-40B4-BE49-F238E27FC236}">
                <a16:creationId xmlns:a16="http://schemas.microsoft.com/office/drawing/2014/main" id="{03362819-19B8-48C7-B974-6578B430BB4E}"/>
              </a:ext>
            </a:extLst>
          </p:cNvPr>
          <p:cNvSpPr/>
          <p:nvPr>
            <p:custDataLst>
              <p:tags r:id="rId218"/>
            </p:custDataLst>
          </p:nvPr>
        </p:nvSpPr>
        <p:spPr>
          <a:xfrm>
            <a:off x="104013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6" name="Rectangle 665">
            <a:extLst>
              <a:ext uri="{FF2B5EF4-FFF2-40B4-BE49-F238E27FC236}">
                <a16:creationId xmlns:a16="http://schemas.microsoft.com/office/drawing/2014/main" id="{1068F888-F8C7-4717-9BD7-448B6CB3F91D}"/>
              </a:ext>
            </a:extLst>
          </p:cNvPr>
          <p:cNvSpPr/>
          <p:nvPr>
            <p:custDataLst>
              <p:tags r:id="rId219"/>
            </p:custDataLst>
          </p:nvPr>
        </p:nvSpPr>
        <p:spPr>
          <a:xfrm>
            <a:off x="104902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7" name="Rectangle 666">
            <a:extLst>
              <a:ext uri="{FF2B5EF4-FFF2-40B4-BE49-F238E27FC236}">
                <a16:creationId xmlns:a16="http://schemas.microsoft.com/office/drawing/2014/main" id="{95E4F7AD-79CB-4F41-800E-555D798FC54A}"/>
              </a:ext>
            </a:extLst>
          </p:cNvPr>
          <p:cNvSpPr/>
          <p:nvPr>
            <p:custDataLst>
              <p:tags r:id="rId220"/>
            </p:custDataLst>
          </p:nvPr>
        </p:nvSpPr>
        <p:spPr>
          <a:xfrm>
            <a:off x="105791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8" name="Rectangle 667">
            <a:extLst>
              <a:ext uri="{FF2B5EF4-FFF2-40B4-BE49-F238E27FC236}">
                <a16:creationId xmlns:a16="http://schemas.microsoft.com/office/drawing/2014/main" id="{592B2C9E-5120-416B-B57D-BB697025A2FF}"/>
              </a:ext>
            </a:extLst>
          </p:cNvPr>
          <p:cNvSpPr/>
          <p:nvPr>
            <p:custDataLst>
              <p:tags r:id="rId221"/>
            </p:custDataLst>
          </p:nvPr>
        </p:nvSpPr>
        <p:spPr>
          <a:xfrm>
            <a:off x="106680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69" name="Rectangle 668">
            <a:extLst>
              <a:ext uri="{FF2B5EF4-FFF2-40B4-BE49-F238E27FC236}">
                <a16:creationId xmlns:a16="http://schemas.microsoft.com/office/drawing/2014/main" id="{6F331450-EC15-49E0-AE79-A95B68C5BC41}"/>
              </a:ext>
            </a:extLst>
          </p:cNvPr>
          <p:cNvSpPr/>
          <p:nvPr>
            <p:custDataLst>
              <p:tags r:id="rId222"/>
            </p:custDataLst>
          </p:nvPr>
        </p:nvSpPr>
        <p:spPr>
          <a:xfrm>
            <a:off x="10756900" y="3187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0" name="Rectangle 669">
            <a:extLst>
              <a:ext uri="{FF2B5EF4-FFF2-40B4-BE49-F238E27FC236}">
                <a16:creationId xmlns:a16="http://schemas.microsoft.com/office/drawing/2014/main" id="{593C1B21-2817-405C-A973-523B4B38CCDF}"/>
              </a:ext>
            </a:extLst>
          </p:cNvPr>
          <p:cNvSpPr/>
          <p:nvPr>
            <p:custDataLst>
              <p:tags r:id="rId223"/>
            </p:custDataLst>
          </p:nvPr>
        </p:nvSpPr>
        <p:spPr>
          <a:xfrm>
            <a:off x="83566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1" name="Rectangle 670">
            <a:extLst>
              <a:ext uri="{FF2B5EF4-FFF2-40B4-BE49-F238E27FC236}">
                <a16:creationId xmlns:a16="http://schemas.microsoft.com/office/drawing/2014/main" id="{88A1E8BF-113C-4CEB-86AB-9D361AA4BE39}"/>
              </a:ext>
            </a:extLst>
          </p:cNvPr>
          <p:cNvSpPr/>
          <p:nvPr>
            <p:custDataLst>
              <p:tags r:id="rId224"/>
            </p:custDataLst>
          </p:nvPr>
        </p:nvSpPr>
        <p:spPr>
          <a:xfrm>
            <a:off x="84455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2" name="Rectangle 671">
            <a:extLst>
              <a:ext uri="{FF2B5EF4-FFF2-40B4-BE49-F238E27FC236}">
                <a16:creationId xmlns:a16="http://schemas.microsoft.com/office/drawing/2014/main" id="{86C41943-CC74-4FBE-92CC-69C2D692F596}"/>
              </a:ext>
            </a:extLst>
          </p:cNvPr>
          <p:cNvSpPr/>
          <p:nvPr>
            <p:custDataLst>
              <p:tags r:id="rId225"/>
            </p:custDataLst>
          </p:nvPr>
        </p:nvSpPr>
        <p:spPr>
          <a:xfrm>
            <a:off x="86233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3" name="Rectangle 672">
            <a:extLst>
              <a:ext uri="{FF2B5EF4-FFF2-40B4-BE49-F238E27FC236}">
                <a16:creationId xmlns:a16="http://schemas.microsoft.com/office/drawing/2014/main" id="{0D96997D-773A-40F3-9AED-2973E0F65C84}"/>
              </a:ext>
            </a:extLst>
          </p:cNvPr>
          <p:cNvSpPr/>
          <p:nvPr>
            <p:custDataLst>
              <p:tags r:id="rId226"/>
            </p:custDataLst>
          </p:nvPr>
        </p:nvSpPr>
        <p:spPr>
          <a:xfrm>
            <a:off x="87122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4" name="Rectangle 673">
            <a:extLst>
              <a:ext uri="{FF2B5EF4-FFF2-40B4-BE49-F238E27FC236}">
                <a16:creationId xmlns:a16="http://schemas.microsoft.com/office/drawing/2014/main" id="{97D1540E-139D-49F9-BD08-373D79A8AA85}"/>
              </a:ext>
            </a:extLst>
          </p:cNvPr>
          <p:cNvSpPr/>
          <p:nvPr>
            <p:custDataLst>
              <p:tags r:id="rId227"/>
            </p:custDataLst>
          </p:nvPr>
        </p:nvSpPr>
        <p:spPr>
          <a:xfrm>
            <a:off x="88011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5" name="Rectangle 674">
            <a:extLst>
              <a:ext uri="{FF2B5EF4-FFF2-40B4-BE49-F238E27FC236}">
                <a16:creationId xmlns:a16="http://schemas.microsoft.com/office/drawing/2014/main" id="{0749BF0A-B139-43BA-A5D9-9A6C22DA22AB}"/>
              </a:ext>
            </a:extLst>
          </p:cNvPr>
          <p:cNvSpPr/>
          <p:nvPr>
            <p:custDataLst>
              <p:tags r:id="rId228"/>
            </p:custDataLst>
          </p:nvPr>
        </p:nvSpPr>
        <p:spPr>
          <a:xfrm>
            <a:off x="88900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6" name="Rectangle 675">
            <a:extLst>
              <a:ext uri="{FF2B5EF4-FFF2-40B4-BE49-F238E27FC236}">
                <a16:creationId xmlns:a16="http://schemas.microsoft.com/office/drawing/2014/main" id="{715F9085-FDE2-445D-ABA2-283706D4CE2D}"/>
              </a:ext>
            </a:extLst>
          </p:cNvPr>
          <p:cNvSpPr/>
          <p:nvPr>
            <p:custDataLst>
              <p:tags r:id="rId229"/>
            </p:custDataLst>
          </p:nvPr>
        </p:nvSpPr>
        <p:spPr>
          <a:xfrm>
            <a:off x="91567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7" name="Rectangle 676">
            <a:extLst>
              <a:ext uri="{FF2B5EF4-FFF2-40B4-BE49-F238E27FC236}">
                <a16:creationId xmlns:a16="http://schemas.microsoft.com/office/drawing/2014/main" id="{658E9BEA-E12F-4AA3-AA81-66BEDD330C12}"/>
              </a:ext>
            </a:extLst>
          </p:cNvPr>
          <p:cNvSpPr/>
          <p:nvPr>
            <p:custDataLst>
              <p:tags r:id="rId230"/>
            </p:custDataLst>
          </p:nvPr>
        </p:nvSpPr>
        <p:spPr>
          <a:xfrm>
            <a:off x="92456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8" name="Rectangle 677">
            <a:extLst>
              <a:ext uri="{FF2B5EF4-FFF2-40B4-BE49-F238E27FC236}">
                <a16:creationId xmlns:a16="http://schemas.microsoft.com/office/drawing/2014/main" id="{FF727BBF-F3CF-470F-8BA3-4401D0F2DC40}"/>
              </a:ext>
            </a:extLst>
          </p:cNvPr>
          <p:cNvSpPr/>
          <p:nvPr>
            <p:custDataLst>
              <p:tags r:id="rId231"/>
            </p:custDataLst>
          </p:nvPr>
        </p:nvSpPr>
        <p:spPr>
          <a:xfrm>
            <a:off x="96901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79" name="Rectangle 678">
            <a:extLst>
              <a:ext uri="{FF2B5EF4-FFF2-40B4-BE49-F238E27FC236}">
                <a16:creationId xmlns:a16="http://schemas.microsoft.com/office/drawing/2014/main" id="{25A2CCF6-1761-471C-A724-BBA5E61BFF8D}"/>
              </a:ext>
            </a:extLst>
          </p:cNvPr>
          <p:cNvSpPr/>
          <p:nvPr>
            <p:custDataLst>
              <p:tags r:id="rId232"/>
            </p:custDataLst>
          </p:nvPr>
        </p:nvSpPr>
        <p:spPr>
          <a:xfrm>
            <a:off x="98679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0" name="Rectangle 679">
            <a:extLst>
              <a:ext uri="{FF2B5EF4-FFF2-40B4-BE49-F238E27FC236}">
                <a16:creationId xmlns:a16="http://schemas.microsoft.com/office/drawing/2014/main" id="{822BAF65-9442-44FF-B75F-6D4544CC431C}"/>
              </a:ext>
            </a:extLst>
          </p:cNvPr>
          <p:cNvSpPr/>
          <p:nvPr>
            <p:custDataLst>
              <p:tags r:id="rId233"/>
            </p:custDataLst>
          </p:nvPr>
        </p:nvSpPr>
        <p:spPr>
          <a:xfrm>
            <a:off x="100457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1" name="Rectangle 680">
            <a:extLst>
              <a:ext uri="{FF2B5EF4-FFF2-40B4-BE49-F238E27FC236}">
                <a16:creationId xmlns:a16="http://schemas.microsoft.com/office/drawing/2014/main" id="{012A6795-A9C1-4931-B52F-BCEEF53B0588}"/>
              </a:ext>
            </a:extLst>
          </p:cNvPr>
          <p:cNvSpPr/>
          <p:nvPr>
            <p:custDataLst>
              <p:tags r:id="rId234"/>
            </p:custDataLst>
          </p:nvPr>
        </p:nvSpPr>
        <p:spPr>
          <a:xfrm>
            <a:off x="103124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2" name="Rectangle 681">
            <a:extLst>
              <a:ext uri="{FF2B5EF4-FFF2-40B4-BE49-F238E27FC236}">
                <a16:creationId xmlns:a16="http://schemas.microsoft.com/office/drawing/2014/main" id="{47E4FC51-921B-42D2-9291-FEEC748B5D98}"/>
              </a:ext>
            </a:extLst>
          </p:cNvPr>
          <p:cNvSpPr/>
          <p:nvPr>
            <p:custDataLst>
              <p:tags r:id="rId235"/>
            </p:custDataLst>
          </p:nvPr>
        </p:nvSpPr>
        <p:spPr>
          <a:xfrm>
            <a:off x="104013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3" name="Rectangle 682">
            <a:extLst>
              <a:ext uri="{FF2B5EF4-FFF2-40B4-BE49-F238E27FC236}">
                <a16:creationId xmlns:a16="http://schemas.microsoft.com/office/drawing/2014/main" id="{15458AFF-A97C-4602-BFB3-542F20BD76C4}"/>
              </a:ext>
            </a:extLst>
          </p:cNvPr>
          <p:cNvSpPr/>
          <p:nvPr>
            <p:custDataLst>
              <p:tags r:id="rId236"/>
            </p:custDataLst>
          </p:nvPr>
        </p:nvSpPr>
        <p:spPr>
          <a:xfrm>
            <a:off x="104902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4" name="Rectangle 683">
            <a:extLst>
              <a:ext uri="{FF2B5EF4-FFF2-40B4-BE49-F238E27FC236}">
                <a16:creationId xmlns:a16="http://schemas.microsoft.com/office/drawing/2014/main" id="{C317CAA4-5D48-4CD9-B267-E4E7E7B84B19}"/>
              </a:ext>
            </a:extLst>
          </p:cNvPr>
          <p:cNvSpPr/>
          <p:nvPr>
            <p:custDataLst>
              <p:tags r:id="rId237"/>
            </p:custDataLst>
          </p:nvPr>
        </p:nvSpPr>
        <p:spPr>
          <a:xfrm>
            <a:off x="105791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5" name="Rectangle 684">
            <a:extLst>
              <a:ext uri="{FF2B5EF4-FFF2-40B4-BE49-F238E27FC236}">
                <a16:creationId xmlns:a16="http://schemas.microsoft.com/office/drawing/2014/main" id="{447DE5F0-DF9F-4846-B4BC-2703EE41E6D4}"/>
              </a:ext>
            </a:extLst>
          </p:cNvPr>
          <p:cNvSpPr/>
          <p:nvPr>
            <p:custDataLst>
              <p:tags r:id="rId238"/>
            </p:custDataLst>
          </p:nvPr>
        </p:nvSpPr>
        <p:spPr>
          <a:xfrm>
            <a:off x="10756900" y="3276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6" name="Rectangle 685">
            <a:extLst>
              <a:ext uri="{FF2B5EF4-FFF2-40B4-BE49-F238E27FC236}">
                <a16:creationId xmlns:a16="http://schemas.microsoft.com/office/drawing/2014/main" id="{4FB279C3-1194-4A88-B1DE-6CE73B835E2C}"/>
              </a:ext>
            </a:extLst>
          </p:cNvPr>
          <p:cNvSpPr/>
          <p:nvPr>
            <p:custDataLst>
              <p:tags r:id="rId239"/>
            </p:custDataLst>
          </p:nvPr>
        </p:nvSpPr>
        <p:spPr>
          <a:xfrm>
            <a:off x="83566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7" name="Rectangle 686">
            <a:extLst>
              <a:ext uri="{FF2B5EF4-FFF2-40B4-BE49-F238E27FC236}">
                <a16:creationId xmlns:a16="http://schemas.microsoft.com/office/drawing/2014/main" id="{F9567761-E603-4CDF-997E-68607231B872}"/>
              </a:ext>
            </a:extLst>
          </p:cNvPr>
          <p:cNvSpPr/>
          <p:nvPr>
            <p:custDataLst>
              <p:tags r:id="rId240"/>
            </p:custDataLst>
          </p:nvPr>
        </p:nvSpPr>
        <p:spPr>
          <a:xfrm>
            <a:off x="85344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8" name="Rectangle 687">
            <a:extLst>
              <a:ext uri="{FF2B5EF4-FFF2-40B4-BE49-F238E27FC236}">
                <a16:creationId xmlns:a16="http://schemas.microsoft.com/office/drawing/2014/main" id="{8A083076-758C-4A18-9736-F71465A9F0B7}"/>
              </a:ext>
            </a:extLst>
          </p:cNvPr>
          <p:cNvSpPr/>
          <p:nvPr>
            <p:custDataLst>
              <p:tags r:id="rId241"/>
            </p:custDataLst>
          </p:nvPr>
        </p:nvSpPr>
        <p:spPr>
          <a:xfrm>
            <a:off x="87122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89" name="Rectangle 688">
            <a:extLst>
              <a:ext uri="{FF2B5EF4-FFF2-40B4-BE49-F238E27FC236}">
                <a16:creationId xmlns:a16="http://schemas.microsoft.com/office/drawing/2014/main" id="{106784B3-9038-4571-8172-E20BD823282B}"/>
              </a:ext>
            </a:extLst>
          </p:cNvPr>
          <p:cNvSpPr/>
          <p:nvPr>
            <p:custDataLst>
              <p:tags r:id="rId242"/>
            </p:custDataLst>
          </p:nvPr>
        </p:nvSpPr>
        <p:spPr>
          <a:xfrm>
            <a:off x="88900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0" name="Rectangle 689">
            <a:extLst>
              <a:ext uri="{FF2B5EF4-FFF2-40B4-BE49-F238E27FC236}">
                <a16:creationId xmlns:a16="http://schemas.microsoft.com/office/drawing/2014/main" id="{6EDB9D98-8028-423E-8623-5D353CA4D889}"/>
              </a:ext>
            </a:extLst>
          </p:cNvPr>
          <p:cNvSpPr/>
          <p:nvPr>
            <p:custDataLst>
              <p:tags r:id="rId243"/>
            </p:custDataLst>
          </p:nvPr>
        </p:nvSpPr>
        <p:spPr>
          <a:xfrm>
            <a:off x="89789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1" name="Rectangle 690">
            <a:extLst>
              <a:ext uri="{FF2B5EF4-FFF2-40B4-BE49-F238E27FC236}">
                <a16:creationId xmlns:a16="http://schemas.microsoft.com/office/drawing/2014/main" id="{80C31E9C-6F65-4CEC-A35E-20108AAAD78A}"/>
              </a:ext>
            </a:extLst>
          </p:cNvPr>
          <p:cNvSpPr/>
          <p:nvPr>
            <p:custDataLst>
              <p:tags r:id="rId244"/>
            </p:custDataLst>
          </p:nvPr>
        </p:nvSpPr>
        <p:spPr>
          <a:xfrm>
            <a:off x="91567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2" name="Rectangle 691">
            <a:extLst>
              <a:ext uri="{FF2B5EF4-FFF2-40B4-BE49-F238E27FC236}">
                <a16:creationId xmlns:a16="http://schemas.microsoft.com/office/drawing/2014/main" id="{1F5E400D-544E-4345-A761-B9AEA4FADBD4}"/>
              </a:ext>
            </a:extLst>
          </p:cNvPr>
          <p:cNvSpPr/>
          <p:nvPr>
            <p:custDataLst>
              <p:tags r:id="rId245"/>
            </p:custDataLst>
          </p:nvPr>
        </p:nvSpPr>
        <p:spPr>
          <a:xfrm>
            <a:off x="92456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3" name="Rectangle 692">
            <a:extLst>
              <a:ext uri="{FF2B5EF4-FFF2-40B4-BE49-F238E27FC236}">
                <a16:creationId xmlns:a16="http://schemas.microsoft.com/office/drawing/2014/main" id="{D9C483BD-E0C7-44C8-A38F-43BC7191344D}"/>
              </a:ext>
            </a:extLst>
          </p:cNvPr>
          <p:cNvSpPr/>
          <p:nvPr>
            <p:custDataLst>
              <p:tags r:id="rId246"/>
            </p:custDataLst>
          </p:nvPr>
        </p:nvSpPr>
        <p:spPr>
          <a:xfrm>
            <a:off x="95123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4" name="Rectangle 693">
            <a:extLst>
              <a:ext uri="{FF2B5EF4-FFF2-40B4-BE49-F238E27FC236}">
                <a16:creationId xmlns:a16="http://schemas.microsoft.com/office/drawing/2014/main" id="{3ABC3841-4BC0-4B73-BD26-CF32D9887E4A}"/>
              </a:ext>
            </a:extLst>
          </p:cNvPr>
          <p:cNvSpPr/>
          <p:nvPr>
            <p:custDataLst>
              <p:tags r:id="rId247"/>
            </p:custDataLst>
          </p:nvPr>
        </p:nvSpPr>
        <p:spPr>
          <a:xfrm>
            <a:off x="97790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5" name="Rectangle 694">
            <a:extLst>
              <a:ext uri="{FF2B5EF4-FFF2-40B4-BE49-F238E27FC236}">
                <a16:creationId xmlns:a16="http://schemas.microsoft.com/office/drawing/2014/main" id="{CAF035C7-78ED-4D18-B291-2FA37ED8CE42}"/>
              </a:ext>
            </a:extLst>
          </p:cNvPr>
          <p:cNvSpPr/>
          <p:nvPr>
            <p:custDataLst>
              <p:tags r:id="rId248"/>
            </p:custDataLst>
          </p:nvPr>
        </p:nvSpPr>
        <p:spPr>
          <a:xfrm>
            <a:off x="99568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6" name="Rectangle 695">
            <a:extLst>
              <a:ext uri="{FF2B5EF4-FFF2-40B4-BE49-F238E27FC236}">
                <a16:creationId xmlns:a16="http://schemas.microsoft.com/office/drawing/2014/main" id="{03C0D981-BDDA-456D-8F87-F708DB9D49DA}"/>
              </a:ext>
            </a:extLst>
          </p:cNvPr>
          <p:cNvSpPr/>
          <p:nvPr>
            <p:custDataLst>
              <p:tags r:id="rId249"/>
            </p:custDataLst>
          </p:nvPr>
        </p:nvSpPr>
        <p:spPr>
          <a:xfrm>
            <a:off x="101346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7" name="Rectangle 696">
            <a:extLst>
              <a:ext uri="{FF2B5EF4-FFF2-40B4-BE49-F238E27FC236}">
                <a16:creationId xmlns:a16="http://schemas.microsoft.com/office/drawing/2014/main" id="{48353465-C61D-4DB8-B9A4-4BE4BC6E564A}"/>
              </a:ext>
            </a:extLst>
          </p:cNvPr>
          <p:cNvSpPr/>
          <p:nvPr>
            <p:custDataLst>
              <p:tags r:id="rId250"/>
            </p:custDataLst>
          </p:nvPr>
        </p:nvSpPr>
        <p:spPr>
          <a:xfrm>
            <a:off x="106680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8" name="Rectangle 697">
            <a:extLst>
              <a:ext uri="{FF2B5EF4-FFF2-40B4-BE49-F238E27FC236}">
                <a16:creationId xmlns:a16="http://schemas.microsoft.com/office/drawing/2014/main" id="{57D752F9-66F6-4125-AC82-7152CA940273}"/>
              </a:ext>
            </a:extLst>
          </p:cNvPr>
          <p:cNvSpPr/>
          <p:nvPr>
            <p:custDataLst>
              <p:tags r:id="rId251"/>
            </p:custDataLst>
          </p:nvPr>
        </p:nvSpPr>
        <p:spPr>
          <a:xfrm>
            <a:off x="10756900" y="3365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699" name="Rectangle 698">
            <a:extLst>
              <a:ext uri="{FF2B5EF4-FFF2-40B4-BE49-F238E27FC236}">
                <a16:creationId xmlns:a16="http://schemas.microsoft.com/office/drawing/2014/main" id="{7E4C1A09-78DC-434E-A0AE-139886682567}"/>
              </a:ext>
            </a:extLst>
          </p:cNvPr>
          <p:cNvSpPr/>
          <p:nvPr>
            <p:custDataLst>
              <p:tags r:id="rId252"/>
            </p:custDataLst>
          </p:nvPr>
        </p:nvSpPr>
        <p:spPr>
          <a:xfrm>
            <a:off x="82677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0" name="Rectangle 699">
            <a:extLst>
              <a:ext uri="{FF2B5EF4-FFF2-40B4-BE49-F238E27FC236}">
                <a16:creationId xmlns:a16="http://schemas.microsoft.com/office/drawing/2014/main" id="{83C37A7D-C1DE-47B5-AA48-1ABCF52EB537}"/>
              </a:ext>
            </a:extLst>
          </p:cNvPr>
          <p:cNvSpPr/>
          <p:nvPr>
            <p:custDataLst>
              <p:tags r:id="rId253"/>
            </p:custDataLst>
          </p:nvPr>
        </p:nvSpPr>
        <p:spPr>
          <a:xfrm>
            <a:off x="85344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1" name="Rectangle 700">
            <a:extLst>
              <a:ext uri="{FF2B5EF4-FFF2-40B4-BE49-F238E27FC236}">
                <a16:creationId xmlns:a16="http://schemas.microsoft.com/office/drawing/2014/main" id="{0F050A2D-3AB4-4967-AF02-2F97F66C5F71}"/>
              </a:ext>
            </a:extLst>
          </p:cNvPr>
          <p:cNvSpPr/>
          <p:nvPr>
            <p:custDataLst>
              <p:tags r:id="rId254"/>
            </p:custDataLst>
          </p:nvPr>
        </p:nvSpPr>
        <p:spPr>
          <a:xfrm>
            <a:off x="87122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2" name="Rectangle 701">
            <a:extLst>
              <a:ext uri="{FF2B5EF4-FFF2-40B4-BE49-F238E27FC236}">
                <a16:creationId xmlns:a16="http://schemas.microsoft.com/office/drawing/2014/main" id="{B868D54D-EE12-4018-A57C-9A61C5BE1594}"/>
              </a:ext>
            </a:extLst>
          </p:cNvPr>
          <p:cNvSpPr/>
          <p:nvPr>
            <p:custDataLst>
              <p:tags r:id="rId255"/>
            </p:custDataLst>
          </p:nvPr>
        </p:nvSpPr>
        <p:spPr>
          <a:xfrm>
            <a:off x="88011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3" name="Rectangle 702">
            <a:extLst>
              <a:ext uri="{FF2B5EF4-FFF2-40B4-BE49-F238E27FC236}">
                <a16:creationId xmlns:a16="http://schemas.microsoft.com/office/drawing/2014/main" id="{E9531DA1-98E7-4514-97C2-F17887C222F2}"/>
              </a:ext>
            </a:extLst>
          </p:cNvPr>
          <p:cNvSpPr/>
          <p:nvPr>
            <p:custDataLst>
              <p:tags r:id="rId256"/>
            </p:custDataLst>
          </p:nvPr>
        </p:nvSpPr>
        <p:spPr>
          <a:xfrm>
            <a:off x="89789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4" name="Rectangle 703">
            <a:extLst>
              <a:ext uri="{FF2B5EF4-FFF2-40B4-BE49-F238E27FC236}">
                <a16:creationId xmlns:a16="http://schemas.microsoft.com/office/drawing/2014/main" id="{C57B06B4-4D44-47ED-847F-07F4E90E1C5C}"/>
              </a:ext>
            </a:extLst>
          </p:cNvPr>
          <p:cNvSpPr/>
          <p:nvPr>
            <p:custDataLst>
              <p:tags r:id="rId257"/>
            </p:custDataLst>
          </p:nvPr>
        </p:nvSpPr>
        <p:spPr>
          <a:xfrm>
            <a:off x="91567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5" name="Rectangle 704">
            <a:extLst>
              <a:ext uri="{FF2B5EF4-FFF2-40B4-BE49-F238E27FC236}">
                <a16:creationId xmlns:a16="http://schemas.microsoft.com/office/drawing/2014/main" id="{4A1E368D-E175-41E4-BA55-C5944BB00DE4}"/>
              </a:ext>
            </a:extLst>
          </p:cNvPr>
          <p:cNvSpPr/>
          <p:nvPr>
            <p:custDataLst>
              <p:tags r:id="rId258"/>
            </p:custDataLst>
          </p:nvPr>
        </p:nvSpPr>
        <p:spPr>
          <a:xfrm>
            <a:off x="94234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6" name="Rectangle 705">
            <a:extLst>
              <a:ext uri="{FF2B5EF4-FFF2-40B4-BE49-F238E27FC236}">
                <a16:creationId xmlns:a16="http://schemas.microsoft.com/office/drawing/2014/main" id="{40F8B445-7F60-4B0B-88DD-3EF91D899604}"/>
              </a:ext>
            </a:extLst>
          </p:cNvPr>
          <p:cNvSpPr/>
          <p:nvPr>
            <p:custDataLst>
              <p:tags r:id="rId259"/>
            </p:custDataLst>
          </p:nvPr>
        </p:nvSpPr>
        <p:spPr>
          <a:xfrm>
            <a:off x="95123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7" name="Rectangle 706">
            <a:extLst>
              <a:ext uri="{FF2B5EF4-FFF2-40B4-BE49-F238E27FC236}">
                <a16:creationId xmlns:a16="http://schemas.microsoft.com/office/drawing/2014/main" id="{2BBF9610-4290-4999-88E0-2D086092264A}"/>
              </a:ext>
            </a:extLst>
          </p:cNvPr>
          <p:cNvSpPr/>
          <p:nvPr>
            <p:custDataLst>
              <p:tags r:id="rId260"/>
            </p:custDataLst>
          </p:nvPr>
        </p:nvSpPr>
        <p:spPr>
          <a:xfrm>
            <a:off x="96012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8" name="Rectangle 707">
            <a:extLst>
              <a:ext uri="{FF2B5EF4-FFF2-40B4-BE49-F238E27FC236}">
                <a16:creationId xmlns:a16="http://schemas.microsoft.com/office/drawing/2014/main" id="{759AB483-29ED-4906-9E96-0FD531C6A9FA}"/>
              </a:ext>
            </a:extLst>
          </p:cNvPr>
          <p:cNvSpPr/>
          <p:nvPr>
            <p:custDataLst>
              <p:tags r:id="rId261"/>
            </p:custDataLst>
          </p:nvPr>
        </p:nvSpPr>
        <p:spPr>
          <a:xfrm>
            <a:off x="96901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09" name="Rectangle 708">
            <a:extLst>
              <a:ext uri="{FF2B5EF4-FFF2-40B4-BE49-F238E27FC236}">
                <a16:creationId xmlns:a16="http://schemas.microsoft.com/office/drawing/2014/main" id="{E8244A68-D933-4F9D-975B-3BA3F9F1F3C8}"/>
              </a:ext>
            </a:extLst>
          </p:cNvPr>
          <p:cNvSpPr/>
          <p:nvPr>
            <p:custDataLst>
              <p:tags r:id="rId262"/>
            </p:custDataLst>
          </p:nvPr>
        </p:nvSpPr>
        <p:spPr>
          <a:xfrm>
            <a:off x="97790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0" name="Rectangle 709">
            <a:extLst>
              <a:ext uri="{FF2B5EF4-FFF2-40B4-BE49-F238E27FC236}">
                <a16:creationId xmlns:a16="http://schemas.microsoft.com/office/drawing/2014/main" id="{B9F36304-B384-4B92-A215-1596606F3CF8}"/>
              </a:ext>
            </a:extLst>
          </p:cNvPr>
          <p:cNvSpPr/>
          <p:nvPr>
            <p:custDataLst>
              <p:tags r:id="rId263"/>
            </p:custDataLst>
          </p:nvPr>
        </p:nvSpPr>
        <p:spPr>
          <a:xfrm>
            <a:off x="98679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1" name="Rectangle 710">
            <a:extLst>
              <a:ext uri="{FF2B5EF4-FFF2-40B4-BE49-F238E27FC236}">
                <a16:creationId xmlns:a16="http://schemas.microsoft.com/office/drawing/2014/main" id="{215FB446-A9EA-4637-8FAF-7064D19E6A59}"/>
              </a:ext>
            </a:extLst>
          </p:cNvPr>
          <p:cNvSpPr/>
          <p:nvPr>
            <p:custDataLst>
              <p:tags r:id="rId264"/>
            </p:custDataLst>
          </p:nvPr>
        </p:nvSpPr>
        <p:spPr>
          <a:xfrm>
            <a:off x="99568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2" name="Rectangle 711">
            <a:extLst>
              <a:ext uri="{FF2B5EF4-FFF2-40B4-BE49-F238E27FC236}">
                <a16:creationId xmlns:a16="http://schemas.microsoft.com/office/drawing/2014/main" id="{B6F9F4CC-1551-4DDD-8571-437CF33E4F13}"/>
              </a:ext>
            </a:extLst>
          </p:cNvPr>
          <p:cNvSpPr/>
          <p:nvPr>
            <p:custDataLst>
              <p:tags r:id="rId265"/>
            </p:custDataLst>
          </p:nvPr>
        </p:nvSpPr>
        <p:spPr>
          <a:xfrm>
            <a:off x="100457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3" name="Rectangle 712">
            <a:extLst>
              <a:ext uri="{FF2B5EF4-FFF2-40B4-BE49-F238E27FC236}">
                <a16:creationId xmlns:a16="http://schemas.microsoft.com/office/drawing/2014/main" id="{1EB79090-E9AA-4B8B-89DB-98C24F0B298F}"/>
              </a:ext>
            </a:extLst>
          </p:cNvPr>
          <p:cNvSpPr/>
          <p:nvPr>
            <p:custDataLst>
              <p:tags r:id="rId266"/>
            </p:custDataLst>
          </p:nvPr>
        </p:nvSpPr>
        <p:spPr>
          <a:xfrm>
            <a:off x="101346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4" name="Rectangle 713">
            <a:extLst>
              <a:ext uri="{FF2B5EF4-FFF2-40B4-BE49-F238E27FC236}">
                <a16:creationId xmlns:a16="http://schemas.microsoft.com/office/drawing/2014/main" id="{CB409475-3C38-4425-B526-1CD1E63C7CF0}"/>
              </a:ext>
            </a:extLst>
          </p:cNvPr>
          <p:cNvSpPr/>
          <p:nvPr>
            <p:custDataLst>
              <p:tags r:id="rId267"/>
            </p:custDataLst>
          </p:nvPr>
        </p:nvSpPr>
        <p:spPr>
          <a:xfrm>
            <a:off x="103124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5" name="Rectangle 714">
            <a:extLst>
              <a:ext uri="{FF2B5EF4-FFF2-40B4-BE49-F238E27FC236}">
                <a16:creationId xmlns:a16="http://schemas.microsoft.com/office/drawing/2014/main" id="{1928134E-306C-48F4-8D83-46C821CC1BE3}"/>
              </a:ext>
            </a:extLst>
          </p:cNvPr>
          <p:cNvSpPr/>
          <p:nvPr>
            <p:custDataLst>
              <p:tags r:id="rId268"/>
            </p:custDataLst>
          </p:nvPr>
        </p:nvSpPr>
        <p:spPr>
          <a:xfrm>
            <a:off x="10668000" y="3454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6" name="Rectangle 715">
            <a:extLst>
              <a:ext uri="{FF2B5EF4-FFF2-40B4-BE49-F238E27FC236}">
                <a16:creationId xmlns:a16="http://schemas.microsoft.com/office/drawing/2014/main" id="{CDD03C25-AD6C-4534-B432-EE3FE243CB54}"/>
              </a:ext>
            </a:extLst>
          </p:cNvPr>
          <p:cNvSpPr/>
          <p:nvPr>
            <p:custDataLst>
              <p:tags r:id="rId269"/>
            </p:custDataLst>
          </p:nvPr>
        </p:nvSpPr>
        <p:spPr>
          <a:xfrm>
            <a:off x="82677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7" name="Rectangle 716">
            <a:extLst>
              <a:ext uri="{FF2B5EF4-FFF2-40B4-BE49-F238E27FC236}">
                <a16:creationId xmlns:a16="http://schemas.microsoft.com/office/drawing/2014/main" id="{18D259A8-6C95-4D9A-9C6D-7D402EA3C690}"/>
              </a:ext>
            </a:extLst>
          </p:cNvPr>
          <p:cNvSpPr/>
          <p:nvPr>
            <p:custDataLst>
              <p:tags r:id="rId270"/>
            </p:custDataLst>
          </p:nvPr>
        </p:nvSpPr>
        <p:spPr>
          <a:xfrm>
            <a:off x="83566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8" name="Rectangle 717">
            <a:extLst>
              <a:ext uri="{FF2B5EF4-FFF2-40B4-BE49-F238E27FC236}">
                <a16:creationId xmlns:a16="http://schemas.microsoft.com/office/drawing/2014/main" id="{B3281FBF-6C02-4C3C-A11D-3A064991FAED}"/>
              </a:ext>
            </a:extLst>
          </p:cNvPr>
          <p:cNvSpPr/>
          <p:nvPr>
            <p:custDataLst>
              <p:tags r:id="rId271"/>
            </p:custDataLst>
          </p:nvPr>
        </p:nvSpPr>
        <p:spPr>
          <a:xfrm>
            <a:off x="84455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19" name="Rectangle 718">
            <a:extLst>
              <a:ext uri="{FF2B5EF4-FFF2-40B4-BE49-F238E27FC236}">
                <a16:creationId xmlns:a16="http://schemas.microsoft.com/office/drawing/2014/main" id="{7E0BCA39-84FA-4F22-AC62-3AE68BAB9F10}"/>
              </a:ext>
            </a:extLst>
          </p:cNvPr>
          <p:cNvSpPr/>
          <p:nvPr>
            <p:custDataLst>
              <p:tags r:id="rId272"/>
            </p:custDataLst>
          </p:nvPr>
        </p:nvSpPr>
        <p:spPr>
          <a:xfrm>
            <a:off x="86233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0" name="Rectangle 719">
            <a:extLst>
              <a:ext uri="{FF2B5EF4-FFF2-40B4-BE49-F238E27FC236}">
                <a16:creationId xmlns:a16="http://schemas.microsoft.com/office/drawing/2014/main" id="{83174957-8D6E-4A37-B129-2097DE1D8FA4}"/>
              </a:ext>
            </a:extLst>
          </p:cNvPr>
          <p:cNvSpPr/>
          <p:nvPr>
            <p:custDataLst>
              <p:tags r:id="rId273"/>
            </p:custDataLst>
          </p:nvPr>
        </p:nvSpPr>
        <p:spPr>
          <a:xfrm>
            <a:off x="87122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1" name="Rectangle 720">
            <a:extLst>
              <a:ext uri="{FF2B5EF4-FFF2-40B4-BE49-F238E27FC236}">
                <a16:creationId xmlns:a16="http://schemas.microsoft.com/office/drawing/2014/main" id="{7F35D487-0CE6-433B-97BC-3D816C66026D}"/>
              </a:ext>
            </a:extLst>
          </p:cNvPr>
          <p:cNvSpPr/>
          <p:nvPr>
            <p:custDataLst>
              <p:tags r:id="rId274"/>
            </p:custDataLst>
          </p:nvPr>
        </p:nvSpPr>
        <p:spPr>
          <a:xfrm>
            <a:off x="90678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2" name="Rectangle 721">
            <a:extLst>
              <a:ext uri="{FF2B5EF4-FFF2-40B4-BE49-F238E27FC236}">
                <a16:creationId xmlns:a16="http://schemas.microsoft.com/office/drawing/2014/main" id="{841289E3-6F8C-45DE-9D71-308D6EE0D1F9}"/>
              </a:ext>
            </a:extLst>
          </p:cNvPr>
          <p:cNvSpPr/>
          <p:nvPr>
            <p:custDataLst>
              <p:tags r:id="rId275"/>
            </p:custDataLst>
          </p:nvPr>
        </p:nvSpPr>
        <p:spPr>
          <a:xfrm>
            <a:off x="91567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3" name="Rectangle 722">
            <a:extLst>
              <a:ext uri="{FF2B5EF4-FFF2-40B4-BE49-F238E27FC236}">
                <a16:creationId xmlns:a16="http://schemas.microsoft.com/office/drawing/2014/main" id="{56737322-EA9E-4C3C-96DF-3085A514DD0C}"/>
              </a:ext>
            </a:extLst>
          </p:cNvPr>
          <p:cNvSpPr/>
          <p:nvPr>
            <p:custDataLst>
              <p:tags r:id="rId276"/>
            </p:custDataLst>
          </p:nvPr>
        </p:nvSpPr>
        <p:spPr>
          <a:xfrm>
            <a:off x="97790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4" name="Rectangle 723">
            <a:extLst>
              <a:ext uri="{FF2B5EF4-FFF2-40B4-BE49-F238E27FC236}">
                <a16:creationId xmlns:a16="http://schemas.microsoft.com/office/drawing/2014/main" id="{B42549BC-E3FC-4D5A-BAE9-A73F196A6E11}"/>
              </a:ext>
            </a:extLst>
          </p:cNvPr>
          <p:cNvSpPr/>
          <p:nvPr>
            <p:custDataLst>
              <p:tags r:id="rId277"/>
            </p:custDataLst>
          </p:nvPr>
        </p:nvSpPr>
        <p:spPr>
          <a:xfrm>
            <a:off x="100457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5" name="Rectangle 724">
            <a:extLst>
              <a:ext uri="{FF2B5EF4-FFF2-40B4-BE49-F238E27FC236}">
                <a16:creationId xmlns:a16="http://schemas.microsoft.com/office/drawing/2014/main" id="{94084E3F-2CA6-459E-85CC-9623E236BC45}"/>
              </a:ext>
            </a:extLst>
          </p:cNvPr>
          <p:cNvSpPr/>
          <p:nvPr>
            <p:custDataLst>
              <p:tags r:id="rId278"/>
            </p:custDataLst>
          </p:nvPr>
        </p:nvSpPr>
        <p:spPr>
          <a:xfrm>
            <a:off x="102235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6" name="Rectangle 725">
            <a:extLst>
              <a:ext uri="{FF2B5EF4-FFF2-40B4-BE49-F238E27FC236}">
                <a16:creationId xmlns:a16="http://schemas.microsoft.com/office/drawing/2014/main" id="{7F760533-12EB-42E3-BBB1-053C259EB25B}"/>
              </a:ext>
            </a:extLst>
          </p:cNvPr>
          <p:cNvSpPr/>
          <p:nvPr>
            <p:custDataLst>
              <p:tags r:id="rId279"/>
            </p:custDataLst>
          </p:nvPr>
        </p:nvSpPr>
        <p:spPr>
          <a:xfrm>
            <a:off x="103124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7" name="Rectangle 726">
            <a:extLst>
              <a:ext uri="{FF2B5EF4-FFF2-40B4-BE49-F238E27FC236}">
                <a16:creationId xmlns:a16="http://schemas.microsoft.com/office/drawing/2014/main" id="{A239DEA0-CE68-4AF4-9EA6-56482D2A85D2}"/>
              </a:ext>
            </a:extLst>
          </p:cNvPr>
          <p:cNvSpPr/>
          <p:nvPr>
            <p:custDataLst>
              <p:tags r:id="rId280"/>
            </p:custDataLst>
          </p:nvPr>
        </p:nvSpPr>
        <p:spPr>
          <a:xfrm>
            <a:off x="104013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8" name="Rectangle 727">
            <a:extLst>
              <a:ext uri="{FF2B5EF4-FFF2-40B4-BE49-F238E27FC236}">
                <a16:creationId xmlns:a16="http://schemas.microsoft.com/office/drawing/2014/main" id="{96DD2FFA-5511-4EC4-BCEE-002C26D89C0F}"/>
              </a:ext>
            </a:extLst>
          </p:cNvPr>
          <p:cNvSpPr/>
          <p:nvPr>
            <p:custDataLst>
              <p:tags r:id="rId281"/>
            </p:custDataLst>
          </p:nvPr>
        </p:nvSpPr>
        <p:spPr>
          <a:xfrm>
            <a:off x="104902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29" name="Rectangle 728">
            <a:extLst>
              <a:ext uri="{FF2B5EF4-FFF2-40B4-BE49-F238E27FC236}">
                <a16:creationId xmlns:a16="http://schemas.microsoft.com/office/drawing/2014/main" id="{0EC9A36B-E50A-49F2-BC75-D503E49A63F4}"/>
              </a:ext>
            </a:extLst>
          </p:cNvPr>
          <p:cNvSpPr/>
          <p:nvPr>
            <p:custDataLst>
              <p:tags r:id="rId282"/>
            </p:custDataLst>
          </p:nvPr>
        </p:nvSpPr>
        <p:spPr>
          <a:xfrm>
            <a:off x="106680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0" name="Rectangle 729">
            <a:extLst>
              <a:ext uri="{FF2B5EF4-FFF2-40B4-BE49-F238E27FC236}">
                <a16:creationId xmlns:a16="http://schemas.microsoft.com/office/drawing/2014/main" id="{04712F96-8AC0-4FE1-A55A-2BB4728DD4C4}"/>
              </a:ext>
            </a:extLst>
          </p:cNvPr>
          <p:cNvSpPr/>
          <p:nvPr>
            <p:custDataLst>
              <p:tags r:id="rId283"/>
            </p:custDataLst>
          </p:nvPr>
        </p:nvSpPr>
        <p:spPr>
          <a:xfrm>
            <a:off x="10756900" y="3543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1" name="Rectangle 730">
            <a:extLst>
              <a:ext uri="{FF2B5EF4-FFF2-40B4-BE49-F238E27FC236}">
                <a16:creationId xmlns:a16="http://schemas.microsoft.com/office/drawing/2014/main" id="{036A4541-90E0-4D1B-A9A3-BF05CD3B56D4}"/>
              </a:ext>
            </a:extLst>
          </p:cNvPr>
          <p:cNvSpPr/>
          <p:nvPr>
            <p:custDataLst>
              <p:tags r:id="rId284"/>
            </p:custDataLst>
          </p:nvPr>
        </p:nvSpPr>
        <p:spPr>
          <a:xfrm>
            <a:off x="85344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2" name="Rectangle 731">
            <a:extLst>
              <a:ext uri="{FF2B5EF4-FFF2-40B4-BE49-F238E27FC236}">
                <a16:creationId xmlns:a16="http://schemas.microsoft.com/office/drawing/2014/main" id="{34EF0324-9C49-4E0A-9B8B-289F55AA7CE5}"/>
              </a:ext>
            </a:extLst>
          </p:cNvPr>
          <p:cNvSpPr/>
          <p:nvPr>
            <p:custDataLst>
              <p:tags r:id="rId285"/>
            </p:custDataLst>
          </p:nvPr>
        </p:nvSpPr>
        <p:spPr>
          <a:xfrm>
            <a:off x="88011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3" name="Rectangle 732">
            <a:extLst>
              <a:ext uri="{FF2B5EF4-FFF2-40B4-BE49-F238E27FC236}">
                <a16:creationId xmlns:a16="http://schemas.microsoft.com/office/drawing/2014/main" id="{1E9A1A0B-9D5E-4C8D-A355-3CF94260CC30}"/>
              </a:ext>
            </a:extLst>
          </p:cNvPr>
          <p:cNvSpPr/>
          <p:nvPr>
            <p:custDataLst>
              <p:tags r:id="rId286"/>
            </p:custDataLst>
          </p:nvPr>
        </p:nvSpPr>
        <p:spPr>
          <a:xfrm>
            <a:off x="88900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4" name="Rectangle 733">
            <a:extLst>
              <a:ext uri="{FF2B5EF4-FFF2-40B4-BE49-F238E27FC236}">
                <a16:creationId xmlns:a16="http://schemas.microsoft.com/office/drawing/2014/main" id="{3ED4F72E-4DEB-4150-BA3C-E9DF93E89EB3}"/>
              </a:ext>
            </a:extLst>
          </p:cNvPr>
          <p:cNvSpPr/>
          <p:nvPr>
            <p:custDataLst>
              <p:tags r:id="rId287"/>
            </p:custDataLst>
          </p:nvPr>
        </p:nvSpPr>
        <p:spPr>
          <a:xfrm>
            <a:off x="89789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5" name="Rectangle 734">
            <a:extLst>
              <a:ext uri="{FF2B5EF4-FFF2-40B4-BE49-F238E27FC236}">
                <a16:creationId xmlns:a16="http://schemas.microsoft.com/office/drawing/2014/main" id="{7FE5C674-F410-405C-AD60-EC22EF78BEE1}"/>
              </a:ext>
            </a:extLst>
          </p:cNvPr>
          <p:cNvSpPr/>
          <p:nvPr>
            <p:custDataLst>
              <p:tags r:id="rId288"/>
            </p:custDataLst>
          </p:nvPr>
        </p:nvSpPr>
        <p:spPr>
          <a:xfrm>
            <a:off x="91567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6" name="Rectangle 735">
            <a:extLst>
              <a:ext uri="{FF2B5EF4-FFF2-40B4-BE49-F238E27FC236}">
                <a16:creationId xmlns:a16="http://schemas.microsoft.com/office/drawing/2014/main" id="{7C089B7B-559D-4A61-A0C9-29E4FE83BA55}"/>
              </a:ext>
            </a:extLst>
          </p:cNvPr>
          <p:cNvSpPr/>
          <p:nvPr>
            <p:custDataLst>
              <p:tags r:id="rId289"/>
            </p:custDataLst>
          </p:nvPr>
        </p:nvSpPr>
        <p:spPr>
          <a:xfrm>
            <a:off x="92456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7" name="Rectangle 736">
            <a:extLst>
              <a:ext uri="{FF2B5EF4-FFF2-40B4-BE49-F238E27FC236}">
                <a16:creationId xmlns:a16="http://schemas.microsoft.com/office/drawing/2014/main" id="{76BE9114-F59C-4655-858C-7CA94FE95487}"/>
              </a:ext>
            </a:extLst>
          </p:cNvPr>
          <p:cNvSpPr/>
          <p:nvPr>
            <p:custDataLst>
              <p:tags r:id="rId290"/>
            </p:custDataLst>
          </p:nvPr>
        </p:nvSpPr>
        <p:spPr>
          <a:xfrm>
            <a:off x="94234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8" name="Rectangle 737">
            <a:extLst>
              <a:ext uri="{FF2B5EF4-FFF2-40B4-BE49-F238E27FC236}">
                <a16:creationId xmlns:a16="http://schemas.microsoft.com/office/drawing/2014/main" id="{DD192B93-E147-479C-97E0-A759B7C13BAF}"/>
              </a:ext>
            </a:extLst>
          </p:cNvPr>
          <p:cNvSpPr/>
          <p:nvPr>
            <p:custDataLst>
              <p:tags r:id="rId291"/>
            </p:custDataLst>
          </p:nvPr>
        </p:nvSpPr>
        <p:spPr>
          <a:xfrm>
            <a:off x="95123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39" name="Rectangle 738">
            <a:extLst>
              <a:ext uri="{FF2B5EF4-FFF2-40B4-BE49-F238E27FC236}">
                <a16:creationId xmlns:a16="http://schemas.microsoft.com/office/drawing/2014/main" id="{E0926EF8-045D-4C36-B2FD-379BC7476C21}"/>
              </a:ext>
            </a:extLst>
          </p:cNvPr>
          <p:cNvSpPr/>
          <p:nvPr>
            <p:custDataLst>
              <p:tags r:id="rId292"/>
            </p:custDataLst>
          </p:nvPr>
        </p:nvSpPr>
        <p:spPr>
          <a:xfrm>
            <a:off x="96012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0" name="Rectangle 739">
            <a:extLst>
              <a:ext uri="{FF2B5EF4-FFF2-40B4-BE49-F238E27FC236}">
                <a16:creationId xmlns:a16="http://schemas.microsoft.com/office/drawing/2014/main" id="{C8D4E1AF-57EE-4FEE-8D7A-92678EE72037}"/>
              </a:ext>
            </a:extLst>
          </p:cNvPr>
          <p:cNvSpPr/>
          <p:nvPr>
            <p:custDataLst>
              <p:tags r:id="rId293"/>
            </p:custDataLst>
          </p:nvPr>
        </p:nvSpPr>
        <p:spPr>
          <a:xfrm>
            <a:off x="97790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1" name="Rectangle 740">
            <a:extLst>
              <a:ext uri="{FF2B5EF4-FFF2-40B4-BE49-F238E27FC236}">
                <a16:creationId xmlns:a16="http://schemas.microsoft.com/office/drawing/2014/main" id="{EBA99449-BCB3-47D4-89B8-CB3DB915D64A}"/>
              </a:ext>
            </a:extLst>
          </p:cNvPr>
          <p:cNvSpPr/>
          <p:nvPr>
            <p:custDataLst>
              <p:tags r:id="rId294"/>
            </p:custDataLst>
          </p:nvPr>
        </p:nvSpPr>
        <p:spPr>
          <a:xfrm>
            <a:off x="100457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2" name="Rectangle 741">
            <a:extLst>
              <a:ext uri="{FF2B5EF4-FFF2-40B4-BE49-F238E27FC236}">
                <a16:creationId xmlns:a16="http://schemas.microsoft.com/office/drawing/2014/main" id="{7A6AAC3D-6C2C-4DB1-8512-E731622896A4}"/>
              </a:ext>
            </a:extLst>
          </p:cNvPr>
          <p:cNvSpPr/>
          <p:nvPr>
            <p:custDataLst>
              <p:tags r:id="rId295"/>
            </p:custDataLst>
          </p:nvPr>
        </p:nvSpPr>
        <p:spPr>
          <a:xfrm>
            <a:off x="101346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3" name="Rectangle 742">
            <a:extLst>
              <a:ext uri="{FF2B5EF4-FFF2-40B4-BE49-F238E27FC236}">
                <a16:creationId xmlns:a16="http://schemas.microsoft.com/office/drawing/2014/main" id="{B276F181-FA65-4787-A58C-30200D83B71F}"/>
              </a:ext>
            </a:extLst>
          </p:cNvPr>
          <p:cNvSpPr/>
          <p:nvPr>
            <p:custDataLst>
              <p:tags r:id="rId296"/>
            </p:custDataLst>
          </p:nvPr>
        </p:nvSpPr>
        <p:spPr>
          <a:xfrm>
            <a:off x="102235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4" name="Rectangle 743">
            <a:extLst>
              <a:ext uri="{FF2B5EF4-FFF2-40B4-BE49-F238E27FC236}">
                <a16:creationId xmlns:a16="http://schemas.microsoft.com/office/drawing/2014/main" id="{83D3EECF-34ED-4D68-8B89-74210535FFFF}"/>
              </a:ext>
            </a:extLst>
          </p:cNvPr>
          <p:cNvSpPr/>
          <p:nvPr>
            <p:custDataLst>
              <p:tags r:id="rId297"/>
            </p:custDataLst>
          </p:nvPr>
        </p:nvSpPr>
        <p:spPr>
          <a:xfrm>
            <a:off x="105791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5" name="Rectangle 744">
            <a:extLst>
              <a:ext uri="{FF2B5EF4-FFF2-40B4-BE49-F238E27FC236}">
                <a16:creationId xmlns:a16="http://schemas.microsoft.com/office/drawing/2014/main" id="{2669DD75-D5A8-480D-955D-463F5DFADDBF}"/>
              </a:ext>
            </a:extLst>
          </p:cNvPr>
          <p:cNvSpPr/>
          <p:nvPr>
            <p:custDataLst>
              <p:tags r:id="rId298"/>
            </p:custDataLst>
          </p:nvPr>
        </p:nvSpPr>
        <p:spPr>
          <a:xfrm>
            <a:off x="10756900" y="3632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6" name="Rectangle 745">
            <a:extLst>
              <a:ext uri="{FF2B5EF4-FFF2-40B4-BE49-F238E27FC236}">
                <a16:creationId xmlns:a16="http://schemas.microsoft.com/office/drawing/2014/main" id="{5D7A3A8D-00F1-4EA2-8600-70797503955A}"/>
              </a:ext>
            </a:extLst>
          </p:cNvPr>
          <p:cNvSpPr/>
          <p:nvPr>
            <p:custDataLst>
              <p:tags r:id="rId299"/>
            </p:custDataLst>
          </p:nvPr>
        </p:nvSpPr>
        <p:spPr>
          <a:xfrm>
            <a:off x="84455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7" name="Rectangle 746">
            <a:extLst>
              <a:ext uri="{FF2B5EF4-FFF2-40B4-BE49-F238E27FC236}">
                <a16:creationId xmlns:a16="http://schemas.microsoft.com/office/drawing/2014/main" id="{69DB8A6E-9E4D-46E8-9CE4-B1CD3E4852AC}"/>
              </a:ext>
            </a:extLst>
          </p:cNvPr>
          <p:cNvSpPr/>
          <p:nvPr>
            <p:custDataLst>
              <p:tags r:id="rId300"/>
            </p:custDataLst>
          </p:nvPr>
        </p:nvSpPr>
        <p:spPr>
          <a:xfrm>
            <a:off x="87122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8" name="Rectangle 747">
            <a:extLst>
              <a:ext uri="{FF2B5EF4-FFF2-40B4-BE49-F238E27FC236}">
                <a16:creationId xmlns:a16="http://schemas.microsoft.com/office/drawing/2014/main" id="{B0DA326C-1EED-43CA-B9EA-7883C012A071}"/>
              </a:ext>
            </a:extLst>
          </p:cNvPr>
          <p:cNvSpPr/>
          <p:nvPr>
            <p:custDataLst>
              <p:tags r:id="rId301"/>
            </p:custDataLst>
          </p:nvPr>
        </p:nvSpPr>
        <p:spPr>
          <a:xfrm>
            <a:off x="89789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49" name="Rectangle 748">
            <a:extLst>
              <a:ext uri="{FF2B5EF4-FFF2-40B4-BE49-F238E27FC236}">
                <a16:creationId xmlns:a16="http://schemas.microsoft.com/office/drawing/2014/main" id="{E91CAC70-009D-4FE2-BF84-D91FB44E6D51}"/>
              </a:ext>
            </a:extLst>
          </p:cNvPr>
          <p:cNvSpPr/>
          <p:nvPr>
            <p:custDataLst>
              <p:tags r:id="rId302"/>
            </p:custDataLst>
          </p:nvPr>
        </p:nvSpPr>
        <p:spPr>
          <a:xfrm>
            <a:off x="90678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0" name="Rectangle 749">
            <a:extLst>
              <a:ext uri="{FF2B5EF4-FFF2-40B4-BE49-F238E27FC236}">
                <a16:creationId xmlns:a16="http://schemas.microsoft.com/office/drawing/2014/main" id="{3A2D93D0-2265-486B-9267-7E117AB0608B}"/>
              </a:ext>
            </a:extLst>
          </p:cNvPr>
          <p:cNvSpPr/>
          <p:nvPr>
            <p:custDataLst>
              <p:tags r:id="rId303"/>
            </p:custDataLst>
          </p:nvPr>
        </p:nvSpPr>
        <p:spPr>
          <a:xfrm>
            <a:off x="91567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1" name="Rectangle 750">
            <a:extLst>
              <a:ext uri="{FF2B5EF4-FFF2-40B4-BE49-F238E27FC236}">
                <a16:creationId xmlns:a16="http://schemas.microsoft.com/office/drawing/2014/main" id="{674DB11F-6C19-4483-AF36-A6ACF1B8E752}"/>
              </a:ext>
            </a:extLst>
          </p:cNvPr>
          <p:cNvSpPr/>
          <p:nvPr>
            <p:custDataLst>
              <p:tags r:id="rId304"/>
            </p:custDataLst>
          </p:nvPr>
        </p:nvSpPr>
        <p:spPr>
          <a:xfrm>
            <a:off x="93345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2" name="Rectangle 751">
            <a:extLst>
              <a:ext uri="{FF2B5EF4-FFF2-40B4-BE49-F238E27FC236}">
                <a16:creationId xmlns:a16="http://schemas.microsoft.com/office/drawing/2014/main" id="{9AEEC5F9-658E-41BC-A02F-18BC55A1A82B}"/>
              </a:ext>
            </a:extLst>
          </p:cNvPr>
          <p:cNvSpPr/>
          <p:nvPr>
            <p:custDataLst>
              <p:tags r:id="rId305"/>
            </p:custDataLst>
          </p:nvPr>
        </p:nvSpPr>
        <p:spPr>
          <a:xfrm>
            <a:off x="94234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3" name="Rectangle 752">
            <a:extLst>
              <a:ext uri="{FF2B5EF4-FFF2-40B4-BE49-F238E27FC236}">
                <a16:creationId xmlns:a16="http://schemas.microsoft.com/office/drawing/2014/main" id="{D8BBD5B9-C642-42F0-BFA6-8EEA2657718C}"/>
              </a:ext>
            </a:extLst>
          </p:cNvPr>
          <p:cNvSpPr/>
          <p:nvPr>
            <p:custDataLst>
              <p:tags r:id="rId306"/>
            </p:custDataLst>
          </p:nvPr>
        </p:nvSpPr>
        <p:spPr>
          <a:xfrm>
            <a:off x="96012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4" name="Rectangle 753">
            <a:extLst>
              <a:ext uri="{FF2B5EF4-FFF2-40B4-BE49-F238E27FC236}">
                <a16:creationId xmlns:a16="http://schemas.microsoft.com/office/drawing/2014/main" id="{9506DADF-0F01-47C3-8522-26FAD7396E35}"/>
              </a:ext>
            </a:extLst>
          </p:cNvPr>
          <p:cNvSpPr/>
          <p:nvPr>
            <p:custDataLst>
              <p:tags r:id="rId307"/>
            </p:custDataLst>
          </p:nvPr>
        </p:nvSpPr>
        <p:spPr>
          <a:xfrm>
            <a:off x="96901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5" name="Rectangle 754">
            <a:extLst>
              <a:ext uri="{FF2B5EF4-FFF2-40B4-BE49-F238E27FC236}">
                <a16:creationId xmlns:a16="http://schemas.microsoft.com/office/drawing/2014/main" id="{4BA8F2B5-B996-4D9C-86FF-C4FD99CA6327}"/>
              </a:ext>
            </a:extLst>
          </p:cNvPr>
          <p:cNvSpPr/>
          <p:nvPr>
            <p:custDataLst>
              <p:tags r:id="rId308"/>
            </p:custDataLst>
          </p:nvPr>
        </p:nvSpPr>
        <p:spPr>
          <a:xfrm>
            <a:off x="97790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6" name="Rectangle 755">
            <a:extLst>
              <a:ext uri="{FF2B5EF4-FFF2-40B4-BE49-F238E27FC236}">
                <a16:creationId xmlns:a16="http://schemas.microsoft.com/office/drawing/2014/main" id="{83C4A127-4903-4C34-A068-7AABA4BAE8D4}"/>
              </a:ext>
            </a:extLst>
          </p:cNvPr>
          <p:cNvSpPr/>
          <p:nvPr>
            <p:custDataLst>
              <p:tags r:id="rId309"/>
            </p:custDataLst>
          </p:nvPr>
        </p:nvSpPr>
        <p:spPr>
          <a:xfrm>
            <a:off x="98679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7" name="Rectangle 756">
            <a:extLst>
              <a:ext uri="{FF2B5EF4-FFF2-40B4-BE49-F238E27FC236}">
                <a16:creationId xmlns:a16="http://schemas.microsoft.com/office/drawing/2014/main" id="{6F4B3AE5-19C4-4F82-B6E0-2B73BAC9F5F8}"/>
              </a:ext>
            </a:extLst>
          </p:cNvPr>
          <p:cNvSpPr/>
          <p:nvPr>
            <p:custDataLst>
              <p:tags r:id="rId310"/>
            </p:custDataLst>
          </p:nvPr>
        </p:nvSpPr>
        <p:spPr>
          <a:xfrm>
            <a:off x="99568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8" name="Rectangle 757">
            <a:extLst>
              <a:ext uri="{FF2B5EF4-FFF2-40B4-BE49-F238E27FC236}">
                <a16:creationId xmlns:a16="http://schemas.microsoft.com/office/drawing/2014/main" id="{94B621D2-8137-4592-A00D-D4D0D9842440}"/>
              </a:ext>
            </a:extLst>
          </p:cNvPr>
          <p:cNvSpPr/>
          <p:nvPr>
            <p:custDataLst>
              <p:tags r:id="rId311"/>
            </p:custDataLst>
          </p:nvPr>
        </p:nvSpPr>
        <p:spPr>
          <a:xfrm>
            <a:off x="100457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59" name="Rectangle 758">
            <a:extLst>
              <a:ext uri="{FF2B5EF4-FFF2-40B4-BE49-F238E27FC236}">
                <a16:creationId xmlns:a16="http://schemas.microsoft.com/office/drawing/2014/main" id="{1A3520DC-A821-4A02-BB6B-5AC1D34840BC}"/>
              </a:ext>
            </a:extLst>
          </p:cNvPr>
          <p:cNvSpPr/>
          <p:nvPr>
            <p:custDataLst>
              <p:tags r:id="rId312"/>
            </p:custDataLst>
          </p:nvPr>
        </p:nvSpPr>
        <p:spPr>
          <a:xfrm>
            <a:off x="102235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0" name="Rectangle 759">
            <a:extLst>
              <a:ext uri="{FF2B5EF4-FFF2-40B4-BE49-F238E27FC236}">
                <a16:creationId xmlns:a16="http://schemas.microsoft.com/office/drawing/2014/main" id="{50623EE1-C12D-4D5E-BA21-F46BF044E4F6}"/>
              </a:ext>
            </a:extLst>
          </p:cNvPr>
          <p:cNvSpPr/>
          <p:nvPr>
            <p:custDataLst>
              <p:tags r:id="rId313"/>
            </p:custDataLst>
          </p:nvPr>
        </p:nvSpPr>
        <p:spPr>
          <a:xfrm>
            <a:off x="106680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1" name="Rectangle 760">
            <a:extLst>
              <a:ext uri="{FF2B5EF4-FFF2-40B4-BE49-F238E27FC236}">
                <a16:creationId xmlns:a16="http://schemas.microsoft.com/office/drawing/2014/main" id="{544B8CFB-DA7B-435A-BCAB-A7067723DF90}"/>
              </a:ext>
            </a:extLst>
          </p:cNvPr>
          <p:cNvSpPr/>
          <p:nvPr>
            <p:custDataLst>
              <p:tags r:id="rId314"/>
            </p:custDataLst>
          </p:nvPr>
        </p:nvSpPr>
        <p:spPr>
          <a:xfrm>
            <a:off x="10756900" y="37211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2" name="Rectangle 761">
            <a:extLst>
              <a:ext uri="{FF2B5EF4-FFF2-40B4-BE49-F238E27FC236}">
                <a16:creationId xmlns:a16="http://schemas.microsoft.com/office/drawing/2014/main" id="{1C694882-EA69-48FC-AF79-FA1282365DD9}"/>
              </a:ext>
            </a:extLst>
          </p:cNvPr>
          <p:cNvSpPr/>
          <p:nvPr>
            <p:custDataLst>
              <p:tags r:id="rId315"/>
            </p:custDataLst>
          </p:nvPr>
        </p:nvSpPr>
        <p:spPr>
          <a:xfrm>
            <a:off x="82677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3" name="Rectangle 762">
            <a:extLst>
              <a:ext uri="{FF2B5EF4-FFF2-40B4-BE49-F238E27FC236}">
                <a16:creationId xmlns:a16="http://schemas.microsoft.com/office/drawing/2014/main" id="{2C9FE4E5-07DB-44CB-A0AB-927334F931E5}"/>
              </a:ext>
            </a:extLst>
          </p:cNvPr>
          <p:cNvSpPr/>
          <p:nvPr>
            <p:custDataLst>
              <p:tags r:id="rId316"/>
            </p:custDataLst>
          </p:nvPr>
        </p:nvSpPr>
        <p:spPr>
          <a:xfrm>
            <a:off x="83566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4" name="Rectangle 763">
            <a:extLst>
              <a:ext uri="{FF2B5EF4-FFF2-40B4-BE49-F238E27FC236}">
                <a16:creationId xmlns:a16="http://schemas.microsoft.com/office/drawing/2014/main" id="{98FE6113-D161-44AE-A70E-344B69B912BE}"/>
              </a:ext>
            </a:extLst>
          </p:cNvPr>
          <p:cNvSpPr/>
          <p:nvPr>
            <p:custDataLst>
              <p:tags r:id="rId317"/>
            </p:custDataLst>
          </p:nvPr>
        </p:nvSpPr>
        <p:spPr>
          <a:xfrm>
            <a:off x="84455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5" name="Rectangle 764">
            <a:extLst>
              <a:ext uri="{FF2B5EF4-FFF2-40B4-BE49-F238E27FC236}">
                <a16:creationId xmlns:a16="http://schemas.microsoft.com/office/drawing/2014/main" id="{F3B8317F-44C5-4056-A67D-8F3305F6A2F6}"/>
              </a:ext>
            </a:extLst>
          </p:cNvPr>
          <p:cNvSpPr/>
          <p:nvPr>
            <p:custDataLst>
              <p:tags r:id="rId318"/>
            </p:custDataLst>
          </p:nvPr>
        </p:nvSpPr>
        <p:spPr>
          <a:xfrm>
            <a:off x="86233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6" name="Rectangle 765">
            <a:extLst>
              <a:ext uri="{FF2B5EF4-FFF2-40B4-BE49-F238E27FC236}">
                <a16:creationId xmlns:a16="http://schemas.microsoft.com/office/drawing/2014/main" id="{50EC7D36-A175-4258-884A-AD37F42C7E10}"/>
              </a:ext>
            </a:extLst>
          </p:cNvPr>
          <p:cNvSpPr/>
          <p:nvPr>
            <p:custDataLst>
              <p:tags r:id="rId319"/>
            </p:custDataLst>
          </p:nvPr>
        </p:nvSpPr>
        <p:spPr>
          <a:xfrm>
            <a:off x="88011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7" name="Rectangle 766">
            <a:extLst>
              <a:ext uri="{FF2B5EF4-FFF2-40B4-BE49-F238E27FC236}">
                <a16:creationId xmlns:a16="http://schemas.microsoft.com/office/drawing/2014/main" id="{8476F32A-68BB-4030-9B72-5C4B0A6E54F4}"/>
              </a:ext>
            </a:extLst>
          </p:cNvPr>
          <p:cNvSpPr/>
          <p:nvPr>
            <p:custDataLst>
              <p:tags r:id="rId320"/>
            </p:custDataLst>
          </p:nvPr>
        </p:nvSpPr>
        <p:spPr>
          <a:xfrm>
            <a:off x="89789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8" name="Rectangle 767">
            <a:extLst>
              <a:ext uri="{FF2B5EF4-FFF2-40B4-BE49-F238E27FC236}">
                <a16:creationId xmlns:a16="http://schemas.microsoft.com/office/drawing/2014/main" id="{851FCC5B-7E8F-4B5E-912A-6B4ADED358A7}"/>
              </a:ext>
            </a:extLst>
          </p:cNvPr>
          <p:cNvSpPr/>
          <p:nvPr>
            <p:custDataLst>
              <p:tags r:id="rId321"/>
            </p:custDataLst>
          </p:nvPr>
        </p:nvSpPr>
        <p:spPr>
          <a:xfrm>
            <a:off x="90678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69" name="Rectangle 768">
            <a:extLst>
              <a:ext uri="{FF2B5EF4-FFF2-40B4-BE49-F238E27FC236}">
                <a16:creationId xmlns:a16="http://schemas.microsoft.com/office/drawing/2014/main" id="{FD64CA18-0483-46F4-B944-3C148631ACF2}"/>
              </a:ext>
            </a:extLst>
          </p:cNvPr>
          <p:cNvSpPr/>
          <p:nvPr>
            <p:custDataLst>
              <p:tags r:id="rId322"/>
            </p:custDataLst>
          </p:nvPr>
        </p:nvSpPr>
        <p:spPr>
          <a:xfrm>
            <a:off x="92456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0" name="Rectangle 769">
            <a:extLst>
              <a:ext uri="{FF2B5EF4-FFF2-40B4-BE49-F238E27FC236}">
                <a16:creationId xmlns:a16="http://schemas.microsoft.com/office/drawing/2014/main" id="{047E9E23-1F5C-40B0-86F6-95E5B79FF7AD}"/>
              </a:ext>
            </a:extLst>
          </p:cNvPr>
          <p:cNvSpPr/>
          <p:nvPr>
            <p:custDataLst>
              <p:tags r:id="rId323"/>
            </p:custDataLst>
          </p:nvPr>
        </p:nvSpPr>
        <p:spPr>
          <a:xfrm>
            <a:off x="93345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1" name="Rectangle 770">
            <a:extLst>
              <a:ext uri="{FF2B5EF4-FFF2-40B4-BE49-F238E27FC236}">
                <a16:creationId xmlns:a16="http://schemas.microsoft.com/office/drawing/2014/main" id="{97756917-BE7F-463D-A59C-34C81262D009}"/>
              </a:ext>
            </a:extLst>
          </p:cNvPr>
          <p:cNvSpPr/>
          <p:nvPr>
            <p:custDataLst>
              <p:tags r:id="rId324"/>
            </p:custDataLst>
          </p:nvPr>
        </p:nvSpPr>
        <p:spPr>
          <a:xfrm>
            <a:off x="94234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2" name="Rectangle 771">
            <a:extLst>
              <a:ext uri="{FF2B5EF4-FFF2-40B4-BE49-F238E27FC236}">
                <a16:creationId xmlns:a16="http://schemas.microsoft.com/office/drawing/2014/main" id="{7C014060-B2FA-4D96-B463-9A02FC0B79E0}"/>
              </a:ext>
            </a:extLst>
          </p:cNvPr>
          <p:cNvSpPr/>
          <p:nvPr>
            <p:custDataLst>
              <p:tags r:id="rId325"/>
            </p:custDataLst>
          </p:nvPr>
        </p:nvSpPr>
        <p:spPr>
          <a:xfrm>
            <a:off x="98679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3" name="Rectangle 772">
            <a:extLst>
              <a:ext uri="{FF2B5EF4-FFF2-40B4-BE49-F238E27FC236}">
                <a16:creationId xmlns:a16="http://schemas.microsoft.com/office/drawing/2014/main" id="{EA694938-8769-4DCD-BD12-194E76131B73}"/>
              </a:ext>
            </a:extLst>
          </p:cNvPr>
          <p:cNvSpPr/>
          <p:nvPr>
            <p:custDataLst>
              <p:tags r:id="rId326"/>
            </p:custDataLst>
          </p:nvPr>
        </p:nvSpPr>
        <p:spPr>
          <a:xfrm>
            <a:off x="100457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4" name="Rectangle 773">
            <a:extLst>
              <a:ext uri="{FF2B5EF4-FFF2-40B4-BE49-F238E27FC236}">
                <a16:creationId xmlns:a16="http://schemas.microsoft.com/office/drawing/2014/main" id="{C02EDDA0-803E-4625-89D9-D81589761ED2}"/>
              </a:ext>
            </a:extLst>
          </p:cNvPr>
          <p:cNvSpPr/>
          <p:nvPr>
            <p:custDataLst>
              <p:tags r:id="rId327"/>
            </p:custDataLst>
          </p:nvPr>
        </p:nvSpPr>
        <p:spPr>
          <a:xfrm>
            <a:off x="101346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5" name="Rectangle 774">
            <a:extLst>
              <a:ext uri="{FF2B5EF4-FFF2-40B4-BE49-F238E27FC236}">
                <a16:creationId xmlns:a16="http://schemas.microsoft.com/office/drawing/2014/main" id="{95F97C47-49E5-4567-844C-5E8CEBFC129C}"/>
              </a:ext>
            </a:extLst>
          </p:cNvPr>
          <p:cNvSpPr/>
          <p:nvPr>
            <p:custDataLst>
              <p:tags r:id="rId328"/>
            </p:custDataLst>
          </p:nvPr>
        </p:nvSpPr>
        <p:spPr>
          <a:xfrm>
            <a:off x="102235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6" name="Rectangle 775">
            <a:extLst>
              <a:ext uri="{FF2B5EF4-FFF2-40B4-BE49-F238E27FC236}">
                <a16:creationId xmlns:a16="http://schemas.microsoft.com/office/drawing/2014/main" id="{DA251489-0221-477F-A8B8-710E5CC2FB1A}"/>
              </a:ext>
            </a:extLst>
          </p:cNvPr>
          <p:cNvSpPr/>
          <p:nvPr>
            <p:custDataLst>
              <p:tags r:id="rId329"/>
            </p:custDataLst>
          </p:nvPr>
        </p:nvSpPr>
        <p:spPr>
          <a:xfrm>
            <a:off x="103124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7" name="Rectangle 776">
            <a:extLst>
              <a:ext uri="{FF2B5EF4-FFF2-40B4-BE49-F238E27FC236}">
                <a16:creationId xmlns:a16="http://schemas.microsoft.com/office/drawing/2014/main" id="{E040FCF5-5994-4BEB-AD7A-E75F1653E627}"/>
              </a:ext>
            </a:extLst>
          </p:cNvPr>
          <p:cNvSpPr/>
          <p:nvPr>
            <p:custDataLst>
              <p:tags r:id="rId330"/>
            </p:custDataLst>
          </p:nvPr>
        </p:nvSpPr>
        <p:spPr>
          <a:xfrm>
            <a:off x="104013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8" name="Rectangle 777">
            <a:extLst>
              <a:ext uri="{FF2B5EF4-FFF2-40B4-BE49-F238E27FC236}">
                <a16:creationId xmlns:a16="http://schemas.microsoft.com/office/drawing/2014/main" id="{AC909FED-5B38-4F46-A028-EF0823AC9749}"/>
              </a:ext>
            </a:extLst>
          </p:cNvPr>
          <p:cNvSpPr/>
          <p:nvPr>
            <p:custDataLst>
              <p:tags r:id="rId331"/>
            </p:custDataLst>
          </p:nvPr>
        </p:nvSpPr>
        <p:spPr>
          <a:xfrm>
            <a:off x="104902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79" name="Rectangle 778">
            <a:extLst>
              <a:ext uri="{FF2B5EF4-FFF2-40B4-BE49-F238E27FC236}">
                <a16:creationId xmlns:a16="http://schemas.microsoft.com/office/drawing/2014/main" id="{82784E53-E148-4351-8578-2647A0BDCFD1}"/>
              </a:ext>
            </a:extLst>
          </p:cNvPr>
          <p:cNvSpPr/>
          <p:nvPr>
            <p:custDataLst>
              <p:tags r:id="rId332"/>
            </p:custDataLst>
          </p:nvPr>
        </p:nvSpPr>
        <p:spPr>
          <a:xfrm>
            <a:off x="10756900" y="38100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0" name="Rectangle 779">
            <a:extLst>
              <a:ext uri="{FF2B5EF4-FFF2-40B4-BE49-F238E27FC236}">
                <a16:creationId xmlns:a16="http://schemas.microsoft.com/office/drawing/2014/main" id="{387C184F-E00A-435B-885D-BBADED619309}"/>
              </a:ext>
            </a:extLst>
          </p:cNvPr>
          <p:cNvSpPr/>
          <p:nvPr>
            <p:custDataLst>
              <p:tags r:id="rId333"/>
            </p:custDataLst>
          </p:nvPr>
        </p:nvSpPr>
        <p:spPr>
          <a:xfrm>
            <a:off x="89789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1" name="Rectangle 780">
            <a:extLst>
              <a:ext uri="{FF2B5EF4-FFF2-40B4-BE49-F238E27FC236}">
                <a16:creationId xmlns:a16="http://schemas.microsoft.com/office/drawing/2014/main" id="{DC08C45A-BCDA-451A-89E4-43ACED9A7754}"/>
              </a:ext>
            </a:extLst>
          </p:cNvPr>
          <p:cNvSpPr/>
          <p:nvPr>
            <p:custDataLst>
              <p:tags r:id="rId334"/>
            </p:custDataLst>
          </p:nvPr>
        </p:nvSpPr>
        <p:spPr>
          <a:xfrm>
            <a:off x="90678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2" name="Rectangle 781">
            <a:extLst>
              <a:ext uri="{FF2B5EF4-FFF2-40B4-BE49-F238E27FC236}">
                <a16:creationId xmlns:a16="http://schemas.microsoft.com/office/drawing/2014/main" id="{E8CC0E49-6737-4B4B-9279-3CE892D18D67}"/>
              </a:ext>
            </a:extLst>
          </p:cNvPr>
          <p:cNvSpPr/>
          <p:nvPr>
            <p:custDataLst>
              <p:tags r:id="rId335"/>
            </p:custDataLst>
          </p:nvPr>
        </p:nvSpPr>
        <p:spPr>
          <a:xfrm>
            <a:off x="92456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3" name="Rectangle 782">
            <a:extLst>
              <a:ext uri="{FF2B5EF4-FFF2-40B4-BE49-F238E27FC236}">
                <a16:creationId xmlns:a16="http://schemas.microsoft.com/office/drawing/2014/main" id="{08383D6C-C9F2-412B-A3B2-972E8CF7AB09}"/>
              </a:ext>
            </a:extLst>
          </p:cNvPr>
          <p:cNvSpPr/>
          <p:nvPr>
            <p:custDataLst>
              <p:tags r:id="rId336"/>
            </p:custDataLst>
          </p:nvPr>
        </p:nvSpPr>
        <p:spPr>
          <a:xfrm>
            <a:off x="94234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4" name="Rectangle 783">
            <a:extLst>
              <a:ext uri="{FF2B5EF4-FFF2-40B4-BE49-F238E27FC236}">
                <a16:creationId xmlns:a16="http://schemas.microsoft.com/office/drawing/2014/main" id="{1589E257-20AD-4482-A362-F8744A51D370}"/>
              </a:ext>
            </a:extLst>
          </p:cNvPr>
          <p:cNvSpPr/>
          <p:nvPr>
            <p:custDataLst>
              <p:tags r:id="rId337"/>
            </p:custDataLst>
          </p:nvPr>
        </p:nvSpPr>
        <p:spPr>
          <a:xfrm>
            <a:off x="95123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5" name="Rectangle 784">
            <a:extLst>
              <a:ext uri="{FF2B5EF4-FFF2-40B4-BE49-F238E27FC236}">
                <a16:creationId xmlns:a16="http://schemas.microsoft.com/office/drawing/2014/main" id="{EFBFD522-8F39-4CD9-9276-30B603F790AA}"/>
              </a:ext>
            </a:extLst>
          </p:cNvPr>
          <p:cNvSpPr/>
          <p:nvPr>
            <p:custDataLst>
              <p:tags r:id="rId338"/>
            </p:custDataLst>
          </p:nvPr>
        </p:nvSpPr>
        <p:spPr>
          <a:xfrm>
            <a:off x="96901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6" name="Rectangle 785">
            <a:extLst>
              <a:ext uri="{FF2B5EF4-FFF2-40B4-BE49-F238E27FC236}">
                <a16:creationId xmlns:a16="http://schemas.microsoft.com/office/drawing/2014/main" id="{09B9B13F-B2B4-4BDB-8FB8-53D92E8DE296}"/>
              </a:ext>
            </a:extLst>
          </p:cNvPr>
          <p:cNvSpPr/>
          <p:nvPr>
            <p:custDataLst>
              <p:tags r:id="rId339"/>
            </p:custDataLst>
          </p:nvPr>
        </p:nvSpPr>
        <p:spPr>
          <a:xfrm>
            <a:off x="98679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7" name="Rectangle 786">
            <a:extLst>
              <a:ext uri="{FF2B5EF4-FFF2-40B4-BE49-F238E27FC236}">
                <a16:creationId xmlns:a16="http://schemas.microsoft.com/office/drawing/2014/main" id="{F52726D4-4EFB-408F-8EF1-EB1083593AD8}"/>
              </a:ext>
            </a:extLst>
          </p:cNvPr>
          <p:cNvSpPr/>
          <p:nvPr>
            <p:custDataLst>
              <p:tags r:id="rId340"/>
            </p:custDataLst>
          </p:nvPr>
        </p:nvSpPr>
        <p:spPr>
          <a:xfrm>
            <a:off x="99568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8" name="Rectangle 787">
            <a:extLst>
              <a:ext uri="{FF2B5EF4-FFF2-40B4-BE49-F238E27FC236}">
                <a16:creationId xmlns:a16="http://schemas.microsoft.com/office/drawing/2014/main" id="{01DB3B56-62F8-49FC-8E7A-AD1331A7EB14}"/>
              </a:ext>
            </a:extLst>
          </p:cNvPr>
          <p:cNvSpPr/>
          <p:nvPr>
            <p:custDataLst>
              <p:tags r:id="rId341"/>
            </p:custDataLst>
          </p:nvPr>
        </p:nvSpPr>
        <p:spPr>
          <a:xfrm>
            <a:off x="100457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89" name="Rectangle 788">
            <a:extLst>
              <a:ext uri="{FF2B5EF4-FFF2-40B4-BE49-F238E27FC236}">
                <a16:creationId xmlns:a16="http://schemas.microsoft.com/office/drawing/2014/main" id="{E06309F1-0BCA-44CA-BCD4-646123215FEA}"/>
              </a:ext>
            </a:extLst>
          </p:cNvPr>
          <p:cNvSpPr/>
          <p:nvPr>
            <p:custDataLst>
              <p:tags r:id="rId342"/>
            </p:custDataLst>
          </p:nvPr>
        </p:nvSpPr>
        <p:spPr>
          <a:xfrm>
            <a:off x="104013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0" name="Rectangle 789">
            <a:extLst>
              <a:ext uri="{FF2B5EF4-FFF2-40B4-BE49-F238E27FC236}">
                <a16:creationId xmlns:a16="http://schemas.microsoft.com/office/drawing/2014/main" id="{7EA47063-2F7E-47EC-9BD1-92A251B6BA1A}"/>
              </a:ext>
            </a:extLst>
          </p:cNvPr>
          <p:cNvSpPr/>
          <p:nvPr>
            <p:custDataLst>
              <p:tags r:id="rId343"/>
            </p:custDataLst>
          </p:nvPr>
        </p:nvSpPr>
        <p:spPr>
          <a:xfrm>
            <a:off x="10756900" y="38989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1" name="Rectangle 790">
            <a:extLst>
              <a:ext uri="{FF2B5EF4-FFF2-40B4-BE49-F238E27FC236}">
                <a16:creationId xmlns:a16="http://schemas.microsoft.com/office/drawing/2014/main" id="{17E98185-C7F9-4365-B688-3E643379626D}"/>
              </a:ext>
            </a:extLst>
          </p:cNvPr>
          <p:cNvSpPr/>
          <p:nvPr>
            <p:custDataLst>
              <p:tags r:id="rId344"/>
            </p:custDataLst>
          </p:nvPr>
        </p:nvSpPr>
        <p:spPr>
          <a:xfrm>
            <a:off x="82677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2" name="Rectangle 791">
            <a:extLst>
              <a:ext uri="{FF2B5EF4-FFF2-40B4-BE49-F238E27FC236}">
                <a16:creationId xmlns:a16="http://schemas.microsoft.com/office/drawing/2014/main" id="{4C15D855-5636-4616-ABE5-64DC63293E4A}"/>
              </a:ext>
            </a:extLst>
          </p:cNvPr>
          <p:cNvSpPr/>
          <p:nvPr>
            <p:custDataLst>
              <p:tags r:id="rId345"/>
            </p:custDataLst>
          </p:nvPr>
        </p:nvSpPr>
        <p:spPr>
          <a:xfrm>
            <a:off x="83566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3" name="Rectangle 792">
            <a:extLst>
              <a:ext uri="{FF2B5EF4-FFF2-40B4-BE49-F238E27FC236}">
                <a16:creationId xmlns:a16="http://schemas.microsoft.com/office/drawing/2014/main" id="{E886E63E-17F6-41E8-9D79-61ACE5DB51F0}"/>
              </a:ext>
            </a:extLst>
          </p:cNvPr>
          <p:cNvSpPr/>
          <p:nvPr>
            <p:custDataLst>
              <p:tags r:id="rId346"/>
            </p:custDataLst>
          </p:nvPr>
        </p:nvSpPr>
        <p:spPr>
          <a:xfrm>
            <a:off x="84455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4" name="Rectangle 793">
            <a:extLst>
              <a:ext uri="{FF2B5EF4-FFF2-40B4-BE49-F238E27FC236}">
                <a16:creationId xmlns:a16="http://schemas.microsoft.com/office/drawing/2014/main" id="{8BA2D02E-89B1-46D8-8B07-E9F9CFD4225D}"/>
              </a:ext>
            </a:extLst>
          </p:cNvPr>
          <p:cNvSpPr/>
          <p:nvPr>
            <p:custDataLst>
              <p:tags r:id="rId347"/>
            </p:custDataLst>
          </p:nvPr>
        </p:nvSpPr>
        <p:spPr>
          <a:xfrm>
            <a:off x="85344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5" name="Rectangle 794">
            <a:extLst>
              <a:ext uri="{FF2B5EF4-FFF2-40B4-BE49-F238E27FC236}">
                <a16:creationId xmlns:a16="http://schemas.microsoft.com/office/drawing/2014/main" id="{FF0D029E-59F2-421C-BED9-4E00555511A0}"/>
              </a:ext>
            </a:extLst>
          </p:cNvPr>
          <p:cNvSpPr/>
          <p:nvPr>
            <p:custDataLst>
              <p:tags r:id="rId348"/>
            </p:custDataLst>
          </p:nvPr>
        </p:nvSpPr>
        <p:spPr>
          <a:xfrm>
            <a:off x="86233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6" name="Rectangle 795">
            <a:extLst>
              <a:ext uri="{FF2B5EF4-FFF2-40B4-BE49-F238E27FC236}">
                <a16:creationId xmlns:a16="http://schemas.microsoft.com/office/drawing/2014/main" id="{ACCB25EB-A6B3-4AA8-B60A-6A8BEAF9A097}"/>
              </a:ext>
            </a:extLst>
          </p:cNvPr>
          <p:cNvSpPr/>
          <p:nvPr>
            <p:custDataLst>
              <p:tags r:id="rId349"/>
            </p:custDataLst>
          </p:nvPr>
        </p:nvSpPr>
        <p:spPr>
          <a:xfrm>
            <a:off x="87122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7" name="Rectangle 796">
            <a:extLst>
              <a:ext uri="{FF2B5EF4-FFF2-40B4-BE49-F238E27FC236}">
                <a16:creationId xmlns:a16="http://schemas.microsoft.com/office/drawing/2014/main" id="{12BDC975-C9DB-4BE5-937F-F030385AE4EA}"/>
              </a:ext>
            </a:extLst>
          </p:cNvPr>
          <p:cNvSpPr/>
          <p:nvPr>
            <p:custDataLst>
              <p:tags r:id="rId350"/>
            </p:custDataLst>
          </p:nvPr>
        </p:nvSpPr>
        <p:spPr>
          <a:xfrm>
            <a:off x="88011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8" name="Rectangle 797">
            <a:extLst>
              <a:ext uri="{FF2B5EF4-FFF2-40B4-BE49-F238E27FC236}">
                <a16:creationId xmlns:a16="http://schemas.microsoft.com/office/drawing/2014/main" id="{D1582E74-5734-42C0-BF57-AF669F07B2E8}"/>
              </a:ext>
            </a:extLst>
          </p:cNvPr>
          <p:cNvSpPr/>
          <p:nvPr>
            <p:custDataLst>
              <p:tags r:id="rId351"/>
            </p:custDataLst>
          </p:nvPr>
        </p:nvSpPr>
        <p:spPr>
          <a:xfrm>
            <a:off x="89789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99" name="Rectangle 798">
            <a:extLst>
              <a:ext uri="{FF2B5EF4-FFF2-40B4-BE49-F238E27FC236}">
                <a16:creationId xmlns:a16="http://schemas.microsoft.com/office/drawing/2014/main" id="{9057FAC0-D22E-4C74-B99D-BF61620CB69B}"/>
              </a:ext>
            </a:extLst>
          </p:cNvPr>
          <p:cNvSpPr/>
          <p:nvPr>
            <p:custDataLst>
              <p:tags r:id="rId352"/>
            </p:custDataLst>
          </p:nvPr>
        </p:nvSpPr>
        <p:spPr>
          <a:xfrm>
            <a:off x="90678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0" name="Rectangle 799">
            <a:extLst>
              <a:ext uri="{FF2B5EF4-FFF2-40B4-BE49-F238E27FC236}">
                <a16:creationId xmlns:a16="http://schemas.microsoft.com/office/drawing/2014/main" id="{C3F8A55D-6C43-42B4-B0D0-46B28FD88298}"/>
              </a:ext>
            </a:extLst>
          </p:cNvPr>
          <p:cNvSpPr/>
          <p:nvPr>
            <p:custDataLst>
              <p:tags r:id="rId353"/>
            </p:custDataLst>
          </p:nvPr>
        </p:nvSpPr>
        <p:spPr>
          <a:xfrm>
            <a:off x="91567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1" name="Rectangle 800">
            <a:extLst>
              <a:ext uri="{FF2B5EF4-FFF2-40B4-BE49-F238E27FC236}">
                <a16:creationId xmlns:a16="http://schemas.microsoft.com/office/drawing/2014/main" id="{4E9BB9F5-1A95-41EE-8AFD-A6EBC0BB9283}"/>
              </a:ext>
            </a:extLst>
          </p:cNvPr>
          <p:cNvSpPr/>
          <p:nvPr>
            <p:custDataLst>
              <p:tags r:id="rId354"/>
            </p:custDataLst>
          </p:nvPr>
        </p:nvSpPr>
        <p:spPr>
          <a:xfrm>
            <a:off x="92456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2" name="Rectangle 801">
            <a:extLst>
              <a:ext uri="{FF2B5EF4-FFF2-40B4-BE49-F238E27FC236}">
                <a16:creationId xmlns:a16="http://schemas.microsoft.com/office/drawing/2014/main" id="{8973151E-18BF-4418-B2F9-527F53D80491}"/>
              </a:ext>
            </a:extLst>
          </p:cNvPr>
          <p:cNvSpPr/>
          <p:nvPr>
            <p:custDataLst>
              <p:tags r:id="rId355"/>
            </p:custDataLst>
          </p:nvPr>
        </p:nvSpPr>
        <p:spPr>
          <a:xfrm>
            <a:off x="93345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3" name="Rectangle 802">
            <a:extLst>
              <a:ext uri="{FF2B5EF4-FFF2-40B4-BE49-F238E27FC236}">
                <a16:creationId xmlns:a16="http://schemas.microsoft.com/office/drawing/2014/main" id="{B93205A0-1DDE-4134-88B0-269C48C1A243}"/>
              </a:ext>
            </a:extLst>
          </p:cNvPr>
          <p:cNvSpPr/>
          <p:nvPr>
            <p:custDataLst>
              <p:tags r:id="rId356"/>
            </p:custDataLst>
          </p:nvPr>
        </p:nvSpPr>
        <p:spPr>
          <a:xfrm>
            <a:off x="96901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4" name="Rectangle 803">
            <a:extLst>
              <a:ext uri="{FF2B5EF4-FFF2-40B4-BE49-F238E27FC236}">
                <a16:creationId xmlns:a16="http://schemas.microsoft.com/office/drawing/2014/main" id="{E19D0F6B-BD25-4A1B-93E3-489D93F9A531}"/>
              </a:ext>
            </a:extLst>
          </p:cNvPr>
          <p:cNvSpPr/>
          <p:nvPr>
            <p:custDataLst>
              <p:tags r:id="rId357"/>
            </p:custDataLst>
          </p:nvPr>
        </p:nvSpPr>
        <p:spPr>
          <a:xfrm>
            <a:off x="97790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5" name="Rectangle 804">
            <a:extLst>
              <a:ext uri="{FF2B5EF4-FFF2-40B4-BE49-F238E27FC236}">
                <a16:creationId xmlns:a16="http://schemas.microsoft.com/office/drawing/2014/main" id="{D402D3EC-9CEC-49EF-BF25-4390DD2A52A2}"/>
              </a:ext>
            </a:extLst>
          </p:cNvPr>
          <p:cNvSpPr/>
          <p:nvPr>
            <p:custDataLst>
              <p:tags r:id="rId358"/>
            </p:custDataLst>
          </p:nvPr>
        </p:nvSpPr>
        <p:spPr>
          <a:xfrm>
            <a:off x="99568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6" name="Rectangle 805">
            <a:extLst>
              <a:ext uri="{FF2B5EF4-FFF2-40B4-BE49-F238E27FC236}">
                <a16:creationId xmlns:a16="http://schemas.microsoft.com/office/drawing/2014/main" id="{6500837B-0524-49E6-A98A-4D5D945CF4AF}"/>
              </a:ext>
            </a:extLst>
          </p:cNvPr>
          <p:cNvSpPr/>
          <p:nvPr>
            <p:custDataLst>
              <p:tags r:id="rId359"/>
            </p:custDataLst>
          </p:nvPr>
        </p:nvSpPr>
        <p:spPr>
          <a:xfrm>
            <a:off x="100457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7" name="Rectangle 806">
            <a:extLst>
              <a:ext uri="{FF2B5EF4-FFF2-40B4-BE49-F238E27FC236}">
                <a16:creationId xmlns:a16="http://schemas.microsoft.com/office/drawing/2014/main" id="{8A879668-0C1E-4489-B79B-3D542C7E188B}"/>
              </a:ext>
            </a:extLst>
          </p:cNvPr>
          <p:cNvSpPr/>
          <p:nvPr>
            <p:custDataLst>
              <p:tags r:id="rId360"/>
            </p:custDataLst>
          </p:nvPr>
        </p:nvSpPr>
        <p:spPr>
          <a:xfrm>
            <a:off x="102235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8" name="Rectangle 807">
            <a:extLst>
              <a:ext uri="{FF2B5EF4-FFF2-40B4-BE49-F238E27FC236}">
                <a16:creationId xmlns:a16="http://schemas.microsoft.com/office/drawing/2014/main" id="{B33CAFF4-EEFB-45D0-B495-3715D423648D}"/>
              </a:ext>
            </a:extLst>
          </p:cNvPr>
          <p:cNvSpPr/>
          <p:nvPr>
            <p:custDataLst>
              <p:tags r:id="rId361"/>
            </p:custDataLst>
          </p:nvPr>
        </p:nvSpPr>
        <p:spPr>
          <a:xfrm>
            <a:off x="104013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09" name="Rectangle 808">
            <a:extLst>
              <a:ext uri="{FF2B5EF4-FFF2-40B4-BE49-F238E27FC236}">
                <a16:creationId xmlns:a16="http://schemas.microsoft.com/office/drawing/2014/main" id="{8D9B732E-C61F-4011-8CD6-CF047229673B}"/>
              </a:ext>
            </a:extLst>
          </p:cNvPr>
          <p:cNvSpPr/>
          <p:nvPr>
            <p:custDataLst>
              <p:tags r:id="rId362"/>
            </p:custDataLst>
          </p:nvPr>
        </p:nvSpPr>
        <p:spPr>
          <a:xfrm>
            <a:off x="104902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0" name="Rectangle 809">
            <a:extLst>
              <a:ext uri="{FF2B5EF4-FFF2-40B4-BE49-F238E27FC236}">
                <a16:creationId xmlns:a16="http://schemas.microsoft.com/office/drawing/2014/main" id="{4B5CCA34-8990-45EF-B1C6-AA67BC39D9B5}"/>
              </a:ext>
            </a:extLst>
          </p:cNvPr>
          <p:cNvSpPr/>
          <p:nvPr>
            <p:custDataLst>
              <p:tags r:id="rId363"/>
            </p:custDataLst>
          </p:nvPr>
        </p:nvSpPr>
        <p:spPr>
          <a:xfrm>
            <a:off x="105791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1" name="Rectangle 810">
            <a:extLst>
              <a:ext uri="{FF2B5EF4-FFF2-40B4-BE49-F238E27FC236}">
                <a16:creationId xmlns:a16="http://schemas.microsoft.com/office/drawing/2014/main" id="{FF05DEB6-09B6-418D-BCFA-C1D3688E62FA}"/>
              </a:ext>
            </a:extLst>
          </p:cNvPr>
          <p:cNvSpPr/>
          <p:nvPr>
            <p:custDataLst>
              <p:tags r:id="rId364"/>
            </p:custDataLst>
          </p:nvPr>
        </p:nvSpPr>
        <p:spPr>
          <a:xfrm>
            <a:off x="10756900" y="39878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2" name="Rectangle 811">
            <a:extLst>
              <a:ext uri="{FF2B5EF4-FFF2-40B4-BE49-F238E27FC236}">
                <a16:creationId xmlns:a16="http://schemas.microsoft.com/office/drawing/2014/main" id="{F91F8DF6-81B9-4226-BB7A-0D9F1E9559BF}"/>
              </a:ext>
            </a:extLst>
          </p:cNvPr>
          <p:cNvSpPr/>
          <p:nvPr>
            <p:custDataLst>
              <p:tags r:id="rId365"/>
            </p:custDataLst>
          </p:nvPr>
        </p:nvSpPr>
        <p:spPr>
          <a:xfrm>
            <a:off x="82677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3" name="Rectangle 812">
            <a:extLst>
              <a:ext uri="{FF2B5EF4-FFF2-40B4-BE49-F238E27FC236}">
                <a16:creationId xmlns:a16="http://schemas.microsoft.com/office/drawing/2014/main" id="{AA17F74E-BC44-4C89-BDF3-2968A8D36D12}"/>
              </a:ext>
            </a:extLst>
          </p:cNvPr>
          <p:cNvSpPr/>
          <p:nvPr>
            <p:custDataLst>
              <p:tags r:id="rId366"/>
            </p:custDataLst>
          </p:nvPr>
        </p:nvSpPr>
        <p:spPr>
          <a:xfrm>
            <a:off x="88011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4" name="Rectangle 813">
            <a:extLst>
              <a:ext uri="{FF2B5EF4-FFF2-40B4-BE49-F238E27FC236}">
                <a16:creationId xmlns:a16="http://schemas.microsoft.com/office/drawing/2014/main" id="{5B2F4BF1-5C56-4B72-829B-CC63E6B01F57}"/>
              </a:ext>
            </a:extLst>
          </p:cNvPr>
          <p:cNvSpPr/>
          <p:nvPr>
            <p:custDataLst>
              <p:tags r:id="rId367"/>
            </p:custDataLst>
          </p:nvPr>
        </p:nvSpPr>
        <p:spPr>
          <a:xfrm>
            <a:off x="90678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5" name="Rectangle 814">
            <a:extLst>
              <a:ext uri="{FF2B5EF4-FFF2-40B4-BE49-F238E27FC236}">
                <a16:creationId xmlns:a16="http://schemas.microsoft.com/office/drawing/2014/main" id="{3977A649-F8A7-4E50-AF9F-6D4CA8B218E1}"/>
              </a:ext>
            </a:extLst>
          </p:cNvPr>
          <p:cNvSpPr/>
          <p:nvPr>
            <p:custDataLst>
              <p:tags r:id="rId368"/>
            </p:custDataLst>
          </p:nvPr>
        </p:nvSpPr>
        <p:spPr>
          <a:xfrm>
            <a:off x="91567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6" name="Rectangle 815">
            <a:extLst>
              <a:ext uri="{FF2B5EF4-FFF2-40B4-BE49-F238E27FC236}">
                <a16:creationId xmlns:a16="http://schemas.microsoft.com/office/drawing/2014/main" id="{73275514-C0E9-465D-AD02-B6883AD62AA0}"/>
              </a:ext>
            </a:extLst>
          </p:cNvPr>
          <p:cNvSpPr/>
          <p:nvPr>
            <p:custDataLst>
              <p:tags r:id="rId369"/>
            </p:custDataLst>
          </p:nvPr>
        </p:nvSpPr>
        <p:spPr>
          <a:xfrm>
            <a:off x="92456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7" name="Rectangle 816">
            <a:extLst>
              <a:ext uri="{FF2B5EF4-FFF2-40B4-BE49-F238E27FC236}">
                <a16:creationId xmlns:a16="http://schemas.microsoft.com/office/drawing/2014/main" id="{D3843EDB-9F2D-4A35-AB28-54F38ACABEA6}"/>
              </a:ext>
            </a:extLst>
          </p:cNvPr>
          <p:cNvSpPr/>
          <p:nvPr>
            <p:custDataLst>
              <p:tags r:id="rId370"/>
            </p:custDataLst>
          </p:nvPr>
        </p:nvSpPr>
        <p:spPr>
          <a:xfrm>
            <a:off x="95123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8" name="Rectangle 817">
            <a:extLst>
              <a:ext uri="{FF2B5EF4-FFF2-40B4-BE49-F238E27FC236}">
                <a16:creationId xmlns:a16="http://schemas.microsoft.com/office/drawing/2014/main" id="{0D907176-6A4F-4B96-9A3F-B518FBC0ABE8}"/>
              </a:ext>
            </a:extLst>
          </p:cNvPr>
          <p:cNvSpPr/>
          <p:nvPr>
            <p:custDataLst>
              <p:tags r:id="rId371"/>
            </p:custDataLst>
          </p:nvPr>
        </p:nvSpPr>
        <p:spPr>
          <a:xfrm>
            <a:off x="97790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19" name="Rectangle 818">
            <a:extLst>
              <a:ext uri="{FF2B5EF4-FFF2-40B4-BE49-F238E27FC236}">
                <a16:creationId xmlns:a16="http://schemas.microsoft.com/office/drawing/2014/main" id="{C5732C7C-0B57-43E9-A9D7-EC1CDB161CDE}"/>
              </a:ext>
            </a:extLst>
          </p:cNvPr>
          <p:cNvSpPr/>
          <p:nvPr>
            <p:custDataLst>
              <p:tags r:id="rId372"/>
            </p:custDataLst>
          </p:nvPr>
        </p:nvSpPr>
        <p:spPr>
          <a:xfrm>
            <a:off x="100457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0" name="Rectangle 819">
            <a:extLst>
              <a:ext uri="{FF2B5EF4-FFF2-40B4-BE49-F238E27FC236}">
                <a16:creationId xmlns:a16="http://schemas.microsoft.com/office/drawing/2014/main" id="{611EF117-1F93-4DF6-A3D5-403CA222105D}"/>
              </a:ext>
            </a:extLst>
          </p:cNvPr>
          <p:cNvSpPr/>
          <p:nvPr>
            <p:custDataLst>
              <p:tags r:id="rId373"/>
            </p:custDataLst>
          </p:nvPr>
        </p:nvSpPr>
        <p:spPr>
          <a:xfrm>
            <a:off x="104013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1" name="Rectangle 820">
            <a:extLst>
              <a:ext uri="{FF2B5EF4-FFF2-40B4-BE49-F238E27FC236}">
                <a16:creationId xmlns:a16="http://schemas.microsoft.com/office/drawing/2014/main" id="{1CAA676B-76C0-42F7-9A3B-EBB6836102B6}"/>
              </a:ext>
            </a:extLst>
          </p:cNvPr>
          <p:cNvSpPr/>
          <p:nvPr>
            <p:custDataLst>
              <p:tags r:id="rId374"/>
            </p:custDataLst>
          </p:nvPr>
        </p:nvSpPr>
        <p:spPr>
          <a:xfrm>
            <a:off x="10668000" y="40767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2" name="Rectangle 821">
            <a:extLst>
              <a:ext uri="{FF2B5EF4-FFF2-40B4-BE49-F238E27FC236}">
                <a16:creationId xmlns:a16="http://schemas.microsoft.com/office/drawing/2014/main" id="{0A867B7B-0A6F-4ADE-83E3-88145F0A9892}"/>
              </a:ext>
            </a:extLst>
          </p:cNvPr>
          <p:cNvSpPr/>
          <p:nvPr>
            <p:custDataLst>
              <p:tags r:id="rId375"/>
            </p:custDataLst>
          </p:nvPr>
        </p:nvSpPr>
        <p:spPr>
          <a:xfrm>
            <a:off x="82677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3" name="Rectangle 822">
            <a:extLst>
              <a:ext uri="{FF2B5EF4-FFF2-40B4-BE49-F238E27FC236}">
                <a16:creationId xmlns:a16="http://schemas.microsoft.com/office/drawing/2014/main" id="{F6946DB5-6A57-4085-8EDB-20B2D1AFEF17}"/>
              </a:ext>
            </a:extLst>
          </p:cNvPr>
          <p:cNvSpPr/>
          <p:nvPr>
            <p:custDataLst>
              <p:tags r:id="rId376"/>
            </p:custDataLst>
          </p:nvPr>
        </p:nvSpPr>
        <p:spPr>
          <a:xfrm>
            <a:off x="84455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4" name="Rectangle 823">
            <a:extLst>
              <a:ext uri="{FF2B5EF4-FFF2-40B4-BE49-F238E27FC236}">
                <a16:creationId xmlns:a16="http://schemas.microsoft.com/office/drawing/2014/main" id="{8146D146-F8D9-4C82-BA48-40A7D1F5F829}"/>
              </a:ext>
            </a:extLst>
          </p:cNvPr>
          <p:cNvSpPr/>
          <p:nvPr>
            <p:custDataLst>
              <p:tags r:id="rId377"/>
            </p:custDataLst>
          </p:nvPr>
        </p:nvSpPr>
        <p:spPr>
          <a:xfrm>
            <a:off x="85344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5" name="Rectangle 824">
            <a:extLst>
              <a:ext uri="{FF2B5EF4-FFF2-40B4-BE49-F238E27FC236}">
                <a16:creationId xmlns:a16="http://schemas.microsoft.com/office/drawing/2014/main" id="{A0CB5D26-B775-4F51-8D96-8C9B688D7F07}"/>
              </a:ext>
            </a:extLst>
          </p:cNvPr>
          <p:cNvSpPr/>
          <p:nvPr>
            <p:custDataLst>
              <p:tags r:id="rId378"/>
            </p:custDataLst>
          </p:nvPr>
        </p:nvSpPr>
        <p:spPr>
          <a:xfrm>
            <a:off x="86233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6" name="Rectangle 825">
            <a:extLst>
              <a:ext uri="{FF2B5EF4-FFF2-40B4-BE49-F238E27FC236}">
                <a16:creationId xmlns:a16="http://schemas.microsoft.com/office/drawing/2014/main" id="{C4F663EA-22D2-4A6D-8E6E-93B571B58EDA}"/>
              </a:ext>
            </a:extLst>
          </p:cNvPr>
          <p:cNvSpPr/>
          <p:nvPr>
            <p:custDataLst>
              <p:tags r:id="rId379"/>
            </p:custDataLst>
          </p:nvPr>
        </p:nvSpPr>
        <p:spPr>
          <a:xfrm>
            <a:off x="88011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7" name="Rectangle 826">
            <a:extLst>
              <a:ext uri="{FF2B5EF4-FFF2-40B4-BE49-F238E27FC236}">
                <a16:creationId xmlns:a16="http://schemas.microsoft.com/office/drawing/2014/main" id="{29BD79C9-C021-4E5C-9807-C96DBAE3E083}"/>
              </a:ext>
            </a:extLst>
          </p:cNvPr>
          <p:cNvSpPr/>
          <p:nvPr>
            <p:custDataLst>
              <p:tags r:id="rId380"/>
            </p:custDataLst>
          </p:nvPr>
        </p:nvSpPr>
        <p:spPr>
          <a:xfrm>
            <a:off x="89789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8" name="Rectangle 827">
            <a:extLst>
              <a:ext uri="{FF2B5EF4-FFF2-40B4-BE49-F238E27FC236}">
                <a16:creationId xmlns:a16="http://schemas.microsoft.com/office/drawing/2014/main" id="{02826FA8-D24B-4089-9F33-ECDF977C4E3A}"/>
              </a:ext>
            </a:extLst>
          </p:cNvPr>
          <p:cNvSpPr/>
          <p:nvPr>
            <p:custDataLst>
              <p:tags r:id="rId381"/>
            </p:custDataLst>
          </p:nvPr>
        </p:nvSpPr>
        <p:spPr>
          <a:xfrm>
            <a:off x="90678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29" name="Rectangle 828">
            <a:extLst>
              <a:ext uri="{FF2B5EF4-FFF2-40B4-BE49-F238E27FC236}">
                <a16:creationId xmlns:a16="http://schemas.microsoft.com/office/drawing/2014/main" id="{328573E4-AF58-408A-BADB-1EE75845E366}"/>
              </a:ext>
            </a:extLst>
          </p:cNvPr>
          <p:cNvSpPr/>
          <p:nvPr>
            <p:custDataLst>
              <p:tags r:id="rId382"/>
            </p:custDataLst>
          </p:nvPr>
        </p:nvSpPr>
        <p:spPr>
          <a:xfrm>
            <a:off x="92456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0" name="Rectangle 829">
            <a:extLst>
              <a:ext uri="{FF2B5EF4-FFF2-40B4-BE49-F238E27FC236}">
                <a16:creationId xmlns:a16="http://schemas.microsoft.com/office/drawing/2014/main" id="{AB545B50-59EE-4E27-8995-208E88112991}"/>
              </a:ext>
            </a:extLst>
          </p:cNvPr>
          <p:cNvSpPr/>
          <p:nvPr>
            <p:custDataLst>
              <p:tags r:id="rId383"/>
            </p:custDataLst>
          </p:nvPr>
        </p:nvSpPr>
        <p:spPr>
          <a:xfrm>
            <a:off x="93345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1" name="Rectangle 830">
            <a:extLst>
              <a:ext uri="{FF2B5EF4-FFF2-40B4-BE49-F238E27FC236}">
                <a16:creationId xmlns:a16="http://schemas.microsoft.com/office/drawing/2014/main" id="{8C241833-E016-4655-B3E1-B044B0706D94}"/>
              </a:ext>
            </a:extLst>
          </p:cNvPr>
          <p:cNvSpPr/>
          <p:nvPr>
            <p:custDataLst>
              <p:tags r:id="rId384"/>
            </p:custDataLst>
          </p:nvPr>
        </p:nvSpPr>
        <p:spPr>
          <a:xfrm>
            <a:off x="94234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2" name="Rectangle 831">
            <a:extLst>
              <a:ext uri="{FF2B5EF4-FFF2-40B4-BE49-F238E27FC236}">
                <a16:creationId xmlns:a16="http://schemas.microsoft.com/office/drawing/2014/main" id="{D495BF2E-0758-4DCB-9E69-ED39406C3AB7}"/>
              </a:ext>
            </a:extLst>
          </p:cNvPr>
          <p:cNvSpPr/>
          <p:nvPr>
            <p:custDataLst>
              <p:tags r:id="rId385"/>
            </p:custDataLst>
          </p:nvPr>
        </p:nvSpPr>
        <p:spPr>
          <a:xfrm>
            <a:off x="95123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3" name="Rectangle 832">
            <a:extLst>
              <a:ext uri="{FF2B5EF4-FFF2-40B4-BE49-F238E27FC236}">
                <a16:creationId xmlns:a16="http://schemas.microsoft.com/office/drawing/2014/main" id="{D67C4EAC-6FA9-498C-B021-0C53009C8BE0}"/>
              </a:ext>
            </a:extLst>
          </p:cNvPr>
          <p:cNvSpPr/>
          <p:nvPr>
            <p:custDataLst>
              <p:tags r:id="rId386"/>
            </p:custDataLst>
          </p:nvPr>
        </p:nvSpPr>
        <p:spPr>
          <a:xfrm>
            <a:off x="96012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4" name="Rectangle 833">
            <a:extLst>
              <a:ext uri="{FF2B5EF4-FFF2-40B4-BE49-F238E27FC236}">
                <a16:creationId xmlns:a16="http://schemas.microsoft.com/office/drawing/2014/main" id="{B9716088-4F2D-43A2-BDD9-261AB5C8C39A}"/>
              </a:ext>
            </a:extLst>
          </p:cNvPr>
          <p:cNvSpPr/>
          <p:nvPr>
            <p:custDataLst>
              <p:tags r:id="rId387"/>
            </p:custDataLst>
          </p:nvPr>
        </p:nvSpPr>
        <p:spPr>
          <a:xfrm>
            <a:off x="96901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5" name="Rectangle 834">
            <a:extLst>
              <a:ext uri="{FF2B5EF4-FFF2-40B4-BE49-F238E27FC236}">
                <a16:creationId xmlns:a16="http://schemas.microsoft.com/office/drawing/2014/main" id="{C87F87ED-1C5D-4AB9-88F4-3BB3C8D4FAB4}"/>
              </a:ext>
            </a:extLst>
          </p:cNvPr>
          <p:cNvSpPr/>
          <p:nvPr>
            <p:custDataLst>
              <p:tags r:id="rId388"/>
            </p:custDataLst>
          </p:nvPr>
        </p:nvSpPr>
        <p:spPr>
          <a:xfrm>
            <a:off x="98679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6" name="Rectangle 835">
            <a:extLst>
              <a:ext uri="{FF2B5EF4-FFF2-40B4-BE49-F238E27FC236}">
                <a16:creationId xmlns:a16="http://schemas.microsoft.com/office/drawing/2014/main" id="{C87C582D-5B8B-4F3F-B94A-CC053625EA1B}"/>
              </a:ext>
            </a:extLst>
          </p:cNvPr>
          <p:cNvSpPr/>
          <p:nvPr>
            <p:custDataLst>
              <p:tags r:id="rId389"/>
            </p:custDataLst>
          </p:nvPr>
        </p:nvSpPr>
        <p:spPr>
          <a:xfrm>
            <a:off x="99568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7" name="Rectangle 836">
            <a:extLst>
              <a:ext uri="{FF2B5EF4-FFF2-40B4-BE49-F238E27FC236}">
                <a16:creationId xmlns:a16="http://schemas.microsoft.com/office/drawing/2014/main" id="{FA1E4F43-9D66-4684-989D-F1ADAF200729}"/>
              </a:ext>
            </a:extLst>
          </p:cNvPr>
          <p:cNvSpPr/>
          <p:nvPr>
            <p:custDataLst>
              <p:tags r:id="rId390"/>
            </p:custDataLst>
          </p:nvPr>
        </p:nvSpPr>
        <p:spPr>
          <a:xfrm>
            <a:off x="100457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8" name="Rectangle 837">
            <a:extLst>
              <a:ext uri="{FF2B5EF4-FFF2-40B4-BE49-F238E27FC236}">
                <a16:creationId xmlns:a16="http://schemas.microsoft.com/office/drawing/2014/main" id="{9A08E50F-7A36-4511-8D0F-58441A86757C}"/>
              </a:ext>
            </a:extLst>
          </p:cNvPr>
          <p:cNvSpPr/>
          <p:nvPr>
            <p:custDataLst>
              <p:tags r:id="rId391"/>
            </p:custDataLst>
          </p:nvPr>
        </p:nvSpPr>
        <p:spPr>
          <a:xfrm>
            <a:off x="101346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39" name="Rectangle 838">
            <a:extLst>
              <a:ext uri="{FF2B5EF4-FFF2-40B4-BE49-F238E27FC236}">
                <a16:creationId xmlns:a16="http://schemas.microsoft.com/office/drawing/2014/main" id="{CA124114-4908-4B67-9DE1-F602AFDC1F3C}"/>
              </a:ext>
            </a:extLst>
          </p:cNvPr>
          <p:cNvSpPr/>
          <p:nvPr>
            <p:custDataLst>
              <p:tags r:id="rId392"/>
            </p:custDataLst>
          </p:nvPr>
        </p:nvSpPr>
        <p:spPr>
          <a:xfrm>
            <a:off x="102235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0" name="Rectangle 839">
            <a:extLst>
              <a:ext uri="{FF2B5EF4-FFF2-40B4-BE49-F238E27FC236}">
                <a16:creationId xmlns:a16="http://schemas.microsoft.com/office/drawing/2014/main" id="{E0D64283-77F5-4514-8255-EA62111BB0D0}"/>
              </a:ext>
            </a:extLst>
          </p:cNvPr>
          <p:cNvSpPr/>
          <p:nvPr>
            <p:custDataLst>
              <p:tags r:id="rId393"/>
            </p:custDataLst>
          </p:nvPr>
        </p:nvSpPr>
        <p:spPr>
          <a:xfrm>
            <a:off x="103124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1" name="Rectangle 840">
            <a:extLst>
              <a:ext uri="{FF2B5EF4-FFF2-40B4-BE49-F238E27FC236}">
                <a16:creationId xmlns:a16="http://schemas.microsoft.com/office/drawing/2014/main" id="{226675D9-E4A6-4A96-9A23-BCE16283A76A}"/>
              </a:ext>
            </a:extLst>
          </p:cNvPr>
          <p:cNvSpPr/>
          <p:nvPr>
            <p:custDataLst>
              <p:tags r:id="rId394"/>
            </p:custDataLst>
          </p:nvPr>
        </p:nvSpPr>
        <p:spPr>
          <a:xfrm>
            <a:off x="104013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2" name="Rectangle 841">
            <a:extLst>
              <a:ext uri="{FF2B5EF4-FFF2-40B4-BE49-F238E27FC236}">
                <a16:creationId xmlns:a16="http://schemas.microsoft.com/office/drawing/2014/main" id="{1D225C3A-9062-492F-A8CA-419FECD4BDBF}"/>
              </a:ext>
            </a:extLst>
          </p:cNvPr>
          <p:cNvSpPr/>
          <p:nvPr>
            <p:custDataLst>
              <p:tags r:id="rId395"/>
            </p:custDataLst>
          </p:nvPr>
        </p:nvSpPr>
        <p:spPr>
          <a:xfrm>
            <a:off x="104902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3" name="Rectangle 842">
            <a:extLst>
              <a:ext uri="{FF2B5EF4-FFF2-40B4-BE49-F238E27FC236}">
                <a16:creationId xmlns:a16="http://schemas.microsoft.com/office/drawing/2014/main" id="{0B33A79E-F908-4EC9-BA3D-A7AEA7E20859}"/>
              </a:ext>
            </a:extLst>
          </p:cNvPr>
          <p:cNvSpPr/>
          <p:nvPr>
            <p:custDataLst>
              <p:tags r:id="rId396"/>
            </p:custDataLst>
          </p:nvPr>
        </p:nvSpPr>
        <p:spPr>
          <a:xfrm>
            <a:off x="10668000" y="41656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4" name="Rectangle 843">
            <a:extLst>
              <a:ext uri="{FF2B5EF4-FFF2-40B4-BE49-F238E27FC236}">
                <a16:creationId xmlns:a16="http://schemas.microsoft.com/office/drawing/2014/main" id="{5F30942C-950F-46DD-987C-730B314FD200}"/>
              </a:ext>
            </a:extLst>
          </p:cNvPr>
          <p:cNvSpPr/>
          <p:nvPr>
            <p:custDataLst>
              <p:tags r:id="rId397"/>
            </p:custDataLst>
          </p:nvPr>
        </p:nvSpPr>
        <p:spPr>
          <a:xfrm>
            <a:off x="82677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5" name="Rectangle 844">
            <a:extLst>
              <a:ext uri="{FF2B5EF4-FFF2-40B4-BE49-F238E27FC236}">
                <a16:creationId xmlns:a16="http://schemas.microsoft.com/office/drawing/2014/main" id="{71A7BD0E-86D5-4976-A970-6C9F297D7E34}"/>
              </a:ext>
            </a:extLst>
          </p:cNvPr>
          <p:cNvSpPr/>
          <p:nvPr>
            <p:custDataLst>
              <p:tags r:id="rId398"/>
            </p:custDataLst>
          </p:nvPr>
        </p:nvSpPr>
        <p:spPr>
          <a:xfrm>
            <a:off x="84455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6" name="Rectangle 845">
            <a:extLst>
              <a:ext uri="{FF2B5EF4-FFF2-40B4-BE49-F238E27FC236}">
                <a16:creationId xmlns:a16="http://schemas.microsoft.com/office/drawing/2014/main" id="{95299171-CEFC-46CA-817B-B206AE51D93E}"/>
              </a:ext>
            </a:extLst>
          </p:cNvPr>
          <p:cNvSpPr/>
          <p:nvPr>
            <p:custDataLst>
              <p:tags r:id="rId399"/>
            </p:custDataLst>
          </p:nvPr>
        </p:nvSpPr>
        <p:spPr>
          <a:xfrm>
            <a:off x="85344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7" name="Rectangle 846">
            <a:extLst>
              <a:ext uri="{FF2B5EF4-FFF2-40B4-BE49-F238E27FC236}">
                <a16:creationId xmlns:a16="http://schemas.microsoft.com/office/drawing/2014/main" id="{54A966D6-B118-4F1E-96AE-12B886128AF8}"/>
              </a:ext>
            </a:extLst>
          </p:cNvPr>
          <p:cNvSpPr/>
          <p:nvPr>
            <p:custDataLst>
              <p:tags r:id="rId400"/>
            </p:custDataLst>
          </p:nvPr>
        </p:nvSpPr>
        <p:spPr>
          <a:xfrm>
            <a:off x="86233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8" name="Rectangle 847">
            <a:extLst>
              <a:ext uri="{FF2B5EF4-FFF2-40B4-BE49-F238E27FC236}">
                <a16:creationId xmlns:a16="http://schemas.microsoft.com/office/drawing/2014/main" id="{DF0D093F-9897-4DB1-A48F-290633A70D2D}"/>
              </a:ext>
            </a:extLst>
          </p:cNvPr>
          <p:cNvSpPr/>
          <p:nvPr>
            <p:custDataLst>
              <p:tags r:id="rId401"/>
            </p:custDataLst>
          </p:nvPr>
        </p:nvSpPr>
        <p:spPr>
          <a:xfrm>
            <a:off x="88011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49" name="Rectangle 848">
            <a:extLst>
              <a:ext uri="{FF2B5EF4-FFF2-40B4-BE49-F238E27FC236}">
                <a16:creationId xmlns:a16="http://schemas.microsoft.com/office/drawing/2014/main" id="{F0775E5A-3F76-4AA7-8381-ED5B4DA0DBFC}"/>
              </a:ext>
            </a:extLst>
          </p:cNvPr>
          <p:cNvSpPr/>
          <p:nvPr>
            <p:custDataLst>
              <p:tags r:id="rId402"/>
            </p:custDataLst>
          </p:nvPr>
        </p:nvSpPr>
        <p:spPr>
          <a:xfrm>
            <a:off x="91567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0" name="Rectangle 849">
            <a:extLst>
              <a:ext uri="{FF2B5EF4-FFF2-40B4-BE49-F238E27FC236}">
                <a16:creationId xmlns:a16="http://schemas.microsoft.com/office/drawing/2014/main" id="{ADC7415A-65F3-4711-A900-E56A8A64DBA2}"/>
              </a:ext>
            </a:extLst>
          </p:cNvPr>
          <p:cNvSpPr/>
          <p:nvPr>
            <p:custDataLst>
              <p:tags r:id="rId403"/>
            </p:custDataLst>
          </p:nvPr>
        </p:nvSpPr>
        <p:spPr>
          <a:xfrm>
            <a:off x="94234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1" name="Rectangle 850">
            <a:extLst>
              <a:ext uri="{FF2B5EF4-FFF2-40B4-BE49-F238E27FC236}">
                <a16:creationId xmlns:a16="http://schemas.microsoft.com/office/drawing/2014/main" id="{DDDA10F3-E77E-4A4A-A913-C862BDF3A307}"/>
              </a:ext>
            </a:extLst>
          </p:cNvPr>
          <p:cNvSpPr/>
          <p:nvPr>
            <p:custDataLst>
              <p:tags r:id="rId404"/>
            </p:custDataLst>
          </p:nvPr>
        </p:nvSpPr>
        <p:spPr>
          <a:xfrm>
            <a:off x="97790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2" name="Rectangle 851">
            <a:extLst>
              <a:ext uri="{FF2B5EF4-FFF2-40B4-BE49-F238E27FC236}">
                <a16:creationId xmlns:a16="http://schemas.microsoft.com/office/drawing/2014/main" id="{DC4A7C8B-D32D-4A4E-BAED-AD2F98D2244E}"/>
              </a:ext>
            </a:extLst>
          </p:cNvPr>
          <p:cNvSpPr/>
          <p:nvPr>
            <p:custDataLst>
              <p:tags r:id="rId405"/>
            </p:custDataLst>
          </p:nvPr>
        </p:nvSpPr>
        <p:spPr>
          <a:xfrm>
            <a:off x="98679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3" name="Rectangle 852">
            <a:extLst>
              <a:ext uri="{FF2B5EF4-FFF2-40B4-BE49-F238E27FC236}">
                <a16:creationId xmlns:a16="http://schemas.microsoft.com/office/drawing/2014/main" id="{FA7D2F8A-464A-45C7-98D0-7BA0B11DEFCA}"/>
              </a:ext>
            </a:extLst>
          </p:cNvPr>
          <p:cNvSpPr/>
          <p:nvPr>
            <p:custDataLst>
              <p:tags r:id="rId406"/>
            </p:custDataLst>
          </p:nvPr>
        </p:nvSpPr>
        <p:spPr>
          <a:xfrm>
            <a:off x="99568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4" name="Rectangle 853">
            <a:extLst>
              <a:ext uri="{FF2B5EF4-FFF2-40B4-BE49-F238E27FC236}">
                <a16:creationId xmlns:a16="http://schemas.microsoft.com/office/drawing/2014/main" id="{48A21E38-FE53-4163-A9B1-1A5221EFA2E3}"/>
              </a:ext>
            </a:extLst>
          </p:cNvPr>
          <p:cNvSpPr/>
          <p:nvPr>
            <p:custDataLst>
              <p:tags r:id="rId407"/>
            </p:custDataLst>
          </p:nvPr>
        </p:nvSpPr>
        <p:spPr>
          <a:xfrm>
            <a:off x="100457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5" name="Rectangle 854">
            <a:extLst>
              <a:ext uri="{FF2B5EF4-FFF2-40B4-BE49-F238E27FC236}">
                <a16:creationId xmlns:a16="http://schemas.microsoft.com/office/drawing/2014/main" id="{3FEA52F2-B719-4C41-929E-A6A6A4577DE5}"/>
              </a:ext>
            </a:extLst>
          </p:cNvPr>
          <p:cNvSpPr/>
          <p:nvPr>
            <p:custDataLst>
              <p:tags r:id="rId408"/>
            </p:custDataLst>
          </p:nvPr>
        </p:nvSpPr>
        <p:spPr>
          <a:xfrm>
            <a:off x="101346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6" name="Rectangle 855">
            <a:extLst>
              <a:ext uri="{FF2B5EF4-FFF2-40B4-BE49-F238E27FC236}">
                <a16:creationId xmlns:a16="http://schemas.microsoft.com/office/drawing/2014/main" id="{3CA497EC-508C-46F2-A486-2E8B3255ACD4}"/>
              </a:ext>
            </a:extLst>
          </p:cNvPr>
          <p:cNvSpPr/>
          <p:nvPr>
            <p:custDataLst>
              <p:tags r:id="rId409"/>
            </p:custDataLst>
          </p:nvPr>
        </p:nvSpPr>
        <p:spPr>
          <a:xfrm>
            <a:off x="10668000" y="42545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7" name="Rectangle 856">
            <a:extLst>
              <a:ext uri="{FF2B5EF4-FFF2-40B4-BE49-F238E27FC236}">
                <a16:creationId xmlns:a16="http://schemas.microsoft.com/office/drawing/2014/main" id="{18AEE04F-A011-4A6C-8DB8-95F8F7639179}"/>
              </a:ext>
            </a:extLst>
          </p:cNvPr>
          <p:cNvSpPr/>
          <p:nvPr>
            <p:custDataLst>
              <p:tags r:id="rId410"/>
            </p:custDataLst>
          </p:nvPr>
        </p:nvSpPr>
        <p:spPr>
          <a:xfrm>
            <a:off x="82677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8" name="Rectangle 857">
            <a:extLst>
              <a:ext uri="{FF2B5EF4-FFF2-40B4-BE49-F238E27FC236}">
                <a16:creationId xmlns:a16="http://schemas.microsoft.com/office/drawing/2014/main" id="{04275F39-911C-4497-80F2-983F04D7C3FD}"/>
              </a:ext>
            </a:extLst>
          </p:cNvPr>
          <p:cNvSpPr/>
          <p:nvPr>
            <p:custDataLst>
              <p:tags r:id="rId411"/>
            </p:custDataLst>
          </p:nvPr>
        </p:nvSpPr>
        <p:spPr>
          <a:xfrm>
            <a:off x="84455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59" name="Rectangle 858">
            <a:extLst>
              <a:ext uri="{FF2B5EF4-FFF2-40B4-BE49-F238E27FC236}">
                <a16:creationId xmlns:a16="http://schemas.microsoft.com/office/drawing/2014/main" id="{F73C0293-8A5C-4C25-B61E-F59E3D93239E}"/>
              </a:ext>
            </a:extLst>
          </p:cNvPr>
          <p:cNvSpPr/>
          <p:nvPr>
            <p:custDataLst>
              <p:tags r:id="rId412"/>
            </p:custDataLst>
          </p:nvPr>
        </p:nvSpPr>
        <p:spPr>
          <a:xfrm>
            <a:off x="85344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0" name="Rectangle 859">
            <a:extLst>
              <a:ext uri="{FF2B5EF4-FFF2-40B4-BE49-F238E27FC236}">
                <a16:creationId xmlns:a16="http://schemas.microsoft.com/office/drawing/2014/main" id="{CB356DC3-3088-492C-8882-F7F2214C2689}"/>
              </a:ext>
            </a:extLst>
          </p:cNvPr>
          <p:cNvSpPr/>
          <p:nvPr>
            <p:custDataLst>
              <p:tags r:id="rId413"/>
            </p:custDataLst>
          </p:nvPr>
        </p:nvSpPr>
        <p:spPr>
          <a:xfrm>
            <a:off x="86233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1" name="Rectangle 860">
            <a:extLst>
              <a:ext uri="{FF2B5EF4-FFF2-40B4-BE49-F238E27FC236}">
                <a16:creationId xmlns:a16="http://schemas.microsoft.com/office/drawing/2014/main" id="{7FABCB4F-6378-46C3-B18B-29BABB0AEB44}"/>
              </a:ext>
            </a:extLst>
          </p:cNvPr>
          <p:cNvSpPr/>
          <p:nvPr>
            <p:custDataLst>
              <p:tags r:id="rId414"/>
            </p:custDataLst>
          </p:nvPr>
        </p:nvSpPr>
        <p:spPr>
          <a:xfrm>
            <a:off x="88011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2" name="Rectangle 861">
            <a:extLst>
              <a:ext uri="{FF2B5EF4-FFF2-40B4-BE49-F238E27FC236}">
                <a16:creationId xmlns:a16="http://schemas.microsoft.com/office/drawing/2014/main" id="{3669FFD8-5716-410D-B8AB-E36460795CF5}"/>
              </a:ext>
            </a:extLst>
          </p:cNvPr>
          <p:cNvSpPr/>
          <p:nvPr>
            <p:custDataLst>
              <p:tags r:id="rId415"/>
            </p:custDataLst>
          </p:nvPr>
        </p:nvSpPr>
        <p:spPr>
          <a:xfrm>
            <a:off x="92456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3" name="Rectangle 862">
            <a:extLst>
              <a:ext uri="{FF2B5EF4-FFF2-40B4-BE49-F238E27FC236}">
                <a16:creationId xmlns:a16="http://schemas.microsoft.com/office/drawing/2014/main" id="{F9FAEB80-EB05-45D7-BE0D-46442B9D3AD6}"/>
              </a:ext>
            </a:extLst>
          </p:cNvPr>
          <p:cNvSpPr/>
          <p:nvPr>
            <p:custDataLst>
              <p:tags r:id="rId416"/>
            </p:custDataLst>
          </p:nvPr>
        </p:nvSpPr>
        <p:spPr>
          <a:xfrm>
            <a:off x="95123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4" name="Rectangle 863">
            <a:extLst>
              <a:ext uri="{FF2B5EF4-FFF2-40B4-BE49-F238E27FC236}">
                <a16:creationId xmlns:a16="http://schemas.microsoft.com/office/drawing/2014/main" id="{B4A14964-5993-47BC-B10E-953F6ECB9CC1}"/>
              </a:ext>
            </a:extLst>
          </p:cNvPr>
          <p:cNvSpPr/>
          <p:nvPr>
            <p:custDataLst>
              <p:tags r:id="rId417"/>
            </p:custDataLst>
          </p:nvPr>
        </p:nvSpPr>
        <p:spPr>
          <a:xfrm>
            <a:off x="96012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5" name="Rectangle 864">
            <a:extLst>
              <a:ext uri="{FF2B5EF4-FFF2-40B4-BE49-F238E27FC236}">
                <a16:creationId xmlns:a16="http://schemas.microsoft.com/office/drawing/2014/main" id="{CA4EE148-9EA5-4FC1-897C-061A9869A8F0}"/>
              </a:ext>
            </a:extLst>
          </p:cNvPr>
          <p:cNvSpPr/>
          <p:nvPr>
            <p:custDataLst>
              <p:tags r:id="rId418"/>
            </p:custDataLst>
          </p:nvPr>
        </p:nvSpPr>
        <p:spPr>
          <a:xfrm>
            <a:off x="98679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6" name="Rectangle 865">
            <a:extLst>
              <a:ext uri="{FF2B5EF4-FFF2-40B4-BE49-F238E27FC236}">
                <a16:creationId xmlns:a16="http://schemas.microsoft.com/office/drawing/2014/main" id="{041BB50E-FDC8-4CF0-8137-D9DF0BFB2498}"/>
              </a:ext>
            </a:extLst>
          </p:cNvPr>
          <p:cNvSpPr/>
          <p:nvPr>
            <p:custDataLst>
              <p:tags r:id="rId419"/>
            </p:custDataLst>
          </p:nvPr>
        </p:nvSpPr>
        <p:spPr>
          <a:xfrm>
            <a:off x="104902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7" name="Rectangle 866">
            <a:extLst>
              <a:ext uri="{FF2B5EF4-FFF2-40B4-BE49-F238E27FC236}">
                <a16:creationId xmlns:a16="http://schemas.microsoft.com/office/drawing/2014/main" id="{593FD1E1-3F7B-45DE-8A61-ADA23F8E6D41}"/>
              </a:ext>
            </a:extLst>
          </p:cNvPr>
          <p:cNvSpPr/>
          <p:nvPr>
            <p:custDataLst>
              <p:tags r:id="rId420"/>
            </p:custDataLst>
          </p:nvPr>
        </p:nvSpPr>
        <p:spPr>
          <a:xfrm>
            <a:off x="105791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8" name="Rectangle 867">
            <a:extLst>
              <a:ext uri="{FF2B5EF4-FFF2-40B4-BE49-F238E27FC236}">
                <a16:creationId xmlns:a16="http://schemas.microsoft.com/office/drawing/2014/main" id="{A24B04DB-B541-4880-9682-A610AF28A2E7}"/>
              </a:ext>
            </a:extLst>
          </p:cNvPr>
          <p:cNvSpPr/>
          <p:nvPr>
            <p:custDataLst>
              <p:tags r:id="rId421"/>
            </p:custDataLst>
          </p:nvPr>
        </p:nvSpPr>
        <p:spPr>
          <a:xfrm>
            <a:off x="106680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69" name="Rectangle 868">
            <a:extLst>
              <a:ext uri="{FF2B5EF4-FFF2-40B4-BE49-F238E27FC236}">
                <a16:creationId xmlns:a16="http://schemas.microsoft.com/office/drawing/2014/main" id="{5CA42B27-9AB5-4568-BAAA-67C4C03183C8}"/>
              </a:ext>
            </a:extLst>
          </p:cNvPr>
          <p:cNvSpPr/>
          <p:nvPr>
            <p:custDataLst>
              <p:tags r:id="rId422"/>
            </p:custDataLst>
          </p:nvPr>
        </p:nvSpPr>
        <p:spPr>
          <a:xfrm>
            <a:off x="10756900" y="43434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0" name="Rectangle 869">
            <a:extLst>
              <a:ext uri="{FF2B5EF4-FFF2-40B4-BE49-F238E27FC236}">
                <a16:creationId xmlns:a16="http://schemas.microsoft.com/office/drawing/2014/main" id="{FC50081A-1919-45CE-8998-61796348A567}"/>
              </a:ext>
            </a:extLst>
          </p:cNvPr>
          <p:cNvSpPr/>
          <p:nvPr>
            <p:custDataLst>
              <p:tags r:id="rId423"/>
            </p:custDataLst>
          </p:nvPr>
        </p:nvSpPr>
        <p:spPr>
          <a:xfrm>
            <a:off x="82677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1" name="Rectangle 870">
            <a:extLst>
              <a:ext uri="{FF2B5EF4-FFF2-40B4-BE49-F238E27FC236}">
                <a16:creationId xmlns:a16="http://schemas.microsoft.com/office/drawing/2014/main" id="{603A8AE4-AEF0-4969-B6B5-09B258C0EE7F}"/>
              </a:ext>
            </a:extLst>
          </p:cNvPr>
          <p:cNvSpPr/>
          <p:nvPr>
            <p:custDataLst>
              <p:tags r:id="rId424"/>
            </p:custDataLst>
          </p:nvPr>
        </p:nvSpPr>
        <p:spPr>
          <a:xfrm>
            <a:off x="88011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2" name="Rectangle 871">
            <a:extLst>
              <a:ext uri="{FF2B5EF4-FFF2-40B4-BE49-F238E27FC236}">
                <a16:creationId xmlns:a16="http://schemas.microsoft.com/office/drawing/2014/main" id="{CFC0D668-1030-4E49-BCDE-6CE2283EDB25}"/>
              </a:ext>
            </a:extLst>
          </p:cNvPr>
          <p:cNvSpPr/>
          <p:nvPr>
            <p:custDataLst>
              <p:tags r:id="rId425"/>
            </p:custDataLst>
          </p:nvPr>
        </p:nvSpPr>
        <p:spPr>
          <a:xfrm>
            <a:off x="91567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3" name="Rectangle 872">
            <a:extLst>
              <a:ext uri="{FF2B5EF4-FFF2-40B4-BE49-F238E27FC236}">
                <a16:creationId xmlns:a16="http://schemas.microsoft.com/office/drawing/2014/main" id="{266628D4-63BE-4EF4-A16B-6661230C5C2F}"/>
              </a:ext>
            </a:extLst>
          </p:cNvPr>
          <p:cNvSpPr/>
          <p:nvPr>
            <p:custDataLst>
              <p:tags r:id="rId426"/>
            </p:custDataLst>
          </p:nvPr>
        </p:nvSpPr>
        <p:spPr>
          <a:xfrm>
            <a:off x="93345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4" name="Rectangle 873">
            <a:extLst>
              <a:ext uri="{FF2B5EF4-FFF2-40B4-BE49-F238E27FC236}">
                <a16:creationId xmlns:a16="http://schemas.microsoft.com/office/drawing/2014/main" id="{1E025196-B42C-44A2-8224-5A059518819B}"/>
              </a:ext>
            </a:extLst>
          </p:cNvPr>
          <p:cNvSpPr/>
          <p:nvPr>
            <p:custDataLst>
              <p:tags r:id="rId427"/>
            </p:custDataLst>
          </p:nvPr>
        </p:nvSpPr>
        <p:spPr>
          <a:xfrm>
            <a:off x="95123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5" name="Rectangle 874">
            <a:extLst>
              <a:ext uri="{FF2B5EF4-FFF2-40B4-BE49-F238E27FC236}">
                <a16:creationId xmlns:a16="http://schemas.microsoft.com/office/drawing/2014/main" id="{02A3CF60-8E14-4F65-8119-48A71E264DC8}"/>
              </a:ext>
            </a:extLst>
          </p:cNvPr>
          <p:cNvSpPr/>
          <p:nvPr>
            <p:custDataLst>
              <p:tags r:id="rId428"/>
            </p:custDataLst>
          </p:nvPr>
        </p:nvSpPr>
        <p:spPr>
          <a:xfrm>
            <a:off x="96012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6" name="Rectangle 875">
            <a:extLst>
              <a:ext uri="{FF2B5EF4-FFF2-40B4-BE49-F238E27FC236}">
                <a16:creationId xmlns:a16="http://schemas.microsoft.com/office/drawing/2014/main" id="{EE893D4D-9757-4F76-9FB8-ACB85E824B5C}"/>
              </a:ext>
            </a:extLst>
          </p:cNvPr>
          <p:cNvSpPr/>
          <p:nvPr>
            <p:custDataLst>
              <p:tags r:id="rId429"/>
            </p:custDataLst>
          </p:nvPr>
        </p:nvSpPr>
        <p:spPr>
          <a:xfrm>
            <a:off x="96901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7" name="Rectangle 876">
            <a:extLst>
              <a:ext uri="{FF2B5EF4-FFF2-40B4-BE49-F238E27FC236}">
                <a16:creationId xmlns:a16="http://schemas.microsoft.com/office/drawing/2014/main" id="{073EDCA3-7B95-48C4-80D8-ADB881FA3084}"/>
              </a:ext>
            </a:extLst>
          </p:cNvPr>
          <p:cNvSpPr/>
          <p:nvPr>
            <p:custDataLst>
              <p:tags r:id="rId430"/>
            </p:custDataLst>
          </p:nvPr>
        </p:nvSpPr>
        <p:spPr>
          <a:xfrm>
            <a:off x="99568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8" name="Rectangle 877">
            <a:extLst>
              <a:ext uri="{FF2B5EF4-FFF2-40B4-BE49-F238E27FC236}">
                <a16:creationId xmlns:a16="http://schemas.microsoft.com/office/drawing/2014/main" id="{E8556E09-3341-46F4-9E1D-5936B51E862A}"/>
              </a:ext>
            </a:extLst>
          </p:cNvPr>
          <p:cNvSpPr/>
          <p:nvPr>
            <p:custDataLst>
              <p:tags r:id="rId431"/>
            </p:custDataLst>
          </p:nvPr>
        </p:nvSpPr>
        <p:spPr>
          <a:xfrm>
            <a:off x="100457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79" name="Rectangle 878">
            <a:extLst>
              <a:ext uri="{FF2B5EF4-FFF2-40B4-BE49-F238E27FC236}">
                <a16:creationId xmlns:a16="http://schemas.microsoft.com/office/drawing/2014/main" id="{D337E959-510E-4F47-A5A6-F7C844DEFC12}"/>
              </a:ext>
            </a:extLst>
          </p:cNvPr>
          <p:cNvSpPr/>
          <p:nvPr>
            <p:custDataLst>
              <p:tags r:id="rId432"/>
            </p:custDataLst>
          </p:nvPr>
        </p:nvSpPr>
        <p:spPr>
          <a:xfrm>
            <a:off x="101346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0" name="Rectangle 879">
            <a:extLst>
              <a:ext uri="{FF2B5EF4-FFF2-40B4-BE49-F238E27FC236}">
                <a16:creationId xmlns:a16="http://schemas.microsoft.com/office/drawing/2014/main" id="{36ED86DB-D033-474E-822D-E798841A99C3}"/>
              </a:ext>
            </a:extLst>
          </p:cNvPr>
          <p:cNvSpPr/>
          <p:nvPr>
            <p:custDataLst>
              <p:tags r:id="rId433"/>
            </p:custDataLst>
          </p:nvPr>
        </p:nvSpPr>
        <p:spPr>
          <a:xfrm>
            <a:off x="102235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1" name="Rectangle 880">
            <a:extLst>
              <a:ext uri="{FF2B5EF4-FFF2-40B4-BE49-F238E27FC236}">
                <a16:creationId xmlns:a16="http://schemas.microsoft.com/office/drawing/2014/main" id="{84A428AF-5075-4D8F-94C4-F5171F6BCA36}"/>
              </a:ext>
            </a:extLst>
          </p:cNvPr>
          <p:cNvSpPr/>
          <p:nvPr>
            <p:custDataLst>
              <p:tags r:id="rId434"/>
            </p:custDataLst>
          </p:nvPr>
        </p:nvSpPr>
        <p:spPr>
          <a:xfrm>
            <a:off x="103124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2" name="Rectangle 881">
            <a:extLst>
              <a:ext uri="{FF2B5EF4-FFF2-40B4-BE49-F238E27FC236}">
                <a16:creationId xmlns:a16="http://schemas.microsoft.com/office/drawing/2014/main" id="{A2730722-EB04-4EB3-BB43-8F1D660179E6}"/>
              </a:ext>
            </a:extLst>
          </p:cNvPr>
          <p:cNvSpPr/>
          <p:nvPr>
            <p:custDataLst>
              <p:tags r:id="rId435"/>
            </p:custDataLst>
          </p:nvPr>
        </p:nvSpPr>
        <p:spPr>
          <a:xfrm>
            <a:off x="104013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3" name="Rectangle 882">
            <a:extLst>
              <a:ext uri="{FF2B5EF4-FFF2-40B4-BE49-F238E27FC236}">
                <a16:creationId xmlns:a16="http://schemas.microsoft.com/office/drawing/2014/main" id="{13A7CE73-6CD1-439C-A5B8-358BD55A45A4}"/>
              </a:ext>
            </a:extLst>
          </p:cNvPr>
          <p:cNvSpPr/>
          <p:nvPr>
            <p:custDataLst>
              <p:tags r:id="rId436"/>
            </p:custDataLst>
          </p:nvPr>
        </p:nvSpPr>
        <p:spPr>
          <a:xfrm>
            <a:off x="104902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4" name="Rectangle 883">
            <a:extLst>
              <a:ext uri="{FF2B5EF4-FFF2-40B4-BE49-F238E27FC236}">
                <a16:creationId xmlns:a16="http://schemas.microsoft.com/office/drawing/2014/main" id="{FABB85C3-BA0E-4C5D-A2DC-0527EBF1677A}"/>
              </a:ext>
            </a:extLst>
          </p:cNvPr>
          <p:cNvSpPr/>
          <p:nvPr>
            <p:custDataLst>
              <p:tags r:id="rId437"/>
            </p:custDataLst>
          </p:nvPr>
        </p:nvSpPr>
        <p:spPr>
          <a:xfrm>
            <a:off x="106680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5" name="Rectangle 884">
            <a:extLst>
              <a:ext uri="{FF2B5EF4-FFF2-40B4-BE49-F238E27FC236}">
                <a16:creationId xmlns:a16="http://schemas.microsoft.com/office/drawing/2014/main" id="{8B05367A-EB2B-4DC4-8783-43D9FFF7662E}"/>
              </a:ext>
            </a:extLst>
          </p:cNvPr>
          <p:cNvSpPr/>
          <p:nvPr>
            <p:custDataLst>
              <p:tags r:id="rId438"/>
            </p:custDataLst>
          </p:nvPr>
        </p:nvSpPr>
        <p:spPr>
          <a:xfrm>
            <a:off x="10756900" y="44323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6" name="Rectangle 885">
            <a:extLst>
              <a:ext uri="{FF2B5EF4-FFF2-40B4-BE49-F238E27FC236}">
                <a16:creationId xmlns:a16="http://schemas.microsoft.com/office/drawing/2014/main" id="{23531443-FF11-4085-815E-9996042C945A}"/>
              </a:ext>
            </a:extLst>
          </p:cNvPr>
          <p:cNvSpPr/>
          <p:nvPr>
            <p:custDataLst>
              <p:tags r:id="rId439"/>
            </p:custDataLst>
          </p:nvPr>
        </p:nvSpPr>
        <p:spPr>
          <a:xfrm>
            <a:off x="82677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7" name="Rectangle 886">
            <a:extLst>
              <a:ext uri="{FF2B5EF4-FFF2-40B4-BE49-F238E27FC236}">
                <a16:creationId xmlns:a16="http://schemas.microsoft.com/office/drawing/2014/main" id="{CB909D32-5618-4CDA-A337-E794315484A1}"/>
              </a:ext>
            </a:extLst>
          </p:cNvPr>
          <p:cNvSpPr/>
          <p:nvPr>
            <p:custDataLst>
              <p:tags r:id="rId440"/>
            </p:custDataLst>
          </p:nvPr>
        </p:nvSpPr>
        <p:spPr>
          <a:xfrm>
            <a:off x="83566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8" name="Rectangle 887">
            <a:extLst>
              <a:ext uri="{FF2B5EF4-FFF2-40B4-BE49-F238E27FC236}">
                <a16:creationId xmlns:a16="http://schemas.microsoft.com/office/drawing/2014/main" id="{BDD09C0C-B92A-4461-B665-5872FF4585B2}"/>
              </a:ext>
            </a:extLst>
          </p:cNvPr>
          <p:cNvSpPr/>
          <p:nvPr>
            <p:custDataLst>
              <p:tags r:id="rId441"/>
            </p:custDataLst>
          </p:nvPr>
        </p:nvSpPr>
        <p:spPr>
          <a:xfrm>
            <a:off x="84455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89" name="Rectangle 888">
            <a:extLst>
              <a:ext uri="{FF2B5EF4-FFF2-40B4-BE49-F238E27FC236}">
                <a16:creationId xmlns:a16="http://schemas.microsoft.com/office/drawing/2014/main" id="{230CB39F-C5CC-4C51-AE7B-7C76E66B3C8E}"/>
              </a:ext>
            </a:extLst>
          </p:cNvPr>
          <p:cNvSpPr/>
          <p:nvPr>
            <p:custDataLst>
              <p:tags r:id="rId442"/>
            </p:custDataLst>
          </p:nvPr>
        </p:nvSpPr>
        <p:spPr>
          <a:xfrm>
            <a:off x="85344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0" name="Rectangle 889">
            <a:extLst>
              <a:ext uri="{FF2B5EF4-FFF2-40B4-BE49-F238E27FC236}">
                <a16:creationId xmlns:a16="http://schemas.microsoft.com/office/drawing/2014/main" id="{1ACF597E-8855-4A1A-A2BE-3BE3D1AFF5B3}"/>
              </a:ext>
            </a:extLst>
          </p:cNvPr>
          <p:cNvSpPr/>
          <p:nvPr>
            <p:custDataLst>
              <p:tags r:id="rId443"/>
            </p:custDataLst>
          </p:nvPr>
        </p:nvSpPr>
        <p:spPr>
          <a:xfrm>
            <a:off x="86233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1" name="Rectangle 890">
            <a:extLst>
              <a:ext uri="{FF2B5EF4-FFF2-40B4-BE49-F238E27FC236}">
                <a16:creationId xmlns:a16="http://schemas.microsoft.com/office/drawing/2014/main" id="{F2CDFFE7-38B8-4FBD-B290-C3921D6B5BFD}"/>
              </a:ext>
            </a:extLst>
          </p:cNvPr>
          <p:cNvSpPr/>
          <p:nvPr>
            <p:custDataLst>
              <p:tags r:id="rId444"/>
            </p:custDataLst>
          </p:nvPr>
        </p:nvSpPr>
        <p:spPr>
          <a:xfrm>
            <a:off x="87122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2" name="Rectangle 891">
            <a:extLst>
              <a:ext uri="{FF2B5EF4-FFF2-40B4-BE49-F238E27FC236}">
                <a16:creationId xmlns:a16="http://schemas.microsoft.com/office/drawing/2014/main" id="{789AE829-F76A-43E7-B292-79139B46DD8C}"/>
              </a:ext>
            </a:extLst>
          </p:cNvPr>
          <p:cNvSpPr/>
          <p:nvPr>
            <p:custDataLst>
              <p:tags r:id="rId445"/>
            </p:custDataLst>
          </p:nvPr>
        </p:nvSpPr>
        <p:spPr>
          <a:xfrm>
            <a:off x="88011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3" name="Rectangle 892">
            <a:extLst>
              <a:ext uri="{FF2B5EF4-FFF2-40B4-BE49-F238E27FC236}">
                <a16:creationId xmlns:a16="http://schemas.microsoft.com/office/drawing/2014/main" id="{CCCB113C-B606-49CD-B5C2-B2E342BD3B3C}"/>
              </a:ext>
            </a:extLst>
          </p:cNvPr>
          <p:cNvSpPr/>
          <p:nvPr>
            <p:custDataLst>
              <p:tags r:id="rId446"/>
            </p:custDataLst>
          </p:nvPr>
        </p:nvSpPr>
        <p:spPr>
          <a:xfrm>
            <a:off x="89789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4" name="Rectangle 893">
            <a:extLst>
              <a:ext uri="{FF2B5EF4-FFF2-40B4-BE49-F238E27FC236}">
                <a16:creationId xmlns:a16="http://schemas.microsoft.com/office/drawing/2014/main" id="{76CF9EBF-A624-4274-8B5D-BE504E0F0BC1}"/>
              </a:ext>
            </a:extLst>
          </p:cNvPr>
          <p:cNvSpPr/>
          <p:nvPr>
            <p:custDataLst>
              <p:tags r:id="rId447"/>
            </p:custDataLst>
          </p:nvPr>
        </p:nvSpPr>
        <p:spPr>
          <a:xfrm>
            <a:off x="91567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5" name="Rectangle 894">
            <a:extLst>
              <a:ext uri="{FF2B5EF4-FFF2-40B4-BE49-F238E27FC236}">
                <a16:creationId xmlns:a16="http://schemas.microsoft.com/office/drawing/2014/main" id="{18A1A00C-8E54-4E7E-AACE-BEA1827914F0}"/>
              </a:ext>
            </a:extLst>
          </p:cNvPr>
          <p:cNvSpPr/>
          <p:nvPr>
            <p:custDataLst>
              <p:tags r:id="rId448"/>
            </p:custDataLst>
          </p:nvPr>
        </p:nvSpPr>
        <p:spPr>
          <a:xfrm>
            <a:off x="93345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6" name="Rectangle 895">
            <a:extLst>
              <a:ext uri="{FF2B5EF4-FFF2-40B4-BE49-F238E27FC236}">
                <a16:creationId xmlns:a16="http://schemas.microsoft.com/office/drawing/2014/main" id="{225E35F2-BD28-41A0-9111-A0BD946E7DDF}"/>
              </a:ext>
            </a:extLst>
          </p:cNvPr>
          <p:cNvSpPr/>
          <p:nvPr>
            <p:custDataLst>
              <p:tags r:id="rId449"/>
            </p:custDataLst>
          </p:nvPr>
        </p:nvSpPr>
        <p:spPr>
          <a:xfrm>
            <a:off x="100457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7" name="Rectangle 896">
            <a:extLst>
              <a:ext uri="{FF2B5EF4-FFF2-40B4-BE49-F238E27FC236}">
                <a16:creationId xmlns:a16="http://schemas.microsoft.com/office/drawing/2014/main" id="{88FB10EC-876C-4573-8033-DB4175445DCF}"/>
              </a:ext>
            </a:extLst>
          </p:cNvPr>
          <p:cNvSpPr/>
          <p:nvPr>
            <p:custDataLst>
              <p:tags r:id="rId450"/>
            </p:custDataLst>
          </p:nvPr>
        </p:nvSpPr>
        <p:spPr>
          <a:xfrm>
            <a:off x="103124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8" name="Rectangle 897">
            <a:extLst>
              <a:ext uri="{FF2B5EF4-FFF2-40B4-BE49-F238E27FC236}">
                <a16:creationId xmlns:a16="http://schemas.microsoft.com/office/drawing/2014/main" id="{3D8FE5E5-C21D-4E58-AB45-AFE9C204B0F9}"/>
              </a:ext>
            </a:extLst>
          </p:cNvPr>
          <p:cNvSpPr/>
          <p:nvPr>
            <p:custDataLst>
              <p:tags r:id="rId451"/>
            </p:custDataLst>
          </p:nvPr>
        </p:nvSpPr>
        <p:spPr>
          <a:xfrm>
            <a:off x="104013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99" name="Rectangle 898">
            <a:extLst>
              <a:ext uri="{FF2B5EF4-FFF2-40B4-BE49-F238E27FC236}">
                <a16:creationId xmlns:a16="http://schemas.microsoft.com/office/drawing/2014/main" id="{38AF1BB5-093D-45C5-8886-0C00091FE098}"/>
              </a:ext>
            </a:extLst>
          </p:cNvPr>
          <p:cNvSpPr/>
          <p:nvPr>
            <p:custDataLst>
              <p:tags r:id="rId452"/>
            </p:custDataLst>
          </p:nvPr>
        </p:nvSpPr>
        <p:spPr>
          <a:xfrm>
            <a:off x="10668000" y="4521200"/>
            <a:ext cx="88900" cy="88900"/>
          </a:xfrm>
          <a:prstGeom prst="rect">
            <a:avLst/>
          </a:prstGeom>
          <a:solidFill>
            <a:srgbClr val="000000"/>
          </a:solidFill>
          <a:ln w="25400" cap="rnd" cmpd="sng" algn="ctr">
            <a:solidFill>
              <a:srgbClr val="00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5377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88386-9E8E-FA5E-59EA-13B6ED0E71FE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FI"/>
              <a:t>Ychwanegwch eiriau sy'n disgrifio eich profiad prifysgol hyd yma.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8C2F1-63E3-CA0A-B211-2BD7F19B519C}"/>
              </a:ext>
            </a:extLst>
          </p:cNvPr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/>
              <a:t> </a:t>
            </a:r>
            <a:endParaRPr lang="en-F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116703-7E4F-08C0-A881-34ECD0347D90}"/>
              </a:ext>
            </a:extLst>
          </p:cNvPr>
          <p:cNvSpPr>
            <a:spLocks noGrp="1"/>
          </p:cNvSpPr>
          <p:nvPr>
            <p:ph sz="quarter" idx="14"/>
            <p:custDataLst>
              <p:tags r:id="rId4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/>
              <a:t> </a:t>
            </a:r>
            <a:endParaRPr lang="en-FI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558E48-F8A6-C571-7A6B-EF97ABC42EC7}"/>
              </a:ext>
            </a:extLst>
          </p:cNvPr>
          <p:cNvPicPr>
            <a:picLocks/>
          </p:cNvPicPr>
          <p:nvPr>
            <p:custDataLst>
              <p:tags r:id="rId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7302500" y="1828800"/>
            <a:ext cx="2921000" cy="43942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947E041-2573-4FC5-8F78-A71D9AF61A2D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3500" y="63500"/>
            <a:ext cx="2032000" cy="381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ctr"/>
            <a:r>
              <a:rPr lang="en-GB"/>
              <a:t>0/1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C6A4D0B-080B-4E8A-B194-4BB145CABFA1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0096500" y="63500"/>
            <a:ext cx="2032000" cy="381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ctr"/>
            <a:r>
              <a:rPr lang="en-GB"/>
              <a:t>Question slide</a:t>
            </a:r>
          </a:p>
        </p:txBody>
      </p:sp>
      <p:sp>
        <p:nvSpPr>
          <p:cNvPr id="8" name="Rectangle: Top Corners Snipped 7">
            <a:extLst>
              <a:ext uri="{FF2B5EF4-FFF2-40B4-BE49-F238E27FC236}">
                <a16:creationId xmlns:a16="http://schemas.microsoft.com/office/drawing/2014/main" id="{52FC4C94-6266-46B6-B54D-852A51EAA87F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165100" y="254000"/>
            <a:ext cx="177800" cy="127000"/>
          </a:xfrm>
          <a:prstGeom prst="snip2SameRect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69FA9CE-D7C6-4ED2-A814-C370D34B6BA1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190500" y="127000"/>
            <a:ext cx="127000" cy="127000"/>
          </a:xfrm>
          <a:prstGeom prst="ellipse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BBFB4A9-60E8-4EE4-9114-BC340AEFDE6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11341100" y="6007100"/>
            <a:ext cx="762000" cy="762000"/>
          </a:xfrm>
          <a:prstGeom prst="ellipse">
            <a:avLst/>
          </a:prstGeom>
          <a:solidFill>
            <a:srgbClr val="AD84C6">
              <a:alpha val="0"/>
              <a:alpha val="0"/>
              <a:alpha val="0"/>
              <a:alpha val="0"/>
              <a:alpha val="0"/>
            </a:srgbClr>
          </a:solidFill>
          <a:ln w="19050" cap="rnd" cmpd="sng" algn="ctr">
            <a:solidFill>
              <a:srgbClr val="AD84C6">
                <a:shade val="15000"/>
                <a:alpha val="0"/>
                <a:alpha val="0"/>
                <a:alpha val="0"/>
                <a:alpha val="0"/>
                <a:alpha val="0"/>
              </a:srgbClr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lIns="0" rIns="0" rtlCol="0" anchor="ctr" anchorCtr="1"/>
          <a:lstStyle/>
          <a:p>
            <a:pPr algn="l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8A685F-F970-47C6-AF3E-153FCD436107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3429000" y="889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Join at: </a:t>
            </a:r>
            <a:r>
              <a:rPr lang="en-GB" b="1"/>
              <a:t>vevox.app</a:t>
            </a:r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A37A4A-BED0-4295-B5C0-A0CB6013497D}"/>
              </a:ext>
            </a:extLst>
          </p:cNvPr>
          <p:cNvSpPr txBox="1"/>
          <p:nvPr>
            <p:custDataLst>
              <p:tags r:id="rId12"/>
            </p:custDataLst>
          </p:nvPr>
        </p:nvSpPr>
        <p:spPr>
          <a:xfrm>
            <a:off x="6350000" y="1016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ID: </a:t>
            </a:r>
            <a:r>
              <a:rPr lang="en-GB" b="1"/>
              <a:t>130-216-912</a:t>
            </a:r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6449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88386-9E8E-FA5E-59EA-13B6ED0E71FE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FI"/>
              <a:t>Ychwanegwch eiriau sy'n disgrifio eich profiad prifysgol hyd yma.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8C2F1-63E3-CA0A-B211-2BD7F19B519C}"/>
              </a:ext>
            </a:extLst>
          </p:cNvPr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/>
              <a:t> </a:t>
            </a:r>
            <a:endParaRPr lang="en-F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116703-7E4F-08C0-A881-34ECD0347D90}"/>
              </a:ext>
            </a:extLst>
          </p:cNvPr>
          <p:cNvSpPr>
            <a:spLocks noGrp="1"/>
          </p:cNvSpPr>
          <p:nvPr>
            <p:ph sz="quarter" idx="14"/>
            <p:custDataLst>
              <p:tags r:id="rId4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/>
              <a:t> </a:t>
            </a:r>
            <a:endParaRPr lang="en-FI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7D873-2C0C-2FAE-C285-94FF890F42D0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-2540000" y="190500"/>
            <a:ext cx="0" cy="0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B97BF0-4D4C-481C-67BC-B5E1C2041849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-2540000" y="381000"/>
            <a:ext cx="0" cy="0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7F7CD5-3FCD-C7F7-C116-CBEA49170231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-254000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B62CD57-B2E9-F4BD-279D-974AA1F84153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-2540000" y="571500"/>
            <a:ext cx="0" cy="0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70DA46-7AE2-44B7-7C46-36BE5904F3BD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-2540000" y="762000"/>
            <a:ext cx="0" cy="0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A965C6-2143-8D42-170D-2D8FFD20C58E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-2540000" y="952500"/>
            <a:ext cx="0" cy="0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/>
          </a:p>
        </p:txBody>
      </p:sp>
      <p:pic>
        <p:nvPicPr>
          <p:cNvPr id="11" name="Content Placeholder 5" descr="A black background with words&#10;&#10;Description automatically generated">
            <a:extLst>
              <a:ext uri="{FF2B5EF4-FFF2-40B4-BE49-F238E27FC236}">
                <a16:creationId xmlns:a16="http://schemas.microsoft.com/office/drawing/2014/main" id="{C3FF5E14-7C18-8A64-D4F1-05FA746DAA2B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8800"/>
            <a:ext cx="5156200" cy="4394200"/>
          </a:xfrm>
          <a:prstGeom prst="rect">
            <a:avLst/>
          </a:prstGeom>
        </p:spPr>
      </p:pic>
      <p:pic>
        <p:nvPicPr>
          <p:cNvPr id="12" name="Content Placeholder 7" descr="A blue and white logo&#10;&#10;Description automatically generated">
            <a:extLst>
              <a:ext uri="{FF2B5EF4-FFF2-40B4-BE49-F238E27FC236}">
                <a16:creationId xmlns:a16="http://schemas.microsoft.com/office/drawing/2014/main" id="{FB42B76F-C100-42DA-35CC-0EAA63BF90BC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500" y="1828800"/>
            <a:ext cx="2921000" cy="43942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2EADEA8-95D5-496D-8378-77149FFB3DAD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63500" y="63500"/>
            <a:ext cx="2032000" cy="381000"/>
          </a:xfrm>
          <a:prstGeom prst="roundRect">
            <a:avLst/>
          </a:prstGeom>
          <a:solidFill>
            <a:srgbClr val="AD84C6">
              <a:alpha val="100000"/>
            </a:srgbClr>
          </a:solidFill>
          <a:ln w="19050" cap="rnd" cmpd="sng" algn="ctr">
            <a:solidFill>
              <a:srgbClr val="473452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square" lIns="91440" tIns="45720" rIns="91440" bIns="45720" rtlCol="0" anchor="t" anchorCtr="0">
            <a:noAutofit/>
          </a:bodyPr>
          <a:lstStyle/>
          <a:p>
            <a:pPr algn="ctr"/>
            <a:r>
              <a:rPr lang="en-GB">
                <a:solidFill>
                  <a:srgbClr val="FFFFFF"/>
                </a:solidFill>
                <a:latin typeface="Trebuchet MS"/>
              </a:rPr>
              <a:t>0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A5E74BB-1AC0-450C-B158-F3F9A37E2AE6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10096500" y="63500"/>
            <a:ext cx="2032000" cy="381000"/>
          </a:xfrm>
          <a:prstGeom prst="roundRect">
            <a:avLst/>
          </a:prstGeom>
          <a:solidFill>
            <a:srgbClr val="AD84C6">
              <a:alpha val="100000"/>
            </a:srgbClr>
          </a:solidFill>
          <a:ln w="19050" cap="rnd" cmpd="sng" algn="ctr">
            <a:solidFill>
              <a:srgbClr val="473452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square" lIns="91440" tIns="45720" rIns="91440" bIns="45720" rtlCol="0" anchor="t" anchorCtr="0">
            <a:noAutofit/>
          </a:bodyPr>
          <a:lstStyle/>
          <a:p>
            <a:pPr algn="ctr"/>
            <a:r>
              <a:rPr lang="en-GB">
                <a:solidFill>
                  <a:srgbClr val="FFFFFF"/>
                </a:solidFill>
                <a:latin typeface="Trebuchet MS"/>
              </a:rPr>
              <a:t>Preparing Results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7A327FB-63B1-4DE0-AF5D-27D7B8B6D6F9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190500" y="127000"/>
            <a:ext cx="127000" cy="127000"/>
          </a:xfrm>
          <a:prstGeom prst="ellipse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6" name="Rectangle: Top Corners Snipped 15">
            <a:extLst>
              <a:ext uri="{FF2B5EF4-FFF2-40B4-BE49-F238E27FC236}">
                <a16:creationId xmlns:a16="http://schemas.microsoft.com/office/drawing/2014/main" id="{7436D4E0-DCBF-4830-BBD8-0D4A71ECE46C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65100" y="254000"/>
            <a:ext cx="177800" cy="127000"/>
          </a:xfrm>
          <a:prstGeom prst="snip2SameRect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A15862D-3CEA-40E4-A5FD-128A29A06FE3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3429000" y="889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Join at: </a:t>
            </a:r>
            <a:r>
              <a:rPr lang="en-GB" b="1"/>
              <a:t>vevox.app</a:t>
            </a:r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ED75F6-F816-49A2-B08A-E16DE444FD4D}"/>
              </a:ext>
            </a:extLst>
          </p:cNvPr>
          <p:cNvSpPr txBox="1"/>
          <p:nvPr>
            <p:custDataLst>
              <p:tags r:id="rId18"/>
            </p:custDataLst>
          </p:nvPr>
        </p:nvSpPr>
        <p:spPr>
          <a:xfrm>
            <a:off x="6350000" y="1016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ID: </a:t>
            </a:r>
            <a:r>
              <a:rPr lang="en-GB" b="1"/>
              <a:t>130-216-912</a:t>
            </a: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CF71B50-E173-4915-B498-932043BE9692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0" y="5486400"/>
            <a:ext cx="12192000" cy="1219200"/>
          </a:xfrm>
          <a:prstGeom prst="rect">
            <a:avLst/>
          </a:prstGeom>
          <a:solidFill>
            <a:srgbClr val="666666">
              <a:alpha val="40000"/>
              <a:alpha val="0"/>
            </a:srgbClr>
          </a:solidFill>
          <a:ln w="12700" cap="rnd" cmpd="sng" algn="ctr">
            <a:solidFill>
              <a:srgbClr val="808080">
                <a:alpha val="40000"/>
                <a:alpha val="0"/>
              </a:srgb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ctr" anchorCtr="1"/>
          <a:lstStyle/>
          <a:p>
            <a:pPr algn="l"/>
            <a:endParaRPr lang="en-GB" sz="8000">
              <a:solidFill>
                <a:srgbClr val="FFFFFF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5551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Gorolwg</a:t>
            </a:r>
            <a:r>
              <a:rPr lang="en-GB"/>
              <a:t> </a:t>
            </a:r>
            <a:r>
              <a:rPr lang="en-GB" err="1"/>
              <a:t>sesiwn</a:t>
            </a:r>
            <a:br>
              <a:rPr lang="en-GB"/>
            </a:br>
            <a:r>
              <a:rPr lang="en-GB"/>
              <a:t>Session overview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err="1"/>
              <a:t>Gorolwg</a:t>
            </a:r>
            <a:r>
              <a:rPr lang="en-GB"/>
              <a:t> </a:t>
            </a:r>
            <a:r>
              <a:rPr lang="en-GB" err="1"/>
              <a:t>o’r</a:t>
            </a:r>
            <a:r>
              <a:rPr lang="en-GB"/>
              <a:t> </a:t>
            </a:r>
            <a:r>
              <a:rPr lang="en-GB" err="1"/>
              <a:t>modiwl</a:t>
            </a:r>
            <a:endParaRPr lang="en-GB"/>
          </a:p>
          <a:p>
            <a:r>
              <a:rPr lang="en-GB" err="1"/>
              <a:t>Materion</a:t>
            </a:r>
            <a:r>
              <a:rPr lang="en-GB"/>
              <a:t> </a:t>
            </a:r>
            <a:r>
              <a:rPr lang="en-GB" err="1"/>
              <a:t>pwysig</a:t>
            </a:r>
            <a:endParaRPr lang="en-GB"/>
          </a:p>
          <a:p>
            <a:r>
              <a:rPr lang="en-GB" err="1"/>
              <a:t>Amserlen</a:t>
            </a:r>
            <a:r>
              <a:rPr lang="en-GB"/>
              <a:t> y </a:t>
            </a:r>
            <a:r>
              <a:rPr lang="en-GB" err="1"/>
              <a:t>modiwl</a:t>
            </a:r>
            <a:endParaRPr lang="en-GB"/>
          </a:p>
          <a:p>
            <a:r>
              <a:rPr lang="en-GB" err="1"/>
              <a:t>Deilliannau</a:t>
            </a:r>
            <a:r>
              <a:rPr lang="en-GB"/>
              <a:t> </a:t>
            </a:r>
            <a:r>
              <a:rPr lang="en-GB" err="1"/>
              <a:t>dysgu</a:t>
            </a:r>
            <a:endParaRPr lang="en-GB"/>
          </a:p>
          <a:p>
            <a:r>
              <a:rPr lang="en-GB" err="1"/>
              <a:t>Aseiniadau’r</a:t>
            </a:r>
            <a:r>
              <a:rPr lang="en-GB"/>
              <a:t> </a:t>
            </a:r>
            <a:r>
              <a:rPr lang="en-GB" err="1"/>
              <a:t>modiwl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/>
              <a:t>Module overview</a:t>
            </a:r>
          </a:p>
          <a:p>
            <a:r>
              <a:rPr lang="en-GB"/>
              <a:t>Important information</a:t>
            </a:r>
          </a:p>
          <a:p>
            <a:r>
              <a:rPr lang="en-GB"/>
              <a:t>Module timetable</a:t>
            </a:r>
          </a:p>
          <a:p>
            <a:r>
              <a:rPr lang="en-GB"/>
              <a:t>Learning outcomes</a:t>
            </a:r>
          </a:p>
          <a:p>
            <a:r>
              <a:rPr lang="en-GB"/>
              <a:t>Module assignments</a:t>
            </a:r>
          </a:p>
        </p:txBody>
      </p:sp>
    </p:spTree>
    <p:extLst>
      <p:ext uri="{BB962C8B-B14F-4D97-AF65-F5344CB8AC3E}">
        <p14:creationId xmlns:p14="http://schemas.microsoft.com/office/powerpoint/2010/main" val="382178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Nod</a:t>
            </a:r>
            <a:br>
              <a:rPr lang="en-GB"/>
            </a:br>
            <a:r>
              <a:rPr lang="en-GB"/>
              <a:t>Aims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cy-GB" sz="2600"/>
              <a:t>Darparu cyd-destun hanesyddol cefndirol i nifer o brif agweddau addysg fodern o’r 18fed ganrif hyd heddiw.</a:t>
            </a:r>
            <a:endParaRPr lang="en-GB" sz="2600"/>
          </a:p>
          <a:p>
            <a:pPr lvl="0"/>
            <a:r>
              <a:rPr lang="cy-GB" sz="2600"/>
              <a:t>Dangos sut mae gwahanol grwpiau diddordeb wedi bod yn ymladd o blaid ac yn gwrthwynebu cynnydd ag agendâu polisi gwahanol, yn yr ysgol, ar lefel leol ac yn  genedlaethol. </a:t>
            </a:r>
            <a:endParaRPr lang="en-GB" sz="2600"/>
          </a:p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089970" y="2061557"/>
            <a:ext cx="4602670" cy="3979806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en-GB" sz="2600" i="1"/>
              <a:t>Provide a background historical context to many of the major aspects of modern education from the 18</a:t>
            </a:r>
            <a:r>
              <a:rPr lang="en-GB" sz="2600" i="1" baseline="30000"/>
              <a:t>th</a:t>
            </a:r>
            <a:r>
              <a:rPr lang="en-GB" sz="2600" i="1"/>
              <a:t>century to the present time.</a:t>
            </a:r>
          </a:p>
          <a:p>
            <a:pPr marL="0" indent="0">
              <a:buNone/>
            </a:pPr>
            <a:r>
              <a:rPr lang="en-GB" sz="2600" i="1"/>
              <a:t> </a:t>
            </a:r>
          </a:p>
          <a:p>
            <a:pPr lvl="0"/>
            <a:r>
              <a:rPr lang="en-GB" sz="2600" i="1"/>
              <a:t>Illustrate how progress has been fought for and opposed by various interest groups with different policy agendas, at the school, local and national level. </a:t>
            </a:r>
          </a:p>
          <a:p>
            <a:endParaRPr lang="en-GB" i="1"/>
          </a:p>
        </p:txBody>
      </p:sp>
    </p:spTree>
    <p:extLst>
      <p:ext uri="{BB962C8B-B14F-4D97-AF65-F5344CB8AC3E}">
        <p14:creationId xmlns:p14="http://schemas.microsoft.com/office/powerpoint/2010/main" val="3878792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Deilliannau</a:t>
            </a:r>
            <a:r>
              <a:rPr lang="en-GB"/>
              <a:t> </a:t>
            </a:r>
            <a:r>
              <a:rPr lang="en-GB" err="1"/>
              <a:t>Dysgu</a:t>
            </a:r>
            <a:br>
              <a:rPr lang="en-GB"/>
            </a:br>
            <a:r>
              <a:rPr lang="en-GB"/>
              <a:t>Learning Outcomes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sz="3200"/>
              <a:t>Deall cyfnodau allweddol a diwygiadau allweddol yn hanes addysg yng Nghymru a’r Deyrnas Unedig. </a:t>
            </a:r>
            <a:endParaRPr lang="en-GB" sz="3200"/>
          </a:p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3200" i="1"/>
              <a:t>Understand key periods and reforms in the history of education in Wales and the UK. </a:t>
            </a:r>
          </a:p>
          <a:p>
            <a:pPr marL="0" indent="0">
              <a:buNone/>
            </a:pPr>
            <a:endParaRPr lang="en-GB" i="1"/>
          </a:p>
        </p:txBody>
      </p:sp>
    </p:spTree>
    <p:extLst>
      <p:ext uri="{BB962C8B-B14F-4D97-AF65-F5344CB8AC3E}">
        <p14:creationId xmlns:p14="http://schemas.microsoft.com/office/powerpoint/2010/main" val="1071413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Deilliannau</a:t>
            </a:r>
            <a:r>
              <a:rPr lang="en-GB"/>
              <a:t> </a:t>
            </a:r>
            <a:r>
              <a:rPr lang="en-GB" err="1"/>
              <a:t>Dysgu</a:t>
            </a:r>
            <a:br>
              <a:rPr lang="en-GB"/>
            </a:br>
            <a:r>
              <a:rPr lang="en-GB"/>
              <a:t>Learning Outcomes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sz="3200"/>
              <a:t>Dadansoddi natur ddadleuol safbwyntiau addysgol.</a:t>
            </a:r>
            <a:r>
              <a:rPr lang="en-GB" sz="3200"/>
              <a:t>  </a:t>
            </a:r>
          </a:p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3200" i="1"/>
              <a:t>Analyse the contested nature of educational perspectives.  </a:t>
            </a:r>
          </a:p>
          <a:p>
            <a:endParaRPr lang="en-GB" i="1"/>
          </a:p>
        </p:txBody>
      </p:sp>
    </p:spTree>
    <p:extLst>
      <p:ext uri="{BB962C8B-B14F-4D97-AF65-F5344CB8AC3E}">
        <p14:creationId xmlns:p14="http://schemas.microsoft.com/office/powerpoint/2010/main" val="951405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Deilliannau</a:t>
            </a:r>
            <a:r>
              <a:rPr lang="en-GB"/>
              <a:t> </a:t>
            </a:r>
            <a:r>
              <a:rPr lang="en-GB" err="1"/>
              <a:t>Dysgu</a:t>
            </a:r>
            <a:br>
              <a:rPr lang="en-GB"/>
            </a:br>
            <a:r>
              <a:rPr lang="en-GB"/>
              <a:t>Learning Outcomes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y-GB" sz="3200"/>
              <a:t>Adnabod gwerthoedd sydd wrth wraidd addysg, addysgu a dysgu yng Nghymru, y Deyrnas Unedig a’r byd.</a:t>
            </a:r>
            <a:endParaRPr lang="en-GB" sz="3200"/>
          </a:p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3200" i="1"/>
              <a:t>Identify values which underpin education, teaching and learning in Wales, UK and the world. 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10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err="1"/>
              <a:t>Aseiniadau</a:t>
            </a:r>
            <a:r>
              <a:rPr lang="en-GB"/>
              <a:t>                         Assignments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520314" y="2213186"/>
            <a:ext cx="4519045" cy="336867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cy-GB" sz="2800" b="1" dirty="0"/>
              <a:t>Llyfr Lloffion Academaidd </a:t>
            </a:r>
          </a:p>
          <a:p>
            <a:r>
              <a:rPr lang="cy-GB" sz="2800" dirty="0"/>
              <a:t>3000 o eiriau</a:t>
            </a:r>
            <a:endParaRPr lang="en-GB" sz="2800" dirty="0"/>
          </a:p>
          <a:p>
            <a:r>
              <a:rPr lang="en-GB" sz="2800" i="1" dirty="0">
                <a:solidFill>
                  <a:srgbClr val="FF0000"/>
                </a:solidFill>
              </a:rPr>
              <a:t>20/01/25</a:t>
            </a:r>
          </a:p>
          <a:p>
            <a:r>
              <a:rPr lang="en-GB" sz="2400" dirty="0" err="1"/>
              <a:t>Adfyfyriwch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dri</a:t>
            </a:r>
            <a:r>
              <a:rPr lang="en-GB" sz="2400" dirty="0"/>
              <a:t> </a:t>
            </a:r>
            <a:r>
              <a:rPr lang="en-GB" sz="2400" dirty="0" err="1"/>
              <a:t>thestun</a:t>
            </a:r>
            <a:r>
              <a:rPr lang="en-GB" sz="2400" dirty="0"/>
              <a:t> </a:t>
            </a:r>
            <a:r>
              <a:rPr lang="en-GB" sz="2400" dirty="0" err="1"/>
              <a:t>dadleuol</a:t>
            </a:r>
            <a:r>
              <a:rPr lang="en-GB" sz="2400" dirty="0"/>
              <a:t> </a:t>
            </a:r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dirty="0" err="1"/>
              <a:t>addysg</a:t>
            </a:r>
            <a:r>
              <a:rPr lang="en-GB" sz="2400" dirty="0"/>
              <a:t> </a:t>
            </a:r>
            <a:r>
              <a:rPr lang="en-GB" sz="2400" dirty="0" err="1"/>
              <a:t>yng</a:t>
            </a:r>
            <a:r>
              <a:rPr lang="en-GB" sz="2400" dirty="0"/>
              <a:t> </a:t>
            </a:r>
            <a:r>
              <a:rPr lang="en-GB" sz="2400" dirty="0" err="1"/>
              <a:t>Nghymru</a:t>
            </a:r>
            <a:r>
              <a:rPr lang="en-GB" sz="2400" dirty="0"/>
              <a:t> neu </a:t>
            </a:r>
            <a:r>
              <a:rPr lang="en-GB" sz="2400" dirty="0" err="1"/>
              <a:t>yn</a:t>
            </a:r>
            <a:r>
              <a:rPr lang="en-GB" sz="2400" dirty="0"/>
              <a:t> y DU </a:t>
            </a:r>
            <a:r>
              <a:rPr lang="en-GB" sz="2400" dirty="0" err="1"/>
              <a:t>ers</a:t>
            </a:r>
            <a:r>
              <a:rPr lang="en-GB" sz="2400" dirty="0"/>
              <a:t> 1840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716693" y="2299258"/>
            <a:ext cx="4494107" cy="383738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800" b="1" i="1" dirty="0"/>
              <a:t>Academic Scrapbook</a:t>
            </a:r>
          </a:p>
          <a:p>
            <a:r>
              <a:rPr lang="en-GB" sz="2800" b="1" i="1" dirty="0"/>
              <a:t> </a:t>
            </a:r>
            <a:r>
              <a:rPr lang="en-GB" sz="2800" i="1" dirty="0"/>
              <a:t>3000 words</a:t>
            </a:r>
          </a:p>
          <a:p>
            <a:r>
              <a:rPr lang="en-GB" sz="2800" i="1" dirty="0">
                <a:solidFill>
                  <a:srgbClr val="FF0000"/>
                </a:solidFill>
              </a:rPr>
              <a:t>20/01/25 </a:t>
            </a:r>
          </a:p>
          <a:p>
            <a:r>
              <a:rPr lang="en-GB" sz="2400" i="1" dirty="0"/>
              <a:t>Reflect on three contested issues in education in Wales or the UK since 1840</a:t>
            </a:r>
            <a:endParaRPr lang="en-GB" sz="3600" i="1" dirty="0"/>
          </a:p>
        </p:txBody>
      </p:sp>
    </p:spTree>
    <p:extLst>
      <p:ext uri="{BB962C8B-B14F-4D97-AF65-F5344CB8AC3E}">
        <p14:creationId xmlns:p14="http://schemas.microsoft.com/office/powerpoint/2010/main" val="3752182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463959" y="1714752"/>
            <a:ext cx="4038600" cy="4525963"/>
          </a:xfrm>
        </p:spPr>
        <p:txBody>
          <a:bodyPr/>
          <a:lstStyle/>
          <a:p>
            <a:endParaRPr lang="en-US" altLang="en-US" sz="3600">
              <a:ea typeface="ＭＳ Ｐゴシック" pitchFamily="34" charset="-128"/>
            </a:endParaRPr>
          </a:p>
          <a:p>
            <a:r>
              <a:rPr lang="en-US" altLang="en-US" sz="3600">
                <a:ea typeface="ＭＳ Ｐゴシック" pitchFamily="34" charset="-128"/>
              </a:rPr>
              <a:t> </a:t>
            </a:r>
            <a:r>
              <a:rPr lang="en-US" altLang="en-US" sz="3600" err="1">
                <a:ea typeface="ＭＳ Ｐゴシック" pitchFamily="34" charset="-128"/>
              </a:rPr>
              <a:t>Cynllun</a:t>
            </a:r>
            <a:r>
              <a:rPr lang="en-US" altLang="en-US" sz="3600">
                <a:ea typeface="ＭＳ Ｐゴシック" pitchFamily="34" charset="-128"/>
              </a:rPr>
              <a:t> </a:t>
            </a:r>
            <a:r>
              <a:rPr lang="en-US" altLang="en-US" sz="3600" err="1">
                <a:ea typeface="ＭＳ Ｐゴシック" pitchFamily="34" charset="-128"/>
              </a:rPr>
              <a:t>marcio</a:t>
            </a:r>
            <a:r>
              <a:rPr lang="en-US" altLang="en-US" sz="3600">
                <a:ea typeface="ＭＳ Ｐゴシック" pitchFamily="34" charset="-128"/>
              </a:rPr>
              <a:t> </a:t>
            </a:r>
            <a:r>
              <a:rPr lang="en-US" altLang="en-US" sz="3600" err="1">
                <a:ea typeface="ＭＳ Ｐゴシック" pitchFamily="34" charset="-128"/>
              </a:rPr>
              <a:t>Lefel</a:t>
            </a:r>
            <a:r>
              <a:rPr lang="en-US" altLang="en-US" sz="3600">
                <a:ea typeface="ＭＳ Ｐゴシック" pitchFamily="34" charset="-128"/>
              </a:rPr>
              <a:t> 4</a:t>
            </a:r>
          </a:p>
          <a:p>
            <a:r>
              <a:rPr lang="en-US" altLang="en-US" sz="3600">
                <a:ea typeface="ＭＳ Ｐゴシック" pitchFamily="34" charset="-128"/>
              </a:rPr>
              <a:t> </a:t>
            </a:r>
            <a:r>
              <a:rPr lang="en-US" altLang="en-US" sz="3600" err="1">
                <a:ea typeface="ＭＳ Ｐゴシック" pitchFamily="34" charset="-128"/>
              </a:rPr>
              <a:t>Turnitin</a:t>
            </a:r>
            <a:r>
              <a:rPr lang="en-US" altLang="en-US" sz="3600">
                <a:ea typeface="ＭＳ Ｐゴシック" pitchFamily="34" charset="-128"/>
              </a:rPr>
              <a:t> </a:t>
            </a:r>
            <a:r>
              <a:rPr lang="en-US" altLang="en-US" sz="3600" err="1">
                <a:ea typeface="ＭＳ Ｐゴシック" pitchFamily="34" charset="-128"/>
              </a:rPr>
              <a:t>ar</a:t>
            </a:r>
            <a:r>
              <a:rPr lang="en-US" altLang="en-US" sz="3600">
                <a:ea typeface="ＭＳ Ｐゴシック" pitchFamily="34" charset="-128"/>
              </a:rPr>
              <a:t> Moodle</a:t>
            </a:r>
          </a:p>
        </p:txBody>
      </p:sp>
      <p:sp>
        <p:nvSpPr>
          <p:cNvPr id="7171" name="Content Placeholder 6"/>
          <p:cNvSpPr>
            <a:spLocks noGrp="1"/>
          </p:cNvSpPr>
          <p:nvPr>
            <p:ph sz="half" idx="4294967295"/>
          </p:nvPr>
        </p:nvSpPr>
        <p:spPr>
          <a:xfrm>
            <a:off x="5937252" y="2332037"/>
            <a:ext cx="4306093" cy="4525963"/>
          </a:xfrm>
        </p:spPr>
        <p:txBody>
          <a:bodyPr/>
          <a:lstStyle/>
          <a:p>
            <a:pPr>
              <a:defRPr/>
            </a:pPr>
            <a:r>
              <a:rPr lang="en-US" altLang="en-US" sz="3600">
                <a:ea typeface="ＭＳ Ｐゴシック" pitchFamily="34" charset="-128"/>
              </a:rPr>
              <a:t> Level 4 marking scheme</a:t>
            </a:r>
          </a:p>
          <a:p>
            <a:pPr>
              <a:defRPr/>
            </a:pPr>
            <a:r>
              <a:rPr lang="en-GB" sz="3600" i="1" err="1"/>
              <a:t>Turnitin</a:t>
            </a:r>
            <a:r>
              <a:rPr lang="en-GB" sz="3600" i="1"/>
              <a:t> on Moodle</a:t>
            </a:r>
            <a:endParaRPr lang="en-US" sz="3600" i="1"/>
          </a:p>
          <a:p>
            <a:pPr marL="109537" indent="0">
              <a:buNone/>
              <a:defRPr/>
            </a:pPr>
            <a:endParaRPr lang="en-GB" sz="3600"/>
          </a:p>
          <a:p>
            <a:pPr marL="109537" indent="0">
              <a:buNone/>
              <a:defRPr/>
            </a:pPr>
            <a:endParaRPr lang="en-US" sz="3600"/>
          </a:p>
          <a:p>
            <a:pPr>
              <a:defRPr/>
            </a:pPr>
            <a:endParaRPr lang="en-US" sz="3600"/>
          </a:p>
          <a:p>
            <a:pPr>
              <a:defRPr/>
            </a:pPr>
            <a:endParaRPr lang="en-US" sz="3600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00275" y="775058"/>
            <a:ext cx="8077200" cy="114300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GB" sz="4000" b="1" i="1"/>
              <a:t>Moodle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775520" y="260648"/>
            <a:ext cx="3225552" cy="1143000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r">
              <a:defRPr/>
            </a:pPr>
            <a:endParaRPr lang="en-GB" sz="320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4342" name="Picture 7" descr="C:\Users\s.ainsworth\AppData\Local\Microsoft\Windows\Temporary Internet Files\Content.IE5\KDSCESFD\MC9000482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327" y="3484338"/>
            <a:ext cx="24479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4557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Content Placeholder 6"/>
          <p:cNvSpPr>
            <a:spLocks noGrp="1"/>
          </p:cNvSpPr>
          <p:nvPr>
            <p:ph sz="half" idx="4294967295"/>
          </p:nvPr>
        </p:nvSpPr>
        <p:spPr>
          <a:xfrm>
            <a:off x="6183329" y="1793366"/>
            <a:ext cx="3887787" cy="4525962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endParaRPr lang="en-GB" sz="800"/>
          </a:p>
          <a:p>
            <a:pPr>
              <a:defRPr/>
            </a:pPr>
            <a:r>
              <a:rPr lang="en-GB" sz="2800" i="1"/>
              <a:t>Powerful classroom tool</a:t>
            </a:r>
          </a:p>
          <a:p>
            <a:pPr>
              <a:defRPr/>
            </a:pPr>
            <a:r>
              <a:rPr lang="en-GB" sz="2800" i="1"/>
              <a:t>Provides opportunity to engage with the subject content in a more personal and practical way. </a:t>
            </a:r>
            <a:endParaRPr lang="en-US" sz="2800" i="1"/>
          </a:p>
          <a:p>
            <a:pPr>
              <a:defRPr/>
            </a:pPr>
            <a:r>
              <a:rPr lang="en-US" sz="2800" i="1"/>
              <a:t>Uses reading, writing, research and critical thinking skills</a:t>
            </a:r>
          </a:p>
          <a:p>
            <a:pPr>
              <a:defRPr/>
            </a:pPr>
            <a:r>
              <a:rPr lang="en-GB" sz="2800" i="1"/>
              <a:t>Encourages greater retention of the module content</a:t>
            </a:r>
            <a:endParaRPr lang="en-US" sz="2800" i="1"/>
          </a:p>
          <a:p>
            <a:pPr marL="109537" indent="0">
              <a:buNone/>
              <a:defRPr/>
            </a:pPr>
            <a:endParaRPr lang="en-US" sz="3600" i="1"/>
          </a:p>
          <a:p>
            <a:pPr>
              <a:defRPr/>
            </a:pPr>
            <a:endParaRPr lang="en-US" sz="3600" i="1"/>
          </a:p>
          <a:p>
            <a:pPr>
              <a:defRPr/>
            </a:pPr>
            <a:endParaRPr lang="en-US" sz="3600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57426" y="533400"/>
            <a:ext cx="8410575" cy="114300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GB" sz="3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Beth </a:t>
            </a:r>
            <a:r>
              <a:rPr lang="en-GB" sz="320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yw</a:t>
            </a:r>
            <a:r>
              <a:rPr lang="en-GB" sz="3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</a:t>
            </a:r>
            <a:r>
              <a:rPr lang="en-GB" sz="320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llyfr</a:t>
            </a:r>
            <a:r>
              <a:rPr lang="en-GB" sz="3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</a:t>
            </a:r>
            <a:r>
              <a:rPr lang="en-GB" sz="320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lloffion</a:t>
            </a:r>
            <a:r>
              <a:rPr lang="en-GB" sz="3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</a:t>
            </a:r>
            <a:r>
              <a:rPr lang="en-GB" sz="320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academaidd</a:t>
            </a:r>
            <a:r>
              <a:rPr lang="en-GB" sz="3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?</a:t>
            </a:r>
            <a:br>
              <a:rPr lang="en-GB" sz="3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GB" sz="3200" i="1"/>
              <a:t>What is an academic scrapbook?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31504" y="260648"/>
            <a:ext cx="4233664" cy="1143000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r">
              <a:defRPr/>
            </a:pPr>
            <a:endParaRPr lang="en-GB" sz="320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 bwMode="auto">
          <a:xfrm>
            <a:off x="573501" y="1602509"/>
            <a:ext cx="3887788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endParaRPr lang="en-GB" sz="800">
              <a:ea typeface="ＭＳ Ｐゴシック" charset="-128"/>
              <a:cs typeface="ＭＳ Ｐゴシック" charset="-128"/>
            </a:endParaRPr>
          </a:p>
          <a:p>
            <a:pPr marL="452437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  <a:defRPr/>
            </a:pPr>
            <a:r>
              <a:rPr lang="en-GB" sz="2400" err="1">
                <a:ea typeface="ＭＳ Ｐゴシック" charset="-128"/>
                <a:cs typeface="ＭＳ Ｐゴシック" charset="-128"/>
              </a:rPr>
              <a:t>Arf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pwerus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yn</a:t>
            </a:r>
            <a:r>
              <a:rPr lang="en-GB" sz="2400">
                <a:ea typeface="ＭＳ Ｐゴシック" charset="-128"/>
                <a:cs typeface="ＭＳ Ｐゴシック" charset="-128"/>
              </a:rPr>
              <a:t> yr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ystafell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ddosbarth</a:t>
            </a:r>
            <a:endParaRPr lang="en-GB" sz="2400">
              <a:ea typeface="ＭＳ Ｐゴシック" charset="-128"/>
              <a:cs typeface="ＭＳ Ｐゴシック" charset="-128"/>
            </a:endParaRPr>
          </a:p>
          <a:p>
            <a:pPr marL="365125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en-GB" sz="2400" err="1">
                <a:ea typeface="ＭＳ Ｐゴシック" charset="-128"/>
                <a:cs typeface="ＭＳ Ｐゴシック" charset="-128"/>
              </a:rPr>
              <a:t>Darparu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cyfle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i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ryngweithio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gyda’r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testun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mewn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ffordd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bersonol</a:t>
            </a:r>
            <a:r>
              <a:rPr lang="en-GB" sz="2400">
                <a:ea typeface="ＭＳ Ｐゴシック" charset="-128"/>
                <a:cs typeface="ＭＳ Ｐゴシック" charset="-128"/>
              </a:rPr>
              <a:t> ac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ymarferol</a:t>
            </a:r>
            <a:r>
              <a:rPr lang="en-GB" sz="2400">
                <a:ea typeface="ＭＳ Ｐゴシック" charset="-128"/>
                <a:cs typeface="ＭＳ Ｐゴシック" charset="-128"/>
              </a:rPr>
              <a:t>. </a:t>
            </a:r>
            <a:endParaRPr lang="en-US" sz="2400">
              <a:ea typeface="ＭＳ Ｐゴシック" charset="-128"/>
              <a:cs typeface="ＭＳ Ｐゴシック" charset="-128"/>
            </a:endParaRPr>
          </a:p>
          <a:p>
            <a:pPr marL="365125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en-US" sz="2400" err="1">
                <a:ea typeface="ＭＳ Ｐゴシック" charset="-128"/>
                <a:cs typeface="ＭＳ Ｐゴシック" charset="-128"/>
              </a:rPr>
              <a:t>Cyfle</a:t>
            </a:r>
            <a:r>
              <a:rPr lang="en-US" sz="2400">
                <a:ea typeface="ＭＳ Ｐゴシック" charset="-128"/>
                <a:cs typeface="ＭＳ Ｐゴシック" charset="-128"/>
              </a:rPr>
              <a:t> </a:t>
            </a:r>
            <a:r>
              <a:rPr lang="en-US" sz="2400" err="1">
                <a:ea typeface="ＭＳ Ｐゴシック" charset="-128"/>
                <a:cs typeface="ＭＳ Ｐゴシック" charset="-128"/>
              </a:rPr>
              <a:t>i</a:t>
            </a:r>
            <a:r>
              <a:rPr lang="en-US" sz="2400">
                <a:ea typeface="ＭＳ Ｐゴシック" charset="-128"/>
                <a:cs typeface="ＭＳ Ｐゴシック" charset="-128"/>
              </a:rPr>
              <a:t> </a:t>
            </a:r>
            <a:r>
              <a:rPr lang="en-US" sz="2400" err="1">
                <a:ea typeface="ＭＳ Ｐゴシック" charset="-128"/>
                <a:cs typeface="ＭＳ Ｐゴシック" charset="-128"/>
              </a:rPr>
              <a:t>arddangos</a:t>
            </a:r>
            <a:r>
              <a:rPr lang="en-US" sz="2400">
                <a:ea typeface="ＭＳ Ｐゴシック" charset="-128"/>
                <a:cs typeface="ＭＳ Ｐゴシック" charset="-128"/>
              </a:rPr>
              <a:t> </a:t>
            </a:r>
            <a:r>
              <a:rPr lang="en-US" sz="2400" err="1">
                <a:ea typeface="ＭＳ Ｐゴシック" charset="-128"/>
                <a:cs typeface="ＭＳ Ｐゴシック" charset="-128"/>
              </a:rPr>
              <a:t>sgiliau</a:t>
            </a:r>
            <a:r>
              <a:rPr lang="en-US" sz="2400">
                <a:ea typeface="ＭＳ Ｐゴシック" charset="-128"/>
                <a:cs typeface="ＭＳ Ｐゴシック" charset="-128"/>
              </a:rPr>
              <a:t> </a:t>
            </a:r>
            <a:r>
              <a:rPr lang="en-US" sz="2400" err="1">
                <a:ea typeface="ＭＳ Ｐゴシック" charset="-128"/>
                <a:cs typeface="ＭＳ Ｐゴシック" charset="-128"/>
              </a:rPr>
              <a:t>darllen</a:t>
            </a:r>
            <a:r>
              <a:rPr lang="en-US" sz="2400">
                <a:ea typeface="ＭＳ Ｐゴシック" charset="-128"/>
                <a:cs typeface="ＭＳ Ｐゴシック" charset="-128"/>
              </a:rPr>
              <a:t>, </a:t>
            </a:r>
            <a:r>
              <a:rPr lang="en-US" sz="2400" err="1">
                <a:ea typeface="ＭＳ Ｐゴシック" charset="-128"/>
                <a:cs typeface="ＭＳ Ｐゴシック" charset="-128"/>
              </a:rPr>
              <a:t>ysgrifennu</a:t>
            </a:r>
            <a:r>
              <a:rPr lang="en-US" sz="2400">
                <a:ea typeface="ＭＳ Ｐゴシック" charset="-128"/>
                <a:cs typeface="ＭＳ Ｐゴシック" charset="-128"/>
              </a:rPr>
              <a:t>, </a:t>
            </a:r>
            <a:r>
              <a:rPr lang="en-US" sz="2400" err="1">
                <a:ea typeface="ＭＳ Ｐゴシック" charset="-128"/>
                <a:cs typeface="ＭＳ Ｐゴシック" charset="-128"/>
              </a:rPr>
              <a:t>ymchwilio</a:t>
            </a:r>
            <a:r>
              <a:rPr lang="en-US" sz="2400">
                <a:ea typeface="ＭＳ Ｐゴシック" charset="-128"/>
                <a:cs typeface="ＭＳ Ｐゴシック" charset="-128"/>
              </a:rPr>
              <a:t> a </a:t>
            </a:r>
            <a:r>
              <a:rPr lang="en-US" sz="2400" err="1">
                <a:ea typeface="ＭＳ Ｐゴシック" charset="-128"/>
                <a:cs typeface="ＭＳ Ｐゴシック" charset="-128"/>
              </a:rPr>
              <a:t>meddwl</a:t>
            </a:r>
            <a:r>
              <a:rPr lang="en-US" sz="2400">
                <a:ea typeface="ＭＳ Ｐゴシック" charset="-128"/>
                <a:cs typeface="ＭＳ Ｐゴシック" charset="-128"/>
              </a:rPr>
              <a:t> </a:t>
            </a:r>
            <a:r>
              <a:rPr lang="en-US" sz="2400" err="1">
                <a:ea typeface="ＭＳ Ｐゴシック" charset="-128"/>
                <a:cs typeface="ＭＳ Ｐゴシック" charset="-128"/>
              </a:rPr>
              <a:t>yn</a:t>
            </a:r>
            <a:r>
              <a:rPr lang="en-US" sz="2400">
                <a:ea typeface="ＭＳ Ｐゴシック" charset="-128"/>
                <a:cs typeface="ＭＳ Ｐゴシック" charset="-128"/>
              </a:rPr>
              <a:t> </a:t>
            </a:r>
            <a:r>
              <a:rPr lang="en-US" sz="2400" err="1">
                <a:ea typeface="ＭＳ Ｐゴシック" charset="-128"/>
                <a:cs typeface="ＭＳ Ｐゴシック" charset="-128"/>
              </a:rPr>
              <a:t>feirniadol</a:t>
            </a:r>
            <a:r>
              <a:rPr lang="en-US" sz="2400">
                <a:ea typeface="ＭＳ Ｐゴシック" charset="-128"/>
                <a:cs typeface="ＭＳ Ｐゴシック" charset="-128"/>
              </a:rPr>
              <a:t>. </a:t>
            </a:r>
          </a:p>
          <a:p>
            <a:pPr marL="365125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en-GB" sz="2400" err="1">
                <a:ea typeface="ＭＳ Ｐゴシック" charset="-128"/>
                <a:cs typeface="ＭＳ Ｐゴシック" charset="-128"/>
              </a:rPr>
              <a:t>Ffordd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effeithiol</a:t>
            </a:r>
            <a:r>
              <a:rPr lang="en-GB" sz="2400">
                <a:ea typeface="ＭＳ Ｐゴシック" charset="-128"/>
                <a:cs typeface="ＭＳ Ｐゴシック" charset="-128"/>
              </a:rPr>
              <a:t> o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gofio</a:t>
            </a:r>
            <a:r>
              <a:rPr lang="en-GB" sz="2400">
                <a:ea typeface="ＭＳ Ｐゴシック" charset="-128"/>
                <a:cs typeface="ＭＳ Ｐゴシック" charset="-128"/>
              </a:rPr>
              <a:t>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cynnwys</a:t>
            </a:r>
            <a:r>
              <a:rPr lang="en-GB" sz="2400">
                <a:ea typeface="ＭＳ Ｐゴシック" charset="-128"/>
                <a:cs typeface="ＭＳ Ｐゴシック" charset="-128"/>
              </a:rPr>
              <a:t> yr </a:t>
            </a:r>
            <a:r>
              <a:rPr lang="en-GB" sz="2400" err="1">
                <a:ea typeface="ＭＳ Ｐゴシック" charset="-128"/>
                <a:cs typeface="ＭＳ Ｐゴシック" charset="-128"/>
              </a:rPr>
              <a:t>uned</a:t>
            </a:r>
            <a:r>
              <a:rPr lang="en-GB" sz="2400">
                <a:ea typeface="ＭＳ Ｐゴシック" charset="-128"/>
                <a:cs typeface="ＭＳ Ｐゴシック" charset="-128"/>
              </a:rPr>
              <a:t>. </a:t>
            </a:r>
            <a:endParaRPr lang="en-US" sz="2400">
              <a:ea typeface="ＭＳ Ｐゴシック" charset="-128"/>
              <a:cs typeface="ＭＳ Ｐゴシック" charset="-128"/>
            </a:endParaRPr>
          </a:p>
          <a:p>
            <a:pPr marL="109537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en-US" sz="3600" i="1">
              <a:ea typeface="ＭＳ Ｐゴシック" charset="-128"/>
              <a:cs typeface="ＭＳ Ｐゴシック" charset="-128"/>
            </a:endParaRPr>
          </a:p>
          <a:p>
            <a:pPr marL="365125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endParaRPr lang="en-US" sz="3600" i="1">
              <a:ea typeface="ＭＳ Ｐゴシック" charset="-128"/>
              <a:cs typeface="ＭＳ Ｐゴシック" charset="-128"/>
            </a:endParaRPr>
          </a:p>
          <a:p>
            <a:pPr marL="365125" indent="-255588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endParaRPr lang="en-US" sz="3600"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15366" name="Picture 7" descr="C:\Users\s.ainsworth\AppData\Local\Microsoft\Windows\Temporary Internet Files\Content.IE5\BMIHAV5B\MC9003646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250" y="5486082"/>
            <a:ext cx="1611274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794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6"/>
          <p:cNvSpPr>
            <a:spLocks noGrp="1"/>
          </p:cNvSpPr>
          <p:nvPr>
            <p:ph sz="half" idx="4294967295"/>
          </p:nvPr>
        </p:nvSpPr>
        <p:spPr>
          <a:xfrm>
            <a:off x="6570241" y="1591756"/>
            <a:ext cx="3887787" cy="452596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altLang="en-US" sz="800">
              <a:ea typeface="ＭＳ Ｐゴシック" pitchFamily="34" charset="-128"/>
            </a:endParaRPr>
          </a:p>
          <a:p>
            <a:r>
              <a:rPr lang="en-GB" altLang="en-US" sz="3600" i="1">
                <a:ea typeface="ＭＳ Ｐゴシック" pitchFamily="34" charset="-128"/>
              </a:rPr>
              <a:t>Size?</a:t>
            </a:r>
          </a:p>
          <a:p>
            <a:r>
              <a:rPr lang="en-GB" altLang="en-US" sz="3600" i="1">
                <a:ea typeface="ＭＳ Ｐゴシック"/>
              </a:rPr>
              <a:t>Digital </a:t>
            </a:r>
          </a:p>
          <a:p>
            <a:r>
              <a:rPr lang="en-GB" altLang="en-US" sz="3600" i="1">
                <a:ea typeface="ＭＳ Ｐゴシック"/>
              </a:rPr>
              <a:t>Content?</a:t>
            </a:r>
            <a:endParaRPr lang="en-GB"/>
          </a:p>
          <a:p>
            <a:r>
              <a:rPr lang="en-GB" altLang="en-US" sz="3600" i="1">
                <a:ea typeface="ＭＳ Ｐゴシック" pitchFamily="34" charset="-128"/>
              </a:rPr>
              <a:t>Word count</a:t>
            </a:r>
            <a:endParaRPr lang="en-US" altLang="en-US" sz="3600" i="1">
              <a:ea typeface="ＭＳ Ｐゴシック" pitchFamily="34" charset="-128"/>
            </a:endParaRPr>
          </a:p>
          <a:p>
            <a:endParaRPr lang="en-US" altLang="en-US" sz="3600">
              <a:ea typeface="ＭＳ Ｐゴシック" pitchFamily="34" charset="-128"/>
            </a:endParaRPr>
          </a:p>
          <a:p>
            <a:endParaRPr lang="en-US" altLang="en-US" sz="3600">
              <a:ea typeface="ＭＳ Ｐゴシック" pitchFamily="34" charset="-128"/>
            </a:endParaRPr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94890" y="463233"/>
            <a:ext cx="8528050" cy="114300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GB" sz="320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Llyfr</a:t>
            </a:r>
            <a:r>
              <a:rPr lang="en-GB" sz="3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</a:t>
            </a:r>
            <a:r>
              <a:rPr lang="en-GB" sz="320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Lloffion</a:t>
            </a:r>
            <a:r>
              <a:rPr lang="en-GB" sz="3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Academaidd</a:t>
            </a:r>
            <a:br>
              <a:rPr lang="en-GB" sz="3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GB" sz="3200" i="1"/>
              <a:t>Academic Scrapbook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524000" y="332656"/>
            <a:ext cx="4427984" cy="1143000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>
              <a:defRPr/>
            </a:pPr>
            <a:endParaRPr lang="en-GB" sz="320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 bwMode="auto">
          <a:xfrm>
            <a:off x="988868" y="1816206"/>
            <a:ext cx="3887788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0" tIns="45720" rIns="91440" bIns="45720" anchor="t"/>
          <a:lstStyle/>
          <a:p>
            <a:pPr marL="365125" indent="-25527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endParaRPr lang="en-GB" altLang="en-US" sz="800">
              <a:cs typeface="ＭＳ Ｐゴシック" charset="-128"/>
            </a:endParaRPr>
          </a:p>
          <a:p>
            <a:pPr marL="365125" indent="-25527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en-GB" altLang="en-US" sz="3600" dirty="0" err="1">
                <a:cs typeface="ＭＳ Ｐゴシック" charset="-128"/>
              </a:rPr>
              <a:t>Maint</a:t>
            </a:r>
            <a:r>
              <a:rPr lang="en-GB" altLang="en-US" sz="3600" dirty="0">
                <a:cs typeface="ＭＳ Ｐゴシック" charset="-128"/>
              </a:rPr>
              <a:t>?</a:t>
            </a:r>
          </a:p>
          <a:p>
            <a:pPr marL="365125" indent="-25527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en-GB" altLang="en-US" sz="3600" dirty="0" err="1">
                <a:cs typeface="ＭＳ Ｐゴシック" charset="-128"/>
              </a:rPr>
              <a:t>Digidol</a:t>
            </a:r>
          </a:p>
          <a:p>
            <a:pPr marL="365125" indent="-25527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en-GB" altLang="en-US" sz="3600" dirty="0" err="1">
                <a:cs typeface="ＭＳ Ｐゴシック" charset="-128"/>
              </a:rPr>
              <a:t>Cynnwys</a:t>
            </a:r>
            <a:r>
              <a:rPr lang="en-GB" altLang="en-US" sz="3600" dirty="0">
                <a:cs typeface="ＭＳ Ｐゴシック" charset="-128"/>
              </a:rPr>
              <a:t>?</a:t>
            </a:r>
          </a:p>
          <a:p>
            <a:pPr marL="365125" indent="-25527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r>
              <a:rPr lang="en-GB" altLang="en-US" sz="3600" dirty="0" err="1">
                <a:cs typeface="ＭＳ Ｐゴシック" charset="-128"/>
              </a:rPr>
              <a:t>Hyd</a:t>
            </a:r>
            <a:r>
              <a:rPr lang="en-GB" altLang="en-US" sz="3600" dirty="0">
                <a:cs typeface="ＭＳ Ｐゴシック" charset="-128"/>
              </a:rPr>
              <a:t> y </a:t>
            </a:r>
            <a:r>
              <a:rPr lang="en-GB" altLang="en-US" sz="3600" dirty="0" err="1">
                <a:cs typeface="ＭＳ Ｐゴシック" charset="-128"/>
              </a:rPr>
              <a:t>gwaith</a:t>
            </a:r>
            <a:endParaRPr lang="en-GB" altLang="en-US" sz="3600" dirty="0">
              <a:cs typeface="ＭＳ Ｐゴシック" charset="-128"/>
            </a:endParaRPr>
          </a:p>
          <a:p>
            <a:pPr marL="365125" indent="-25527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endParaRPr lang="en-US" altLang="en-US" sz="3600">
              <a:cs typeface="ＭＳ Ｐゴシック" charset="-128"/>
            </a:endParaRPr>
          </a:p>
          <a:p>
            <a:pPr marL="365125" indent="-25527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/>
            </a:pPr>
            <a:endParaRPr lang="en-US" altLang="en-US" sz="3600">
              <a:cs typeface="ＭＳ Ｐゴシック" charset="-128"/>
            </a:endParaRPr>
          </a:p>
        </p:txBody>
      </p:sp>
      <p:pic>
        <p:nvPicPr>
          <p:cNvPr id="16390" name="Picture 7" descr="C:\Users\s.ainsworth\AppData\Local\Microsoft\Windows\Temporary Internet Files\Content.IE5\BMIHAV5B\MC9003646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953" y="5215466"/>
            <a:ext cx="1811338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7793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544514" y="1339056"/>
            <a:ext cx="4038600" cy="48101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09220" indent="0">
              <a:buNone/>
              <a:defRPr/>
            </a:pPr>
            <a:endParaRPr lang="en-US" altLang="en-US" sz="2400">
              <a:ea typeface="ＭＳ Ｐゴシック" pitchFamily="34" charset="-128"/>
            </a:endParaRPr>
          </a:p>
          <a:p>
            <a:pPr marL="109220" indent="0">
              <a:defRPr/>
            </a:pPr>
            <a:r>
              <a:rPr lang="en-US" altLang="en-US" sz="2800" err="1">
                <a:ea typeface="ＭＳ Ｐゴシック" pitchFamily="34" charset="-128"/>
              </a:rPr>
              <a:t>Gwyliwch</a:t>
            </a:r>
            <a:r>
              <a:rPr lang="en-US" altLang="en-US" sz="2800">
                <a:ea typeface="ＭＳ Ｐゴシック" pitchFamily="34" charset="-128"/>
              </a:rPr>
              <a:t> Ken Robinson ‘Changing Education Paradigms’</a:t>
            </a:r>
          </a:p>
          <a:p>
            <a:pPr>
              <a:defRPr/>
            </a:pPr>
            <a:r>
              <a:rPr lang="en-GB" sz="1400">
                <a:ea typeface="+mn-lt"/>
                <a:cs typeface="+mn-lt"/>
                <a:hlinkClick r:id="rId4"/>
              </a:rPr>
              <a:t>RSA ANIMATE: Changing Education Paradigms - YouTube</a:t>
            </a:r>
            <a:endParaRPr lang="en-GB" altLang="en-US" sz="1400">
              <a:ea typeface="ＭＳ Ｐゴシック" pitchFamily="34" charset="-128"/>
            </a:endParaRPr>
          </a:p>
        </p:txBody>
      </p:sp>
      <p:sp>
        <p:nvSpPr>
          <p:cNvPr id="8195" name="Content Placeholder 6"/>
          <p:cNvSpPr>
            <a:spLocks noGrp="1"/>
          </p:cNvSpPr>
          <p:nvPr>
            <p:ph sz="half" idx="4294967295"/>
          </p:nvPr>
        </p:nvSpPr>
        <p:spPr>
          <a:xfrm>
            <a:off x="5974188" y="1895158"/>
            <a:ext cx="3887787" cy="452596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altLang="en-US" sz="2800" i="1">
                <a:ea typeface="ＭＳ Ｐゴシック" pitchFamily="34" charset="-128"/>
              </a:rPr>
              <a:t>Watch Ken Robinson ‘Changing Education Paradigms’</a:t>
            </a:r>
          </a:p>
          <a:p>
            <a:pPr>
              <a:defRPr/>
            </a:pPr>
            <a:r>
              <a:rPr lang="en-US" sz="1400">
                <a:ea typeface="+mn-lt"/>
                <a:cs typeface="+mn-lt"/>
                <a:hlinkClick r:id="rId4"/>
              </a:rPr>
              <a:t>RSA ANIMATE: Changing Education Paradigms - YouTube</a:t>
            </a:r>
            <a:endParaRPr lang="en-US" altLang="en-US" sz="1400" i="1">
              <a:ea typeface="ＭＳ Ｐゴシック" pitchFamily="34" charset="-128"/>
            </a:endParaRPr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61813" y="752158"/>
            <a:ext cx="9200733" cy="114300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GB" i="1"/>
              <a:t> </a:t>
            </a:r>
            <a:r>
              <a:rPr lang="en-GB" i="1">
                <a:ea typeface="+mj-ea"/>
                <a:cs typeface="+mj-cs"/>
              </a:rPr>
              <a:t> </a:t>
            </a:r>
            <a:r>
              <a:rPr lang="en-GB" err="1">
                <a:ea typeface="+mj-ea"/>
                <a:cs typeface="+mj-cs"/>
              </a:rPr>
              <a:t>Tasgau</a:t>
            </a:r>
            <a:r>
              <a:rPr lang="en-GB" i="1"/>
              <a:t> </a:t>
            </a:r>
            <a:r>
              <a:rPr lang="en-GB" i="1">
                <a:ea typeface="+mj-ea"/>
                <a:cs typeface="+mj-cs"/>
              </a:rPr>
              <a:t> </a:t>
            </a:r>
            <a:r>
              <a:rPr lang="en-GB" i="1"/>
              <a:t>                      </a:t>
            </a:r>
            <a:r>
              <a:rPr lang="en-GB" i="1">
                <a:ea typeface="+mj-ea"/>
                <a:cs typeface="+mj-cs"/>
              </a:rPr>
              <a:t>Tasks </a:t>
            </a:r>
          </a:p>
        </p:txBody>
      </p:sp>
      <p:pic>
        <p:nvPicPr>
          <p:cNvPr id="2" name="zDZFcDGpL4U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796709" y="4039616"/>
            <a:ext cx="4816592" cy="270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9182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723265" y="2332038"/>
            <a:ext cx="3714750" cy="45259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>
              <a:buFont typeface="Wingdings 3" pitchFamily="18" charset="2"/>
              <a:buNone/>
            </a:pPr>
            <a:endParaRPr lang="en-US" altLang="en-US" sz="2800">
              <a:ea typeface="ＭＳ Ｐゴシック" pitchFamily="34" charset="-128"/>
            </a:endParaRPr>
          </a:p>
          <a:p>
            <a:pPr marL="457200" lvl="1" indent="0">
              <a:buNone/>
            </a:pPr>
            <a:r>
              <a:rPr lang="en-GB" altLang="en-US" sz="2800" err="1">
                <a:ea typeface="ＭＳ Ｐゴシック"/>
              </a:rPr>
              <a:t>Mewn</a:t>
            </a:r>
            <a:r>
              <a:rPr lang="en-GB" altLang="en-US" sz="2800">
                <a:ea typeface="ＭＳ Ｐゴシック"/>
              </a:rPr>
              <a:t> </a:t>
            </a:r>
            <a:r>
              <a:rPr lang="en-GB" altLang="en-US" sz="2800" err="1">
                <a:ea typeface="ＭＳ Ｐゴシック"/>
              </a:rPr>
              <a:t>grwpiau</a:t>
            </a:r>
            <a:r>
              <a:rPr lang="en-GB" altLang="en-US" sz="2800">
                <a:ea typeface="ＭＳ Ｐゴシック"/>
              </a:rPr>
              <a:t> </a:t>
            </a:r>
            <a:r>
              <a:rPr lang="en-GB" altLang="en-US" sz="2800" err="1">
                <a:ea typeface="ＭＳ Ｐゴシック"/>
              </a:rPr>
              <a:t>rhestrwch</a:t>
            </a:r>
            <a:r>
              <a:rPr lang="en-GB" altLang="en-US" sz="2800">
                <a:ea typeface="ＭＳ Ｐゴシック"/>
              </a:rPr>
              <a:t> 10 </a:t>
            </a:r>
            <a:r>
              <a:rPr lang="en-GB" altLang="en-US" sz="2800" err="1">
                <a:ea typeface="ＭＳ Ｐゴシック"/>
              </a:rPr>
              <a:t>enghraifft</a:t>
            </a:r>
            <a:r>
              <a:rPr lang="en-GB" altLang="en-US" sz="2800">
                <a:ea typeface="ＭＳ Ｐゴシック"/>
              </a:rPr>
              <a:t> </a:t>
            </a:r>
            <a:r>
              <a:rPr lang="en-GB" altLang="en-US" sz="2800" err="1">
                <a:ea typeface="ＭＳ Ｐゴシック"/>
              </a:rPr>
              <a:t>o’r</a:t>
            </a:r>
            <a:r>
              <a:rPr lang="en-GB" altLang="en-US" sz="2800">
                <a:ea typeface="ＭＳ Ｐゴシック"/>
              </a:rPr>
              <a:t> </a:t>
            </a:r>
            <a:r>
              <a:rPr lang="en-GB" altLang="en-US" sz="2800" err="1">
                <a:ea typeface="ＭＳ Ｐゴシック"/>
              </a:rPr>
              <a:t>hyn</a:t>
            </a:r>
            <a:r>
              <a:rPr lang="en-GB" altLang="en-US" sz="2800">
                <a:ea typeface="ＭＳ Ｐゴシック"/>
              </a:rPr>
              <a:t> </a:t>
            </a:r>
            <a:r>
              <a:rPr lang="en-GB" altLang="en-US" sz="2800" err="1">
                <a:ea typeface="ＭＳ Ｐゴシック"/>
              </a:rPr>
              <a:t>gredwch</a:t>
            </a:r>
            <a:r>
              <a:rPr lang="en-GB" altLang="en-US" sz="2800">
                <a:ea typeface="ＭＳ Ｐゴシック"/>
              </a:rPr>
              <a:t> chi </a:t>
            </a:r>
            <a:r>
              <a:rPr lang="en-GB" altLang="en-US" sz="2800" err="1">
                <a:ea typeface="ＭＳ Ｐゴシック"/>
              </a:rPr>
              <a:t>ddylai</a:t>
            </a:r>
            <a:r>
              <a:rPr lang="en-GB" altLang="en-US" sz="2800">
                <a:ea typeface="ＭＳ Ｐゴシック"/>
              </a:rPr>
              <a:t> </a:t>
            </a:r>
            <a:r>
              <a:rPr lang="en-GB" altLang="en-US" sz="2800" err="1">
                <a:ea typeface="ＭＳ Ｐゴシック"/>
              </a:rPr>
              <a:t>fod</a:t>
            </a:r>
            <a:r>
              <a:rPr lang="en-GB" altLang="en-US" sz="2800">
                <a:ea typeface="ＭＳ Ｐゴシック"/>
              </a:rPr>
              <a:t> </a:t>
            </a:r>
            <a:r>
              <a:rPr lang="en-GB" altLang="en-US" sz="2800" err="1">
                <a:ea typeface="ＭＳ Ｐゴシック"/>
              </a:rPr>
              <a:t>mewn</a:t>
            </a:r>
            <a:r>
              <a:rPr lang="en-GB" altLang="en-US" sz="2800">
                <a:ea typeface="ＭＳ Ｐゴシック"/>
              </a:rPr>
              <a:t> ‘</a:t>
            </a:r>
            <a:r>
              <a:rPr lang="en-GB" altLang="en-US" sz="2800" err="1">
                <a:ea typeface="ＭＳ Ｐゴシック"/>
              </a:rPr>
              <a:t>addysg</a:t>
            </a:r>
            <a:r>
              <a:rPr lang="en-GB" altLang="en-US" sz="2800">
                <a:ea typeface="ＭＳ Ｐゴシック"/>
              </a:rPr>
              <a:t>’ </a:t>
            </a:r>
            <a:r>
              <a:rPr lang="en-GB" altLang="en-US" sz="2800" err="1">
                <a:ea typeface="ＭＳ Ｐゴシック"/>
              </a:rPr>
              <a:t>yn</a:t>
            </a:r>
            <a:r>
              <a:rPr lang="en-GB" altLang="en-US" sz="2800">
                <a:ea typeface="ＭＳ Ｐゴシック"/>
              </a:rPr>
              <a:t> 2023</a:t>
            </a:r>
            <a:endParaRPr lang="en-GB" altLang="en-US" sz="2800">
              <a:ea typeface="ＭＳ Ｐゴシック" pitchFamily="34" charset="-128"/>
            </a:endParaRPr>
          </a:p>
        </p:txBody>
      </p:sp>
      <p:sp>
        <p:nvSpPr>
          <p:cNvPr id="18435" name="Content Placeholder 6"/>
          <p:cNvSpPr>
            <a:spLocks noGrp="1"/>
          </p:cNvSpPr>
          <p:nvPr>
            <p:ph sz="half" idx="4294967295"/>
          </p:nvPr>
        </p:nvSpPr>
        <p:spPr>
          <a:xfrm>
            <a:off x="6186435" y="2792470"/>
            <a:ext cx="3960812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lvl="1" indent="0">
              <a:buNone/>
            </a:pPr>
            <a:r>
              <a:rPr lang="en-GB" altLang="en-US" sz="2800" i="1">
                <a:ea typeface="ＭＳ Ｐゴシック"/>
              </a:rPr>
              <a:t>In a group list at least 10 examples of what you consider should be included in ‘education’ in 2023</a:t>
            </a:r>
            <a:endParaRPr lang="en-GB" altLang="en-US" sz="2800" i="1">
              <a:ea typeface="ＭＳ Ｐゴシック" pitchFamily="34" charset="-128"/>
            </a:endParaRPr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70355" y="1427942"/>
            <a:ext cx="8229600" cy="1143000"/>
          </a:xfrm>
        </p:spPr>
        <p:txBody>
          <a:bodyPr rtlCol="0"/>
          <a:lstStyle/>
          <a:p>
            <a:pPr>
              <a:defRPr/>
            </a:pPr>
            <a:r>
              <a:rPr lang="en-GB">
                <a:ea typeface="+mj-ea"/>
                <a:cs typeface="+mj-cs"/>
              </a:rPr>
              <a:t>    </a:t>
            </a:r>
            <a:r>
              <a:rPr lang="en-GB" err="1">
                <a:ea typeface="+mj-ea"/>
                <a:cs typeface="+mj-cs"/>
              </a:rPr>
              <a:t>Tasg</a:t>
            </a:r>
            <a:r>
              <a:rPr lang="en-GB">
                <a:ea typeface="+mj-ea"/>
                <a:cs typeface="+mj-cs"/>
              </a:rPr>
              <a:t>                               Task</a:t>
            </a:r>
          </a:p>
        </p:txBody>
      </p:sp>
      <p:pic>
        <p:nvPicPr>
          <p:cNvPr id="18437" name="Picture 6" descr="C:\Users\s.ainsworth\AppData\Local\Microsoft\Windows\Temporary Internet Files\Content.IE5\ONCMXCPX\MC9002308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095" y="134130"/>
            <a:ext cx="3124200" cy="243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4237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INSTRUCTIONS" val="1302169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INSTRUCTIONSLIDE" val="join_instructions_titl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NTENT.PLACEHOL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INSTRUCTION.TEXT" val="join_instructions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.CHECKERBOARD" val="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0)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0)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0)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0)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0)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0)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0)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0)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0)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0)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0)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0)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0)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0)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0)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0)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0)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0)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0)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)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)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)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)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)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)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)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)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)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)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)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)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)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)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)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)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)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)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)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)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)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)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)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)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)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)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)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)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3)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3)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3)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3)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3)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3)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3)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3)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3)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3)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3)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3)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3)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3)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3)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3)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3)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4)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4)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4)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4)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4)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4)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4)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4)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4)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4)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4)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4)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4)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4)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4)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4)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4)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4)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4)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5)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5)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5)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5)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5)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5)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5)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5)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5)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5)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6)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6)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6)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6)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6)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6)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6)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6)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6)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6)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6)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6)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6)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6)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6)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6)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6)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6)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6)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6)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6)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7)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7)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7)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7)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8)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8)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8)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8)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8)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8)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8)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8)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8)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8)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8)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8)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8)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8)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8)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8)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8)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8)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8)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9)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9)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9)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9)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9)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9)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9)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9)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9)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9)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9)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9)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9)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9)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9)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0)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0)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0)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0)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0)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0)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0)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0)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0)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0)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0)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0)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0)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0)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0)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0)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1)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1)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1)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1)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1)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1)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1)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1)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1)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1)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1)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1)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1)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1)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1)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1)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1)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1)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1)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1)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1)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2)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2)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2)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2)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2)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2)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2)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2)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2)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2)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2)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3)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3)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3)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3)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3)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3)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3)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3)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3)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3)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3)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3)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3)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3)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3)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3)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3)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4)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4)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4)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4)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4)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4)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4)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4)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4)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4)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4)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4)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4)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4)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4)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4)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5)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5)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5)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5)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5)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5)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5)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5)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5)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5)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5)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5)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5)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6)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6)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6)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6)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6)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6)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6)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6)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6)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6)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6)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6)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6)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6)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6)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6)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6)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17)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17)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7)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17)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7)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7)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7)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7)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7)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7)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17)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17)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17)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7)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7)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18)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18)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8,18)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8)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8)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18)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8)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18)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8)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8)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8)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18)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8)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18)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8)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19)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19)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19)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19)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19)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19)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19)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19)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19)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19)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19)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19)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19)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19)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19)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19)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0)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0)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0)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0)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0)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0)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0)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0)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0)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0)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0)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0)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0)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0)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0)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0)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0)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0)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1)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1)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1)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1)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1)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1)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1)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1)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1)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1)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1)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2)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2)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2)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2)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2)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2)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2)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2)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2)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2)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2)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2)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2)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2)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2)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2)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2)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2)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2)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2)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2)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3)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3)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3)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3)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3)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3)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3)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3)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3)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3)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4)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4)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4)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4)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4)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4)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0,24)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4)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4)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4)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4)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4)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4)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4)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4)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4)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4)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4)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4)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4)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4)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4)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5)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5)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5)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5)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5)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5)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4,25)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8,25)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5)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5)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5)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5)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5)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6)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6)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6)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6)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6)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2,26)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6)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6)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9,26)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6)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7,26)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6)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6)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7)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7)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7)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7)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5,27)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6,27)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7,27)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0,27)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7)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2,27)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3,27)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7)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7)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6,27)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7)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9,27)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,28)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,28)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3,28)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4,28)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5,28)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6,28)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7,28)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9,28)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1,28)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13,28)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1,28)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4,28)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5,28)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RDOT" val="(28,28)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OLL" val="{&quot;id&quot;:&quot;4111845&quot;,&quot;questionSettings&quot;:{},&quot;alias&quot;:&quot;&quot;,&quot;wordCloudQuestion&quot;:true,&quot;resultFormat&quot;:&quot;WORD_CLOUD&quot;,&quot;text&quot;:&quot;Ychwanegwch eiriau sy'n disgrifio eich profiad prifysgol hyd yma.&quot;,&quot;@type&quot;:&quot;OpenTextQuestion&quot;,&quot;correctAnswers&quot;:[],&quot;image&quot;:&quot;https://images.unsplash.com/photo-1541364983171-a8ba01e95cfc?crop=entropy&amp;cs=tinysrgb&amp;fit=max&amp;fm=jpg&amp;ixid=M3wxNjU4NDh8MHwxfHNlYXJjaHwxfHxhbmltYWwlMjBpbiUyMGdsYXNzZXN8ZW58MHx8fHwxNzI0OTMzNjYwfDA&amp;ixlib=rb-4.0.3&amp;q=80&amp;w=1080&quot;}"/>
  <p:tag name="VEVOX.ORIGIN.SESSION.ID" val="625566"/>
  <p:tag name="VEVOX.ORIGIN.QUESTION.ID" val="4111845"/>
  <p:tag name="VEVOX.QUESTIONSLIDEID" val="272#1496449752/571232548"/>
  <p:tag name="VEVOX.SLIDEFORMAT.VERSION" val="1.010"/>
  <p:tag name="VEVOX.DEBUG.GIFTCARDINSERT" val=" Load attempt 1: image fetched. Load succesfull. load seems succesful. trying to insert. starting insert attempt 1: Insert seems succesful.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UESTION" val="Ychwanegwch eiriau sy'n disgrifio eich profiad prifysgol hyd yma.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NTENT.PLACEHOLDER" val="2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IMAGE.PLACEHOLDER" val="3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OLL.IMAGE" val="X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" val="{&quot;left&quot;:5,&quot;top&quot;:5,&quot;width&quot;:160,&quot;height&quot;:30}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OLLSTATUSTEXT" val="{&quot;left&quot;:795,&quot;top&quot;:5,&quot;width&quot;:160,&quot;height&quot;:30}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SHOULDERS" val="{&quot;left&quot;:13,&quot;top&quot;:20,&quot;width&quot;:14,&quot;height&quot;:10}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HEAD" val="{&quot;left&quot;:15,&quot;top&quot;:10,&quot;width&quot;:10,&quot;height&quot;:10}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UNTDOWNTIMER.DISPLAY" val="{&quot;left&quot;:893,&quot;top&quot;:473,&quot;width&quot;:60,&quot;height&quot;:60}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JOIN.URL" val="{&quot;left&quot;:270,&quot;top&quot;:7,&quot;width&quot;:190,&quot;height&quot;:30}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SSCODE.DISPLAY" val="{&quot;left&quot;:500,&quot;top&quot;:8,&quot;width&quot;:190,&quot;height&quot;:30}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HORSE" val="X"/>
  <p:tag name="VEVOX.QUESTIONSLIDEID" val="272#1496449752/571232548"/>
  <p:tag name="VEVOX.SLIDEFORMAT.VERSION" val="1.010"/>
  <p:tag name="VEVOX.RESULT" val="{&quot;id&quot;:&quot;4111845&quot;,&quot;questionSettings&quot;:{},&quot;alias&quot;:&quot;&quot;,&quot;wordCloudQuestion&quot;:true,&quot;resultFormat&quot;:&quot;WORD_CLOUD&quot;,&quot;text&quot;:&quot;Ychwanegwch eiriau sy'n disgrifio eich profiad prifysgol hyd yma.&quot;,&quot;@type&quot;:&quot;OpenTextQuestion&quot;,&quot;correctAnswers&quot;:[],&quot;image&quot;:&quot;https://images.unsplash.com/photo-1541364983171-a8ba01e95cfc?crop=entropy&amp;cs=tinysrgb&amp;fit=max&amp;fm=jpg&amp;ixid=M3wxNjU4NDh8MHwxfHNlYXJjaHwxfHxhbmltYWwlMjBpbiUyMGdsYXNzZXN8ZW58MHx8fHwxNzI0OTMzNjYwfDA&amp;ixlib=rb-4.0.3&amp;q=80&amp;w=1080&quot;}"/>
  <p:tag name="VEVOX.ACCENTCATCHERS" val="[&quot;7&quot;,&quot;5&quot;,&quot;6&quot;,&quot;8&quot;,&quot;9&quot;,&quot;10&quot;]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ITLE.PLACEHOLDER" val="1"/>
  <p:tag name="VEVOX.QUESTION" val="Ychwanegwch eiriau sy'n disgrifio eich profiad prifysgol hyd yma.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NTENT.PLACEHOLDER" val="2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IMAGE.PLACEHOLDER" val="3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2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3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1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4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5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NTCOPY" val="6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SADDLE" val="1"/>
  <p:tag name="VEVOX.WC.PICTURE" val="X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SADDLE" val="2"/>
  <p:tag name="VEVOX.POLL.IMAGE" val="X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" val="{&quot;left&quot;:5,&quot;top&quot;:5,&quot;width&quot;:160,&quot;height&quot;:30}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OLLSTATUSTEXT" val="{&quot;left&quot;:795,&quot;top&quot;:5,&quot;width&quot;:160,&quot;height&quot;:30}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HEAD" val="{&quot;left&quot;:15,&quot;top&quot;:10,&quot;width&quot;:10,&quot;height&quot;:10}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SHOULDERS" val="{&quot;left&quot;:13,&quot;top&quot;:20,&quot;width&quot;:14,&quot;height&quot;:10}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JOIN.URL" val="{&quot;left&quot;:270,&quot;top&quot;:7,&quot;width&quot;:190,&quot;height&quot;:30}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SSCODE.DISPLAY" val="{&quot;left&quot;:500,&quot;top&quot;:8,&quot;width&quot;:190,&quot;height&quot;:30}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RESULT.PLACEHOLDER" val="0"/>
</p:tagLst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9BD7E08A-E618-4AD2-929C-85CBB1D81A2B}">
  <we:reference id="3e0fcce7-415c-4081-926c-b4e449c650e4" version="1.1.0.2" store="EXCatalog" storeType="EXCatalog"/>
  <we:alternateReferences>
    <we:reference id="WA200004709" version="1.1.0.2" store="en-GB" storeType="OMEX"/>
  </we:alternateReferences>
  <we:properties>
    <we:property name="Office.AutoShowTaskpaneWithDocument" value="true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EB88CB5F8F19428B3BA6B018AB348F" ma:contentTypeVersion="4" ma:contentTypeDescription="Create a new document." ma:contentTypeScope="" ma:versionID="df52c0aa2c6a60584361d9fff55da31e">
  <xsd:schema xmlns:xsd="http://www.w3.org/2001/XMLSchema" xmlns:xs="http://www.w3.org/2001/XMLSchema" xmlns:p="http://schemas.microsoft.com/office/2006/metadata/properties" xmlns:ns2="dcf2d481-bf9c-4498-89f4-bdd4c3393803" targetNamespace="http://schemas.microsoft.com/office/2006/metadata/properties" ma:root="true" ma:fieldsID="013a6eebc03c9a26410206ed4df7090c" ns2:_="">
    <xsd:import namespace="dcf2d481-bf9c-4498-89f4-bdd4c339380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f2d481-bf9c-4498-89f4-bdd4c339380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3657723-D4CE-447E-B774-B9F76502A93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1CA3E8A-8E64-45D3-AE58-70CE75DFA768}">
  <ds:schemaRefs>
    <ds:schemaRef ds:uri="dcf2d481-bf9c-4498-89f4-bdd4c339380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350F421-71D4-4834-B796-150CBF1DAF0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107</TotalTime>
  <Words>581</Words>
  <Application>Microsoft Office PowerPoint</Application>
  <PresentationFormat>Widescreen</PresentationFormat>
  <Paragraphs>99</Paragraphs>
  <Slides>15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ＭＳ Ｐゴシック</vt:lpstr>
      <vt:lpstr>Arial</vt:lpstr>
      <vt:lpstr>Calibri</vt:lpstr>
      <vt:lpstr>Trebuchet MS</vt:lpstr>
      <vt:lpstr>Wingdings</vt:lpstr>
      <vt:lpstr>Wingdings 3</vt:lpstr>
      <vt:lpstr>Facet</vt:lpstr>
      <vt:lpstr>Addysg Ddoe, Heddiw, Yfory Education Past, Present, Future</vt:lpstr>
      <vt:lpstr>Sut mae’n mynd?</vt:lpstr>
      <vt:lpstr>Ychwanegwch eiriau sy'n disgrifio eich profiad prifysgol hyd yma.</vt:lpstr>
      <vt:lpstr>Ychwanegwch eiriau sy'n disgrifio eich profiad prifysgol hyd yma.</vt:lpstr>
      <vt:lpstr>Gorolwg sesiwn Session overview</vt:lpstr>
      <vt:lpstr>Nod Aims</vt:lpstr>
      <vt:lpstr>Deilliannau Dysgu Learning Outcomes</vt:lpstr>
      <vt:lpstr>Deilliannau Dysgu Learning Outcomes</vt:lpstr>
      <vt:lpstr>Deilliannau Dysgu Learning Outcomes</vt:lpstr>
      <vt:lpstr>Aseiniadau                         Assignments</vt:lpstr>
      <vt:lpstr>Moodle</vt:lpstr>
      <vt:lpstr>Beth yw llyfr lloffion academaidd? What is an academic scrapbook?</vt:lpstr>
      <vt:lpstr>Llyfr Lloffion Academaidd Academic Scrapbook</vt:lpstr>
      <vt:lpstr>  Tasgau                        Tasks </vt:lpstr>
      <vt:lpstr>    Tasg                               Task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Addysg Ddoe, Heddiw, Yfory Education Past, Present, Future</dc:title>
  <dc:creator>Alison Baggott</dc:creator>
  <cp:lastModifiedBy>Helen A Griffiths</cp:lastModifiedBy>
  <cp:revision>29</cp:revision>
  <dcterms:created xsi:type="dcterms:W3CDTF">2019-06-11T15:19:39Z</dcterms:created>
  <dcterms:modified xsi:type="dcterms:W3CDTF">2024-08-29T12:31:15Z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0x010100A3EB88CB5F8F19428B3BA6B018AB348F</vt:lpwstr>
  </property>
</Properties>
</file>