
<file path=[Content_Types].xml><?xml version="1.0" encoding="utf-8"?>
<Types xmlns="http://schemas.openxmlformats.org/package/2006/content-types">
  <Default Extension="GyzVL9aL4BgzRdJL9Tcs8AHaH0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Default Extension="ywkp_fIhWFRwj-Pl8M5_HAHaHa" ContentType="image/jpeg"/>
  <Default Extension="Z8BK68MYR-KAD9eqNlkRWgHaHa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2" r:id="rId1"/>
  </p:sldMasterIdLst>
  <p:notesMasterIdLst>
    <p:notesMasterId r:id="rId3"/>
  </p:notesMasterIdLst>
  <p:sldIdLst>
    <p:sldId id="256" r:id="rId2"/>
  </p:sldIdLst>
  <p:sldSz cx="9601200" cy="12801600" type="A3"/>
  <p:notesSz cx="7772400" cy="10058400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4032" userDrawn="1">
          <p15:clr>
            <a:srgbClr val="A4A3A4"/>
          </p15:clr>
        </p15:guide>
        <p15:guide id="2" pos="302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79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D0E9FE"/>
    <a:srgbClr val="FFF3D2"/>
    <a:srgbClr val="E5949F"/>
    <a:srgbClr val="FFF3ED"/>
    <a:srgbClr val="D1CFCF"/>
    <a:srgbClr val="FBEDE4"/>
    <a:srgbClr val="D8DCED"/>
    <a:srgbClr val="CFCF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47489E-3ACF-4A3B-B156-ADADCCEBED7F}" v="21" dt="2026-10-06T10:38:45.9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>
    <p:restoredLeft sz="7572" autoAdjust="0"/>
    <p:restoredTop sz="94660"/>
  </p:normalViewPr>
  <p:slideViewPr>
    <p:cSldViewPr>
      <p:cViewPr>
        <p:scale>
          <a:sx n="85" d="100"/>
          <a:sy n="85" d="100"/>
        </p:scale>
        <p:origin x="1766" y="-3427"/>
      </p:cViewPr>
      <p:guideLst>
        <p:guide orient="horz" pos="4032"/>
        <p:guide pos="3024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79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dia qamar" userId="a88d6c167b026098" providerId="LiveId" clId="{6E86D187-41F3-4AFB-917F-8729BD4EE86C}"/>
    <pc:docChg chg="undo custSel modSld">
      <pc:chgData name="nadia qamar" userId="a88d6c167b026098" providerId="LiveId" clId="{6E86D187-41F3-4AFB-917F-8729BD4EE86C}" dt="2026-10-06T10:38:06.628" v="186" actId="14100"/>
      <pc:docMkLst>
        <pc:docMk/>
      </pc:docMkLst>
      <pc:sldChg chg="addSp delSp modSp mod">
        <pc:chgData name="nadia qamar" userId="a88d6c167b026098" providerId="LiveId" clId="{6E86D187-41F3-4AFB-917F-8729BD4EE86C}" dt="2026-10-06T10:38:06.628" v="186" actId="14100"/>
        <pc:sldMkLst>
          <pc:docMk/>
          <pc:sldMk cId="0" sldId="256"/>
        </pc:sldMkLst>
        <pc:spChg chg="add mod">
          <ac:chgData name="nadia qamar" userId="a88d6c167b026098" providerId="LiveId" clId="{6E86D187-41F3-4AFB-917F-8729BD4EE86C}" dt="2026-10-04T15:36:26.983" v="24" actId="767"/>
          <ac:spMkLst>
            <pc:docMk/>
            <pc:sldMk cId="0" sldId="256"/>
            <ac:spMk id="5" creationId="{9F238415-E698-FBA7-452B-D66F2AEDB232}"/>
          </ac:spMkLst>
        </pc:spChg>
        <pc:spChg chg="mod">
          <ac:chgData name="nadia qamar" userId="a88d6c167b026098" providerId="LiveId" clId="{6E86D187-41F3-4AFB-917F-8729BD4EE86C}" dt="2026-10-04T10:49:52.126" v="23" actId="20577"/>
          <ac:spMkLst>
            <pc:docMk/>
            <pc:sldMk cId="0" sldId="256"/>
            <ac:spMk id="6" creationId="{2226D64F-E922-42E1-BE04-32DFBBA55E3B}"/>
          </ac:spMkLst>
        </pc:spChg>
        <pc:spChg chg="mod">
          <ac:chgData name="nadia qamar" userId="a88d6c167b026098" providerId="LiveId" clId="{6E86D187-41F3-4AFB-917F-8729BD4EE86C}" dt="2026-10-04T21:04:22.919" v="112" actId="14100"/>
          <ac:spMkLst>
            <pc:docMk/>
            <pc:sldMk cId="0" sldId="256"/>
            <ac:spMk id="15" creationId="{CE4B74A2-C0FE-4020-B099-AC2E4C5B33F5}"/>
          </ac:spMkLst>
        </pc:spChg>
        <pc:spChg chg="mod">
          <ac:chgData name="nadia qamar" userId="a88d6c167b026098" providerId="LiveId" clId="{6E86D187-41F3-4AFB-917F-8729BD4EE86C}" dt="2026-10-06T10:38:06.628" v="186" actId="14100"/>
          <ac:spMkLst>
            <pc:docMk/>
            <pc:sldMk cId="0" sldId="256"/>
            <ac:spMk id="17" creationId="{8C704718-35B3-4365-8020-1786B81BF482}"/>
          </ac:spMkLst>
        </pc:spChg>
        <pc:spChg chg="mod">
          <ac:chgData name="nadia qamar" userId="a88d6c167b026098" providerId="LiveId" clId="{6E86D187-41F3-4AFB-917F-8729BD4EE86C}" dt="2026-10-04T10:47:36.981" v="0" actId="113"/>
          <ac:spMkLst>
            <pc:docMk/>
            <pc:sldMk cId="0" sldId="256"/>
            <ac:spMk id="18" creationId="{52C96080-96FA-4CC8-8D0F-8B2D00251026}"/>
          </ac:spMkLst>
        </pc:spChg>
        <pc:spChg chg="mod">
          <ac:chgData name="nadia qamar" userId="a88d6c167b026098" providerId="LiveId" clId="{6E86D187-41F3-4AFB-917F-8729BD4EE86C}" dt="2026-10-04T10:48:16.472" v="2" actId="113"/>
          <ac:spMkLst>
            <pc:docMk/>
            <pc:sldMk cId="0" sldId="256"/>
            <ac:spMk id="19" creationId="{017FF8BD-5766-402D-8BAE-F46E992E6329}"/>
          </ac:spMkLst>
        </pc:spChg>
        <pc:spChg chg="mod">
          <ac:chgData name="nadia qamar" userId="a88d6c167b026098" providerId="LiveId" clId="{6E86D187-41F3-4AFB-917F-8729BD4EE86C}" dt="2026-10-04T10:48:35.757" v="5" actId="113"/>
          <ac:spMkLst>
            <pc:docMk/>
            <pc:sldMk cId="0" sldId="256"/>
            <ac:spMk id="20" creationId="{62F9BD9B-12FD-4D5C-9BB5-61513F2F1B74}"/>
          </ac:spMkLst>
        </pc:spChg>
        <pc:spChg chg="mod">
          <ac:chgData name="nadia qamar" userId="a88d6c167b026098" providerId="LiveId" clId="{6E86D187-41F3-4AFB-917F-8729BD4EE86C}" dt="2026-10-04T20:27:22.077" v="38" actId="1076"/>
          <ac:spMkLst>
            <pc:docMk/>
            <pc:sldMk cId="0" sldId="256"/>
            <ac:spMk id="39" creationId="{E2094B69-E95F-4545-BF7E-46715EDEBE98}"/>
          </ac:spMkLst>
        </pc:spChg>
        <pc:spChg chg="mod">
          <ac:chgData name="nadia qamar" userId="a88d6c167b026098" providerId="LiveId" clId="{6E86D187-41F3-4AFB-917F-8729BD4EE86C}" dt="2026-10-04T20:27:56.565" v="42" actId="1076"/>
          <ac:spMkLst>
            <pc:docMk/>
            <pc:sldMk cId="0" sldId="256"/>
            <ac:spMk id="40" creationId="{B5F7D877-CD96-4F01-A25F-920BF3B21A11}"/>
          </ac:spMkLst>
        </pc:spChg>
        <pc:spChg chg="mod">
          <ac:chgData name="nadia qamar" userId="a88d6c167b026098" providerId="LiveId" clId="{6E86D187-41F3-4AFB-917F-8729BD4EE86C}" dt="2026-10-04T20:28:13.846" v="44" actId="1076"/>
          <ac:spMkLst>
            <pc:docMk/>
            <pc:sldMk cId="0" sldId="256"/>
            <ac:spMk id="41" creationId="{B5A82267-6829-4993-A29A-0CDF7A2F93E0}"/>
          </ac:spMkLst>
        </pc:spChg>
        <pc:spChg chg="mod">
          <ac:chgData name="nadia qamar" userId="a88d6c167b026098" providerId="LiveId" clId="{6E86D187-41F3-4AFB-917F-8729BD4EE86C}" dt="2026-10-04T20:28:05.980" v="43" actId="1076"/>
          <ac:spMkLst>
            <pc:docMk/>
            <pc:sldMk cId="0" sldId="256"/>
            <ac:spMk id="42" creationId="{153B8D13-1EB2-4327-89EA-AE26A2C24A7B}"/>
          </ac:spMkLst>
        </pc:spChg>
        <pc:spChg chg="mod">
          <ac:chgData name="nadia qamar" userId="a88d6c167b026098" providerId="LiveId" clId="{6E86D187-41F3-4AFB-917F-8729BD4EE86C}" dt="2026-10-04T10:48:22.729" v="3" actId="113"/>
          <ac:spMkLst>
            <pc:docMk/>
            <pc:sldMk cId="0" sldId="256"/>
            <ac:spMk id="53" creationId="{680E1B58-B82F-4B5D-89DD-53574AA3BBE2}"/>
          </ac:spMkLst>
        </pc:spChg>
        <pc:picChg chg="mod">
          <ac:chgData name="nadia qamar" userId="a88d6c167b026098" providerId="LiveId" clId="{6E86D187-41F3-4AFB-917F-8729BD4EE86C}" dt="2026-10-04T20:49:53.021" v="95" actId="1076"/>
          <ac:picMkLst>
            <pc:docMk/>
            <pc:sldMk cId="0" sldId="256"/>
            <ac:picMk id="11" creationId="{9C079380-3406-4EE1-981B-EAF735A57392}"/>
          </ac:picMkLst>
        </pc:picChg>
        <pc:picChg chg="mod">
          <ac:chgData name="nadia qamar" userId="a88d6c167b026098" providerId="LiveId" clId="{6E86D187-41F3-4AFB-917F-8729BD4EE86C}" dt="2026-10-04T20:50:20.483" v="101" actId="1076"/>
          <ac:picMkLst>
            <pc:docMk/>
            <pc:sldMk cId="0" sldId="256"/>
            <ac:picMk id="12" creationId="{179C35C0-CCC3-4131-AC21-FA81F7BD87DE}"/>
          </ac:picMkLst>
        </pc:picChg>
        <pc:picChg chg="add mod">
          <ac:chgData name="nadia qamar" userId="a88d6c167b026098" providerId="LiveId" clId="{6E86D187-41F3-4AFB-917F-8729BD4EE86C}" dt="2026-10-04T20:38:30.761" v="62" actId="14100"/>
          <ac:picMkLst>
            <pc:docMk/>
            <pc:sldMk cId="0" sldId="256"/>
            <ac:picMk id="28" creationId="{84C8898C-48C6-B3A7-82BF-777B6E73C010}"/>
          </ac:picMkLst>
        </pc:picChg>
        <pc:picChg chg="add mod">
          <ac:chgData name="nadia qamar" userId="a88d6c167b026098" providerId="LiveId" clId="{6E86D187-41F3-4AFB-917F-8729BD4EE86C}" dt="2026-10-04T20:40:52.002" v="67" actId="14100"/>
          <ac:picMkLst>
            <pc:docMk/>
            <pc:sldMk cId="0" sldId="256"/>
            <ac:picMk id="47" creationId="{0189AE76-446F-33CE-BA41-329039CC77BB}"/>
          </ac:picMkLst>
        </pc:picChg>
        <pc:picChg chg="add mod">
          <ac:chgData name="nadia qamar" userId="a88d6c167b026098" providerId="LiveId" clId="{6E86D187-41F3-4AFB-917F-8729BD4EE86C}" dt="2026-10-04T20:46:01.073" v="78" actId="14100"/>
          <ac:picMkLst>
            <pc:docMk/>
            <pc:sldMk cId="0" sldId="256"/>
            <ac:picMk id="49" creationId="{712A9DD3-637A-C9B2-114B-A6EA95CCF885}"/>
          </ac:picMkLst>
        </pc:picChg>
        <pc:picChg chg="add mod">
          <ac:chgData name="nadia qamar" userId="a88d6c167b026098" providerId="LiveId" clId="{6E86D187-41F3-4AFB-917F-8729BD4EE86C}" dt="2026-10-04T21:31:37.934" v="161" actId="1076"/>
          <ac:picMkLst>
            <pc:docMk/>
            <pc:sldMk cId="0" sldId="256"/>
            <ac:picMk id="60" creationId="{0C24523F-20C7-7EEB-8AB3-E547CE5D3941}"/>
          </ac:picMkLst>
        </pc:picChg>
        <pc:picChg chg="add mod">
          <ac:chgData name="nadia qamar" userId="a88d6c167b026098" providerId="LiveId" clId="{6E86D187-41F3-4AFB-917F-8729BD4EE86C}" dt="2026-10-04T21:09:32.173" v="136" actId="14100"/>
          <ac:picMkLst>
            <pc:docMk/>
            <pc:sldMk cId="0" sldId="256"/>
            <ac:picMk id="61" creationId="{5FF18BDC-2368-D0B5-9700-F7EC77153405}"/>
          </ac:picMkLst>
        </pc:picChg>
        <pc:picChg chg="add mod">
          <ac:chgData name="nadia qamar" userId="a88d6c167b026098" providerId="LiveId" clId="{6E86D187-41F3-4AFB-917F-8729BD4EE86C}" dt="2026-10-04T21:25:16.625" v="152" actId="14100"/>
          <ac:picMkLst>
            <pc:docMk/>
            <pc:sldMk cId="0" sldId="256"/>
            <ac:picMk id="62" creationId="{9793BD96-16D4-B230-FD2F-45C47E5D772D}"/>
          </ac:picMkLst>
        </pc:picChg>
        <pc:picChg chg="add mod">
          <ac:chgData name="nadia qamar" userId="a88d6c167b026098" providerId="LiveId" clId="{6E86D187-41F3-4AFB-917F-8729BD4EE86C}" dt="2026-10-04T21:31:56.761" v="165" actId="14100"/>
          <ac:picMkLst>
            <pc:docMk/>
            <pc:sldMk cId="0" sldId="256"/>
            <ac:picMk id="63" creationId="{3716200D-A983-7F5B-F7A8-DE6A3728F35C}"/>
          </ac:picMkLst>
        </pc:picChg>
        <pc:picChg chg="add mod">
          <ac:chgData name="nadia qamar" userId="a88d6c167b026098" providerId="LiveId" clId="{6E86D187-41F3-4AFB-917F-8729BD4EE86C}" dt="2026-10-04T21:39:25.470" v="174" actId="14100"/>
          <ac:picMkLst>
            <pc:docMk/>
            <pc:sldMk cId="0" sldId="256"/>
            <ac:picMk id="1024" creationId="{38A9D669-A65B-C9C8-E403-A5B137914D2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">
            <a:extLst>
              <a:ext uri="{FF2B5EF4-FFF2-40B4-BE49-F238E27FC236}">
                <a16:creationId xmlns:a16="http://schemas.microsoft.com/office/drawing/2014/main" id="{14FDE2A3-6E78-48CB-B4FB-50F4CC6FD191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2470150" y="763588"/>
            <a:ext cx="2828925" cy="3770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64EFED2A-CE5B-4CA3-941C-410D04DDA690}"/>
              </a:ext>
            </a:extLst>
          </p:cNvPr>
          <p:cNvSpPr>
            <a:spLocks noGrp="1" noChangeArrowheads="1"/>
          </p:cNvSpPr>
          <p:nvPr>
            <p:ph type="body"/>
          </p:nvPr>
        </p:nvSpPr>
        <p:spPr bwMode="auto">
          <a:xfrm>
            <a:off x="777875" y="4776789"/>
            <a:ext cx="6216650" cy="45243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 altLang="en-US" noProof="0"/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97C97CDC-3B85-4E7B-B55F-316E0BD44C35}"/>
              </a:ext>
            </a:extLst>
          </p:cNvPr>
          <p:cNvSpPr>
            <a:spLocks noGrp="1" noChangeArrowheads="1"/>
          </p:cNvSpPr>
          <p:nvPr>
            <p:ph type="hdr"/>
          </p:nvPr>
        </p:nvSpPr>
        <p:spPr bwMode="auto">
          <a:xfrm>
            <a:off x="1" y="1"/>
            <a:ext cx="3371850" cy="5016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tabLst>
                <a:tab pos="914400" algn="l"/>
                <a:tab pos="1828800" algn="l"/>
                <a:tab pos="2743200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cs typeface="DejaVu Sans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2052" name="Rectangle 4">
            <a:extLst>
              <a:ext uri="{FF2B5EF4-FFF2-40B4-BE49-F238E27FC236}">
                <a16:creationId xmlns:a16="http://schemas.microsoft.com/office/drawing/2014/main" id="{53F93A5F-E45A-49E0-A2E0-FDA76A978BC3}"/>
              </a:ext>
            </a:extLst>
          </p:cNvPr>
          <p:cNvSpPr>
            <a:spLocks noGrp="1" noChangeArrowheads="1"/>
          </p:cNvSpPr>
          <p:nvPr>
            <p:ph type="dt"/>
          </p:nvPr>
        </p:nvSpPr>
        <p:spPr bwMode="auto">
          <a:xfrm>
            <a:off x="4398963" y="1"/>
            <a:ext cx="3371850" cy="5016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tabLst>
                <a:tab pos="914400" algn="l"/>
                <a:tab pos="1828800" algn="l"/>
                <a:tab pos="2743200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cs typeface="DejaVu Sans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2053" name="Rectangle 5">
            <a:extLst>
              <a:ext uri="{FF2B5EF4-FFF2-40B4-BE49-F238E27FC236}">
                <a16:creationId xmlns:a16="http://schemas.microsoft.com/office/drawing/2014/main" id="{F19F4FBE-1945-4CE6-BB72-11513ABACA8C}"/>
              </a:ext>
            </a:extLst>
          </p:cNvPr>
          <p:cNvSpPr>
            <a:spLocks noGrp="1" noChangeArrowheads="1"/>
          </p:cNvSpPr>
          <p:nvPr>
            <p:ph type="ftr"/>
          </p:nvPr>
        </p:nvSpPr>
        <p:spPr bwMode="auto">
          <a:xfrm>
            <a:off x="1" y="9555164"/>
            <a:ext cx="3371850" cy="5016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tabLst>
                <a:tab pos="914400" algn="l"/>
                <a:tab pos="1828800" algn="l"/>
                <a:tab pos="2743200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cs typeface="DejaVu Sans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2054" name="Rectangle 6">
            <a:extLst>
              <a:ext uri="{FF2B5EF4-FFF2-40B4-BE49-F238E27FC236}">
                <a16:creationId xmlns:a16="http://schemas.microsoft.com/office/drawing/2014/main" id="{ED12A248-2048-495D-A9CC-75EB67A8C2D9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 bwMode="auto">
          <a:xfrm>
            <a:off x="4398963" y="9555164"/>
            <a:ext cx="3371850" cy="5016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 eaLnBrk="1" hangingPunct="1">
              <a:tabLst>
                <a:tab pos="914400" algn="l"/>
                <a:tab pos="1828800" algn="l"/>
                <a:tab pos="2743200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cs typeface="DejaVu Sans" charset="0"/>
              </a:defRPr>
            </a:lvl1pPr>
          </a:lstStyle>
          <a:p>
            <a:fld id="{7F894100-8EA6-4503-83C3-C274F14A5127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6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1pPr>
    <a:lvl2pPr marL="1039813" indent="-400050" algn="l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6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2pPr>
    <a:lvl3pPr marL="1600200" indent="-319088" algn="l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6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3pPr>
    <a:lvl4pPr marL="2239963" indent="-319088" algn="l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6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4pPr>
    <a:lvl5pPr marL="2879725" indent="-319088" algn="l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6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5pPr>
    <a:lvl6pPr marL="3200400" algn="l" defTabSz="1280160" rtl="0" eaLnBrk="1" latinLnBrk="0" hangingPunct="1">
      <a:defRPr sz="1680" kern="1200">
        <a:solidFill>
          <a:schemeClr val="tx1"/>
        </a:solidFill>
        <a:latin typeface="+mn-lt"/>
        <a:ea typeface="+mn-ea"/>
        <a:cs typeface="+mn-cs"/>
      </a:defRPr>
    </a:lvl6pPr>
    <a:lvl7pPr marL="3840480" algn="l" defTabSz="1280160" rtl="0" eaLnBrk="1" latinLnBrk="0" hangingPunct="1">
      <a:defRPr sz="1680" kern="1200">
        <a:solidFill>
          <a:schemeClr val="tx1"/>
        </a:solidFill>
        <a:latin typeface="+mn-lt"/>
        <a:ea typeface="+mn-ea"/>
        <a:cs typeface="+mn-cs"/>
      </a:defRPr>
    </a:lvl7pPr>
    <a:lvl8pPr marL="4480560" algn="l" defTabSz="1280160" rtl="0" eaLnBrk="1" latinLnBrk="0" hangingPunct="1">
      <a:defRPr sz="1680" kern="1200">
        <a:solidFill>
          <a:schemeClr val="tx1"/>
        </a:solidFill>
        <a:latin typeface="+mn-lt"/>
        <a:ea typeface="+mn-ea"/>
        <a:cs typeface="+mn-cs"/>
      </a:defRPr>
    </a:lvl8pPr>
    <a:lvl9pPr marL="5120640" algn="l" defTabSz="1280160" rtl="0" eaLnBrk="1" latinLnBrk="0" hangingPunct="1">
      <a:defRPr sz="168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6">
            <a:extLst>
              <a:ext uri="{FF2B5EF4-FFF2-40B4-BE49-F238E27FC236}">
                <a16:creationId xmlns:a16="http://schemas.microsoft.com/office/drawing/2014/main" id="{6C354DE3-E6EF-4DD2-BC4C-150E3923D17E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B5BB60D2-BBEF-4618-87AB-95DACC51866B}" type="slidenum">
              <a:rPr lang="en-US" altLang="en-US">
                <a:solidFill>
                  <a:srgbClr val="000000"/>
                </a:solidFill>
                <a:latin typeface="Times New Roman" panose="02020603050405020304" pitchFamily="18" charset="0"/>
              </a:rPr>
              <a:pPr/>
              <a:t>1</a:t>
            </a:fld>
            <a:endParaRPr lang="en-US" altLang="en-US" dirty="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4099" name="Rectangle 1">
            <a:extLst>
              <a:ext uri="{FF2B5EF4-FFF2-40B4-BE49-F238E27FC236}">
                <a16:creationId xmlns:a16="http://schemas.microsoft.com/office/drawing/2014/main" id="{FC914F96-FEAD-4214-8082-2361344DB37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470150" y="763588"/>
            <a:ext cx="2830513" cy="37719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4100" name="Rectangle 2">
            <a:extLst>
              <a:ext uri="{FF2B5EF4-FFF2-40B4-BE49-F238E27FC236}">
                <a16:creationId xmlns:a16="http://schemas.microsoft.com/office/drawing/2014/main" id="{1E4B8AAA-CE6D-4C4D-AB97-E9A4563D2397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xfrm>
            <a:off x="777875" y="4776789"/>
            <a:ext cx="6218238" cy="4525962"/>
          </a:xfrm>
        </p:spPr>
        <p:txBody>
          <a:bodyPr wrap="none" anchor="ctr"/>
          <a:lstStyle/>
          <a:p>
            <a:pPr>
              <a:defRPr/>
            </a:pPr>
            <a:endParaRPr lang="en-US" altLang="en-US" sz="1680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90" y="2095084"/>
            <a:ext cx="8161020" cy="4456853"/>
          </a:xfrm>
        </p:spPr>
        <p:txBody>
          <a:bodyPr anchor="b"/>
          <a:lstStyle>
            <a:lvl1pPr algn="ctr">
              <a:defRPr sz="630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0150" y="6723805"/>
            <a:ext cx="7200900" cy="3090756"/>
          </a:xfrm>
        </p:spPr>
        <p:txBody>
          <a:bodyPr/>
          <a:lstStyle>
            <a:lvl1pPr marL="0" indent="0" algn="ctr">
              <a:buNone/>
              <a:defRPr sz="2520"/>
            </a:lvl1pPr>
            <a:lvl2pPr marL="480117" indent="0" algn="ctr">
              <a:buNone/>
              <a:defRPr sz="2100"/>
            </a:lvl2pPr>
            <a:lvl3pPr marL="960234" indent="0" algn="ctr">
              <a:buNone/>
              <a:defRPr sz="1890"/>
            </a:lvl3pPr>
            <a:lvl4pPr marL="1440350" indent="0" algn="ctr">
              <a:buNone/>
              <a:defRPr sz="1680"/>
            </a:lvl4pPr>
            <a:lvl5pPr marL="1920468" indent="0" algn="ctr">
              <a:buNone/>
              <a:defRPr sz="1680"/>
            </a:lvl5pPr>
            <a:lvl6pPr marL="2400584" indent="0" algn="ctr">
              <a:buNone/>
              <a:defRPr sz="1680"/>
            </a:lvl6pPr>
            <a:lvl7pPr marL="2880702" indent="0" algn="ctr">
              <a:buNone/>
              <a:defRPr sz="1680"/>
            </a:lvl7pPr>
            <a:lvl8pPr marL="3360818" indent="0" algn="ctr">
              <a:buNone/>
              <a:defRPr sz="1680"/>
            </a:lvl8pPr>
            <a:lvl9pPr marL="3840936" indent="0" algn="ctr">
              <a:buNone/>
              <a:defRPr sz="168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908AA9-B782-4360-A703-2D4FC5E49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FF5F2F-33F0-4EBC-84C0-9DAF4A7C0F05}" type="datetimeFigureOut">
              <a:rPr lang="en-US"/>
              <a:pPr>
                <a:defRPr/>
              </a:pPr>
              <a:t>10/6/2026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E24741-56DB-4C85-9B60-59B717FC5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95789D-0A56-4973-9170-82A0AD8A63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AC6CCE-3F02-469C-BF2E-471F03A2BCAE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233027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E157FC-22C6-41D9-865B-803BB3842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67C5F4-AD60-47D2-A7E2-C4DE7E68D77B}" type="datetimeFigureOut">
              <a:rPr lang="en-US"/>
              <a:pPr>
                <a:defRPr/>
              </a:pPr>
              <a:t>10/6/2026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4FAD01-15C4-47DE-8821-3B64B5FCD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9F2C73-131D-4849-AD70-A61566043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A3A170-1F59-4822-A604-46C9CC4B5F58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912470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082" y="3191520"/>
            <a:ext cx="8281035" cy="5325109"/>
          </a:xfrm>
        </p:spPr>
        <p:txBody>
          <a:bodyPr anchor="b"/>
          <a:lstStyle>
            <a:lvl1pPr>
              <a:defRPr sz="630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5082" y="8567007"/>
            <a:ext cx="8281035" cy="2800349"/>
          </a:xfrm>
        </p:spPr>
        <p:txBody>
          <a:bodyPr/>
          <a:lstStyle>
            <a:lvl1pPr marL="0" indent="0">
              <a:buNone/>
              <a:defRPr sz="2520">
                <a:solidFill>
                  <a:schemeClr val="tx1"/>
                </a:solidFill>
              </a:defRPr>
            </a:lvl1pPr>
            <a:lvl2pPr marL="48011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2pPr>
            <a:lvl3pPr marL="960234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3pPr>
            <a:lvl4pPr marL="144035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1920468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400584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2880702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360818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3840936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0CE6F5-8378-4638-95A6-389798C372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14D80A-EFF7-4BF2-80A3-7DB616BD952A}" type="datetimeFigureOut">
              <a:rPr lang="en-US"/>
              <a:pPr>
                <a:defRPr/>
              </a:pPr>
              <a:t>10/6/2026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270FFF-5F9A-4DAD-A241-803E939D8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DE4782-60BC-4E68-BE12-6F3FF8C55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516C47-4874-4DD4-A2FF-7E142418BD02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851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0083" y="3407833"/>
            <a:ext cx="4080510" cy="81224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608" y="3407833"/>
            <a:ext cx="4080510" cy="81224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2E20DEA-5195-402D-8824-474992B77D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B34D5-E6FE-4D4F-A6B8-035717DF3C0E}" type="datetimeFigureOut">
              <a:rPr lang="en-US"/>
              <a:pPr>
                <a:defRPr/>
              </a:pPr>
              <a:t>10/6/2026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B8700D5-D85D-4B1B-B150-1A4CE38D8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77E7A66-5250-4CAE-933F-4025BCC68A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155523-31F3-4C12-8FC7-30D93D9AF0ED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33102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4" y="681571"/>
            <a:ext cx="8281035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1336" y="3138178"/>
            <a:ext cx="4061757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117" indent="0">
              <a:buNone/>
              <a:defRPr sz="2100" b="1"/>
            </a:lvl2pPr>
            <a:lvl3pPr marL="960234" indent="0">
              <a:buNone/>
              <a:defRPr sz="1890" b="1"/>
            </a:lvl3pPr>
            <a:lvl4pPr marL="1440350" indent="0">
              <a:buNone/>
              <a:defRPr sz="1680" b="1"/>
            </a:lvl4pPr>
            <a:lvl5pPr marL="1920468" indent="0">
              <a:buNone/>
              <a:defRPr sz="1680" b="1"/>
            </a:lvl5pPr>
            <a:lvl6pPr marL="2400584" indent="0">
              <a:buNone/>
              <a:defRPr sz="1680" b="1"/>
            </a:lvl6pPr>
            <a:lvl7pPr marL="2880702" indent="0">
              <a:buNone/>
              <a:defRPr sz="1680" b="1"/>
            </a:lvl7pPr>
            <a:lvl8pPr marL="3360818" indent="0">
              <a:buNone/>
              <a:defRPr sz="1680" b="1"/>
            </a:lvl8pPr>
            <a:lvl9pPr marL="3840936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1336" y="4676140"/>
            <a:ext cx="4061757" cy="68778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0611" y="3138178"/>
            <a:ext cx="4081761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117" indent="0">
              <a:buNone/>
              <a:defRPr sz="2100" b="1"/>
            </a:lvl2pPr>
            <a:lvl3pPr marL="960234" indent="0">
              <a:buNone/>
              <a:defRPr sz="1890" b="1"/>
            </a:lvl3pPr>
            <a:lvl4pPr marL="1440350" indent="0">
              <a:buNone/>
              <a:defRPr sz="1680" b="1"/>
            </a:lvl4pPr>
            <a:lvl5pPr marL="1920468" indent="0">
              <a:buNone/>
              <a:defRPr sz="1680" b="1"/>
            </a:lvl5pPr>
            <a:lvl6pPr marL="2400584" indent="0">
              <a:buNone/>
              <a:defRPr sz="1680" b="1"/>
            </a:lvl6pPr>
            <a:lvl7pPr marL="2880702" indent="0">
              <a:buNone/>
              <a:defRPr sz="1680" b="1"/>
            </a:lvl7pPr>
            <a:lvl8pPr marL="3360818" indent="0">
              <a:buNone/>
              <a:defRPr sz="1680" b="1"/>
            </a:lvl8pPr>
            <a:lvl9pPr marL="3840936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11" y="4676140"/>
            <a:ext cx="4081761" cy="68778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452E9C61-F592-4684-A907-FBFEA6F19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E1C981-F67B-4136-80D6-CB2C79E4CF57}" type="datetimeFigureOut">
              <a:rPr lang="en-US"/>
              <a:pPr>
                <a:defRPr/>
              </a:pPr>
              <a:t>10/6/2026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C7684DA9-F90F-42CC-923E-F5E21ADA43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72CE41A9-5F52-466F-9335-D77C3DD9CB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0AEADD-D317-461A-89AA-DCA8C9342A61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825975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74C8EC5-C6C3-4DFB-8751-4E91253635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084727-C2EA-447E-AC57-0D1B8DB3D95A}" type="datetimeFigureOut">
              <a:rPr lang="en-US"/>
              <a:pPr>
                <a:defRPr/>
              </a:pPr>
              <a:t>10/6/2026</a:t>
            </a:fld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95C5B5E-0457-4D7E-8BD9-A0EE302BC1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1320B3A-562F-4E24-AB7D-150F4EFD9C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8CC7B2-990B-450A-8020-A82912857C98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037894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A3BDA3-413E-4136-B0C0-8E426EE0EF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A54C47-7840-41A0-AD65-4F785E0FFAA2}" type="datetimeFigureOut">
              <a:rPr lang="en-US"/>
              <a:pPr>
                <a:defRPr/>
              </a:pPr>
              <a:t>10/6/2026</a:t>
            </a:fld>
            <a:endParaRPr lang="en-US" dirty="0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D6E606D9-AD07-43BC-A66F-CFAE1418A4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9BBF3F0-D1F2-4914-A116-59EE7EA54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55BD7A-B603-434F-B2D8-13EA3B6A2E67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360858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7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1761" y="1843204"/>
            <a:ext cx="4860608" cy="9097433"/>
          </a:xfrm>
        </p:spPr>
        <p:txBody>
          <a:bodyPr/>
          <a:lstStyle>
            <a:lvl1pPr>
              <a:defRPr sz="3360"/>
            </a:lvl1pPr>
            <a:lvl2pPr>
              <a:defRPr sz="2940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7" y="3840481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117" indent="0">
              <a:buNone/>
              <a:defRPr sz="1470"/>
            </a:lvl2pPr>
            <a:lvl3pPr marL="960234" indent="0">
              <a:buNone/>
              <a:defRPr sz="1260"/>
            </a:lvl3pPr>
            <a:lvl4pPr marL="1440350" indent="0">
              <a:buNone/>
              <a:defRPr sz="1050"/>
            </a:lvl4pPr>
            <a:lvl5pPr marL="1920468" indent="0">
              <a:buNone/>
              <a:defRPr sz="1050"/>
            </a:lvl5pPr>
            <a:lvl6pPr marL="2400584" indent="0">
              <a:buNone/>
              <a:defRPr sz="1050"/>
            </a:lvl6pPr>
            <a:lvl7pPr marL="2880702" indent="0">
              <a:buNone/>
              <a:defRPr sz="1050"/>
            </a:lvl7pPr>
            <a:lvl8pPr marL="3360818" indent="0">
              <a:buNone/>
              <a:defRPr sz="1050"/>
            </a:lvl8pPr>
            <a:lvl9pPr marL="3840936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E0A8408-53E5-46DD-9836-88B6E98B6B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63BDAA-80D0-49F9-9A08-137BFFE3B7B0}" type="datetimeFigureOut">
              <a:rPr lang="en-US"/>
              <a:pPr>
                <a:defRPr/>
              </a:pPr>
              <a:t>10/6/2026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5E3350A-17D0-44F5-963F-648FFD124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DBF8932-9C2B-4D87-819A-F6060CD08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7AAF80-E63C-4885-90CC-7C67018EAD02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542161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7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81761" y="1843204"/>
            <a:ext cx="4860608" cy="9097433"/>
          </a:xfrm>
        </p:spPr>
        <p:txBody>
          <a:bodyPr anchor="t"/>
          <a:lstStyle>
            <a:lvl1pPr marL="0" indent="0">
              <a:buNone/>
              <a:defRPr sz="3360"/>
            </a:lvl1pPr>
            <a:lvl2pPr marL="480117" indent="0">
              <a:buNone/>
              <a:defRPr sz="2940"/>
            </a:lvl2pPr>
            <a:lvl3pPr marL="960234" indent="0">
              <a:buNone/>
              <a:defRPr sz="2520"/>
            </a:lvl3pPr>
            <a:lvl4pPr marL="1440350" indent="0">
              <a:buNone/>
              <a:defRPr sz="2100"/>
            </a:lvl4pPr>
            <a:lvl5pPr marL="1920468" indent="0">
              <a:buNone/>
              <a:defRPr sz="2100"/>
            </a:lvl5pPr>
            <a:lvl6pPr marL="2400584" indent="0">
              <a:buNone/>
              <a:defRPr sz="2100"/>
            </a:lvl6pPr>
            <a:lvl7pPr marL="2880702" indent="0">
              <a:buNone/>
              <a:defRPr sz="2100"/>
            </a:lvl7pPr>
            <a:lvl8pPr marL="3360818" indent="0">
              <a:buNone/>
              <a:defRPr sz="2100"/>
            </a:lvl8pPr>
            <a:lvl9pPr marL="3840936" indent="0">
              <a:buNone/>
              <a:defRPr sz="2100"/>
            </a:lvl9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7" y="3840481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117" indent="0">
              <a:buNone/>
              <a:defRPr sz="1470"/>
            </a:lvl2pPr>
            <a:lvl3pPr marL="960234" indent="0">
              <a:buNone/>
              <a:defRPr sz="1260"/>
            </a:lvl3pPr>
            <a:lvl4pPr marL="1440350" indent="0">
              <a:buNone/>
              <a:defRPr sz="1050"/>
            </a:lvl4pPr>
            <a:lvl5pPr marL="1920468" indent="0">
              <a:buNone/>
              <a:defRPr sz="1050"/>
            </a:lvl5pPr>
            <a:lvl6pPr marL="2400584" indent="0">
              <a:buNone/>
              <a:defRPr sz="1050"/>
            </a:lvl6pPr>
            <a:lvl7pPr marL="2880702" indent="0">
              <a:buNone/>
              <a:defRPr sz="1050"/>
            </a:lvl7pPr>
            <a:lvl8pPr marL="3360818" indent="0">
              <a:buNone/>
              <a:defRPr sz="1050"/>
            </a:lvl8pPr>
            <a:lvl9pPr marL="3840936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7D5309A-42A8-4E51-9B17-799353E2A1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27D425-9BA5-46E1-819A-8BEF340773E3}" type="datetimeFigureOut">
              <a:rPr lang="en-US"/>
              <a:pPr>
                <a:defRPr/>
              </a:pPr>
              <a:t>10/6/2026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A7CFA8B-98C5-4056-BC47-00524B5A94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5EE2D1B-B874-4DE2-89CD-F80441390C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2AECB1-73A0-4EA2-B731-69DD192D5E63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670064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B1DCC2-8CDE-49B5-B251-180CACDDB1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14DE71-8274-4803-BA3D-6E487092EFE6}" type="datetimeFigureOut">
              <a:rPr lang="en-US"/>
              <a:pPr>
                <a:defRPr/>
              </a:pPr>
              <a:t>10/6/2026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BECFA2-6DF2-4940-8970-85AF44AE4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45AE7-E49C-44C1-9991-C6A772510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B3CC70-B063-4953-9431-0DBDE7D5D3E4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695174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863" y="681567"/>
            <a:ext cx="2070259" cy="10848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0087" y="681567"/>
            <a:ext cx="6090761" cy="1084876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E9B709-9C3D-4CFE-9F47-D1F1088627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54D04B-EF8E-4306-9390-3BBEB97A0913}" type="datetimeFigureOut">
              <a:rPr lang="en-US"/>
              <a:pPr>
                <a:defRPr/>
              </a:pPr>
              <a:t>10/6/2026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59F14-05FE-4814-828A-BCC382A483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3ADDEE-37D0-4E11-875B-625FBDFD42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3A55D5-037B-40AE-9063-9F3172F4C5DE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04392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000"/>
            <a:lum/>
          </a:blip>
          <a:srcRect/>
          <a:stretch>
            <a:fillRect l="-98000" r="-9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14E7A5A-0036-4EFC-A6E8-C55E476AB1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401" y="681039"/>
            <a:ext cx="8280400" cy="2474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30CD2D-48AF-4807-B480-BC7EE456FE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01" y="3408363"/>
            <a:ext cx="8280400" cy="81216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4366BC-3F03-439B-816D-9B494322DEC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60400" y="11864975"/>
            <a:ext cx="2160588" cy="68103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6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3249E2B-C355-407A-9B8D-0D2C26DA2006}" type="datetimeFigureOut">
              <a:rPr lang="en-US"/>
              <a:pPr>
                <a:defRPr/>
              </a:pPr>
              <a:t>10/6/2026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AFCB4C-1808-411E-B86D-EE389D11F3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79764" y="11864975"/>
            <a:ext cx="3241675" cy="68103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6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DB426A-4F3A-48E4-B558-3B5A994DE4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780217" y="11864975"/>
            <a:ext cx="2160587" cy="681039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858BC3A7-0B35-473B-A244-771367A54742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58964" rtl="0" fontAlgn="base">
        <a:lnSpc>
          <a:spcPct val="90000"/>
        </a:lnSpc>
        <a:spcBef>
          <a:spcPct val="0"/>
        </a:spcBef>
        <a:spcAft>
          <a:spcPct val="0"/>
        </a:spcAft>
        <a:defRPr sz="4600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58964" rtl="0" fontAlgn="base">
        <a:lnSpc>
          <a:spcPct val="90000"/>
        </a:lnSpc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Calibri Light" panose="020F0302020204030204" pitchFamily="34" charset="0"/>
        </a:defRPr>
      </a:lvl2pPr>
      <a:lvl3pPr algn="l" defTabSz="958964" rtl="0" fontAlgn="base">
        <a:lnSpc>
          <a:spcPct val="90000"/>
        </a:lnSpc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Calibri Light" panose="020F0302020204030204" pitchFamily="34" charset="0"/>
        </a:defRPr>
      </a:lvl3pPr>
      <a:lvl4pPr algn="l" defTabSz="958964" rtl="0" fontAlgn="base">
        <a:lnSpc>
          <a:spcPct val="90000"/>
        </a:lnSpc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Calibri Light" panose="020F0302020204030204" pitchFamily="34" charset="0"/>
        </a:defRPr>
      </a:lvl4pPr>
      <a:lvl5pPr algn="l" defTabSz="958964" rtl="0" fontAlgn="base">
        <a:lnSpc>
          <a:spcPct val="90000"/>
        </a:lnSpc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Calibri Light" panose="020F0302020204030204" pitchFamily="34" charset="0"/>
        </a:defRPr>
      </a:lvl5pPr>
      <a:lvl6pPr marL="457255" algn="l" defTabSz="958964" rtl="0" fontAlgn="base">
        <a:lnSpc>
          <a:spcPct val="90000"/>
        </a:lnSpc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Calibri Light" panose="020F0302020204030204" pitchFamily="34" charset="0"/>
        </a:defRPr>
      </a:lvl6pPr>
      <a:lvl7pPr marL="914510" algn="l" defTabSz="958964" rtl="0" fontAlgn="base">
        <a:lnSpc>
          <a:spcPct val="90000"/>
        </a:lnSpc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Calibri Light" panose="020F0302020204030204" pitchFamily="34" charset="0"/>
        </a:defRPr>
      </a:lvl7pPr>
      <a:lvl8pPr marL="1371763" algn="l" defTabSz="958964" rtl="0" fontAlgn="base">
        <a:lnSpc>
          <a:spcPct val="90000"/>
        </a:lnSpc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Calibri Light" panose="020F0302020204030204" pitchFamily="34" charset="0"/>
        </a:defRPr>
      </a:lvl8pPr>
      <a:lvl9pPr marL="1829016" algn="l" defTabSz="958964" rtl="0" fontAlgn="base">
        <a:lnSpc>
          <a:spcPct val="90000"/>
        </a:lnSpc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39741" indent="-239741" algn="l" defTabSz="958964" rtl="0" fontAlgn="base">
        <a:lnSpc>
          <a:spcPct val="90000"/>
        </a:lnSpc>
        <a:spcBef>
          <a:spcPts val="1050"/>
        </a:spcBef>
        <a:spcAft>
          <a:spcPct val="0"/>
        </a:spcAft>
        <a:buFont typeface="Arial" panose="020B0604020202020204" pitchFamily="34" charset="0"/>
        <a:buChar char="•"/>
        <a:defRPr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719224" indent="-239741" algn="l" defTabSz="958964" rtl="0" fontAlgn="base">
        <a:lnSpc>
          <a:spcPct val="90000"/>
        </a:lnSpc>
        <a:spcBef>
          <a:spcPts val="525"/>
        </a:spcBef>
        <a:spcAft>
          <a:spcPct val="0"/>
        </a:spcAft>
        <a:buFont typeface="Arial" panose="020B0604020202020204" pitchFamily="34" charset="0"/>
        <a:buChar char="•"/>
        <a:defRPr sz="2500" kern="1200">
          <a:solidFill>
            <a:schemeClr val="tx1"/>
          </a:solidFill>
          <a:latin typeface="+mn-lt"/>
          <a:ea typeface="+mn-ea"/>
          <a:cs typeface="+mn-cs"/>
        </a:defRPr>
      </a:lvl2pPr>
      <a:lvl3pPr marL="1200292" indent="-239741" algn="l" defTabSz="958964" rtl="0" fontAlgn="base">
        <a:lnSpc>
          <a:spcPct val="90000"/>
        </a:lnSpc>
        <a:spcBef>
          <a:spcPts val="525"/>
        </a:spcBef>
        <a:spcAft>
          <a:spcPct val="0"/>
        </a:spcAft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79774" indent="-239741" algn="l" defTabSz="958964" rtl="0" fontAlgn="base">
        <a:lnSpc>
          <a:spcPct val="90000"/>
        </a:lnSpc>
        <a:spcBef>
          <a:spcPts val="525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159256" indent="-239741" algn="l" defTabSz="958964" rtl="0" fontAlgn="base">
        <a:lnSpc>
          <a:spcPct val="90000"/>
        </a:lnSpc>
        <a:spcBef>
          <a:spcPts val="525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640642" indent="-240058" algn="l" defTabSz="960234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20760" indent="-240058" algn="l" defTabSz="960234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600878" indent="-240058" algn="l" defTabSz="960234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80994" indent="-240058" algn="l" defTabSz="960234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234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117" algn="l" defTabSz="960234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234" algn="l" defTabSz="960234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350" algn="l" defTabSz="960234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468" algn="l" defTabSz="960234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584" algn="l" defTabSz="960234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702" algn="l" defTabSz="960234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818" algn="l" defTabSz="960234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936" algn="l" defTabSz="960234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Z8BK68MYR-KAD9eqNlkRWgHaHa"/><Relationship Id="rId3" Type="http://schemas.openxmlformats.org/officeDocument/2006/relationships/image" Target="../media/image2.png"/><Relationship Id="rId21" Type="http://schemas.openxmlformats.org/officeDocument/2006/relationships/image" Target="../media/image20.jpe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ywkp_fIhWFRwj-Pl8M5_HAHaHa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jpg"/><Relationship Id="rId10" Type="http://schemas.openxmlformats.org/officeDocument/2006/relationships/image" Target="../media/image9.png"/><Relationship Id="rId19" Type="http://schemas.openxmlformats.org/officeDocument/2006/relationships/image" Target="../media/image18.GyzVL9aL4BgzRdJL9Tcs8AHaH0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Relationship Id="rId22" Type="http://schemas.openxmlformats.org/officeDocument/2006/relationships/image" Target="../media/image2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226D64F-E922-42E1-BE04-32DFBBA55E3B}"/>
              </a:ext>
            </a:extLst>
          </p:cNvPr>
          <p:cNvSpPr txBox="1"/>
          <p:nvPr/>
        </p:nvSpPr>
        <p:spPr>
          <a:xfrm>
            <a:off x="59999" y="67270"/>
            <a:ext cx="4741253" cy="75719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Name:Nadia Qamar</a:t>
            </a:r>
          </a:p>
          <a:p>
            <a:pPr algn="ctr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Number:2312083</a:t>
            </a:r>
          </a:p>
          <a:p>
            <a:pPr algn="ctr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LCLM5006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E4B74A2-C0FE-4020-B099-AC2E4C5B33F5}"/>
              </a:ext>
            </a:extLst>
          </p:cNvPr>
          <p:cNvSpPr txBox="1"/>
          <p:nvPr/>
        </p:nvSpPr>
        <p:spPr>
          <a:xfrm>
            <a:off x="72041" y="1201579"/>
            <a:ext cx="2985437" cy="199833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anchor="ctr">
            <a:noAutofit/>
          </a:bodyPr>
          <a:lstStyle/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About Me</a:t>
            </a:r>
          </a:p>
          <a:p>
            <a:pPr marL="628650" lvl="1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name is Nadia.</a:t>
            </a:r>
          </a:p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</a:t>
            </a:r>
          </a:p>
          <a:p>
            <a:pPr marL="628650" lvl="1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this poster I am going to examine the role of emotional awareness in my academic and personal life. </a:t>
            </a:r>
          </a:p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Definition</a:t>
            </a:r>
          </a:p>
          <a:p>
            <a:pPr marL="628650" lvl="1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Emotional intelligence (EI) is defined as the ability to perceive, understand and manage emotions, and to utilise them in guiding thought and action (Salovey, 1997).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C704718-35B3-4365-8020-1786B81BF482}"/>
              </a:ext>
            </a:extLst>
          </p:cNvPr>
          <p:cNvSpPr txBox="1"/>
          <p:nvPr/>
        </p:nvSpPr>
        <p:spPr>
          <a:xfrm>
            <a:off x="57243" y="11597621"/>
            <a:ext cx="9490305" cy="109098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anchor="ctr">
            <a:no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7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marL="171450" marR="0" indent="-1714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7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Brockbank, R.B. and Feldon, D.F. (2024). Cognitive reappraisal: The bridge between cognitive load and emotion. </a:t>
            </a:r>
            <a:r>
              <a:rPr lang="en-GB" sz="7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Education Sciences</a:t>
            </a:r>
            <a:r>
              <a:rPr lang="en-GB" sz="7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7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14</a:t>
            </a:r>
            <a:r>
              <a:rPr lang="en-GB" sz="7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(8), p.870.</a:t>
            </a:r>
          </a:p>
          <a:p>
            <a:pPr marL="171450" marR="0" indent="-1714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7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 France, K. and Hollenstein, T. (2022). The development of cognitive reappraisal for regulating emotions. </a:t>
            </a:r>
            <a:r>
              <a:rPr lang="en-GB" sz="7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Oxford handbook of emotional development</a:t>
            </a:r>
            <a:r>
              <a:rPr lang="en-GB" sz="7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p.110.</a:t>
            </a:r>
          </a:p>
          <a:p>
            <a:pPr marL="171450" marR="0" indent="-1714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7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Dwyer, J., Karanikas, N. and Sav, A. (2023). Scoping review of peer-reviewed empirical studies on implementing high reliability organisation theory. </a:t>
            </a:r>
            <a:r>
              <a:rPr lang="en-GB" sz="7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Safety science</a:t>
            </a:r>
            <a:r>
              <a:rPr lang="en-GB" sz="7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7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164</a:t>
            </a:r>
            <a:r>
              <a:rPr lang="en-GB" sz="7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p.106178.</a:t>
            </a:r>
          </a:p>
          <a:p>
            <a:pPr marL="171450" marR="0" indent="-1714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7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Mayer, J.D. and Salovey, P. (1997) 'What is emotional intelligence?', in P. Salovey and D. Sluyter (eds.) </a:t>
            </a:r>
            <a:r>
              <a:rPr lang="en-GB" sz="7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Emotional development and emotional intelligence: Implications for educators</a:t>
            </a:r>
            <a:r>
              <a:rPr lang="en-GB" sz="7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New York: Basic Books, pp. 3–31.</a:t>
            </a:r>
          </a:p>
          <a:p>
            <a:pPr marL="171450" marR="0" indent="-1714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7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Pashchenko, O., Medvedovska, T., Terkhanova, O., Baidak, A. and Danyliuk, Y. (2024). The impact of emotional intelligence on academic achievement. </a:t>
            </a:r>
            <a:r>
              <a:rPr lang="en-GB" sz="7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PrOsvita</a:t>
            </a:r>
            <a:r>
              <a:rPr lang="en-GB" sz="7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(2), pp.57-70.</a:t>
            </a:r>
          </a:p>
          <a:p>
            <a:pPr marL="171450" marR="0" indent="-1714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7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Shukla, M. and Mishra, A., (2026). Effectiveness of affect labelling as an emotion regulation strategy in individuals with high emotional reactivity: a systematic review. </a:t>
            </a:r>
            <a:r>
              <a:rPr lang="en-GB" sz="7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Current Psychology</a:t>
            </a:r>
            <a:r>
              <a:rPr lang="en-GB" sz="7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7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45</a:t>
            </a:r>
            <a:r>
              <a:rPr lang="en-GB" sz="7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(7), p.683.</a:t>
            </a:r>
          </a:p>
          <a:p>
            <a:pPr marL="171450" marR="0" indent="-1714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7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Vorontsova-Wenger, O., Ghisletta, P., Ababkov, V., Bondolfi, G. and Barisnikov, K. (2022). Short mindfulness-based intervention for psychological and academic outcomes among university students. </a:t>
            </a:r>
            <a:r>
              <a:rPr lang="en-GB" sz="7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Anxiety, Stress, &amp; Coping</a:t>
            </a:r>
            <a:r>
              <a:rPr lang="en-GB" sz="7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7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35</a:t>
            </a:r>
            <a:r>
              <a:rPr lang="en-GB" sz="7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pp.141-157.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2C96080-96FA-4CC8-8D0F-8B2D00251026}"/>
              </a:ext>
            </a:extLst>
          </p:cNvPr>
          <p:cNvSpPr txBox="1"/>
          <p:nvPr/>
        </p:nvSpPr>
        <p:spPr>
          <a:xfrm>
            <a:off x="44290" y="3569584"/>
            <a:ext cx="3001143" cy="256710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noAutofit/>
          </a:bodyPr>
          <a:lstStyle/>
          <a:p>
            <a:pPr marL="228600" indent="-228600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sz="1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Influence of Emotions on My Thinking and Decision-Making</a:t>
            </a:r>
          </a:p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Emotional Impact:</a:t>
            </a:r>
          </a:p>
          <a:p>
            <a:pPr marL="628650" lvl="1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Stress and anxiety can make me overthink assignments, increasing avoidance.</a:t>
            </a:r>
          </a:p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Positive Emotions:</a:t>
            </a:r>
          </a:p>
          <a:p>
            <a:pPr marL="628650" lvl="1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Confidence encourages persistence, while deadline-related fear can motivate prioritisation.</a:t>
            </a:r>
          </a:p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Emotional Awareness:</a:t>
            </a:r>
          </a:p>
          <a:p>
            <a:pPr marL="628650" lvl="1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Recognising emotions helps prevent anxiety or frustration from controlling decisions.</a:t>
            </a:r>
          </a:p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Context Matters:</a:t>
            </a:r>
          </a:p>
          <a:p>
            <a:pPr marL="628650" lvl="1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EI helps emotions inform thinking, priorities and motivation (Salovey, 1997).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17FF8BD-5766-402D-8BAE-F46E992E6329}"/>
              </a:ext>
            </a:extLst>
          </p:cNvPr>
          <p:cNvSpPr txBox="1"/>
          <p:nvPr/>
        </p:nvSpPr>
        <p:spPr>
          <a:xfrm>
            <a:off x="45034" y="6477000"/>
            <a:ext cx="4908859" cy="24622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228600" indent="-228600" algn="ctr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sz="1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Emotional Factors Supporting My Academic Success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2F9BD9B-12FD-4D5C-9BB5-61513F2F1B74}"/>
              </a:ext>
            </a:extLst>
          </p:cNvPr>
          <p:cNvSpPr txBox="1"/>
          <p:nvPr/>
        </p:nvSpPr>
        <p:spPr>
          <a:xfrm>
            <a:off x="6770522" y="3566764"/>
            <a:ext cx="2753965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228600" indent="-228600">
              <a:spcAft>
                <a:spcPts val="0"/>
              </a:spcAft>
              <a:buFont typeface="+mj-lt"/>
              <a:buAutoNum type="arabicPeriod" startAt="2"/>
            </a:pPr>
            <a:r>
              <a:rPr lang="en-GB" sz="9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Developing Emotional Awareness for Self-Regulation and Judgement</a:t>
            </a:r>
            <a:endParaRPr lang="en-PK" sz="900" b="1" i="1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A54D773-9BA8-44BD-A921-0F2A2B955344}"/>
              </a:ext>
            </a:extLst>
          </p:cNvPr>
          <p:cNvSpPr txBox="1"/>
          <p:nvPr/>
        </p:nvSpPr>
        <p:spPr>
          <a:xfrm>
            <a:off x="4877693" y="1237739"/>
            <a:ext cx="2297149" cy="196559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noAutofit/>
          </a:bodyPr>
          <a:lstStyle/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Searched Google Scholar, PsycINFO and ScienceDirect using EI, academic success, stress, motivation and mindfulness.</a:t>
            </a:r>
          </a:p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Prioritised relevant, peer-reviewed and credible literature (Dwyer et al., 2023).</a:t>
            </a:r>
          </a:p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Researched Mayer and Salovey, (1997) article on Emotional Intelligence.</a:t>
            </a:r>
          </a:p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Reflected on my own experiences.</a:t>
            </a:r>
          </a:p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Used University Slides.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6956CCB-7B47-4AF7-AB14-A8C472D560BE}"/>
              </a:ext>
            </a:extLst>
          </p:cNvPr>
          <p:cNvSpPr txBox="1"/>
          <p:nvPr/>
        </p:nvSpPr>
        <p:spPr>
          <a:xfrm>
            <a:off x="7136788" y="6739362"/>
            <a:ext cx="2388211" cy="304849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anchor="ctr">
            <a:no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Procrastination:</a:t>
            </a:r>
          </a:p>
          <a:p>
            <a:pPr marL="628650" lvl="1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will utilise EI to deal with procrastination by identifying anxiety or reluctance, then break tasks into manageable steps.</a:t>
            </a:r>
          </a:p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Stress:</a:t>
            </a:r>
          </a:p>
          <a:p>
            <a:pPr marL="628650" lvl="1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address stress, I would first recognise rising stress and use deep breathing, reappraisal or take a quick break.</a:t>
            </a:r>
          </a:p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Motivation:</a:t>
            </a:r>
          </a:p>
          <a:p>
            <a:pPr marL="628650" lvl="1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boredom, frustration or uncertainty and reconnect tasks to academic goals. Reappraisal can alter emotional responses (Brockbank and Feldon, 2024).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1078FAE-C64B-44E2-AEEE-67CAE9FDC1E3}"/>
              </a:ext>
            </a:extLst>
          </p:cNvPr>
          <p:cNvSpPr txBox="1"/>
          <p:nvPr/>
        </p:nvSpPr>
        <p:spPr>
          <a:xfrm>
            <a:off x="44291" y="10103494"/>
            <a:ext cx="3079909" cy="70788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anchor="ctr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sz="1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Mindfulness</a:t>
            </a:r>
          </a:p>
          <a:p>
            <a:pPr algn="ctr">
              <a:spcAft>
                <a:spcPts val="0"/>
              </a:spcAft>
            </a:pPr>
            <a:r>
              <a:rPr lang="en-US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 will use Mindful breathing helps calm anxiety and create space for deliberate decisions (Vorontsova-Wenger et al., 2022).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626E0E2-4C1C-448B-B301-A5CD1DB201FA}"/>
              </a:ext>
            </a:extLst>
          </p:cNvPr>
          <p:cNvSpPr/>
          <p:nvPr/>
        </p:nvSpPr>
        <p:spPr>
          <a:xfrm>
            <a:off x="59998" y="896779"/>
            <a:ext cx="4740602" cy="24622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E59AA70-5BFB-4C92-BA8E-BCD561ACD008}"/>
              </a:ext>
            </a:extLst>
          </p:cNvPr>
          <p:cNvSpPr txBox="1"/>
          <p:nvPr/>
        </p:nvSpPr>
        <p:spPr>
          <a:xfrm>
            <a:off x="4877693" y="67270"/>
            <a:ext cx="4663508" cy="75719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Module Title: Developing Emotional Intelligence Skills</a:t>
            </a:r>
          </a:p>
          <a:p>
            <a:pPr algn="ctr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Lecturer’s Name: Nishi Ramsurrun/ Abdallah Naser</a:t>
            </a:r>
          </a:p>
          <a:p>
            <a:pPr algn="ctr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Assignment Title: C1- Individual Poster Presentation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577E737-473D-407B-8BEF-464F378B3B11}"/>
              </a:ext>
            </a:extLst>
          </p:cNvPr>
          <p:cNvSpPr/>
          <p:nvPr/>
        </p:nvSpPr>
        <p:spPr>
          <a:xfrm>
            <a:off x="4865649" y="902040"/>
            <a:ext cx="4663508" cy="24622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DB867A1-2CBE-4722-87B1-37CB1B8C0E56}"/>
              </a:ext>
            </a:extLst>
          </p:cNvPr>
          <p:cNvSpPr/>
          <p:nvPr/>
        </p:nvSpPr>
        <p:spPr>
          <a:xfrm>
            <a:off x="47721" y="3258979"/>
            <a:ext cx="9481438" cy="24622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228600" indent="-228600" algn="ctr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Analysis of Emotional Awareness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9B3632D-CA6B-4F66-86B3-462A95AFCAE4}"/>
              </a:ext>
            </a:extLst>
          </p:cNvPr>
          <p:cNvSpPr/>
          <p:nvPr/>
        </p:nvSpPr>
        <p:spPr>
          <a:xfrm>
            <a:off x="47720" y="6172200"/>
            <a:ext cx="9481437" cy="24622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228600" indent="-228600" algn="ctr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 startAt="2"/>
              <a:defRPr/>
            </a:pP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Emotional Intelligence in Academic Success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87D93D4-E8C1-4FC0-9843-ED064735804B}"/>
              </a:ext>
            </a:extLst>
          </p:cNvPr>
          <p:cNvSpPr/>
          <p:nvPr/>
        </p:nvSpPr>
        <p:spPr>
          <a:xfrm>
            <a:off x="44291" y="9829800"/>
            <a:ext cx="9496910" cy="24622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228600" indent="-228600" algn="ctr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 startAt="3"/>
              <a:defRPr/>
            </a:pP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Critically Reflect on Personal Experience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26FE5D6-6B6D-4811-98F6-DA79B4232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0400" y="10111527"/>
            <a:ext cx="1677293" cy="1450587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C079380-3406-4EE1-981B-EAF735A573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38768">
            <a:off x="7044706" y="1219324"/>
            <a:ext cx="1453438" cy="86772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79C35C0-CCC3-4131-AC21-FA81F7BD87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9897739">
            <a:off x="7954152" y="1018942"/>
            <a:ext cx="1669045" cy="1239563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9FD393DC-C381-48D0-8736-E778D1C2C30E}"/>
              </a:ext>
            </a:extLst>
          </p:cNvPr>
          <p:cNvSpPr txBox="1"/>
          <p:nvPr/>
        </p:nvSpPr>
        <p:spPr>
          <a:xfrm>
            <a:off x="6770523" y="3941802"/>
            <a:ext cx="2754461" cy="55399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sz="1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Recognise Triggers</a:t>
            </a:r>
          </a:p>
          <a:p>
            <a:pPr algn="ctr">
              <a:spcAft>
                <a:spcPts val="0"/>
              </a:spcAft>
            </a:pPr>
            <a:r>
              <a:rPr lang="en-US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Identify feelings, causes and behavioural patterns, especially around deadlines.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AAD8B267-9E56-48BA-80BF-EB2EB4072794}"/>
              </a:ext>
            </a:extLst>
          </p:cNvPr>
          <p:cNvSpPr txBox="1"/>
          <p:nvPr/>
        </p:nvSpPr>
        <p:spPr>
          <a:xfrm>
            <a:off x="6770524" y="4475202"/>
            <a:ext cx="2754461" cy="55399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sz="1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Reflect</a:t>
            </a:r>
          </a:p>
          <a:p>
            <a:pPr algn="ctr">
              <a:spcAft>
                <a:spcPts val="0"/>
              </a:spcAft>
            </a:pPr>
            <a:r>
              <a:rPr lang="en-US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Use brief notes after difficult academic experiences to anticipate emotional responses.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34AE306-4090-40B0-BB20-859DF1EDE39D}"/>
              </a:ext>
            </a:extLst>
          </p:cNvPr>
          <p:cNvSpPr txBox="1"/>
          <p:nvPr/>
        </p:nvSpPr>
        <p:spPr>
          <a:xfrm>
            <a:off x="6770602" y="5029200"/>
            <a:ext cx="2753885" cy="55399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sz="1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Reframe</a:t>
            </a:r>
          </a:p>
          <a:p>
            <a:pPr algn="ctr">
              <a:spcAft>
                <a:spcPts val="0"/>
              </a:spcAft>
            </a:pPr>
            <a:r>
              <a:rPr lang="en-US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Challenge negative thoughts through cognitive reappraisal (De France and Hollenstein, 2022).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06C5A757-A63C-46B4-9D4F-CB1C0B829CFF}"/>
              </a:ext>
            </a:extLst>
          </p:cNvPr>
          <p:cNvSpPr txBox="1"/>
          <p:nvPr/>
        </p:nvSpPr>
        <p:spPr>
          <a:xfrm>
            <a:off x="6771115" y="5562600"/>
            <a:ext cx="2753885" cy="55399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sz="1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Regulate</a:t>
            </a:r>
          </a:p>
          <a:p>
            <a:pPr algn="ctr">
              <a:spcAft>
                <a:spcPts val="0"/>
              </a:spcAft>
            </a:pPr>
            <a:r>
              <a:rPr lang="en-US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Use breathing techniques and break overwhelming tasks into smaller steps.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31DCA0EC-07A9-4F9E-B65B-D19A4BFEC15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67898" y="3808113"/>
            <a:ext cx="413363" cy="275826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11C73AE0-94FA-4FC5-BEA4-29D62DE9E19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59535" y="4250993"/>
            <a:ext cx="519452" cy="628668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923A615A-3D19-4987-A220-B46FDF260A8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b="24209"/>
          <a:stretch/>
        </p:blipFill>
        <p:spPr>
          <a:xfrm>
            <a:off x="6623770" y="5448723"/>
            <a:ext cx="697189" cy="569224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E2094B69-E95F-4545-BF7E-46715EDEBE98}"/>
              </a:ext>
            </a:extLst>
          </p:cNvPr>
          <p:cNvSpPr txBox="1"/>
          <p:nvPr/>
        </p:nvSpPr>
        <p:spPr>
          <a:xfrm>
            <a:off x="1682612" y="6727169"/>
            <a:ext cx="2000082" cy="70788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Stress Management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Emotional regulation helps me manage overwhelming stress and maintain focus.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B5F7D877-CD96-4F01-A25F-920BF3B21A11}"/>
              </a:ext>
            </a:extLst>
          </p:cNvPr>
          <p:cNvSpPr txBox="1"/>
          <p:nvPr/>
        </p:nvSpPr>
        <p:spPr>
          <a:xfrm>
            <a:off x="1705728" y="9044961"/>
            <a:ext cx="2002060" cy="70788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anchor="ctr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Motivation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Sustains my effort when academic tasks become repetitive, difficult or demanding.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B5A82267-6829-4993-A29A-0CDF7A2F93E0}"/>
              </a:ext>
            </a:extLst>
          </p:cNvPr>
          <p:cNvSpPr txBox="1"/>
          <p:nvPr/>
        </p:nvSpPr>
        <p:spPr>
          <a:xfrm>
            <a:off x="1703896" y="7502682"/>
            <a:ext cx="2000082" cy="70788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anchor="ctr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Resilience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Helps me recover from setbacks, such as poor grades, without losing confidence.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153B8D13-1EB2-4327-89EA-AE26A2C24A7B}"/>
              </a:ext>
            </a:extLst>
          </p:cNvPr>
          <p:cNvSpPr txBox="1"/>
          <p:nvPr/>
        </p:nvSpPr>
        <p:spPr>
          <a:xfrm>
            <a:off x="1686423" y="8260122"/>
            <a:ext cx="2000081" cy="70788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Academic Success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EI is positively associated with academic achievement (Pashchenko et al., 2024).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E08E2E9A-7E1A-407E-9F31-A74E423D2F8E}"/>
              </a:ext>
            </a:extLst>
          </p:cNvPr>
          <p:cNvSpPr txBox="1"/>
          <p:nvPr/>
        </p:nvSpPr>
        <p:spPr>
          <a:xfrm>
            <a:off x="48900" y="10854228"/>
            <a:ext cx="3073629" cy="70788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anchor="ctr">
            <a:noAutofit/>
          </a:bodyPr>
          <a:lstStyle/>
          <a:p>
            <a:pPr algn="ctr">
              <a:spcAft>
                <a:spcPts val="0"/>
              </a:spcAft>
            </a:pPr>
            <a:r>
              <a:rPr lang="en-US" sz="1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Emotional Monitoring</a:t>
            </a:r>
          </a:p>
          <a:p>
            <a:pPr algn="ctr">
              <a:spcAft>
                <a:spcPts val="0"/>
              </a:spcAft>
            </a:pPr>
            <a:r>
              <a:rPr lang="en-US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Record anxiety, frustration and low motivation to identify triggers.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A2F7C03A-8D73-45E4-8801-6314616317BB}"/>
              </a:ext>
            </a:extLst>
          </p:cNvPr>
          <p:cNvSpPr txBox="1"/>
          <p:nvPr/>
        </p:nvSpPr>
        <p:spPr>
          <a:xfrm>
            <a:off x="6475314" y="10104040"/>
            <a:ext cx="3065887" cy="70733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anchor="ctr">
            <a:noAutofit/>
          </a:bodyPr>
          <a:lstStyle/>
          <a:p>
            <a:pPr algn="ctr">
              <a:spcAft>
                <a:spcPts val="0"/>
              </a:spcAft>
            </a:pPr>
            <a:r>
              <a:rPr lang="en-US" sz="1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Cognitive Reframing</a:t>
            </a:r>
          </a:p>
          <a:p>
            <a:pPr algn="ctr">
              <a:spcAft>
                <a:spcPts val="0"/>
              </a:spcAft>
            </a:pPr>
            <a:r>
              <a:rPr lang="en-US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 will challenge negative thoughts about difficult academic tasks.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A6087732-DB39-4D49-B980-EC28A51EDA68}"/>
              </a:ext>
            </a:extLst>
          </p:cNvPr>
          <p:cNvSpPr txBox="1"/>
          <p:nvPr/>
        </p:nvSpPr>
        <p:spPr>
          <a:xfrm>
            <a:off x="6478673" y="10854081"/>
            <a:ext cx="3065886" cy="70803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anchor="ctr">
            <a:noAutofit/>
          </a:bodyPr>
          <a:lstStyle/>
          <a:p>
            <a:pPr algn="ctr">
              <a:spcAft>
                <a:spcPts val="0"/>
              </a:spcAft>
            </a:pPr>
            <a:r>
              <a:rPr lang="en-US" sz="1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Structured Breaks</a:t>
            </a:r>
          </a:p>
          <a:p>
            <a:pPr algn="ctr">
              <a:spcAft>
                <a:spcPts val="0"/>
              </a:spcAft>
            </a:pPr>
            <a:r>
              <a:rPr lang="en-US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 will use planned breaks to reduce emotional exhaustion and maintain focus.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186DBB-442E-48F8-83F8-17B636448D8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3893" y="10113186"/>
            <a:ext cx="1480866" cy="144892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E1A0884-6AB7-4E7A-9023-0B8C82D1699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707788" y="6759806"/>
            <a:ext cx="3378812" cy="3027292"/>
          </a:xfrm>
          <a:prstGeom prst="rect">
            <a:avLst/>
          </a:prstGeom>
        </p:spPr>
      </p:pic>
      <p:sp>
        <p:nvSpPr>
          <p:cNvPr id="53" name="TextBox 52">
            <a:extLst>
              <a:ext uri="{FF2B5EF4-FFF2-40B4-BE49-F238E27FC236}">
                <a16:creationId xmlns:a16="http://schemas.microsoft.com/office/drawing/2014/main" id="{680E1B58-B82F-4B5D-89DD-53574AA3BBE2}"/>
              </a:ext>
            </a:extLst>
          </p:cNvPr>
          <p:cNvSpPr txBox="1"/>
          <p:nvPr/>
        </p:nvSpPr>
        <p:spPr>
          <a:xfrm>
            <a:off x="5011586" y="6471790"/>
            <a:ext cx="4512902" cy="24622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228600" indent="-228600" algn="ctr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 startAt="2"/>
              <a:defRPr/>
            </a:pPr>
            <a:r>
              <a:rPr lang="en-US" sz="1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Applying Emotional Intelligence to Academic Challenges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7AA89CDD-531A-4CF4-BC15-94762F3EECF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086600" y="7936025"/>
            <a:ext cx="830744" cy="732520"/>
          </a:xfrm>
          <a:prstGeom prst="rect">
            <a:avLst/>
          </a:prstGeom>
        </p:spPr>
      </p:pic>
      <p:pic>
        <p:nvPicPr>
          <p:cNvPr id="54" name="Picture 53">
            <a:extLst>
              <a:ext uri="{FF2B5EF4-FFF2-40B4-BE49-F238E27FC236}">
                <a16:creationId xmlns:a16="http://schemas.microsoft.com/office/drawing/2014/main" id="{6B92AF60-2830-4B0E-969D-7DE588AA880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94220" y="7057783"/>
            <a:ext cx="754544" cy="754544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C1E721AB-2C6C-4BFD-AA61-7F96B9ECDCF6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197403" y="8935199"/>
            <a:ext cx="594001" cy="59400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4DC4DC2C-BDBD-4E0D-A202-233FDF378050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845657" y="3575066"/>
            <a:ext cx="2909704" cy="253855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F238415-E698-FBA7-452B-D66F2AEDB232}"/>
              </a:ext>
            </a:extLst>
          </p:cNvPr>
          <p:cNvSpPr txBox="1"/>
          <p:nvPr/>
        </p:nvSpPr>
        <p:spPr>
          <a:xfrm>
            <a:off x="12577313" y="7850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pic>
        <p:nvPicPr>
          <p:cNvPr id="28" name="Picture 27" descr="A team studying a blueprint">
            <a:extLst>
              <a:ext uri="{FF2B5EF4-FFF2-40B4-BE49-F238E27FC236}">
                <a16:creationId xmlns:a16="http://schemas.microsoft.com/office/drawing/2014/main" id="{84C8898C-48C6-B3A7-82BF-777B6E73C010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043559"/>
            <a:ext cx="1640867" cy="806336"/>
          </a:xfrm>
          <a:prstGeom prst="rect">
            <a:avLst/>
          </a:prstGeom>
        </p:spPr>
      </p:pic>
      <p:pic>
        <p:nvPicPr>
          <p:cNvPr id="47" name="Picture 46" descr="Back view of person in graduation cap">
            <a:extLst>
              <a:ext uri="{FF2B5EF4-FFF2-40B4-BE49-F238E27FC236}">
                <a16:creationId xmlns:a16="http://schemas.microsoft.com/office/drawing/2014/main" id="{0189AE76-446F-33CE-BA41-329039CC77BB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244821"/>
            <a:ext cx="1640867" cy="770720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712A9DD3-637A-C9B2-114B-A6EA95CCF885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-1" y="6800174"/>
            <a:ext cx="1624919" cy="1401393"/>
          </a:xfrm>
          <a:prstGeom prst="rect">
            <a:avLst/>
          </a:prstGeom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0C24523F-20C7-7EEB-8AB3-E547CE5D3941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3145850" y="2069863"/>
            <a:ext cx="1643470" cy="1144331"/>
          </a:xfrm>
          <a:prstGeom prst="rect">
            <a:avLst/>
          </a:prstGeom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5FF18BDC-2368-D0B5-9700-F7EC77153405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3082620" y="1160787"/>
            <a:ext cx="1809700" cy="1007944"/>
          </a:xfrm>
          <a:prstGeom prst="rect">
            <a:avLst/>
          </a:prstGeom>
        </p:spPr>
      </p:pic>
      <p:pic>
        <p:nvPicPr>
          <p:cNvPr id="62" name="Picture 61" descr="9,822,800+ Emotion Illustrations - iStock">
            <a:extLst>
              <a:ext uri="{FF2B5EF4-FFF2-40B4-BE49-F238E27FC236}">
                <a16:creationId xmlns:a16="http://schemas.microsoft.com/office/drawing/2014/main" id="{9793BD96-16D4-B230-FD2F-45C47E5D772D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3088123" y="5071107"/>
            <a:ext cx="707374" cy="1033465"/>
          </a:xfrm>
          <a:prstGeom prst="rect">
            <a:avLst/>
          </a:prstGeom>
        </p:spPr>
      </p:pic>
      <p:pic>
        <p:nvPicPr>
          <p:cNvPr id="63" name="Picture 62" descr="Positive emotions 2D vector isolated illustrations set 7013157 Vector Art at Vecteezy">
            <a:extLst>
              <a:ext uri="{FF2B5EF4-FFF2-40B4-BE49-F238E27FC236}">
                <a16:creationId xmlns:a16="http://schemas.microsoft.com/office/drawing/2014/main" id="{3716200D-A983-7F5B-F7A8-DE6A3728F35C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3082620" y="3659453"/>
            <a:ext cx="712878" cy="1522147"/>
          </a:xfrm>
          <a:prstGeom prst="rect">
            <a:avLst/>
          </a:prstGeom>
        </p:spPr>
      </p:pic>
      <p:pic>
        <p:nvPicPr>
          <p:cNvPr id="1024" name="Picture 1023" descr="Execution method clipart Vectors - Download Free High-Quality Vectors | Magnific (formerly Freepik)">
            <a:extLst>
              <a:ext uri="{FF2B5EF4-FFF2-40B4-BE49-F238E27FC236}">
                <a16:creationId xmlns:a16="http://schemas.microsoft.com/office/drawing/2014/main" id="{38A9D669-A65B-C9C8-E403-A5B137914D23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7237110" y="2138861"/>
            <a:ext cx="2287377" cy="1024444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637</TotalTime>
  <Words>795</Words>
  <Application>Microsoft Office PowerPoint</Application>
  <PresentationFormat>A3 Paper (297x420 mm)</PresentationFormat>
  <Paragraphs>74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nadia qamar</cp:lastModifiedBy>
  <cp:revision>1</cp:revision>
  <dcterms:modified xsi:type="dcterms:W3CDTF">2026-10-06T10:38:56Z</dcterms:modified>
</cp:coreProperties>
</file>